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docProps/custom.xml" ContentType="application/vnd.openxmlformats-officedocument.custom-properties+xml"/>
  <Override PartName="/docProps/app.xml" ContentType="application/vnd.openxmlformats-officedocument.extended-properties+xml"/>
  <Override PartName="/docProps/core.xml" ContentType="application/vnd.openxmlformats-package.core-properties+xml"/>
  <Override PartName="/ppt/presentation.xml" ContentType="application/vnd.openxmlformats-officedocument.presentationml.presentation.main+xml"/>
  <Override PartName="/ppt/theme/theme1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</p:sldIdLst>
  <p:sldSz cx="20104100" cy="11309350"/>
  <p:notesSz cx="20104100" cy="113093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3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customXml" Target="../customXml/item3.xml"/><Relationship Id="rId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customXml" Target="../customXml/item2.xml"/><Relationship Id="rId5" Type="http://schemas.openxmlformats.org/officeDocument/2006/relationships/tableStyles" Target="tableStyles.xml"/><Relationship Id="rId10" Type="http://schemas.openxmlformats.org/officeDocument/2006/relationships/customXml" Target="../customXml/item1.xml"/><Relationship Id="rId4" Type="http://schemas.openxmlformats.org/officeDocument/2006/relationships/presProps" Target="presProps.xml"/><Relationship Id="rId9" Type="http://schemas.openxmlformats.org/officeDocument/2006/relationships/slide" Target="slides/slide4.xml"/></Relationships>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99DBF5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0104099" cy="11307559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628243" y="628262"/>
            <a:ext cx="3042920" cy="1876425"/>
          </a:xfrm>
          <a:custGeom>
            <a:avLst/>
            <a:gdLst/>
            <a:ahLst/>
            <a:cxnLst/>
            <a:rect l="l" t="t" r="r" b="b"/>
            <a:pathLst>
              <a:path w="3042920" h="1876425">
                <a:moveTo>
                  <a:pt x="1542669" y="1622628"/>
                </a:moveTo>
                <a:lnTo>
                  <a:pt x="0" y="1622628"/>
                </a:lnTo>
                <a:lnTo>
                  <a:pt x="0" y="1876171"/>
                </a:lnTo>
                <a:lnTo>
                  <a:pt x="1542669" y="1876171"/>
                </a:lnTo>
                <a:lnTo>
                  <a:pt x="1542669" y="1622628"/>
                </a:lnTo>
                <a:close/>
              </a:path>
              <a:path w="3042920" h="1876425">
                <a:moveTo>
                  <a:pt x="2095373" y="217170"/>
                </a:moveTo>
                <a:lnTo>
                  <a:pt x="1769910" y="217170"/>
                </a:lnTo>
                <a:lnTo>
                  <a:pt x="1769910" y="0"/>
                </a:lnTo>
                <a:lnTo>
                  <a:pt x="0" y="0"/>
                </a:lnTo>
                <a:lnTo>
                  <a:pt x="0" y="217170"/>
                </a:lnTo>
                <a:lnTo>
                  <a:pt x="0" y="471170"/>
                </a:lnTo>
                <a:lnTo>
                  <a:pt x="2095373" y="471170"/>
                </a:lnTo>
                <a:lnTo>
                  <a:pt x="2095373" y="217170"/>
                </a:lnTo>
                <a:close/>
              </a:path>
              <a:path w="3042920" h="1876425">
                <a:moveTo>
                  <a:pt x="3042399" y="572274"/>
                </a:moveTo>
                <a:lnTo>
                  <a:pt x="0" y="572274"/>
                </a:lnTo>
                <a:lnTo>
                  <a:pt x="0" y="1006614"/>
                </a:lnTo>
                <a:lnTo>
                  <a:pt x="0" y="1440954"/>
                </a:lnTo>
                <a:lnTo>
                  <a:pt x="1840941" y="1440954"/>
                </a:lnTo>
                <a:lnTo>
                  <a:pt x="1840941" y="1006614"/>
                </a:lnTo>
                <a:lnTo>
                  <a:pt x="3042399" y="1006614"/>
                </a:lnTo>
                <a:lnTo>
                  <a:pt x="3042399" y="5722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g object 19"/>
          <p:cNvSpPr/>
          <p:nvPr/>
        </p:nvSpPr>
        <p:spPr>
          <a:xfrm>
            <a:off x="701268" y="1271987"/>
            <a:ext cx="2897505" cy="724535"/>
          </a:xfrm>
          <a:custGeom>
            <a:avLst/>
            <a:gdLst/>
            <a:ahLst/>
            <a:cxnLst/>
            <a:rect l="l" t="t" r="r" b="b"/>
            <a:pathLst>
              <a:path w="2897504" h="724535">
                <a:moveTo>
                  <a:pt x="195300" y="672172"/>
                </a:moveTo>
                <a:lnTo>
                  <a:pt x="54889" y="672172"/>
                </a:lnTo>
                <a:lnTo>
                  <a:pt x="54889" y="434682"/>
                </a:lnTo>
                <a:lnTo>
                  <a:pt x="0" y="434682"/>
                </a:lnTo>
                <a:lnTo>
                  <a:pt x="0" y="672172"/>
                </a:lnTo>
                <a:lnTo>
                  <a:pt x="0" y="724242"/>
                </a:lnTo>
                <a:lnTo>
                  <a:pt x="195300" y="724242"/>
                </a:lnTo>
                <a:lnTo>
                  <a:pt x="195300" y="672172"/>
                </a:lnTo>
                <a:close/>
              </a:path>
              <a:path w="2897504" h="724535">
                <a:moveTo>
                  <a:pt x="221056" y="63"/>
                </a:moveTo>
                <a:lnTo>
                  <a:pt x="166166" y="63"/>
                </a:lnTo>
                <a:lnTo>
                  <a:pt x="166166" y="118173"/>
                </a:lnTo>
                <a:lnTo>
                  <a:pt x="54902" y="118173"/>
                </a:lnTo>
                <a:lnTo>
                  <a:pt x="54902" y="63"/>
                </a:lnTo>
                <a:lnTo>
                  <a:pt x="0" y="63"/>
                </a:lnTo>
                <a:lnTo>
                  <a:pt x="0" y="118173"/>
                </a:lnTo>
                <a:lnTo>
                  <a:pt x="0" y="171513"/>
                </a:lnTo>
                <a:lnTo>
                  <a:pt x="0" y="289623"/>
                </a:lnTo>
                <a:lnTo>
                  <a:pt x="54902" y="289623"/>
                </a:lnTo>
                <a:lnTo>
                  <a:pt x="54902" y="171513"/>
                </a:lnTo>
                <a:lnTo>
                  <a:pt x="166166" y="171513"/>
                </a:lnTo>
                <a:lnTo>
                  <a:pt x="166166" y="289623"/>
                </a:lnTo>
                <a:lnTo>
                  <a:pt x="221056" y="289623"/>
                </a:lnTo>
                <a:lnTo>
                  <a:pt x="221056" y="171513"/>
                </a:lnTo>
                <a:lnTo>
                  <a:pt x="221056" y="118173"/>
                </a:lnTo>
                <a:lnTo>
                  <a:pt x="221056" y="63"/>
                </a:lnTo>
                <a:close/>
              </a:path>
              <a:path w="2897504" h="724535">
                <a:moveTo>
                  <a:pt x="470916" y="434682"/>
                </a:moveTo>
                <a:lnTo>
                  <a:pt x="416026" y="434682"/>
                </a:lnTo>
                <a:lnTo>
                  <a:pt x="416026" y="648462"/>
                </a:lnTo>
                <a:lnTo>
                  <a:pt x="416026" y="650227"/>
                </a:lnTo>
                <a:lnTo>
                  <a:pt x="415290" y="651967"/>
                </a:lnTo>
                <a:lnTo>
                  <a:pt x="395668" y="671550"/>
                </a:lnTo>
                <a:lnTo>
                  <a:pt x="394360" y="672096"/>
                </a:lnTo>
                <a:lnTo>
                  <a:pt x="326402" y="672096"/>
                </a:lnTo>
                <a:lnTo>
                  <a:pt x="325094" y="671550"/>
                </a:lnTo>
                <a:lnTo>
                  <a:pt x="305485" y="651967"/>
                </a:lnTo>
                <a:lnTo>
                  <a:pt x="304749" y="650227"/>
                </a:lnTo>
                <a:lnTo>
                  <a:pt x="304749" y="434682"/>
                </a:lnTo>
                <a:lnTo>
                  <a:pt x="249859" y="434682"/>
                </a:lnTo>
                <a:lnTo>
                  <a:pt x="249859" y="665772"/>
                </a:lnTo>
                <a:lnTo>
                  <a:pt x="253060" y="673392"/>
                </a:lnTo>
                <a:lnTo>
                  <a:pt x="300888" y="721220"/>
                </a:lnTo>
                <a:lnTo>
                  <a:pt x="308521" y="724433"/>
                </a:lnTo>
                <a:lnTo>
                  <a:pt x="412267" y="724433"/>
                </a:lnTo>
                <a:lnTo>
                  <a:pt x="419887" y="721220"/>
                </a:lnTo>
                <a:lnTo>
                  <a:pt x="467715" y="673392"/>
                </a:lnTo>
                <a:lnTo>
                  <a:pt x="470916" y="665772"/>
                </a:lnTo>
                <a:lnTo>
                  <a:pt x="470916" y="434682"/>
                </a:lnTo>
                <a:close/>
              </a:path>
              <a:path w="2897504" h="724535">
                <a:moveTo>
                  <a:pt x="553834" y="58686"/>
                </a:moveTo>
                <a:lnTo>
                  <a:pt x="551167" y="52362"/>
                </a:lnTo>
                <a:lnTo>
                  <a:pt x="550633" y="51079"/>
                </a:lnTo>
                <a:lnTo>
                  <a:pt x="502805" y="3251"/>
                </a:lnTo>
                <a:lnTo>
                  <a:pt x="498932" y="1625"/>
                </a:lnTo>
                <a:lnTo>
                  <a:pt x="498932" y="74256"/>
                </a:lnTo>
                <a:lnTo>
                  <a:pt x="498932" y="215607"/>
                </a:lnTo>
                <a:lnTo>
                  <a:pt x="498208" y="217322"/>
                </a:lnTo>
                <a:lnTo>
                  <a:pt x="478586" y="236931"/>
                </a:lnTo>
                <a:lnTo>
                  <a:pt x="477278" y="237490"/>
                </a:lnTo>
                <a:lnTo>
                  <a:pt x="383565" y="237490"/>
                </a:lnTo>
                <a:lnTo>
                  <a:pt x="382257" y="236931"/>
                </a:lnTo>
                <a:lnTo>
                  <a:pt x="362648" y="217322"/>
                </a:lnTo>
                <a:lnTo>
                  <a:pt x="361911" y="215607"/>
                </a:lnTo>
                <a:lnTo>
                  <a:pt x="361911" y="74256"/>
                </a:lnTo>
                <a:lnTo>
                  <a:pt x="362648" y="72529"/>
                </a:lnTo>
                <a:lnTo>
                  <a:pt x="382257" y="52933"/>
                </a:lnTo>
                <a:lnTo>
                  <a:pt x="383565" y="52362"/>
                </a:lnTo>
                <a:lnTo>
                  <a:pt x="477278" y="52362"/>
                </a:lnTo>
                <a:lnTo>
                  <a:pt x="478586" y="52933"/>
                </a:lnTo>
                <a:lnTo>
                  <a:pt x="498208" y="72529"/>
                </a:lnTo>
                <a:lnTo>
                  <a:pt x="498932" y="74256"/>
                </a:lnTo>
                <a:lnTo>
                  <a:pt x="498932" y="1625"/>
                </a:lnTo>
                <a:lnTo>
                  <a:pt x="495185" y="50"/>
                </a:lnTo>
                <a:lnTo>
                  <a:pt x="365671" y="50"/>
                </a:lnTo>
                <a:lnTo>
                  <a:pt x="358038" y="3251"/>
                </a:lnTo>
                <a:lnTo>
                  <a:pt x="310222" y="51079"/>
                </a:lnTo>
                <a:lnTo>
                  <a:pt x="307035" y="58686"/>
                </a:lnTo>
                <a:lnTo>
                  <a:pt x="307022" y="231152"/>
                </a:lnTo>
                <a:lnTo>
                  <a:pt x="310222" y="238785"/>
                </a:lnTo>
                <a:lnTo>
                  <a:pt x="358038" y="286613"/>
                </a:lnTo>
                <a:lnTo>
                  <a:pt x="365658" y="289801"/>
                </a:lnTo>
                <a:lnTo>
                  <a:pt x="495185" y="289801"/>
                </a:lnTo>
                <a:lnTo>
                  <a:pt x="502805" y="286613"/>
                </a:lnTo>
                <a:lnTo>
                  <a:pt x="550633" y="238785"/>
                </a:lnTo>
                <a:lnTo>
                  <a:pt x="551167" y="237490"/>
                </a:lnTo>
                <a:lnTo>
                  <a:pt x="553834" y="231152"/>
                </a:lnTo>
                <a:lnTo>
                  <a:pt x="553834" y="58686"/>
                </a:lnTo>
                <a:close/>
              </a:path>
              <a:path w="2897504" h="724535">
                <a:moveTo>
                  <a:pt x="765390" y="434682"/>
                </a:moveTo>
                <a:lnTo>
                  <a:pt x="551383" y="434682"/>
                </a:lnTo>
                <a:lnTo>
                  <a:pt x="551383" y="487019"/>
                </a:lnTo>
                <a:lnTo>
                  <a:pt x="710476" y="487019"/>
                </a:lnTo>
                <a:lnTo>
                  <a:pt x="710476" y="515912"/>
                </a:lnTo>
                <a:lnTo>
                  <a:pt x="708596" y="518160"/>
                </a:lnTo>
                <a:lnTo>
                  <a:pt x="562927" y="601649"/>
                </a:lnTo>
                <a:lnTo>
                  <a:pt x="555294" y="607110"/>
                </a:lnTo>
                <a:lnTo>
                  <a:pt x="549490" y="613778"/>
                </a:lnTo>
                <a:lnTo>
                  <a:pt x="545744" y="621639"/>
                </a:lnTo>
                <a:lnTo>
                  <a:pt x="544309" y="630669"/>
                </a:lnTo>
                <a:lnTo>
                  <a:pt x="544309" y="724433"/>
                </a:lnTo>
                <a:lnTo>
                  <a:pt x="765390" y="724433"/>
                </a:lnTo>
                <a:lnTo>
                  <a:pt x="765390" y="672096"/>
                </a:lnTo>
                <a:lnTo>
                  <a:pt x="599211" y="672096"/>
                </a:lnTo>
                <a:lnTo>
                  <a:pt x="599211" y="643178"/>
                </a:lnTo>
                <a:lnTo>
                  <a:pt x="601103" y="640918"/>
                </a:lnTo>
                <a:lnTo>
                  <a:pt x="603351" y="639648"/>
                </a:lnTo>
                <a:lnTo>
                  <a:pt x="746772" y="557898"/>
                </a:lnTo>
                <a:lnTo>
                  <a:pt x="754430" y="552437"/>
                </a:lnTo>
                <a:lnTo>
                  <a:pt x="760222" y="545757"/>
                </a:lnTo>
                <a:lnTo>
                  <a:pt x="763943" y="537895"/>
                </a:lnTo>
                <a:lnTo>
                  <a:pt x="765390" y="528866"/>
                </a:lnTo>
                <a:lnTo>
                  <a:pt x="765390" y="434682"/>
                </a:lnTo>
                <a:close/>
              </a:path>
              <a:path w="2897504" h="724535">
                <a:moveTo>
                  <a:pt x="848995" y="48107"/>
                </a:moveTo>
                <a:lnTo>
                  <a:pt x="804138" y="3251"/>
                </a:lnTo>
                <a:lnTo>
                  <a:pt x="796518" y="63"/>
                </a:lnTo>
                <a:lnTo>
                  <a:pt x="685901" y="63"/>
                </a:lnTo>
                <a:lnTo>
                  <a:pt x="678256" y="3251"/>
                </a:lnTo>
                <a:lnTo>
                  <a:pt x="630428" y="51079"/>
                </a:lnTo>
                <a:lnTo>
                  <a:pt x="627240" y="58712"/>
                </a:lnTo>
                <a:lnTo>
                  <a:pt x="627240" y="231152"/>
                </a:lnTo>
                <a:lnTo>
                  <a:pt x="630428" y="238772"/>
                </a:lnTo>
                <a:lnTo>
                  <a:pt x="678256" y="286613"/>
                </a:lnTo>
                <a:lnTo>
                  <a:pt x="685901" y="289814"/>
                </a:lnTo>
                <a:lnTo>
                  <a:pt x="796518" y="289814"/>
                </a:lnTo>
                <a:lnTo>
                  <a:pt x="804138" y="286613"/>
                </a:lnTo>
                <a:lnTo>
                  <a:pt x="848995" y="241744"/>
                </a:lnTo>
                <a:lnTo>
                  <a:pt x="811822" y="205028"/>
                </a:lnTo>
                <a:lnTo>
                  <a:pt x="781443" y="235407"/>
                </a:lnTo>
                <a:lnTo>
                  <a:pt x="779919" y="236918"/>
                </a:lnTo>
                <a:lnTo>
                  <a:pt x="778611" y="237490"/>
                </a:lnTo>
                <a:lnTo>
                  <a:pt x="703783" y="237490"/>
                </a:lnTo>
                <a:lnTo>
                  <a:pt x="702475" y="236918"/>
                </a:lnTo>
                <a:lnTo>
                  <a:pt x="682866" y="217322"/>
                </a:lnTo>
                <a:lnTo>
                  <a:pt x="682129" y="215607"/>
                </a:lnTo>
                <a:lnTo>
                  <a:pt x="682129" y="74244"/>
                </a:lnTo>
                <a:lnTo>
                  <a:pt x="682866" y="72542"/>
                </a:lnTo>
                <a:lnTo>
                  <a:pt x="702475" y="52933"/>
                </a:lnTo>
                <a:lnTo>
                  <a:pt x="703783" y="52362"/>
                </a:lnTo>
                <a:lnTo>
                  <a:pt x="778611" y="52362"/>
                </a:lnTo>
                <a:lnTo>
                  <a:pt x="779919" y="52933"/>
                </a:lnTo>
                <a:lnTo>
                  <a:pt x="811822" y="84836"/>
                </a:lnTo>
                <a:lnTo>
                  <a:pt x="848995" y="48107"/>
                </a:lnTo>
                <a:close/>
              </a:path>
              <a:path w="2897504" h="724535">
                <a:moveTo>
                  <a:pt x="1065453" y="434505"/>
                </a:moveTo>
                <a:lnTo>
                  <a:pt x="834885" y="434505"/>
                </a:lnTo>
                <a:lnTo>
                  <a:pt x="834885" y="486575"/>
                </a:lnTo>
                <a:lnTo>
                  <a:pt x="870178" y="486575"/>
                </a:lnTo>
                <a:lnTo>
                  <a:pt x="870178" y="552615"/>
                </a:lnTo>
                <a:lnTo>
                  <a:pt x="870178" y="604685"/>
                </a:lnTo>
                <a:lnTo>
                  <a:pt x="870178" y="671995"/>
                </a:lnTo>
                <a:lnTo>
                  <a:pt x="870178" y="724065"/>
                </a:lnTo>
                <a:lnTo>
                  <a:pt x="1065453" y="724065"/>
                </a:lnTo>
                <a:lnTo>
                  <a:pt x="1065453" y="671995"/>
                </a:lnTo>
                <a:lnTo>
                  <a:pt x="925068" y="671995"/>
                </a:lnTo>
                <a:lnTo>
                  <a:pt x="925068" y="604685"/>
                </a:lnTo>
                <a:lnTo>
                  <a:pt x="1030185" y="604685"/>
                </a:lnTo>
                <a:lnTo>
                  <a:pt x="1030185" y="552615"/>
                </a:lnTo>
                <a:lnTo>
                  <a:pt x="925068" y="552615"/>
                </a:lnTo>
                <a:lnTo>
                  <a:pt x="925068" y="486575"/>
                </a:lnTo>
                <a:lnTo>
                  <a:pt x="1065453" y="486575"/>
                </a:lnTo>
                <a:lnTo>
                  <a:pt x="1065453" y="434505"/>
                </a:lnTo>
                <a:close/>
              </a:path>
              <a:path w="2897504" h="724535">
                <a:moveTo>
                  <a:pt x="1137170" y="63"/>
                </a:moveTo>
                <a:lnTo>
                  <a:pt x="1082281" y="63"/>
                </a:lnTo>
                <a:lnTo>
                  <a:pt x="1082281" y="118173"/>
                </a:lnTo>
                <a:lnTo>
                  <a:pt x="971016" y="118173"/>
                </a:lnTo>
                <a:lnTo>
                  <a:pt x="971016" y="63"/>
                </a:lnTo>
                <a:lnTo>
                  <a:pt x="916114" y="63"/>
                </a:lnTo>
                <a:lnTo>
                  <a:pt x="916114" y="118173"/>
                </a:lnTo>
                <a:lnTo>
                  <a:pt x="916114" y="171513"/>
                </a:lnTo>
                <a:lnTo>
                  <a:pt x="916114" y="289623"/>
                </a:lnTo>
                <a:lnTo>
                  <a:pt x="971016" y="289623"/>
                </a:lnTo>
                <a:lnTo>
                  <a:pt x="971016" y="171513"/>
                </a:lnTo>
                <a:lnTo>
                  <a:pt x="1082281" y="171513"/>
                </a:lnTo>
                <a:lnTo>
                  <a:pt x="1082281" y="289623"/>
                </a:lnTo>
                <a:lnTo>
                  <a:pt x="1137170" y="289623"/>
                </a:lnTo>
                <a:lnTo>
                  <a:pt x="1137170" y="171513"/>
                </a:lnTo>
                <a:lnTo>
                  <a:pt x="1137170" y="118173"/>
                </a:lnTo>
                <a:lnTo>
                  <a:pt x="1137170" y="63"/>
                </a:lnTo>
                <a:close/>
              </a:path>
              <a:path w="2897504" h="724535">
                <a:moveTo>
                  <a:pt x="1401279" y="672096"/>
                </a:moveTo>
                <a:lnTo>
                  <a:pt x="1365999" y="672096"/>
                </a:lnTo>
                <a:lnTo>
                  <a:pt x="1318539" y="611505"/>
                </a:lnTo>
                <a:lnTo>
                  <a:pt x="1333817" y="611505"/>
                </a:lnTo>
                <a:lnTo>
                  <a:pt x="1341145" y="608444"/>
                </a:lnTo>
                <a:lnTo>
                  <a:pt x="1381912" y="567702"/>
                </a:lnTo>
                <a:lnTo>
                  <a:pt x="1385023" y="560285"/>
                </a:lnTo>
                <a:lnTo>
                  <a:pt x="1385023" y="559193"/>
                </a:lnTo>
                <a:lnTo>
                  <a:pt x="1385023" y="487006"/>
                </a:lnTo>
                <a:lnTo>
                  <a:pt x="1385023" y="485914"/>
                </a:lnTo>
                <a:lnTo>
                  <a:pt x="1381912" y="478497"/>
                </a:lnTo>
                <a:lnTo>
                  <a:pt x="1341145" y="437718"/>
                </a:lnTo>
                <a:lnTo>
                  <a:pt x="1333804" y="434682"/>
                </a:lnTo>
                <a:lnTo>
                  <a:pt x="1330134" y="434682"/>
                </a:lnTo>
                <a:lnTo>
                  <a:pt x="1330134" y="501345"/>
                </a:lnTo>
                <a:lnTo>
                  <a:pt x="1330134" y="544842"/>
                </a:lnTo>
                <a:lnTo>
                  <a:pt x="1329575" y="546150"/>
                </a:lnTo>
                <a:lnTo>
                  <a:pt x="1317091" y="558622"/>
                </a:lnTo>
                <a:lnTo>
                  <a:pt x="1315783" y="559193"/>
                </a:lnTo>
                <a:lnTo>
                  <a:pt x="1218857" y="559193"/>
                </a:lnTo>
                <a:lnTo>
                  <a:pt x="1218857" y="487006"/>
                </a:lnTo>
                <a:lnTo>
                  <a:pt x="1315783" y="487006"/>
                </a:lnTo>
                <a:lnTo>
                  <a:pt x="1317091" y="487540"/>
                </a:lnTo>
                <a:lnTo>
                  <a:pt x="1329575" y="500049"/>
                </a:lnTo>
                <a:lnTo>
                  <a:pt x="1330134" y="501345"/>
                </a:lnTo>
                <a:lnTo>
                  <a:pt x="1330134" y="434682"/>
                </a:lnTo>
                <a:lnTo>
                  <a:pt x="1128699" y="434682"/>
                </a:lnTo>
                <a:lnTo>
                  <a:pt x="1128699" y="486981"/>
                </a:lnTo>
                <a:lnTo>
                  <a:pt x="1163967" y="486981"/>
                </a:lnTo>
                <a:lnTo>
                  <a:pt x="1163967" y="724433"/>
                </a:lnTo>
                <a:lnTo>
                  <a:pt x="1218857" y="724433"/>
                </a:lnTo>
                <a:lnTo>
                  <a:pt x="1218857" y="611505"/>
                </a:lnTo>
                <a:lnTo>
                  <a:pt x="1251013" y="611505"/>
                </a:lnTo>
                <a:lnTo>
                  <a:pt x="1253070" y="612584"/>
                </a:lnTo>
                <a:lnTo>
                  <a:pt x="1254417" y="614603"/>
                </a:lnTo>
                <a:lnTo>
                  <a:pt x="1339583" y="724433"/>
                </a:lnTo>
                <a:lnTo>
                  <a:pt x="1401279" y="724433"/>
                </a:lnTo>
                <a:lnTo>
                  <a:pt x="1401279" y="672096"/>
                </a:lnTo>
                <a:close/>
              </a:path>
              <a:path w="2897504" h="724535">
                <a:moveTo>
                  <a:pt x="1456601" y="166179"/>
                </a:moveTo>
                <a:lnTo>
                  <a:pt x="1425511" y="131013"/>
                </a:lnTo>
                <a:lnTo>
                  <a:pt x="1278013" y="110401"/>
                </a:lnTo>
                <a:lnTo>
                  <a:pt x="1274533" y="110058"/>
                </a:lnTo>
                <a:lnTo>
                  <a:pt x="1271752" y="106959"/>
                </a:lnTo>
                <a:lnTo>
                  <a:pt x="1271752" y="74256"/>
                </a:lnTo>
                <a:lnTo>
                  <a:pt x="1272489" y="72542"/>
                </a:lnTo>
                <a:lnTo>
                  <a:pt x="1292098" y="52933"/>
                </a:lnTo>
                <a:lnTo>
                  <a:pt x="1293406" y="52362"/>
                </a:lnTo>
                <a:lnTo>
                  <a:pt x="1380032" y="52362"/>
                </a:lnTo>
                <a:lnTo>
                  <a:pt x="1381340" y="52933"/>
                </a:lnTo>
                <a:lnTo>
                  <a:pt x="1412824" y="84404"/>
                </a:lnTo>
                <a:lnTo>
                  <a:pt x="1449539" y="47231"/>
                </a:lnTo>
                <a:lnTo>
                  <a:pt x="1405547" y="3251"/>
                </a:lnTo>
                <a:lnTo>
                  <a:pt x="1397927" y="38"/>
                </a:lnTo>
                <a:lnTo>
                  <a:pt x="1275511" y="38"/>
                </a:lnTo>
                <a:lnTo>
                  <a:pt x="1267891" y="3251"/>
                </a:lnTo>
                <a:lnTo>
                  <a:pt x="1220050" y="51079"/>
                </a:lnTo>
                <a:lnTo>
                  <a:pt x="1216863" y="58699"/>
                </a:lnTo>
                <a:lnTo>
                  <a:pt x="1216863" y="123672"/>
                </a:lnTo>
                <a:lnTo>
                  <a:pt x="1247952" y="158838"/>
                </a:lnTo>
                <a:lnTo>
                  <a:pt x="1395031" y="179438"/>
                </a:lnTo>
                <a:lnTo>
                  <a:pt x="1398612" y="179806"/>
                </a:lnTo>
                <a:lnTo>
                  <a:pt x="1401724" y="183032"/>
                </a:lnTo>
                <a:lnTo>
                  <a:pt x="1401724" y="215595"/>
                </a:lnTo>
                <a:lnTo>
                  <a:pt x="1400987" y="217309"/>
                </a:lnTo>
                <a:lnTo>
                  <a:pt x="1381366" y="236918"/>
                </a:lnTo>
                <a:lnTo>
                  <a:pt x="1380058" y="237490"/>
                </a:lnTo>
                <a:lnTo>
                  <a:pt x="1278610" y="237490"/>
                </a:lnTo>
                <a:lnTo>
                  <a:pt x="1277302" y="236918"/>
                </a:lnTo>
                <a:lnTo>
                  <a:pt x="1245819" y="205435"/>
                </a:lnTo>
                <a:lnTo>
                  <a:pt x="1209103" y="242608"/>
                </a:lnTo>
                <a:lnTo>
                  <a:pt x="1253096" y="286588"/>
                </a:lnTo>
                <a:lnTo>
                  <a:pt x="1260703" y="289801"/>
                </a:lnTo>
                <a:lnTo>
                  <a:pt x="1397965" y="289801"/>
                </a:lnTo>
                <a:lnTo>
                  <a:pt x="1405585" y="286588"/>
                </a:lnTo>
                <a:lnTo>
                  <a:pt x="1453413" y="238785"/>
                </a:lnTo>
                <a:lnTo>
                  <a:pt x="1456359" y="231152"/>
                </a:lnTo>
                <a:lnTo>
                  <a:pt x="1456601" y="222427"/>
                </a:lnTo>
                <a:lnTo>
                  <a:pt x="1456601" y="166179"/>
                </a:lnTo>
                <a:close/>
              </a:path>
              <a:path w="2897504" h="724535">
                <a:moveTo>
                  <a:pt x="1695729" y="434682"/>
                </a:moveTo>
                <a:lnTo>
                  <a:pt x="1642135" y="434682"/>
                </a:lnTo>
                <a:lnTo>
                  <a:pt x="1642135" y="650100"/>
                </a:lnTo>
                <a:lnTo>
                  <a:pt x="1550479" y="434682"/>
                </a:lnTo>
                <a:lnTo>
                  <a:pt x="1474685" y="434682"/>
                </a:lnTo>
                <a:lnTo>
                  <a:pt x="1474685" y="724433"/>
                </a:lnTo>
                <a:lnTo>
                  <a:pt x="1528279" y="724433"/>
                </a:lnTo>
                <a:lnTo>
                  <a:pt x="1528279" y="509016"/>
                </a:lnTo>
                <a:lnTo>
                  <a:pt x="1619961" y="724433"/>
                </a:lnTo>
                <a:lnTo>
                  <a:pt x="1695729" y="724433"/>
                </a:lnTo>
                <a:lnTo>
                  <a:pt x="1695729" y="434682"/>
                </a:lnTo>
                <a:close/>
              </a:path>
              <a:path w="2897504" h="724535">
                <a:moveTo>
                  <a:pt x="1745488" y="48107"/>
                </a:moveTo>
                <a:lnTo>
                  <a:pt x="1700631" y="3251"/>
                </a:lnTo>
                <a:lnTo>
                  <a:pt x="1692998" y="63"/>
                </a:lnTo>
                <a:lnTo>
                  <a:pt x="1582381" y="63"/>
                </a:lnTo>
                <a:lnTo>
                  <a:pt x="1574774" y="3251"/>
                </a:lnTo>
                <a:lnTo>
                  <a:pt x="1526921" y="51079"/>
                </a:lnTo>
                <a:lnTo>
                  <a:pt x="1523733" y="58699"/>
                </a:lnTo>
                <a:lnTo>
                  <a:pt x="1523733" y="231152"/>
                </a:lnTo>
                <a:lnTo>
                  <a:pt x="1526921" y="238772"/>
                </a:lnTo>
                <a:lnTo>
                  <a:pt x="1574749" y="286613"/>
                </a:lnTo>
                <a:lnTo>
                  <a:pt x="1582381" y="289814"/>
                </a:lnTo>
                <a:lnTo>
                  <a:pt x="1692998" y="289814"/>
                </a:lnTo>
                <a:lnTo>
                  <a:pt x="1700631" y="286613"/>
                </a:lnTo>
                <a:lnTo>
                  <a:pt x="1745488" y="241744"/>
                </a:lnTo>
                <a:lnTo>
                  <a:pt x="1708315" y="205028"/>
                </a:lnTo>
                <a:lnTo>
                  <a:pt x="1677949" y="235407"/>
                </a:lnTo>
                <a:lnTo>
                  <a:pt x="1676412" y="236918"/>
                </a:lnTo>
                <a:lnTo>
                  <a:pt x="1675130" y="237490"/>
                </a:lnTo>
                <a:lnTo>
                  <a:pt x="1600276" y="237490"/>
                </a:lnTo>
                <a:lnTo>
                  <a:pt x="1598968" y="236918"/>
                </a:lnTo>
                <a:lnTo>
                  <a:pt x="1579359" y="217322"/>
                </a:lnTo>
                <a:lnTo>
                  <a:pt x="1578622" y="215607"/>
                </a:lnTo>
                <a:lnTo>
                  <a:pt x="1578622" y="74244"/>
                </a:lnTo>
                <a:lnTo>
                  <a:pt x="1579359" y="72542"/>
                </a:lnTo>
                <a:lnTo>
                  <a:pt x="1598968" y="52933"/>
                </a:lnTo>
                <a:lnTo>
                  <a:pt x="1600276" y="52362"/>
                </a:lnTo>
                <a:lnTo>
                  <a:pt x="1675104" y="52362"/>
                </a:lnTo>
                <a:lnTo>
                  <a:pt x="1676412" y="52933"/>
                </a:lnTo>
                <a:lnTo>
                  <a:pt x="1708315" y="84836"/>
                </a:lnTo>
                <a:lnTo>
                  <a:pt x="1745488" y="48107"/>
                </a:lnTo>
                <a:close/>
              </a:path>
              <a:path w="2897504" h="724535">
                <a:moveTo>
                  <a:pt x="2033676" y="63"/>
                </a:moveTo>
                <a:lnTo>
                  <a:pt x="1978787" y="63"/>
                </a:lnTo>
                <a:lnTo>
                  <a:pt x="1978787" y="118173"/>
                </a:lnTo>
                <a:lnTo>
                  <a:pt x="1867522" y="118173"/>
                </a:lnTo>
                <a:lnTo>
                  <a:pt x="1867522" y="63"/>
                </a:lnTo>
                <a:lnTo>
                  <a:pt x="1812607" y="63"/>
                </a:lnTo>
                <a:lnTo>
                  <a:pt x="1812607" y="118173"/>
                </a:lnTo>
                <a:lnTo>
                  <a:pt x="1812607" y="171513"/>
                </a:lnTo>
                <a:lnTo>
                  <a:pt x="1812607" y="289623"/>
                </a:lnTo>
                <a:lnTo>
                  <a:pt x="1867522" y="289623"/>
                </a:lnTo>
                <a:lnTo>
                  <a:pt x="1867522" y="171513"/>
                </a:lnTo>
                <a:lnTo>
                  <a:pt x="1978787" y="171513"/>
                </a:lnTo>
                <a:lnTo>
                  <a:pt x="1978787" y="289623"/>
                </a:lnTo>
                <a:lnTo>
                  <a:pt x="2033676" y="289623"/>
                </a:lnTo>
                <a:lnTo>
                  <a:pt x="2033676" y="171513"/>
                </a:lnTo>
                <a:lnTo>
                  <a:pt x="2033676" y="118173"/>
                </a:lnTo>
                <a:lnTo>
                  <a:pt x="2033676" y="63"/>
                </a:lnTo>
                <a:close/>
              </a:path>
              <a:path w="2897504" h="724535">
                <a:moveTo>
                  <a:pt x="2346972" y="63"/>
                </a:moveTo>
                <a:lnTo>
                  <a:pt x="2292096" y="63"/>
                </a:lnTo>
                <a:lnTo>
                  <a:pt x="2292096" y="215607"/>
                </a:lnTo>
                <a:lnTo>
                  <a:pt x="2291334" y="217335"/>
                </a:lnTo>
                <a:lnTo>
                  <a:pt x="2271738" y="236918"/>
                </a:lnTo>
                <a:lnTo>
                  <a:pt x="2270417" y="237490"/>
                </a:lnTo>
                <a:lnTo>
                  <a:pt x="2202459" y="237490"/>
                </a:lnTo>
                <a:lnTo>
                  <a:pt x="2201164" y="236918"/>
                </a:lnTo>
                <a:lnTo>
                  <a:pt x="2182888" y="218668"/>
                </a:lnTo>
                <a:lnTo>
                  <a:pt x="2181555" y="217322"/>
                </a:lnTo>
                <a:lnTo>
                  <a:pt x="2180806" y="215607"/>
                </a:lnTo>
                <a:lnTo>
                  <a:pt x="2180806" y="63"/>
                </a:lnTo>
                <a:lnTo>
                  <a:pt x="2125891" y="63"/>
                </a:lnTo>
                <a:lnTo>
                  <a:pt x="2125891" y="231152"/>
                </a:lnTo>
                <a:lnTo>
                  <a:pt x="2129117" y="238772"/>
                </a:lnTo>
                <a:lnTo>
                  <a:pt x="2176919" y="286613"/>
                </a:lnTo>
                <a:lnTo>
                  <a:pt x="2184552" y="289814"/>
                </a:lnTo>
                <a:lnTo>
                  <a:pt x="2288324" y="289814"/>
                </a:lnTo>
                <a:lnTo>
                  <a:pt x="2295956" y="286613"/>
                </a:lnTo>
                <a:lnTo>
                  <a:pt x="2343759" y="238772"/>
                </a:lnTo>
                <a:lnTo>
                  <a:pt x="2344305" y="237490"/>
                </a:lnTo>
                <a:lnTo>
                  <a:pt x="2346972" y="231152"/>
                </a:lnTo>
                <a:lnTo>
                  <a:pt x="2346972" y="63"/>
                </a:lnTo>
                <a:close/>
              </a:path>
              <a:path w="2897504" h="724535">
                <a:moveTo>
                  <a:pt x="2634500" y="237490"/>
                </a:moveTo>
                <a:lnTo>
                  <a:pt x="2494089" y="237490"/>
                </a:lnTo>
                <a:lnTo>
                  <a:pt x="2494089" y="0"/>
                </a:lnTo>
                <a:lnTo>
                  <a:pt x="2439212" y="0"/>
                </a:lnTo>
                <a:lnTo>
                  <a:pt x="2439212" y="237490"/>
                </a:lnTo>
                <a:lnTo>
                  <a:pt x="2439212" y="289560"/>
                </a:lnTo>
                <a:lnTo>
                  <a:pt x="2634500" y="289560"/>
                </a:lnTo>
                <a:lnTo>
                  <a:pt x="2634500" y="237490"/>
                </a:lnTo>
                <a:close/>
              </a:path>
              <a:path w="2897504" h="724535">
                <a:moveTo>
                  <a:pt x="2896920" y="292"/>
                </a:moveTo>
                <a:lnTo>
                  <a:pt x="2666365" y="292"/>
                </a:lnTo>
                <a:lnTo>
                  <a:pt x="2666365" y="52362"/>
                </a:lnTo>
                <a:lnTo>
                  <a:pt x="2701594" y="52362"/>
                </a:lnTo>
                <a:lnTo>
                  <a:pt x="2701594" y="118402"/>
                </a:lnTo>
                <a:lnTo>
                  <a:pt x="2701594" y="170472"/>
                </a:lnTo>
                <a:lnTo>
                  <a:pt x="2701594" y="237782"/>
                </a:lnTo>
                <a:lnTo>
                  <a:pt x="2701594" y="289852"/>
                </a:lnTo>
                <a:lnTo>
                  <a:pt x="2896920" y="289852"/>
                </a:lnTo>
                <a:lnTo>
                  <a:pt x="2896920" y="237782"/>
                </a:lnTo>
                <a:lnTo>
                  <a:pt x="2756497" y="237782"/>
                </a:lnTo>
                <a:lnTo>
                  <a:pt x="2756497" y="170472"/>
                </a:lnTo>
                <a:lnTo>
                  <a:pt x="2861653" y="170472"/>
                </a:lnTo>
                <a:lnTo>
                  <a:pt x="2861653" y="118402"/>
                </a:lnTo>
                <a:lnTo>
                  <a:pt x="2756497" y="118402"/>
                </a:lnTo>
                <a:lnTo>
                  <a:pt x="2756497" y="52362"/>
                </a:lnTo>
                <a:lnTo>
                  <a:pt x="2896920" y="52362"/>
                </a:lnTo>
                <a:lnTo>
                  <a:pt x="2896920" y="29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14219" y="687994"/>
            <a:ext cx="1611783" cy="16014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02642" y="907019"/>
            <a:ext cx="1948757" cy="157743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14221" y="2310671"/>
            <a:ext cx="1370722" cy="122854"/>
          </a:xfrm>
          <a:prstGeom prst="rect">
            <a:avLst/>
          </a:prstGeom>
        </p:spPr>
      </p:pic>
      <p:sp>
        <p:nvSpPr>
          <p:cNvPr id="23" name="bg object 23"/>
          <p:cNvSpPr/>
          <p:nvPr/>
        </p:nvSpPr>
        <p:spPr>
          <a:xfrm>
            <a:off x="7002642" y="5732593"/>
            <a:ext cx="9305290" cy="1134745"/>
          </a:xfrm>
          <a:custGeom>
            <a:avLst/>
            <a:gdLst/>
            <a:ahLst/>
            <a:cxnLst/>
            <a:rect l="l" t="t" r="r" b="b"/>
            <a:pathLst>
              <a:path w="9305290" h="1134745">
                <a:moveTo>
                  <a:pt x="0" y="1134342"/>
                </a:moveTo>
                <a:lnTo>
                  <a:pt x="9305161" y="1134342"/>
                </a:lnTo>
                <a:lnTo>
                  <a:pt x="9305161" y="0"/>
                </a:lnTo>
                <a:lnTo>
                  <a:pt x="0" y="0"/>
                </a:lnTo>
                <a:lnTo>
                  <a:pt x="0" y="1134342"/>
                </a:lnTo>
                <a:close/>
              </a:path>
            </a:pathLst>
          </a:custGeom>
          <a:solidFill>
            <a:srgbClr val="689F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10844" y="414508"/>
            <a:ext cx="19082411" cy="1030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6.jpg"/><Relationship Id="rId4" Type="http://schemas.openxmlformats.org/officeDocument/2006/relationships/image" Target="../media/image7.jpg"/><Relationship Id="rId5" Type="http://schemas.openxmlformats.org/officeDocument/2006/relationships/image" Target="../media/image8.png"/><Relationship Id="rId6" Type="http://schemas.openxmlformats.org/officeDocument/2006/relationships/image" Target="../media/image9.jpg"/><Relationship Id="rId7" Type="http://schemas.openxmlformats.org/officeDocument/2006/relationships/image" Target="../media/image10.jpg"/><Relationship Id="rId8" Type="http://schemas.openxmlformats.org/officeDocument/2006/relationships/image" Target="../media/image11.png"/><Relationship Id="rId9" Type="http://schemas.openxmlformats.org/officeDocument/2006/relationships/image" Target="../media/image12.png"/><Relationship Id="rId10" Type="http://schemas.openxmlformats.org/officeDocument/2006/relationships/image" Target="../media/image13.png"/><Relationship Id="rId11" Type="http://schemas.openxmlformats.org/officeDocument/2006/relationships/image" Target="../media/image14.png"/><Relationship Id="rId12" Type="http://schemas.openxmlformats.org/officeDocument/2006/relationships/image" Target="../media/image15.png"/><Relationship Id="rId13" Type="http://schemas.openxmlformats.org/officeDocument/2006/relationships/image" Target="../media/image16.png"/><Relationship Id="rId14" Type="http://schemas.openxmlformats.org/officeDocument/2006/relationships/image" Target="../media/image17.png"/><Relationship Id="rId15" Type="http://schemas.openxmlformats.org/officeDocument/2006/relationships/image" Target="../media/image18.png"/><Relationship Id="rId16" Type="http://schemas.openxmlformats.org/officeDocument/2006/relationships/image" Target="../media/image19.png"/><Relationship Id="rId17" Type="http://schemas.openxmlformats.org/officeDocument/2006/relationships/image" Target="../media/image20.png"/><Relationship Id="rId18" Type="http://schemas.openxmlformats.org/officeDocument/2006/relationships/image" Target="../media/image21.png"/><Relationship Id="rId19" Type="http://schemas.openxmlformats.org/officeDocument/2006/relationships/image" Target="../media/image22.png"/><Relationship Id="rId20" Type="http://schemas.openxmlformats.org/officeDocument/2006/relationships/image" Target="../media/image23.png"/><Relationship Id="rId21" Type="http://schemas.openxmlformats.org/officeDocument/2006/relationships/image" Target="../media/image24.png"/><Relationship Id="rId22" Type="http://schemas.openxmlformats.org/officeDocument/2006/relationships/image" Target="../media/image25.png"/><Relationship Id="rId23" Type="http://schemas.openxmlformats.org/officeDocument/2006/relationships/image" Target="../media/image26.png"/><Relationship Id="rId24" Type="http://schemas.openxmlformats.org/officeDocument/2006/relationships/image" Target="../media/image27.png"/><Relationship Id="rId25" Type="http://schemas.openxmlformats.org/officeDocument/2006/relationships/image" Target="../media/image28.png"/><Relationship Id="rId26" Type="http://schemas.openxmlformats.org/officeDocument/2006/relationships/image" Target="../media/image29.png"/><Relationship Id="rId27" Type="http://schemas.openxmlformats.org/officeDocument/2006/relationships/image" Target="../media/image30.png"/><Relationship Id="rId28" Type="http://schemas.openxmlformats.org/officeDocument/2006/relationships/image" Target="../media/image31.png"/><Relationship Id="rId29" Type="http://schemas.openxmlformats.org/officeDocument/2006/relationships/image" Target="../media/image32.png"/><Relationship Id="rId30" Type="http://schemas.openxmlformats.org/officeDocument/2006/relationships/image" Target="../media/image33.png"/><Relationship Id="rId31" Type="http://schemas.openxmlformats.org/officeDocument/2006/relationships/image" Target="../media/image34.png"/><Relationship Id="rId32" Type="http://schemas.openxmlformats.org/officeDocument/2006/relationships/image" Target="../media/image35.png"/><Relationship Id="rId33" Type="http://schemas.openxmlformats.org/officeDocument/2006/relationships/image" Target="../media/image36.png"/><Relationship Id="rId34" Type="http://schemas.openxmlformats.org/officeDocument/2006/relationships/image" Target="../media/image37.png"/><Relationship Id="rId35" Type="http://schemas.openxmlformats.org/officeDocument/2006/relationships/image" Target="../media/image38.png"/><Relationship Id="rId36" Type="http://schemas.openxmlformats.org/officeDocument/2006/relationships/image" Target="../media/image39.png"/><Relationship Id="rId37" Type="http://schemas.openxmlformats.org/officeDocument/2006/relationships/image" Target="../media/image40.png"/><Relationship Id="rId38" Type="http://schemas.openxmlformats.org/officeDocument/2006/relationships/image" Target="../media/image41.png"/><Relationship Id="rId39" Type="http://schemas.openxmlformats.org/officeDocument/2006/relationships/image" Target="../media/image42.png"/><Relationship Id="rId40" Type="http://schemas.openxmlformats.org/officeDocument/2006/relationships/image" Target="../media/image43.png"/><Relationship Id="rId41" Type="http://schemas.openxmlformats.org/officeDocument/2006/relationships/image" Target="../media/image44.png"/><Relationship Id="rId42" Type="http://schemas.openxmlformats.org/officeDocument/2006/relationships/image" Target="../media/image45.png"/><Relationship Id="rId43" Type="http://schemas.openxmlformats.org/officeDocument/2006/relationships/image" Target="../media/image46.png"/><Relationship Id="rId44" Type="http://schemas.openxmlformats.org/officeDocument/2006/relationships/image" Target="../media/image47.png"/><Relationship Id="rId45" Type="http://schemas.openxmlformats.org/officeDocument/2006/relationships/image" Target="../media/image48.png"/><Relationship Id="rId46" Type="http://schemas.openxmlformats.org/officeDocument/2006/relationships/image" Target="../media/image49.png"/><Relationship Id="rId47" Type="http://schemas.openxmlformats.org/officeDocument/2006/relationships/image" Target="../media/image50.png"/><Relationship Id="rId48" Type="http://schemas.openxmlformats.org/officeDocument/2006/relationships/image" Target="../media/image51.png"/><Relationship Id="rId49" Type="http://schemas.openxmlformats.org/officeDocument/2006/relationships/image" Target="../media/image52.png"/><Relationship Id="rId50" Type="http://schemas.openxmlformats.org/officeDocument/2006/relationships/image" Target="../media/image53.png"/><Relationship Id="rId51" Type="http://schemas.openxmlformats.org/officeDocument/2006/relationships/image" Target="../media/image54.png"/><Relationship Id="rId52" Type="http://schemas.openxmlformats.org/officeDocument/2006/relationships/image" Target="../media/image55.png"/><Relationship Id="rId53" Type="http://schemas.openxmlformats.org/officeDocument/2006/relationships/image" Target="../media/image56.png"/><Relationship Id="rId54" Type="http://schemas.openxmlformats.org/officeDocument/2006/relationships/image" Target="../media/image57.png"/><Relationship Id="rId55" Type="http://schemas.openxmlformats.org/officeDocument/2006/relationships/image" Target="../media/image58.png"/><Relationship Id="rId56" Type="http://schemas.openxmlformats.org/officeDocument/2006/relationships/image" Target="../media/image59.png"/><Relationship Id="rId57" Type="http://schemas.openxmlformats.org/officeDocument/2006/relationships/image" Target="../media/image60.png"/><Relationship Id="rId58" Type="http://schemas.openxmlformats.org/officeDocument/2006/relationships/image" Target="../media/image61.png"/><Relationship Id="rId59" Type="http://schemas.openxmlformats.org/officeDocument/2006/relationships/image" Target="../media/image62.png"/><Relationship Id="rId60" Type="http://schemas.openxmlformats.org/officeDocument/2006/relationships/image" Target="../media/image63.png"/><Relationship Id="rId61" Type="http://schemas.openxmlformats.org/officeDocument/2006/relationships/image" Target="../media/image64.png"/><Relationship Id="rId62" Type="http://schemas.openxmlformats.org/officeDocument/2006/relationships/image" Target="../media/image65.png"/><Relationship Id="rId63" Type="http://schemas.openxmlformats.org/officeDocument/2006/relationships/image" Target="../media/image66.png"/><Relationship Id="rId64" Type="http://schemas.openxmlformats.org/officeDocument/2006/relationships/image" Target="../media/image67.png"/><Relationship Id="rId65" Type="http://schemas.openxmlformats.org/officeDocument/2006/relationships/image" Target="../media/image68.png"/><Relationship Id="rId66" Type="http://schemas.openxmlformats.org/officeDocument/2006/relationships/image" Target="../media/image69.png"/><Relationship Id="rId67" Type="http://schemas.openxmlformats.org/officeDocument/2006/relationships/image" Target="../media/image70.png"/><Relationship Id="rId68" Type="http://schemas.openxmlformats.org/officeDocument/2006/relationships/image" Target="../media/image71.png"/><Relationship Id="rId69" Type="http://schemas.openxmlformats.org/officeDocument/2006/relationships/image" Target="../media/image72.png"/><Relationship Id="rId70" Type="http://schemas.openxmlformats.org/officeDocument/2006/relationships/image" Target="../media/image73.png"/><Relationship Id="rId71" Type="http://schemas.openxmlformats.org/officeDocument/2006/relationships/image" Target="../media/image74.png"/><Relationship Id="rId72" Type="http://schemas.openxmlformats.org/officeDocument/2006/relationships/image" Target="../media/image75.png"/><Relationship Id="rId73" Type="http://schemas.openxmlformats.org/officeDocument/2006/relationships/image" Target="../media/image76.png"/><Relationship Id="rId74" Type="http://schemas.openxmlformats.org/officeDocument/2006/relationships/image" Target="../media/image77.png"/><Relationship Id="rId75" Type="http://schemas.openxmlformats.org/officeDocument/2006/relationships/image" Target="../media/image78.png"/><Relationship Id="rId76" Type="http://schemas.openxmlformats.org/officeDocument/2006/relationships/image" Target="../media/image79.png"/><Relationship Id="rId77" Type="http://schemas.openxmlformats.org/officeDocument/2006/relationships/image" Target="../media/image80.png"/><Relationship Id="rId78" Type="http://schemas.openxmlformats.org/officeDocument/2006/relationships/image" Target="../media/image81.png"/><Relationship Id="rId79" Type="http://schemas.openxmlformats.org/officeDocument/2006/relationships/image" Target="../media/image82.png"/><Relationship Id="rId80" Type="http://schemas.openxmlformats.org/officeDocument/2006/relationships/image" Target="../media/image83.png"/><Relationship Id="rId81" Type="http://schemas.openxmlformats.org/officeDocument/2006/relationships/image" Target="../media/image84.png"/><Relationship Id="rId82" Type="http://schemas.openxmlformats.org/officeDocument/2006/relationships/image" Target="../media/image85.png"/><Relationship Id="rId83" Type="http://schemas.openxmlformats.org/officeDocument/2006/relationships/image" Target="../media/image86.png"/><Relationship Id="rId84" Type="http://schemas.openxmlformats.org/officeDocument/2006/relationships/image" Target="../media/image87.png"/><Relationship Id="rId85" Type="http://schemas.openxmlformats.org/officeDocument/2006/relationships/image" Target="../media/image88.png"/><Relationship Id="rId86" Type="http://schemas.openxmlformats.org/officeDocument/2006/relationships/image" Target="../media/image89.png"/><Relationship Id="rId87" Type="http://schemas.openxmlformats.org/officeDocument/2006/relationships/image" Target="../media/image90.png"/><Relationship Id="rId88" Type="http://schemas.openxmlformats.org/officeDocument/2006/relationships/image" Target="../media/image91.png"/><Relationship Id="rId89" Type="http://schemas.openxmlformats.org/officeDocument/2006/relationships/image" Target="../media/image92.png"/><Relationship Id="rId90" Type="http://schemas.openxmlformats.org/officeDocument/2006/relationships/image" Target="../media/image93.png"/><Relationship Id="rId91" Type="http://schemas.openxmlformats.org/officeDocument/2006/relationships/image" Target="../media/image94.png"/><Relationship Id="rId92" Type="http://schemas.openxmlformats.org/officeDocument/2006/relationships/image" Target="../media/image95.png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6.png"/><Relationship Id="rId3" Type="http://schemas.openxmlformats.org/officeDocument/2006/relationships/image" Target="../media/image97.png"/><Relationship Id="rId4" Type="http://schemas.openxmlformats.org/officeDocument/2006/relationships/image" Target="../media/image98.png"/><Relationship Id="rId5" Type="http://schemas.openxmlformats.org/officeDocument/2006/relationships/image" Target="../media/image99.png"/><Relationship Id="rId6" Type="http://schemas.openxmlformats.org/officeDocument/2006/relationships/image" Target="../media/image100.png"/><Relationship Id="rId7" Type="http://schemas.openxmlformats.org/officeDocument/2006/relationships/image" Target="../media/image101.png"/><Relationship Id="rId8" Type="http://schemas.openxmlformats.org/officeDocument/2006/relationships/image" Target="../media/image102.png"/><Relationship Id="rId9" Type="http://schemas.openxmlformats.org/officeDocument/2006/relationships/image" Target="../media/image103.png"/><Relationship Id="rId10" Type="http://schemas.openxmlformats.org/officeDocument/2006/relationships/image" Target="../media/image104.png"/><Relationship Id="rId11" Type="http://schemas.openxmlformats.org/officeDocument/2006/relationships/image" Target="../media/image105.png"/><Relationship Id="rId12" Type="http://schemas.openxmlformats.org/officeDocument/2006/relationships/image" Target="../media/image106.jpg"/><Relationship Id="rId13" Type="http://schemas.openxmlformats.org/officeDocument/2006/relationships/image" Target="../media/image107.png"/><Relationship Id="rId14" Type="http://schemas.openxmlformats.org/officeDocument/2006/relationships/image" Target="../media/image108.png"/><Relationship Id="rId15" Type="http://schemas.openxmlformats.org/officeDocument/2006/relationships/image" Target="../media/image109.png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0.png"/><Relationship Id="rId3" Type="http://schemas.openxmlformats.org/officeDocument/2006/relationships/image" Target="../media/image111.png"/><Relationship Id="rId4" Type="http://schemas.openxmlformats.org/officeDocument/2006/relationships/image" Target="../media/image112.png"/><Relationship Id="rId5" Type="http://schemas.openxmlformats.org/officeDocument/2006/relationships/image" Target="../media/image113.png"/><Relationship Id="rId6" Type="http://schemas.openxmlformats.org/officeDocument/2006/relationships/image" Target="../media/image114.png"/><Relationship Id="rId7" Type="http://schemas.openxmlformats.org/officeDocument/2006/relationships/image" Target="../media/image115.png"/><Relationship Id="rId8" Type="http://schemas.openxmlformats.org/officeDocument/2006/relationships/image" Target="../media/image116.png"/><Relationship Id="rId9" Type="http://schemas.openxmlformats.org/officeDocument/2006/relationships/image" Target="../media/image117.png"/><Relationship Id="rId10" Type="http://schemas.openxmlformats.org/officeDocument/2006/relationships/image" Target="../media/image118.png"/><Relationship Id="rId11" Type="http://schemas.openxmlformats.org/officeDocument/2006/relationships/image" Target="../media/image119.png"/><Relationship Id="rId12" Type="http://schemas.openxmlformats.org/officeDocument/2006/relationships/image" Target="../media/image120.png"/><Relationship Id="rId13" Type="http://schemas.openxmlformats.org/officeDocument/2006/relationships/image" Target="../media/image121.png"/><Relationship Id="rId14" Type="http://schemas.openxmlformats.org/officeDocument/2006/relationships/image" Target="../media/image122.png"/><Relationship Id="rId15" Type="http://schemas.openxmlformats.org/officeDocument/2006/relationships/image" Target="../media/image123.png"/><Relationship Id="rId16" Type="http://schemas.openxmlformats.org/officeDocument/2006/relationships/image" Target="../media/image124.jpg"/><Relationship Id="rId17" Type="http://schemas.openxmlformats.org/officeDocument/2006/relationships/image" Target="../media/image125.png"/><Relationship Id="rId18" Type="http://schemas.openxmlformats.org/officeDocument/2006/relationships/image" Target="../media/image126.png"/><Relationship Id="rId19" Type="http://schemas.openxmlformats.org/officeDocument/2006/relationships/image" Target="../media/image127.png"/><Relationship Id="rId20" Type="http://schemas.openxmlformats.org/officeDocument/2006/relationships/image" Target="../media/image128.png"/><Relationship Id="rId21" Type="http://schemas.openxmlformats.org/officeDocument/2006/relationships/image" Target="../media/image129.png"/><Relationship Id="rId22" Type="http://schemas.openxmlformats.org/officeDocument/2006/relationships/image" Target="../media/image130.png"/><Relationship Id="rId23" Type="http://schemas.openxmlformats.org/officeDocument/2006/relationships/image" Target="../media/image131.png"/><Relationship Id="rId24" Type="http://schemas.openxmlformats.org/officeDocument/2006/relationships/image" Target="../media/image132.png"/><Relationship Id="rId25" Type="http://schemas.openxmlformats.org/officeDocument/2006/relationships/image" Target="../media/image133.png"/><Relationship Id="rId26" Type="http://schemas.openxmlformats.org/officeDocument/2006/relationships/image" Target="../media/image134.png"/><Relationship Id="rId27" Type="http://schemas.openxmlformats.org/officeDocument/2006/relationships/image" Target="../media/image135.png"/><Relationship Id="rId28" Type="http://schemas.openxmlformats.org/officeDocument/2006/relationships/image" Target="../media/image136.png"/><Relationship Id="rId29" Type="http://schemas.openxmlformats.org/officeDocument/2006/relationships/image" Target="../media/image137.png"/><Relationship Id="rId30" Type="http://schemas.openxmlformats.org/officeDocument/2006/relationships/image" Target="../media/image138.png"/><Relationship Id="rId31" Type="http://schemas.openxmlformats.org/officeDocument/2006/relationships/image" Target="../media/image139.png"/><Relationship Id="rId32" Type="http://schemas.openxmlformats.org/officeDocument/2006/relationships/image" Target="../media/image140.png"/><Relationship Id="rId33" Type="http://schemas.openxmlformats.org/officeDocument/2006/relationships/image" Target="../media/image141.png"/><Relationship Id="rId34" Type="http://schemas.openxmlformats.org/officeDocument/2006/relationships/image" Target="../media/image142.png"/><Relationship Id="rId35" Type="http://schemas.openxmlformats.org/officeDocument/2006/relationships/image" Target="../media/image143.png"/><Relationship Id="rId36" Type="http://schemas.openxmlformats.org/officeDocument/2006/relationships/image" Target="../media/image144.png"/><Relationship Id="rId37" Type="http://schemas.openxmlformats.org/officeDocument/2006/relationships/image" Target="../media/image145.png"/><Relationship Id="rId38" Type="http://schemas.openxmlformats.org/officeDocument/2006/relationships/image" Target="../media/image146.png"/><Relationship Id="rId39" Type="http://schemas.openxmlformats.org/officeDocument/2006/relationships/image" Target="../media/image147.png"/><Relationship Id="rId40" Type="http://schemas.openxmlformats.org/officeDocument/2006/relationships/image" Target="../media/image148.png"/><Relationship Id="rId41" Type="http://schemas.openxmlformats.org/officeDocument/2006/relationships/image" Target="../media/image149.png"/><Relationship Id="rId42" Type="http://schemas.openxmlformats.org/officeDocument/2006/relationships/image" Target="../media/image150.png"/><Relationship Id="rId43" Type="http://schemas.openxmlformats.org/officeDocument/2006/relationships/image" Target="../media/image151.png"/><Relationship Id="rId44" Type="http://schemas.openxmlformats.org/officeDocument/2006/relationships/image" Target="../media/image152.png"/><Relationship Id="rId45" Type="http://schemas.openxmlformats.org/officeDocument/2006/relationships/image" Target="../media/image153.png"/><Relationship Id="rId46" Type="http://schemas.openxmlformats.org/officeDocument/2006/relationships/image" Target="../media/image154.png"/><Relationship Id="rId47" Type="http://schemas.openxmlformats.org/officeDocument/2006/relationships/image" Target="../media/image155.png"/><Relationship Id="rId48" Type="http://schemas.openxmlformats.org/officeDocument/2006/relationships/image" Target="../media/image156.png"/><Relationship Id="rId49" Type="http://schemas.openxmlformats.org/officeDocument/2006/relationships/image" Target="../media/image157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12210" y="5679826"/>
            <a:ext cx="8914130" cy="11372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300" spc="35" b="1">
                <a:solidFill>
                  <a:srgbClr val="FFFFFF"/>
                </a:solidFill>
                <a:latin typeface="FSAlbert-ExtraBold"/>
                <a:cs typeface="FSAlbert-ExtraBold"/>
              </a:rPr>
              <a:t>Verhalten</a:t>
            </a:r>
            <a:r>
              <a:rPr dirty="0" sz="7300" spc="190" b="1">
                <a:solidFill>
                  <a:srgbClr val="FFFFFF"/>
                </a:solidFill>
                <a:latin typeface="FSAlbert-ExtraBold"/>
                <a:cs typeface="FSAlbert-ExtraBold"/>
              </a:rPr>
              <a:t> </a:t>
            </a:r>
            <a:r>
              <a:rPr dirty="0" sz="7300" spc="45" b="1">
                <a:solidFill>
                  <a:srgbClr val="FFFFFF"/>
                </a:solidFill>
                <a:latin typeface="FSAlbert-ExtraBold"/>
                <a:cs typeface="FSAlbert-ExtraBold"/>
              </a:rPr>
              <a:t>im</a:t>
            </a:r>
            <a:r>
              <a:rPr dirty="0" sz="7300" spc="195" b="1">
                <a:solidFill>
                  <a:srgbClr val="FFFFFF"/>
                </a:solidFill>
                <a:latin typeface="FSAlbert-ExtraBold"/>
                <a:cs typeface="FSAlbert-ExtraBold"/>
              </a:rPr>
              <a:t> </a:t>
            </a:r>
            <a:r>
              <a:rPr dirty="0" sz="7300" spc="85" b="1">
                <a:solidFill>
                  <a:srgbClr val="FFFFFF"/>
                </a:solidFill>
                <a:latin typeface="FSAlbert-ExtraBold"/>
                <a:cs typeface="FSAlbert-ExtraBold"/>
              </a:rPr>
              <a:t>Notfall</a:t>
            </a:r>
            <a:endParaRPr sz="7300">
              <a:latin typeface="FSAlbert-ExtraBold"/>
              <a:cs typeface="FSAlbert-ExtraBold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05022" y="7200927"/>
            <a:ext cx="9017635" cy="671830"/>
          </a:xfrm>
          <a:prstGeom prst="rect">
            <a:avLst/>
          </a:prstGeom>
          <a:solidFill>
            <a:srgbClr val="689FB7"/>
          </a:solidFill>
        </p:spPr>
        <p:txBody>
          <a:bodyPr wrap="square" lIns="0" tIns="0" rIns="0" bIns="0" rtlCol="0" vert="horz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 sz="3800" spc="5" b="1">
                <a:solidFill>
                  <a:srgbClr val="FFFFFF"/>
                </a:solidFill>
                <a:latin typeface="FS Albert"/>
                <a:cs typeface="FS Albert"/>
              </a:rPr>
              <a:t>Hochschule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10" b="1">
                <a:solidFill>
                  <a:srgbClr val="FFFFFF"/>
                </a:solidFill>
                <a:latin typeface="FS Albert"/>
                <a:cs typeface="FS Albert"/>
              </a:rPr>
              <a:t>Luzern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dirty="0" sz="3800" spc="11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Rektorat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&amp;</a:t>
            </a:r>
            <a:r>
              <a:rPr dirty="0" sz="3800" spc="11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15" b="1">
                <a:solidFill>
                  <a:srgbClr val="FFFFFF"/>
                </a:solidFill>
                <a:latin typeface="FS Albert"/>
                <a:cs typeface="FS Albert"/>
              </a:rPr>
              <a:t>Services</a:t>
            </a:r>
            <a:endParaRPr sz="380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05022" y="7975772"/>
            <a:ext cx="7245984" cy="671830"/>
          </a:xfrm>
          <a:prstGeom prst="rect">
            <a:avLst/>
          </a:prstGeom>
          <a:solidFill>
            <a:srgbClr val="689FB7"/>
          </a:solidFill>
        </p:spPr>
        <p:txBody>
          <a:bodyPr wrap="square" lIns="0" tIns="0" rIns="0" bIns="0" rtlCol="0" vert="horz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 sz="3800" b="1">
                <a:solidFill>
                  <a:srgbClr val="FFFFFF"/>
                </a:solidFill>
                <a:latin typeface="FS Albert"/>
                <a:cs typeface="FS Albert"/>
              </a:rPr>
              <a:t>Brand</a:t>
            </a:r>
            <a:r>
              <a:rPr dirty="0" sz="3800" spc="100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20" b="1">
                <a:solidFill>
                  <a:srgbClr val="FFFFFF"/>
                </a:solidFill>
                <a:latin typeface="FS Albert"/>
                <a:cs typeface="FS Albert"/>
              </a:rPr>
              <a:t>Evakuation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5" b="1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b="1">
                <a:solidFill>
                  <a:srgbClr val="FFFFFF"/>
                </a:solidFill>
                <a:latin typeface="FS Albert"/>
                <a:cs typeface="FS Albert"/>
              </a:rPr>
              <a:t>Erste</a:t>
            </a:r>
            <a:r>
              <a:rPr dirty="0" sz="3800" spc="105" b="1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dirty="0" sz="3800" spc="-20" b="1">
                <a:solidFill>
                  <a:srgbClr val="FFFFFF"/>
                </a:solidFill>
                <a:latin typeface="FS Albert"/>
                <a:cs typeface="FS Albert"/>
              </a:rPr>
              <a:t>Hilfe</a:t>
            </a:r>
            <a:endParaRPr sz="380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pc="-65">
                <a:solidFill>
                  <a:srgbClr val="EE2524"/>
                </a:solidFill>
              </a:rPr>
              <a:t>Was </a:t>
            </a:r>
            <a:r>
              <a:rPr dirty="0" spc="-5">
                <a:solidFill>
                  <a:srgbClr val="EE2524"/>
                </a:solidFill>
              </a:rPr>
              <a:t>muss im </a:t>
            </a:r>
            <a:r>
              <a:rPr dirty="0" spc="-35">
                <a:solidFill>
                  <a:srgbClr val="EE2524"/>
                </a:solidFill>
              </a:rPr>
              <a:t>Brandfall </a:t>
            </a:r>
            <a:r>
              <a:rPr dirty="0" spc="-755">
                <a:solidFill>
                  <a:srgbClr val="EE2524"/>
                </a:solidFill>
              </a:rPr>
              <a:t> </a:t>
            </a:r>
            <a:r>
              <a:rPr dirty="0" spc="-5">
                <a:solidFill>
                  <a:srgbClr val="EE2524"/>
                </a:solidFill>
              </a:rPr>
              <a:t>beachtet</a:t>
            </a:r>
            <a:r>
              <a:rPr dirty="0" spc="-15">
                <a:solidFill>
                  <a:srgbClr val="EE2524"/>
                </a:solidFill>
              </a:rPr>
              <a:t> werden?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9" y="7985455"/>
            <a:ext cx="1411605" cy="258064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50" spc="20" b="1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Nasslöschposten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0">
                <a:solidFill>
                  <a:srgbClr val="00000F"/>
                </a:solidFill>
                <a:latin typeface="FS Albert"/>
                <a:cs typeface="FS Albert"/>
              </a:rPr>
              <a:t>Handfeuermelder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 Feuerlöscher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Löschdecke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B</a:t>
            </a:r>
            <a:r>
              <a:rPr dirty="0" sz="1050" spc="-20">
                <a:solidFill>
                  <a:srgbClr val="00000F"/>
                </a:solidFill>
                <a:latin typeface="FS Albert"/>
                <a:cs typeface="FS Albert"/>
              </a:rPr>
              <a:t>r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andmelde-Hand</a:t>
            </a:r>
            <a:r>
              <a:rPr dirty="0" sz="1050" spc="-10">
                <a:solidFill>
                  <a:srgbClr val="00000F"/>
                </a:solidFill>
                <a:latin typeface="FS Albert"/>
                <a:cs typeface="FS Albert"/>
              </a:rPr>
              <a:t>t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as</a:t>
            </a:r>
            <a:r>
              <a:rPr dirty="0" sz="1050">
                <a:solidFill>
                  <a:srgbClr val="00000F"/>
                </a:solidFill>
                <a:latin typeface="FS Albert"/>
                <a:cs typeface="FS Albert"/>
              </a:rPr>
              <a:t>t</a:t>
            </a:r>
            <a:r>
              <a:rPr dirty="0" sz="1050" spc="10">
                <a:solidFill>
                  <a:srgbClr val="00000F"/>
                </a:solidFill>
                <a:latin typeface="FS Albert"/>
                <a:cs typeface="FS Albert"/>
              </a:rPr>
              <a:t>er 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Notausgang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Fluchtrichtung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Fluchtweg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83575" y="8213812"/>
            <a:ext cx="219888" cy="21988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472117" y="8506547"/>
            <a:ext cx="231419" cy="23142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72117" y="8804666"/>
            <a:ext cx="231419" cy="231423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9481344" y="9109272"/>
            <a:ext cx="220345" cy="220345"/>
            <a:chOff x="9481344" y="9109272"/>
            <a:chExt cx="220345" cy="220345"/>
          </a:xfrm>
        </p:grpSpPr>
        <p:sp>
          <p:nvSpPr>
            <p:cNvPr id="8" name="object 8"/>
            <p:cNvSpPr/>
            <p:nvPr/>
          </p:nvSpPr>
          <p:spPr>
            <a:xfrm>
              <a:off x="9481344" y="9109272"/>
              <a:ext cx="220345" cy="220345"/>
            </a:xfrm>
            <a:custGeom>
              <a:avLst/>
              <a:gdLst/>
              <a:ahLst/>
              <a:cxnLst/>
              <a:rect l="l" t="t" r="r" b="b"/>
              <a:pathLst>
                <a:path w="220345" h="220345">
                  <a:moveTo>
                    <a:pt x="219888" y="0"/>
                  </a:moveTo>
                  <a:lnTo>
                    <a:pt x="0" y="0"/>
                  </a:lnTo>
                  <a:lnTo>
                    <a:pt x="0" y="219888"/>
                  </a:lnTo>
                  <a:lnTo>
                    <a:pt x="219888" y="219888"/>
                  </a:lnTo>
                  <a:lnTo>
                    <a:pt x="219888" y="0"/>
                  </a:lnTo>
                  <a:close/>
                </a:path>
              </a:pathLst>
            </a:custGeom>
            <a:solidFill>
              <a:srgbClr val="EE26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9493309" y="9175021"/>
              <a:ext cx="195580" cy="97790"/>
            </a:xfrm>
            <a:custGeom>
              <a:avLst/>
              <a:gdLst/>
              <a:ahLst/>
              <a:cxnLst/>
              <a:rect l="l" t="t" r="r" b="b"/>
              <a:pathLst>
                <a:path w="195579" h="97790">
                  <a:moveTo>
                    <a:pt x="97567" y="0"/>
                  </a:moveTo>
                  <a:lnTo>
                    <a:pt x="59586" y="7665"/>
                  </a:lnTo>
                  <a:lnTo>
                    <a:pt x="28573" y="28571"/>
                  </a:lnTo>
                  <a:lnTo>
                    <a:pt x="7666" y="59577"/>
                  </a:lnTo>
                  <a:lnTo>
                    <a:pt x="0" y="97546"/>
                  </a:lnTo>
                  <a:lnTo>
                    <a:pt x="195114" y="97546"/>
                  </a:lnTo>
                  <a:lnTo>
                    <a:pt x="187447" y="59577"/>
                  </a:lnTo>
                  <a:lnTo>
                    <a:pt x="166539" y="28571"/>
                  </a:lnTo>
                  <a:lnTo>
                    <a:pt x="135532" y="7665"/>
                  </a:lnTo>
                  <a:lnTo>
                    <a:pt x="975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481344" y="9404825"/>
            <a:ext cx="222118" cy="222953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9227494" y="9700521"/>
            <a:ext cx="476250" cy="231775"/>
            <a:chOff x="9227494" y="9700521"/>
            <a:chExt cx="476250" cy="231775"/>
          </a:xfrm>
        </p:grpSpPr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227494" y="9700521"/>
              <a:ext cx="231422" cy="2314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471711" y="9700521"/>
              <a:ext cx="231417" cy="231417"/>
            </a:xfrm>
            <a:prstGeom prst="rect">
              <a:avLst/>
            </a:prstGeom>
          </p:spPr>
        </p:pic>
      </p:grpSp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472528" y="9994983"/>
            <a:ext cx="231416" cy="231417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9333213" y="10388972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664290" y="2941075"/>
            <a:ext cx="6591934" cy="4820285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 bewahren</a:t>
            </a:r>
            <a:endParaRPr sz="1950">
              <a:latin typeface="FS Albert"/>
              <a:cs typeface="FS Albert"/>
            </a:endParaRPr>
          </a:p>
          <a:p>
            <a:pPr marL="203835" marR="123825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Ausserhalb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Bürozeiten: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Feuerwehr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alarmieren,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118 </a:t>
            </a:r>
            <a:r>
              <a:rPr dirty="0" sz="1950" spc="-434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oder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Handfeuermelder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betätigen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warnen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Hilfe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leisten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Gefährdete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Personen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Behinderte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Hausdienst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228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21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10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300"/>
              </a:lnSpc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Beim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Hinausgehen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Fenster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Türen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(Rauch-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und </a:t>
            </a:r>
            <a:r>
              <a:rPr dirty="0" sz="1950" spc="-434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Feuerausbreitung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verhindern)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64290" y="8078175"/>
            <a:ext cx="6510020" cy="1395730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Löschen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dirty="0" sz="1950" spc="5">
                <a:solidFill>
                  <a:srgbClr val="00000F"/>
                </a:solidFill>
                <a:latin typeface="FS Albert"/>
                <a:cs typeface="FS Albert"/>
              </a:rPr>
              <a:t>Feuer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Löschdecke,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Handfeuerlöscher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und/oder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Wasser- </a:t>
            </a:r>
            <a:r>
              <a:rPr dirty="0" sz="1950" spc="-4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löschposten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bekämpfen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64290" y="9790542"/>
            <a:ext cx="3841750" cy="710565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 b="1" i="1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dirty="0" sz="1950" spc="55" b="1" i="1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520633" y="3081654"/>
            <a:ext cx="915669" cy="915669"/>
            <a:chOff x="520633" y="3081654"/>
            <a:chExt cx="915669" cy="915669"/>
          </a:xfrm>
        </p:grpSpPr>
        <p:sp>
          <p:nvSpPr>
            <p:cNvPr id="20" name="object 20"/>
            <p:cNvSpPr/>
            <p:nvPr/>
          </p:nvSpPr>
          <p:spPr>
            <a:xfrm>
              <a:off x="520633" y="308165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75056" y="3401027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39488" y="3463333"/>
              <a:ext cx="244976" cy="183062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84495" y="3766865"/>
              <a:ext cx="105253" cy="18714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5672" y="3766865"/>
              <a:ext cx="105253" cy="18714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20044" y="3766861"/>
              <a:ext cx="150121" cy="190287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067752" y="3171246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06"/>
                  </a:moveTo>
                  <a:lnTo>
                    <a:pt x="183896" y="0"/>
                  </a:lnTo>
                  <a:lnTo>
                    <a:pt x="152806" y="7772"/>
                  </a:lnTo>
                  <a:lnTo>
                    <a:pt x="172250" y="151892"/>
                  </a:lnTo>
                  <a:lnTo>
                    <a:pt x="203352" y="144106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02"/>
                  </a:lnTo>
                  <a:lnTo>
                    <a:pt x="204025" y="501497"/>
                  </a:lnTo>
                  <a:lnTo>
                    <a:pt x="196329" y="502462"/>
                  </a:lnTo>
                  <a:lnTo>
                    <a:pt x="162915" y="478942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42"/>
                  </a:lnTo>
                  <a:lnTo>
                    <a:pt x="95834" y="175996"/>
                  </a:lnTo>
                  <a:lnTo>
                    <a:pt x="98298" y="171653"/>
                  </a:lnTo>
                  <a:lnTo>
                    <a:pt x="105473" y="168414"/>
                  </a:lnTo>
                  <a:lnTo>
                    <a:pt x="117817" y="163576"/>
                  </a:lnTo>
                  <a:lnTo>
                    <a:pt x="164465" y="151904"/>
                  </a:lnTo>
                  <a:lnTo>
                    <a:pt x="145021" y="11684"/>
                  </a:lnTo>
                  <a:lnTo>
                    <a:pt x="51701" y="35039"/>
                  </a:lnTo>
                  <a:lnTo>
                    <a:pt x="16814" y="57086"/>
                  </a:lnTo>
                  <a:lnTo>
                    <a:pt x="546" y="97243"/>
                  </a:lnTo>
                  <a:lnTo>
                    <a:pt x="0" y="104495"/>
                  </a:lnTo>
                  <a:lnTo>
                    <a:pt x="177" y="125399"/>
                  </a:lnTo>
                  <a:lnTo>
                    <a:pt x="4457" y="172326"/>
                  </a:lnTo>
                  <a:lnTo>
                    <a:pt x="17170" y="230174"/>
                  </a:lnTo>
                  <a:lnTo>
                    <a:pt x="36639" y="313512"/>
                  </a:lnTo>
                  <a:lnTo>
                    <a:pt x="56489" y="395287"/>
                  </a:lnTo>
                  <a:lnTo>
                    <a:pt x="75641" y="470623"/>
                  </a:lnTo>
                  <a:lnTo>
                    <a:pt x="94729" y="539051"/>
                  </a:lnTo>
                  <a:lnTo>
                    <a:pt x="111937" y="585851"/>
                  </a:lnTo>
                  <a:lnTo>
                    <a:pt x="135813" y="620953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44"/>
                  </a:lnTo>
                  <a:lnTo>
                    <a:pt x="240042" y="644372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16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14"/>
                  </a:lnTo>
                  <a:lnTo>
                    <a:pt x="338315" y="6162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" name="object 27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28" name="object 28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25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287"/>
                  </a:lnTo>
                  <a:lnTo>
                    <a:pt x="453986" y="300786"/>
                  </a:lnTo>
                  <a:lnTo>
                    <a:pt x="456425" y="289725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395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595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63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59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01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14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" name="object 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26894" y="4908652"/>
              <a:ext cx="128488" cy="128477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857831" y="5068458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32" name="object 3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33" name="object 33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34" name="object 34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913766" y="8559373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" name="object 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56533" y="8532068"/>
              <a:ext cx="139995" cy="7406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1038227" y="8397557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01412" y="8243910"/>
              <a:ext cx="144089" cy="143964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73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0" name="object 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13792" y="8602240"/>
              <a:ext cx="319969" cy="48336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98802" y="8808840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" name="object 42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43" name="object 43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12666" y="9967091"/>
              <a:ext cx="124436" cy="15590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42105" y="9967093"/>
              <a:ext cx="124425" cy="155901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60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13"/>
                  </a:lnTo>
                  <a:lnTo>
                    <a:pt x="210007" y="171513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13"/>
                  </a:lnTo>
                  <a:lnTo>
                    <a:pt x="310667" y="171513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9" name="object 4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21643" y="10260460"/>
              <a:ext cx="72018" cy="7201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98818" y="10165655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598640" y="10165508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598820" y="10165655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598632" y="10165508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12784613" y="8795206"/>
          <a:ext cx="2986405" cy="158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/>
                <a:gridCol w="1155700"/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300" spc="1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57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dirty="0" sz="1300" spc="-2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228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21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10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</a:tbl>
          </a:graphicData>
        </a:graphic>
      </p:graphicFrame>
      <p:grpSp>
        <p:nvGrpSpPr>
          <p:cNvPr id="56" name="object 56"/>
          <p:cNvGrpSpPr/>
          <p:nvPr/>
        </p:nvGrpSpPr>
        <p:grpSpPr>
          <a:xfrm>
            <a:off x="8679033" y="1539195"/>
            <a:ext cx="10920730" cy="5617845"/>
            <a:chOff x="8679033" y="1539195"/>
            <a:chExt cx="10920730" cy="5617845"/>
          </a:xfrm>
        </p:grpSpPr>
        <p:pic>
          <p:nvPicPr>
            <p:cNvPr id="57" name="object 5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727409" y="5739448"/>
              <a:ext cx="3771466" cy="881379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2727409" y="5739567"/>
              <a:ext cx="3771900" cy="881380"/>
            </a:xfrm>
            <a:custGeom>
              <a:avLst/>
              <a:gdLst/>
              <a:ahLst/>
              <a:cxnLst/>
              <a:rect l="l" t="t" r="r" b="b"/>
              <a:pathLst>
                <a:path w="3771900" h="881379">
                  <a:moveTo>
                    <a:pt x="0" y="881261"/>
                  </a:moveTo>
                  <a:lnTo>
                    <a:pt x="0" y="0"/>
                  </a:lnTo>
                  <a:lnTo>
                    <a:pt x="216014" y="0"/>
                  </a:lnTo>
                  <a:lnTo>
                    <a:pt x="216014" y="665257"/>
                  </a:lnTo>
                  <a:lnTo>
                    <a:pt x="3555451" y="665257"/>
                  </a:lnTo>
                  <a:lnTo>
                    <a:pt x="3555451" y="1444"/>
                  </a:lnTo>
                  <a:lnTo>
                    <a:pt x="3771466" y="1444"/>
                  </a:lnTo>
                  <a:lnTo>
                    <a:pt x="3771466" y="881261"/>
                  </a:lnTo>
                  <a:lnTo>
                    <a:pt x="0" y="881261"/>
                  </a:lnTo>
                  <a:close/>
                </a:path>
              </a:pathLst>
            </a:custGeom>
            <a:ln w="15434">
              <a:solidFill>
                <a:srgbClr val="9DCF7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6964025" y="3049758"/>
              <a:ext cx="1290955" cy="3143250"/>
            </a:xfrm>
            <a:custGeom>
              <a:avLst/>
              <a:gdLst/>
              <a:ahLst/>
              <a:cxnLst/>
              <a:rect l="l" t="t" r="r" b="b"/>
              <a:pathLst>
                <a:path w="1290955" h="3143250">
                  <a:moveTo>
                    <a:pt x="1290904" y="0"/>
                  </a:moveTo>
                  <a:lnTo>
                    <a:pt x="993711" y="0"/>
                  </a:lnTo>
                  <a:lnTo>
                    <a:pt x="993711" y="567690"/>
                  </a:lnTo>
                  <a:lnTo>
                    <a:pt x="993711" y="1275080"/>
                  </a:lnTo>
                  <a:lnTo>
                    <a:pt x="824611" y="1275080"/>
                  </a:lnTo>
                  <a:lnTo>
                    <a:pt x="824611" y="567690"/>
                  </a:lnTo>
                  <a:lnTo>
                    <a:pt x="238683" y="567690"/>
                  </a:lnTo>
                  <a:lnTo>
                    <a:pt x="238683" y="1275080"/>
                  </a:lnTo>
                  <a:lnTo>
                    <a:pt x="0" y="1275080"/>
                  </a:lnTo>
                  <a:lnTo>
                    <a:pt x="0" y="1588770"/>
                  </a:lnTo>
                  <a:lnTo>
                    <a:pt x="994867" y="1588770"/>
                  </a:lnTo>
                  <a:lnTo>
                    <a:pt x="994867" y="2112010"/>
                  </a:lnTo>
                  <a:lnTo>
                    <a:pt x="295071" y="2112010"/>
                  </a:lnTo>
                  <a:lnTo>
                    <a:pt x="295071" y="3143250"/>
                  </a:lnTo>
                  <a:lnTo>
                    <a:pt x="1290904" y="3143250"/>
                  </a:lnTo>
                  <a:lnTo>
                    <a:pt x="1290904" y="2112010"/>
                  </a:lnTo>
                  <a:lnTo>
                    <a:pt x="1290904" y="1588770"/>
                  </a:lnTo>
                  <a:lnTo>
                    <a:pt x="1290904" y="1275080"/>
                  </a:lnTo>
                  <a:lnTo>
                    <a:pt x="1290904" y="567690"/>
                  </a:lnTo>
                  <a:lnTo>
                    <a:pt x="1290904" y="0"/>
                  </a:lnTo>
                  <a:close/>
                </a:path>
              </a:pathLst>
            </a:custGeom>
            <a:solidFill>
              <a:srgbClr val="12A2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7259097" y="6193008"/>
              <a:ext cx="996315" cy="899160"/>
            </a:xfrm>
            <a:custGeom>
              <a:avLst/>
              <a:gdLst/>
              <a:ahLst/>
              <a:cxnLst/>
              <a:rect l="l" t="t" r="r" b="b"/>
              <a:pathLst>
                <a:path w="996315" h="899159">
                  <a:moveTo>
                    <a:pt x="995832" y="0"/>
                  </a:moveTo>
                  <a:lnTo>
                    <a:pt x="0" y="0"/>
                  </a:lnTo>
                  <a:lnTo>
                    <a:pt x="0" y="782320"/>
                  </a:lnTo>
                  <a:lnTo>
                    <a:pt x="0" y="899160"/>
                  </a:lnTo>
                  <a:lnTo>
                    <a:pt x="832243" y="899160"/>
                  </a:lnTo>
                  <a:lnTo>
                    <a:pt x="832243" y="782320"/>
                  </a:lnTo>
                  <a:lnTo>
                    <a:pt x="995832" y="782320"/>
                  </a:lnTo>
                  <a:lnTo>
                    <a:pt x="995832" y="0"/>
                  </a:lnTo>
                  <a:close/>
                </a:path>
              </a:pathLst>
            </a:custGeom>
            <a:solidFill>
              <a:srgbClr val="12A34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1" name="object 6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253894" y="2820698"/>
              <a:ext cx="931301" cy="215900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969181" y="2330478"/>
              <a:ext cx="216014" cy="49021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5404724" y="2253008"/>
              <a:ext cx="1323949" cy="551179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404724" y="2026948"/>
              <a:ext cx="3780471" cy="303530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5404724" y="2026516"/>
              <a:ext cx="3780790" cy="1010285"/>
            </a:xfrm>
            <a:custGeom>
              <a:avLst/>
              <a:gdLst/>
              <a:ahLst/>
              <a:cxnLst/>
              <a:rect l="l" t="t" r="r" b="b"/>
              <a:pathLst>
                <a:path w="3780790" h="1010285">
                  <a:moveTo>
                    <a:pt x="1323949" y="777672"/>
                  </a:moveTo>
                  <a:lnTo>
                    <a:pt x="1323949" y="226192"/>
                  </a:lnTo>
                  <a:lnTo>
                    <a:pt x="3564456" y="226192"/>
                  </a:lnTo>
                  <a:lnTo>
                    <a:pt x="3564456" y="793923"/>
                  </a:lnTo>
                  <a:lnTo>
                    <a:pt x="2849169" y="793923"/>
                  </a:lnTo>
                  <a:lnTo>
                    <a:pt x="2849169" y="1009927"/>
                  </a:lnTo>
                  <a:lnTo>
                    <a:pt x="3780471" y="1009927"/>
                  </a:lnTo>
                  <a:lnTo>
                    <a:pt x="3780471" y="0"/>
                  </a:lnTo>
                  <a:lnTo>
                    <a:pt x="1219470" y="10"/>
                  </a:lnTo>
                  <a:lnTo>
                    <a:pt x="1219470" y="77170"/>
                  </a:lnTo>
                  <a:lnTo>
                    <a:pt x="0" y="77180"/>
                  </a:lnTo>
                  <a:lnTo>
                    <a:pt x="0" y="303362"/>
                  </a:lnTo>
                  <a:lnTo>
                    <a:pt x="1165796" y="303352"/>
                  </a:lnTo>
                  <a:lnTo>
                    <a:pt x="1165796" y="777672"/>
                  </a:lnTo>
                  <a:lnTo>
                    <a:pt x="1323949" y="777672"/>
                  </a:lnTo>
                  <a:close/>
                </a:path>
              </a:pathLst>
            </a:custGeom>
            <a:ln w="15434">
              <a:solidFill>
                <a:srgbClr val="9DCF7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528351" y="3621816"/>
              <a:ext cx="4019207" cy="216014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2528348" y="3621810"/>
              <a:ext cx="4019550" cy="216535"/>
            </a:xfrm>
            <a:custGeom>
              <a:avLst/>
              <a:gdLst/>
              <a:ahLst/>
              <a:cxnLst/>
              <a:rect l="l" t="t" r="r" b="b"/>
              <a:pathLst>
                <a:path w="4019550" h="216535">
                  <a:moveTo>
                    <a:pt x="0" y="0"/>
                  </a:moveTo>
                  <a:lnTo>
                    <a:pt x="0" y="216014"/>
                  </a:lnTo>
                  <a:lnTo>
                    <a:pt x="4019207" y="216014"/>
                  </a:lnTo>
                  <a:lnTo>
                    <a:pt x="4019207" y="0"/>
                  </a:lnTo>
                  <a:lnTo>
                    <a:pt x="0" y="0"/>
                  </a:lnTo>
                  <a:close/>
                </a:path>
              </a:pathLst>
            </a:custGeom>
            <a:ln w="15434">
              <a:solidFill>
                <a:srgbClr val="9DCF7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9213418" y="1700662"/>
              <a:ext cx="9040495" cy="5344160"/>
            </a:xfrm>
            <a:custGeom>
              <a:avLst/>
              <a:gdLst/>
              <a:ahLst/>
              <a:cxnLst/>
              <a:rect l="l" t="t" r="r" b="b"/>
              <a:pathLst>
                <a:path w="9040494" h="5344159">
                  <a:moveTo>
                    <a:pt x="7752067" y="1341247"/>
                  </a:moveTo>
                  <a:lnTo>
                    <a:pt x="7349934" y="1341247"/>
                  </a:lnTo>
                  <a:lnTo>
                    <a:pt x="7349934" y="3478657"/>
                  </a:lnTo>
                  <a:lnTo>
                    <a:pt x="2824797" y="3478657"/>
                  </a:lnTo>
                  <a:lnTo>
                    <a:pt x="2824797" y="3579977"/>
                  </a:lnTo>
                  <a:lnTo>
                    <a:pt x="2658529" y="3579977"/>
                  </a:lnTo>
                  <a:lnTo>
                    <a:pt x="2658529" y="3478657"/>
                  </a:lnTo>
                  <a:lnTo>
                    <a:pt x="2593263" y="3478657"/>
                  </a:lnTo>
                  <a:lnTo>
                    <a:pt x="2593263" y="0"/>
                  </a:lnTo>
                  <a:lnTo>
                    <a:pt x="2120315" y="0"/>
                  </a:lnTo>
                  <a:lnTo>
                    <a:pt x="2120315" y="4234180"/>
                  </a:lnTo>
                  <a:lnTo>
                    <a:pt x="10058" y="4234180"/>
                  </a:lnTo>
                  <a:lnTo>
                    <a:pt x="10058" y="4553572"/>
                  </a:lnTo>
                  <a:lnTo>
                    <a:pt x="10058" y="4789170"/>
                  </a:lnTo>
                  <a:lnTo>
                    <a:pt x="0" y="4789170"/>
                  </a:lnTo>
                  <a:lnTo>
                    <a:pt x="0" y="4859731"/>
                  </a:lnTo>
                  <a:lnTo>
                    <a:pt x="0" y="5289550"/>
                  </a:lnTo>
                  <a:lnTo>
                    <a:pt x="0" y="5297170"/>
                  </a:lnTo>
                  <a:lnTo>
                    <a:pt x="0" y="5344160"/>
                  </a:lnTo>
                  <a:lnTo>
                    <a:pt x="246684" y="5344160"/>
                  </a:lnTo>
                  <a:lnTo>
                    <a:pt x="246684" y="5297170"/>
                  </a:lnTo>
                  <a:lnTo>
                    <a:pt x="257848" y="5297170"/>
                  </a:lnTo>
                  <a:lnTo>
                    <a:pt x="257848" y="5344160"/>
                  </a:lnTo>
                  <a:lnTo>
                    <a:pt x="631939" y="5344160"/>
                  </a:lnTo>
                  <a:lnTo>
                    <a:pt x="631939" y="5297170"/>
                  </a:lnTo>
                  <a:lnTo>
                    <a:pt x="644563" y="5297170"/>
                  </a:lnTo>
                  <a:lnTo>
                    <a:pt x="644563" y="5344160"/>
                  </a:lnTo>
                  <a:lnTo>
                    <a:pt x="896620" y="5344160"/>
                  </a:lnTo>
                  <a:lnTo>
                    <a:pt x="896620" y="5297170"/>
                  </a:lnTo>
                  <a:lnTo>
                    <a:pt x="896620" y="5289550"/>
                  </a:lnTo>
                  <a:lnTo>
                    <a:pt x="2120315" y="5289550"/>
                  </a:lnTo>
                  <a:lnTo>
                    <a:pt x="2120315" y="5297170"/>
                  </a:lnTo>
                  <a:lnTo>
                    <a:pt x="2593263" y="5297170"/>
                  </a:lnTo>
                  <a:lnTo>
                    <a:pt x="2593263" y="5289550"/>
                  </a:lnTo>
                  <a:lnTo>
                    <a:pt x="2593263" y="4859731"/>
                  </a:lnTo>
                  <a:lnTo>
                    <a:pt x="2593263" y="4789170"/>
                  </a:lnTo>
                  <a:lnTo>
                    <a:pt x="2593263" y="4553572"/>
                  </a:lnTo>
                  <a:lnTo>
                    <a:pt x="2593263" y="4234180"/>
                  </a:lnTo>
                  <a:lnTo>
                    <a:pt x="2593263" y="4033647"/>
                  </a:lnTo>
                  <a:lnTo>
                    <a:pt x="7752067" y="4033647"/>
                  </a:lnTo>
                  <a:lnTo>
                    <a:pt x="7752067" y="3626853"/>
                  </a:lnTo>
                  <a:lnTo>
                    <a:pt x="7752067" y="3579977"/>
                  </a:lnTo>
                  <a:lnTo>
                    <a:pt x="7752067" y="3478657"/>
                  </a:lnTo>
                  <a:lnTo>
                    <a:pt x="7752067" y="1341247"/>
                  </a:lnTo>
                  <a:close/>
                </a:path>
                <a:path w="9040494" h="5344159">
                  <a:moveTo>
                    <a:pt x="9040444" y="1106411"/>
                  </a:moveTo>
                  <a:lnTo>
                    <a:pt x="7349909" y="1106411"/>
                  </a:lnTo>
                  <a:lnTo>
                    <a:pt x="7349909" y="1196657"/>
                  </a:lnTo>
                  <a:lnTo>
                    <a:pt x="7349909" y="1336306"/>
                  </a:lnTo>
                  <a:lnTo>
                    <a:pt x="7349909" y="1339278"/>
                  </a:lnTo>
                  <a:lnTo>
                    <a:pt x="8429155" y="1339278"/>
                  </a:lnTo>
                  <a:lnTo>
                    <a:pt x="8429155" y="1336306"/>
                  </a:lnTo>
                  <a:lnTo>
                    <a:pt x="8593684" y="1336306"/>
                  </a:lnTo>
                  <a:lnTo>
                    <a:pt x="8593684" y="1339278"/>
                  </a:lnTo>
                  <a:lnTo>
                    <a:pt x="9040444" y="1339278"/>
                  </a:lnTo>
                  <a:lnTo>
                    <a:pt x="9040444" y="1336306"/>
                  </a:lnTo>
                  <a:lnTo>
                    <a:pt x="9040444" y="1196657"/>
                  </a:lnTo>
                  <a:lnTo>
                    <a:pt x="9040444" y="1106411"/>
                  </a:lnTo>
                  <a:close/>
                </a:path>
              </a:pathLst>
            </a:custGeom>
            <a:solidFill>
              <a:srgbClr val="BFD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0613530" y="4303515"/>
              <a:ext cx="718185" cy="988060"/>
            </a:xfrm>
            <a:custGeom>
              <a:avLst/>
              <a:gdLst/>
              <a:ahLst/>
              <a:cxnLst/>
              <a:rect l="l" t="t" r="r" b="b"/>
              <a:pathLst>
                <a:path w="718184" h="988060">
                  <a:moveTo>
                    <a:pt x="717727" y="0"/>
                  </a:moveTo>
                  <a:lnTo>
                    <a:pt x="0" y="0"/>
                  </a:lnTo>
                  <a:lnTo>
                    <a:pt x="0" y="300990"/>
                  </a:lnTo>
                  <a:lnTo>
                    <a:pt x="0" y="304800"/>
                  </a:lnTo>
                  <a:lnTo>
                    <a:pt x="34518" y="304800"/>
                  </a:lnTo>
                  <a:lnTo>
                    <a:pt x="34518" y="988060"/>
                  </a:lnTo>
                  <a:lnTo>
                    <a:pt x="608088" y="988060"/>
                  </a:lnTo>
                  <a:lnTo>
                    <a:pt x="608088" y="304800"/>
                  </a:lnTo>
                  <a:lnTo>
                    <a:pt x="608088" y="300990"/>
                  </a:lnTo>
                  <a:lnTo>
                    <a:pt x="717727" y="300990"/>
                  </a:lnTo>
                  <a:lnTo>
                    <a:pt x="717727" y="0"/>
                  </a:lnTo>
                  <a:close/>
                </a:path>
              </a:pathLst>
            </a:custGeom>
            <a:solidFill>
              <a:srgbClr val="12A2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5331431" y="2288132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1862727" y="51128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79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2879" y="1455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1862733" y="51128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455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2460724" y="696431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2459685" y="696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52" y="429"/>
                  </a:lnTo>
                  <a:lnTo>
                    <a:pt x="387" y="785"/>
                  </a:lnTo>
                  <a:lnTo>
                    <a:pt x="869" y="7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2516407" y="696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5"/>
                  </a:moveTo>
                  <a:lnTo>
                    <a:pt x="429" y="785"/>
                  </a:lnTo>
                  <a:lnTo>
                    <a:pt x="816" y="439"/>
                  </a:lnTo>
                  <a:lnTo>
                    <a:pt x="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17269153" y="6998831"/>
              <a:ext cx="10160" cy="47625"/>
            </a:xfrm>
            <a:custGeom>
              <a:avLst/>
              <a:gdLst/>
              <a:ahLst/>
              <a:cxnLst/>
              <a:rect l="l" t="t" r="r" b="b"/>
              <a:pathLst>
                <a:path w="10159" h="47625">
                  <a:moveTo>
                    <a:pt x="0" y="47433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47433"/>
                  </a:lnTo>
                  <a:lnTo>
                    <a:pt x="0" y="4743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17932946" y="322285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366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17932948" y="320129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17932948" y="317829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17932948" y="315674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7932948" y="313517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7932948" y="311216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7932948" y="309060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7932948" y="306905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7943021" y="305611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7953031" y="304461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7931879" y="323831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73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7957755" y="3039941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w="0" h="198755">
                  <a:moveTo>
                    <a:pt x="0" y="0"/>
                  </a:moveTo>
                  <a:lnTo>
                    <a:pt x="0" y="19836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7931879" y="3065824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19">
                  <a:moveTo>
                    <a:pt x="0" y="0"/>
                  </a:moveTo>
                  <a:lnTo>
                    <a:pt x="0" y="17248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7171413" y="6222569"/>
              <a:ext cx="97790" cy="776605"/>
            </a:xfrm>
            <a:custGeom>
              <a:avLst/>
              <a:gdLst/>
              <a:ahLst/>
              <a:cxnLst/>
              <a:rect l="l" t="t" r="r" b="b"/>
              <a:pathLst>
                <a:path w="97790" h="776604">
                  <a:moveTo>
                    <a:pt x="0" y="776248"/>
                  </a:moveTo>
                  <a:lnTo>
                    <a:pt x="0" y="0"/>
                  </a:lnTo>
                  <a:lnTo>
                    <a:pt x="97724" y="0"/>
                  </a:lnTo>
                  <a:lnTo>
                    <a:pt x="97724" y="776248"/>
                  </a:lnTo>
                  <a:lnTo>
                    <a:pt x="0" y="7762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1226991" y="46071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1226989" y="460717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1226987" y="462299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1226987" y="46474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1244253" y="46718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1226993" y="466755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1226987" y="46431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1226987" y="46201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1238525" y="460718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17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1225910" y="460825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1225918" y="4608257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w="0" h="80645">
                  <a:moveTo>
                    <a:pt x="0" y="8051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1225910" y="4608257"/>
              <a:ext cx="33655" cy="80645"/>
            </a:xfrm>
            <a:custGeom>
              <a:avLst/>
              <a:gdLst/>
              <a:ahLst/>
              <a:cxnLst/>
              <a:rect l="l" t="t" r="r" b="b"/>
              <a:pathLst>
                <a:path w="33654" h="80645">
                  <a:moveTo>
                    <a:pt x="33077" y="80510"/>
                  </a:moveTo>
                  <a:lnTo>
                    <a:pt x="33077" y="0"/>
                  </a:lnTo>
                </a:path>
                <a:path w="33654" h="80645">
                  <a:moveTo>
                    <a:pt x="33077" y="80510"/>
                  </a:moveTo>
                  <a:lnTo>
                    <a:pt x="0" y="8051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3" name="object 10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139117" y="1639253"/>
              <a:ext cx="206673" cy="284313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0133057" y="54150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172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0111498" y="539349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42"/>
                  </a:moveTo>
                  <a:lnTo>
                    <a:pt x="287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0107183" y="53719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0107183" y="536188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49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0107183" y="53604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0107173" y="54179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0107184" y="539637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0107188" y="53733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0115816" y="536042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0137386" y="53604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0106100" y="536150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0106096" y="536150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82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0106100" y="5361501"/>
              <a:ext cx="34925" cy="62230"/>
            </a:xfrm>
            <a:custGeom>
              <a:avLst/>
              <a:gdLst/>
              <a:ahLst/>
              <a:cxnLst/>
              <a:rect l="l" t="t" r="r" b="b"/>
              <a:pathLst>
                <a:path w="34925" h="62229">
                  <a:moveTo>
                    <a:pt x="34501" y="61820"/>
                  </a:moveTo>
                  <a:lnTo>
                    <a:pt x="34501" y="0"/>
                  </a:lnTo>
                </a:path>
                <a:path w="34925" h="62229">
                  <a:moveTo>
                    <a:pt x="34501" y="61820"/>
                  </a:moveTo>
                  <a:lnTo>
                    <a:pt x="0" y="6182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9410014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9431565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9454537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87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9476122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9497695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9520677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9542238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9563799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9586820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9608374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9631389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9652939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9674500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9697495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9719071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9740636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9763614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9785175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9806736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9829750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9851315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9872856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9895875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9917437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9940434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9961992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9983556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0006566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0028142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0049692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0072667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87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0094241" y="540499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9408932" y="540606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9408913" y="5423321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 h="0">
                  <a:moveTo>
                    <a:pt x="69718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9408913" y="5406069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 h="0">
                  <a:moveTo>
                    <a:pt x="69718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2" name="object 1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8092279" y="6981013"/>
              <a:ext cx="367694" cy="111795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18091435" y="7050579"/>
              <a:ext cx="367030" cy="43180"/>
            </a:xfrm>
            <a:custGeom>
              <a:avLst/>
              <a:gdLst/>
              <a:ahLst/>
              <a:cxnLst/>
              <a:rect l="l" t="t" r="r" b="b"/>
              <a:pathLst>
                <a:path w="367030" h="43179">
                  <a:moveTo>
                    <a:pt x="0" y="43129"/>
                  </a:moveTo>
                  <a:lnTo>
                    <a:pt x="366554" y="43129"/>
                  </a:lnTo>
                  <a:lnTo>
                    <a:pt x="366554" y="0"/>
                  </a:lnTo>
                  <a:lnTo>
                    <a:pt x="349287" y="0"/>
                  </a:lnTo>
                  <a:lnTo>
                    <a:pt x="349287" y="22994"/>
                  </a:lnTo>
                  <a:lnTo>
                    <a:pt x="17214" y="22994"/>
                  </a:lnTo>
                  <a:lnTo>
                    <a:pt x="17214" y="0"/>
                  </a:lnTo>
                  <a:lnTo>
                    <a:pt x="0" y="0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8258165" y="701749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86"/>
                  </a:moveTo>
                  <a:lnTo>
                    <a:pt x="14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1823518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1821360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819206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816907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1814746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1812592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18112986" y="69988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18112986" y="69988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8112987" y="702182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8112971" y="700025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22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813167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815466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817624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819923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822080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18242355" y="6997355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32" y="31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18265349" y="699737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638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8111509" y="6998838"/>
              <a:ext cx="161290" cy="34925"/>
            </a:xfrm>
            <a:custGeom>
              <a:avLst/>
              <a:gdLst/>
              <a:ahLst/>
              <a:cxnLst/>
              <a:rect l="l" t="t" r="r" b="b"/>
              <a:pathLst>
                <a:path w="161290" h="34925">
                  <a:moveTo>
                    <a:pt x="161042" y="34480"/>
                  </a:moveTo>
                  <a:lnTo>
                    <a:pt x="161042" y="0"/>
                  </a:lnTo>
                  <a:lnTo>
                    <a:pt x="0" y="0"/>
                  </a:lnTo>
                  <a:lnTo>
                    <a:pt x="0" y="34480"/>
                  </a:lnTo>
                  <a:lnTo>
                    <a:pt x="161042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18108646" y="7093708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 h="0">
                  <a:moveTo>
                    <a:pt x="5017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18112431" y="7057032"/>
              <a:ext cx="327660" cy="0"/>
            </a:xfrm>
            <a:custGeom>
              <a:avLst/>
              <a:gdLst/>
              <a:ahLst/>
              <a:cxnLst/>
              <a:rect l="l" t="t" r="r" b="b"/>
              <a:pathLst>
                <a:path w="327659" h="0">
                  <a:moveTo>
                    <a:pt x="0" y="0"/>
                  </a:moveTo>
                  <a:lnTo>
                    <a:pt x="327427" y="0"/>
                  </a:lnTo>
                </a:path>
              </a:pathLst>
            </a:custGeom>
            <a:ln w="18721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18111523" y="7049128"/>
              <a:ext cx="329565" cy="19050"/>
            </a:xfrm>
            <a:custGeom>
              <a:avLst/>
              <a:gdLst/>
              <a:ahLst/>
              <a:cxnLst/>
              <a:rect l="l" t="t" r="r" b="b"/>
              <a:pathLst>
                <a:path w="329565" h="19050">
                  <a:moveTo>
                    <a:pt x="0" y="18690"/>
                  </a:moveTo>
                  <a:lnTo>
                    <a:pt x="0" y="0"/>
                  </a:lnTo>
                  <a:lnTo>
                    <a:pt x="329204" y="0"/>
                  </a:lnTo>
                  <a:lnTo>
                    <a:pt x="329204" y="18690"/>
                  </a:lnTo>
                  <a:lnTo>
                    <a:pt x="0" y="186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18434982" y="702612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8411990" y="700314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742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1839044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1836743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834587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832429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1830130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8288356" y="699881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894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18288356" y="69988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18288369" y="702039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18288354" y="69988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1830849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1833150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1835305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837464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839761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18419167" y="699738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015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18440706" y="6997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76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18286934" y="6998838"/>
              <a:ext cx="154305" cy="34925"/>
            </a:xfrm>
            <a:custGeom>
              <a:avLst/>
              <a:gdLst/>
              <a:ahLst/>
              <a:cxnLst/>
              <a:rect l="l" t="t" r="r" b="b"/>
              <a:pathLst>
                <a:path w="154305" h="34925">
                  <a:moveTo>
                    <a:pt x="153796" y="34480"/>
                  </a:moveTo>
                  <a:lnTo>
                    <a:pt x="153796" y="0"/>
                  </a:lnTo>
                  <a:lnTo>
                    <a:pt x="0" y="0"/>
                  </a:lnTo>
                  <a:lnTo>
                    <a:pt x="0" y="34480"/>
                  </a:lnTo>
                  <a:lnTo>
                    <a:pt x="153796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18273969" y="703188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18273969" y="70275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18273969" y="70232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18273969" y="701895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18273969" y="70146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18273969" y="7010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18273969" y="700601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18273969" y="700171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18272533" y="6998818"/>
              <a:ext cx="14604" cy="34925"/>
            </a:xfrm>
            <a:custGeom>
              <a:avLst/>
              <a:gdLst/>
              <a:ahLst/>
              <a:cxnLst/>
              <a:rect l="l" t="t" r="r" b="b"/>
              <a:pathLst>
                <a:path w="14605" h="34925">
                  <a:moveTo>
                    <a:pt x="14386" y="0"/>
                  </a:moveTo>
                  <a:lnTo>
                    <a:pt x="14386" y="34501"/>
                  </a:lnTo>
                  <a:lnTo>
                    <a:pt x="0" y="34501"/>
                  </a:lnTo>
                  <a:lnTo>
                    <a:pt x="0" y="0"/>
                  </a:lnTo>
                  <a:lnTo>
                    <a:pt x="1438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1842348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1841917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1841485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1841054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1840624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1840190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1839761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1839330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838898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838466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1838037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1837603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1837174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1836743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1836310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1835878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1835449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1835016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1834587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1834156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1833724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1833436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1833003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1832575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1832143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1831711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1831279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1830848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1830416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829985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829555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829122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828692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828261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827829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1827398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1826968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826534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1826105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1825674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825241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824811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1824522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1824094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1823661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823229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1822799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1822367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821935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1821503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821074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820642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820211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819779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819347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818919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1818486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1818053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1817624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1817193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816760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816329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815900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815466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815180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814746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814319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813885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813453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813024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812592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812160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811731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811298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18111523" y="7033338"/>
              <a:ext cx="312420" cy="15875"/>
            </a:xfrm>
            <a:custGeom>
              <a:avLst/>
              <a:gdLst/>
              <a:ahLst/>
              <a:cxnLst/>
              <a:rect l="l" t="t" r="r" b="b"/>
              <a:pathLst>
                <a:path w="312419" h="15875">
                  <a:moveTo>
                    <a:pt x="0" y="15790"/>
                  </a:moveTo>
                  <a:lnTo>
                    <a:pt x="0" y="0"/>
                  </a:lnTo>
                  <a:lnTo>
                    <a:pt x="311969" y="0"/>
                  </a:lnTo>
                  <a:lnTo>
                    <a:pt x="311969" y="15790"/>
                  </a:lnTo>
                  <a:lnTo>
                    <a:pt x="0" y="157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8261057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18256742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18252419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8248113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8245220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18240946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18236612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8232290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8227998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8223674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8219352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8215037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18210745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18206421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18202115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18197797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18193476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18189192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18184869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18180531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/>
            <p:cNvSpPr/>
            <p:nvPr/>
          </p:nvSpPr>
          <p:spPr>
            <a:xfrm>
              <a:off x="18176240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18171932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18167607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18163292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18159000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18154661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18151801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18147468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18143194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18138854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18134531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18130249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18125924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18121600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18117311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18112986" y="69801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18111523" y="6981572"/>
              <a:ext cx="151130" cy="17780"/>
            </a:xfrm>
            <a:custGeom>
              <a:avLst/>
              <a:gdLst/>
              <a:ahLst/>
              <a:cxnLst/>
              <a:rect l="l" t="t" r="r" b="b"/>
              <a:pathLst>
                <a:path w="151130" h="17779">
                  <a:moveTo>
                    <a:pt x="0" y="17245"/>
                  </a:moveTo>
                  <a:lnTo>
                    <a:pt x="0" y="0"/>
                  </a:lnTo>
                  <a:lnTo>
                    <a:pt x="150958" y="0"/>
                  </a:lnTo>
                  <a:lnTo>
                    <a:pt x="150958" y="17245"/>
                  </a:lnTo>
                  <a:lnTo>
                    <a:pt x="0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11934607" y="2940745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w="0" h="306705">
                  <a:moveTo>
                    <a:pt x="0" y="0"/>
                  </a:moveTo>
                  <a:lnTo>
                    <a:pt x="0" y="3062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7" name="object 31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865058" y="2940209"/>
              <a:ext cx="137671" cy="307301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902483" y="3047547"/>
              <a:ext cx="83956" cy="199408"/>
            </a:xfrm>
            <a:prstGeom prst="rect">
              <a:avLst/>
            </a:prstGeom>
          </p:spPr>
        </p:pic>
        <p:sp>
          <p:nvSpPr>
            <p:cNvPr id="319" name="object 319"/>
            <p:cNvSpPr/>
            <p:nvPr/>
          </p:nvSpPr>
          <p:spPr>
            <a:xfrm>
              <a:off x="18282243" y="61855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79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18259244" y="616256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42"/>
                  </a:moveTo>
                  <a:lnTo>
                    <a:pt x="287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18254936" y="61410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18254936" y="61194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18254936" y="60964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18254936" y="60748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18254936" y="60518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18254936" y="604469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18254941" y="617117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18254940" y="61496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18254940" y="61280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18254940" y="61050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8254940" y="60835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18254940" y="60619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18259244" y="6043230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198" y="302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18280814" y="604324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18253885" y="604431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18253881" y="604431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w="0" h="148589">
                  <a:moveTo>
                    <a:pt x="0" y="14806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18253885" y="6044314"/>
              <a:ext cx="34925" cy="148590"/>
            </a:xfrm>
            <a:custGeom>
              <a:avLst/>
              <a:gdLst/>
              <a:ahLst/>
              <a:cxnLst/>
              <a:rect l="l" t="t" r="r" b="b"/>
              <a:pathLst>
                <a:path w="34925" h="148589">
                  <a:moveTo>
                    <a:pt x="34470" y="148068"/>
                  </a:moveTo>
                  <a:lnTo>
                    <a:pt x="34470" y="0"/>
                  </a:lnTo>
                </a:path>
                <a:path w="34925" h="148589">
                  <a:moveTo>
                    <a:pt x="34470" y="148068"/>
                  </a:moveTo>
                  <a:lnTo>
                    <a:pt x="0" y="148068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11327982" y="6051506"/>
              <a:ext cx="478790" cy="53340"/>
            </a:xfrm>
            <a:custGeom>
              <a:avLst/>
              <a:gdLst/>
              <a:ahLst/>
              <a:cxnLst/>
              <a:rect l="l" t="t" r="r" b="b"/>
              <a:pathLst>
                <a:path w="478790" h="53339">
                  <a:moveTo>
                    <a:pt x="0" y="53192"/>
                  </a:moveTo>
                  <a:lnTo>
                    <a:pt x="0" y="0"/>
                  </a:lnTo>
                  <a:lnTo>
                    <a:pt x="478697" y="0"/>
                  </a:lnTo>
                  <a:lnTo>
                    <a:pt x="47869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11568060" y="5784135"/>
              <a:ext cx="0" cy="320675"/>
            </a:xfrm>
            <a:custGeom>
              <a:avLst/>
              <a:gdLst/>
              <a:ahLst/>
              <a:cxnLst/>
              <a:rect l="l" t="t" r="r" b="b"/>
              <a:pathLst>
                <a:path w="0" h="320675">
                  <a:moveTo>
                    <a:pt x="0" y="3205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11545045" y="5784129"/>
              <a:ext cx="45085" cy="24765"/>
            </a:xfrm>
            <a:custGeom>
              <a:avLst/>
              <a:gdLst/>
              <a:ahLst/>
              <a:cxnLst/>
              <a:rect l="l" t="t" r="r" b="b"/>
              <a:pathLst>
                <a:path w="45084" h="24764">
                  <a:moveTo>
                    <a:pt x="23015" y="0"/>
                  </a:moveTo>
                  <a:lnTo>
                    <a:pt x="0" y="24439"/>
                  </a:lnTo>
                </a:path>
                <a:path w="45084" h="24764">
                  <a:moveTo>
                    <a:pt x="23015" y="0"/>
                  </a:moveTo>
                  <a:lnTo>
                    <a:pt x="44532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11327969" y="60874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11327969" y="605151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11327969" y="60457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11327969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11363931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11399859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11435804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11471717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11507678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11543607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11579536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11615466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11651426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11687356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1723301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11759229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11795174" y="60457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11806682" y="607019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1806682" y="60960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1795174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11759245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11723305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11687376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11651430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11615481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11579536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11543622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11507684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11471733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11435808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11399880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11363935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11327986" y="6098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11327982" y="5998317"/>
              <a:ext cx="478790" cy="53340"/>
            </a:xfrm>
            <a:custGeom>
              <a:avLst/>
              <a:gdLst/>
              <a:ahLst/>
              <a:cxnLst/>
              <a:rect l="l" t="t" r="r" b="b"/>
              <a:pathLst>
                <a:path w="478790" h="53339">
                  <a:moveTo>
                    <a:pt x="0" y="53192"/>
                  </a:moveTo>
                  <a:lnTo>
                    <a:pt x="0" y="0"/>
                  </a:lnTo>
                  <a:lnTo>
                    <a:pt x="478697" y="0"/>
                  </a:lnTo>
                  <a:lnTo>
                    <a:pt x="47869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11327982" y="5945142"/>
              <a:ext cx="478790" cy="53340"/>
            </a:xfrm>
            <a:custGeom>
              <a:avLst/>
              <a:gdLst/>
              <a:ahLst/>
              <a:cxnLst/>
              <a:rect l="l" t="t" r="r" b="b"/>
              <a:pathLst>
                <a:path w="478790" h="53339">
                  <a:moveTo>
                    <a:pt x="0" y="53192"/>
                  </a:moveTo>
                  <a:lnTo>
                    <a:pt x="0" y="0"/>
                  </a:lnTo>
                  <a:lnTo>
                    <a:pt x="478697" y="0"/>
                  </a:lnTo>
                  <a:lnTo>
                    <a:pt x="47869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11327969" y="597965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11327969" y="594371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11327969" y="5937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11327969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11363931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11399859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11435804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11471717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11507678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11543607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11579536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11615466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11651426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11687356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11723301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11759229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11795174" y="59379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11806682" y="596238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11806682" y="59882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11795174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11759245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11723305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11687376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11651430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11615481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11579536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11543622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11507684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/>
            <p:cNvSpPr/>
            <p:nvPr/>
          </p:nvSpPr>
          <p:spPr>
            <a:xfrm>
              <a:off x="11471733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11435808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11399880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11363935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11327986" y="59911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11327982" y="5891935"/>
              <a:ext cx="478790" cy="53340"/>
            </a:xfrm>
            <a:custGeom>
              <a:avLst/>
              <a:gdLst/>
              <a:ahLst/>
              <a:cxnLst/>
              <a:rect l="l" t="t" r="r" b="b"/>
              <a:pathLst>
                <a:path w="478790" h="53339">
                  <a:moveTo>
                    <a:pt x="0" y="53192"/>
                  </a:moveTo>
                  <a:lnTo>
                    <a:pt x="0" y="0"/>
                  </a:lnTo>
                  <a:lnTo>
                    <a:pt x="478697" y="0"/>
                  </a:lnTo>
                  <a:lnTo>
                    <a:pt x="47869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11327982" y="5837321"/>
              <a:ext cx="478790" cy="54610"/>
            </a:xfrm>
            <a:custGeom>
              <a:avLst/>
              <a:gdLst/>
              <a:ahLst/>
              <a:cxnLst/>
              <a:rect l="l" t="t" r="r" b="b"/>
              <a:pathLst>
                <a:path w="478790" h="54610">
                  <a:moveTo>
                    <a:pt x="0" y="54616"/>
                  </a:moveTo>
                  <a:lnTo>
                    <a:pt x="0" y="0"/>
                  </a:lnTo>
                  <a:lnTo>
                    <a:pt x="478697" y="0"/>
                  </a:lnTo>
                  <a:lnTo>
                    <a:pt x="478697" y="54616"/>
                  </a:lnTo>
                  <a:lnTo>
                    <a:pt x="0" y="546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11327969" y="58732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11327969" y="58373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11327969" y="58315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11327969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11363931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11399859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11435804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11471717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11507678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11543607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11579536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11615466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11651426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11687356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1723301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11759229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11795174" y="583158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1806682" y="585602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11806682" y="58818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11795174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11759245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11723305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11687376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11651430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11615481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11579536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11543622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11507684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11471733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11435808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11399880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11363935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11327986" y="58847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11327982" y="5784131"/>
              <a:ext cx="478790" cy="53340"/>
            </a:xfrm>
            <a:custGeom>
              <a:avLst/>
              <a:gdLst/>
              <a:ahLst/>
              <a:cxnLst/>
              <a:rect l="l" t="t" r="r" b="b"/>
              <a:pathLst>
                <a:path w="478790" h="53339">
                  <a:moveTo>
                    <a:pt x="0" y="53192"/>
                  </a:moveTo>
                  <a:lnTo>
                    <a:pt x="0" y="0"/>
                  </a:lnTo>
                  <a:lnTo>
                    <a:pt x="478697" y="0"/>
                  </a:lnTo>
                  <a:lnTo>
                    <a:pt x="47869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11327969" y="576688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11327969" y="573238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11327969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11363931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11399859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11435804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11471717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11507678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11543607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11579536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11615466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11651426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11687356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11723301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11759229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11795174" y="5732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11806682" y="573238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11806682" y="576831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11795174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11759245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11723305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11687376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11651430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11615481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11579536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11543622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11507684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11471733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11435808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11399880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11363935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11327986" y="57783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10036747" y="1943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10015170" y="192192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70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10003694" y="18989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10003694" y="18773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10003694" y="18558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10003694" y="18328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10003694" y="18112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10003694" y="17896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10003694" y="17666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10003694" y="17451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10003694" y="174082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79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10003683" y="1937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10003710" y="191474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21" y="28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10003716" y="18931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10003716" y="18716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10003716" y="18486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10003716" y="18270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10003716" y="18054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10003716" y="17825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10003716" y="1760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10003716" y="17393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10026699" y="173938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10037114" y="1740448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w="0" h="204469">
                  <a:moveTo>
                    <a:pt x="0" y="0"/>
                  </a:moveTo>
                  <a:lnTo>
                    <a:pt x="0" y="20411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0002607" y="1740448"/>
              <a:ext cx="34925" cy="204470"/>
            </a:xfrm>
            <a:custGeom>
              <a:avLst/>
              <a:gdLst/>
              <a:ahLst/>
              <a:cxnLst/>
              <a:rect l="l" t="t" r="r" b="b"/>
              <a:pathLst>
                <a:path w="34925" h="204469">
                  <a:moveTo>
                    <a:pt x="0" y="0"/>
                  </a:moveTo>
                  <a:lnTo>
                    <a:pt x="0" y="204119"/>
                  </a:lnTo>
                </a:path>
                <a:path w="34925" h="204469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0037128" y="2571325"/>
              <a:ext cx="576580" cy="34925"/>
            </a:xfrm>
            <a:custGeom>
              <a:avLst/>
              <a:gdLst/>
              <a:ahLst/>
              <a:cxnLst/>
              <a:rect l="l" t="t" r="r" b="b"/>
              <a:pathLst>
                <a:path w="576579" h="34925">
                  <a:moveTo>
                    <a:pt x="0" y="34501"/>
                  </a:moveTo>
                  <a:lnTo>
                    <a:pt x="0" y="0"/>
                  </a:lnTo>
                  <a:lnTo>
                    <a:pt x="576422" y="0"/>
                  </a:lnTo>
                  <a:lnTo>
                    <a:pt x="576422" y="34501"/>
                  </a:lnTo>
                  <a:lnTo>
                    <a:pt x="0" y="3450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2591541" y="70836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07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258003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2568542" y="706062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255849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2584365" y="70505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3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254698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2584365" y="70505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253547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1252543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125139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250242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249235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248086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246935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1245930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1244780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124362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1242623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1241474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1240323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1239174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1238167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1237016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1235865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1234860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1233711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232562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1231555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1230406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1229253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1228248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1227097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1225947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1224941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1223792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1222641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1221636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1220485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1219336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1218328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1217178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1216029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1215022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1213875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121272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1211717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121056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1209417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1208410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1207260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206111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204960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203954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202804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20165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200648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1199498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1198348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119734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1196190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119504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1194036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119288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1191737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190730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1189580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1188429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1187422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1186273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185124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184117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1182968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118181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1180812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179661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178510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177503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1176354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1175205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1174198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1173047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1171898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11710353" y="70735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11710353" y="706351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4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11710353" y="705200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66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11710353" y="705059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7172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11710349" y="70864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11710354" y="70750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11710338" y="706492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1172906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11710354" y="705344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1174054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11717547" y="704913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117506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1176211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1177362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117836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1179518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1180668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1181674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118282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1183973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1184979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1186128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1187280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1188286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118943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1190586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1191593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1192742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119389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1195042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1196049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1197198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1198348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1199355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1200505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1201656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1202661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1203811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120496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1205967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1207116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1208268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1209274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1210423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1211574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1212579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121373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1214878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1215887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121703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1218186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1219193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1220342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1221493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1222498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1223649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122479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1225804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1226956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1228105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1229110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1230262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123141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123256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1233568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1234717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123586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1236873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1238023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1239173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1240180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1241331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1242480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1243485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1244636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124578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1246791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124794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1249092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1250099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1251249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1252399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1253404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1254555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125570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125671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1257861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12584365" y="70663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12584365" y="70563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12588669" y="704913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12600155" y="7049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55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11708916" y="7050579"/>
              <a:ext cx="891540" cy="43180"/>
            </a:xfrm>
            <a:custGeom>
              <a:avLst/>
              <a:gdLst/>
              <a:ahLst/>
              <a:cxnLst/>
              <a:rect l="l" t="t" r="r" b="b"/>
              <a:pathLst>
                <a:path w="891540" h="43179">
                  <a:moveTo>
                    <a:pt x="0" y="43129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2994"/>
                  </a:lnTo>
                  <a:lnTo>
                    <a:pt x="874025" y="22994"/>
                  </a:lnTo>
                  <a:lnTo>
                    <a:pt x="874025" y="0"/>
                  </a:lnTo>
                  <a:lnTo>
                    <a:pt x="891250" y="0"/>
                  </a:lnTo>
                  <a:lnTo>
                    <a:pt x="891250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12562804" y="701176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1254124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1251968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1249666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1247512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1245210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1243054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1240898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1238597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1236442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1234285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1231986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1229829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1227673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1225374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1223217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1221062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1218761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1216605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1214449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1212147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1209991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1207691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1205535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1203379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1201079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1198923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1196767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1194467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192311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190155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1187853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1185699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18354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181242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117908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1176929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1174629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1727600" y="699881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22"/>
                  </a:moveTo>
                  <a:lnTo>
                    <a:pt x="31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11727600" y="69988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38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11727612" y="701609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173194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175350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1177506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1179805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181962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184118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1186417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1188573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190875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19303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1195187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1197487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199643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201800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1204099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120625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208411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210711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1212869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1215023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1217323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1219480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1221637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1223938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226093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228391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1230548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1232706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1235007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1237163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1239316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1241618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1243775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1245931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1248232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1250386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1252544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1254844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12569978" y="699736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11726158" y="6998844"/>
              <a:ext cx="857250" cy="34925"/>
            </a:xfrm>
            <a:custGeom>
              <a:avLst/>
              <a:gdLst/>
              <a:ahLst/>
              <a:cxnLst/>
              <a:rect l="l" t="t" r="r" b="b"/>
              <a:pathLst>
                <a:path w="857250" h="34925">
                  <a:moveTo>
                    <a:pt x="856769" y="34480"/>
                  </a:moveTo>
                  <a:lnTo>
                    <a:pt x="33077" y="34480"/>
                  </a:lnTo>
                  <a:lnTo>
                    <a:pt x="0" y="34480"/>
                  </a:lnTo>
                  <a:lnTo>
                    <a:pt x="0" y="0"/>
                  </a:lnTo>
                  <a:lnTo>
                    <a:pt x="856769" y="0"/>
                  </a:lnTo>
                  <a:lnTo>
                    <a:pt x="856769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1728498" y="7049142"/>
              <a:ext cx="855344" cy="0"/>
            </a:xfrm>
            <a:custGeom>
              <a:avLst/>
              <a:gdLst/>
              <a:ahLst/>
              <a:cxnLst/>
              <a:rect l="l" t="t" r="r" b="b"/>
              <a:pathLst>
                <a:path w="855345" h="0">
                  <a:moveTo>
                    <a:pt x="0" y="0"/>
                  </a:moveTo>
                  <a:lnTo>
                    <a:pt x="854984" y="0"/>
                  </a:lnTo>
                </a:path>
              </a:pathLst>
            </a:custGeom>
            <a:ln w="34501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11726154" y="7033349"/>
              <a:ext cx="857250" cy="34925"/>
            </a:xfrm>
            <a:custGeom>
              <a:avLst/>
              <a:gdLst/>
              <a:ahLst/>
              <a:cxnLst/>
              <a:rect l="l" t="t" r="r" b="b"/>
              <a:pathLst>
                <a:path w="857250" h="34925">
                  <a:moveTo>
                    <a:pt x="856790" y="34470"/>
                  </a:moveTo>
                  <a:lnTo>
                    <a:pt x="856790" y="0"/>
                  </a:lnTo>
                  <a:lnTo>
                    <a:pt x="0" y="0"/>
                  </a:lnTo>
                  <a:lnTo>
                    <a:pt x="0" y="34470"/>
                  </a:lnTo>
                  <a:lnTo>
                    <a:pt x="856790" y="344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11726162" y="7033325"/>
              <a:ext cx="1028065" cy="0"/>
            </a:xfrm>
            <a:custGeom>
              <a:avLst/>
              <a:gdLst/>
              <a:ahLst/>
              <a:cxnLst/>
              <a:rect l="l" t="t" r="r" b="b"/>
              <a:pathLst>
                <a:path w="1028065" h="0">
                  <a:moveTo>
                    <a:pt x="0" y="0"/>
                  </a:moveTo>
                  <a:lnTo>
                    <a:pt x="10278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12582928" y="7050587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 h="0">
                  <a:moveTo>
                    <a:pt x="0" y="0"/>
                  </a:moveTo>
                  <a:lnTo>
                    <a:pt x="171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12600171" y="703332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12600171" y="709370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 h="0">
                  <a:moveTo>
                    <a:pt x="0" y="0"/>
                  </a:moveTo>
                  <a:lnTo>
                    <a:pt x="1537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12582928" y="6998818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 h="0">
                  <a:moveTo>
                    <a:pt x="0" y="0"/>
                  </a:moveTo>
                  <a:lnTo>
                    <a:pt x="171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10614609" y="49133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9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10614642" y="49219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10614642" y="49464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10614642" y="49708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10614642" y="49938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10614642" y="5018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10614642" y="50427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10614642" y="5067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10614642" y="50901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10614642" y="51146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10614642" y="51390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10614642" y="51620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10614642" y="51864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10614642" y="52109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10614642" y="5233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10614642" y="52583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10614642" y="52828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10614642" y="53072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10614609" y="53517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10614613" y="532881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10614618" y="530292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10614642" y="52799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10614642" y="52555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10614642" y="52310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10614642" y="52080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10614642" y="51836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10614642" y="51591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10614642" y="51361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10614642" y="51117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10614642" y="50873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10614642" y="50628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10614642" y="5039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10614642" y="50154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10614642" y="49909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10614642" y="49680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10614642" y="49435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10614642" y="49191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10631877" y="491336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10613544" y="4914438"/>
              <a:ext cx="0" cy="441325"/>
            </a:xfrm>
            <a:custGeom>
              <a:avLst/>
              <a:gdLst/>
              <a:ahLst/>
              <a:cxnLst/>
              <a:rect l="l" t="t" r="r" b="b"/>
              <a:pathLst>
                <a:path w="0" h="441325">
                  <a:moveTo>
                    <a:pt x="0" y="44131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10648037" y="4914445"/>
              <a:ext cx="0" cy="407034"/>
            </a:xfrm>
            <a:custGeom>
              <a:avLst/>
              <a:gdLst/>
              <a:ahLst/>
              <a:cxnLst/>
              <a:rect l="l" t="t" r="r" b="b"/>
              <a:pathLst>
                <a:path w="0" h="407035">
                  <a:moveTo>
                    <a:pt x="0" y="40680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10649120" y="286779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10653437" y="287929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59" y="0"/>
                  </a:moveTo>
                  <a:lnTo>
                    <a:pt x="0" y="215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10649143" y="288937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10651982" y="286779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23015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10648037" y="290194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10648037" y="2868887"/>
              <a:ext cx="26034" cy="33655"/>
            </a:xfrm>
            <a:custGeom>
              <a:avLst/>
              <a:gdLst/>
              <a:ahLst/>
              <a:cxnLst/>
              <a:rect l="l" t="t" r="r" b="b"/>
              <a:pathLst>
                <a:path w="26034" h="33655">
                  <a:moveTo>
                    <a:pt x="25873" y="0"/>
                  </a:moveTo>
                  <a:lnTo>
                    <a:pt x="0" y="0"/>
                  </a:lnTo>
                </a:path>
                <a:path w="26034" h="33655">
                  <a:moveTo>
                    <a:pt x="25873" y="0"/>
                  </a:moveTo>
                  <a:lnTo>
                    <a:pt x="25873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10894959" y="286779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151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10894948" y="2867799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80">
                  <a:moveTo>
                    <a:pt x="30177" y="0"/>
                  </a:moveTo>
                  <a:lnTo>
                    <a:pt x="0" y="30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10916507" y="28677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10940929" y="28677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10963922" y="28677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10989815" y="289224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10894931" y="28951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10894948" y="2870683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80">
                  <a:moveTo>
                    <a:pt x="30177" y="30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10916507" y="2867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10939485" y="2867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10963922" y="2867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10988370" y="286780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10893865" y="286888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10893873" y="2901946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4" h="0">
                  <a:moveTo>
                    <a:pt x="10346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10893873" y="2868887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4" h="0">
                  <a:moveTo>
                    <a:pt x="10346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11178137" y="286779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11181002" y="28677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11203982" y="28677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11178137" y="288937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11179544" y="2867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11203992" y="286922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11228442" y="286781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11252881" y="28692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11177030" y="2901946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11177022" y="286888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66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10869433" y="2221985"/>
              <a:ext cx="137160" cy="367030"/>
            </a:xfrm>
            <a:custGeom>
              <a:avLst/>
              <a:gdLst/>
              <a:ahLst/>
              <a:cxnLst/>
              <a:rect l="l" t="t" r="r" b="b"/>
              <a:pathLst>
                <a:path w="137159" h="367030">
                  <a:moveTo>
                    <a:pt x="0" y="366575"/>
                  </a:moveTo>
                  <a:lnTo>
                    <a:pt x="0" y="0"/>
                  </a:lnTo>
                  <a:lnTo>
                    <a:pt x="136561" y="0"/>
                  </a:lnTo>
                  <a:lnTo>
                    <a:pt x="136561" y="366575"/>
                  </a:lnTo>
                  <a:lnTo>
                    <a:pt x="0" y="36657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36" name="object 83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985372" y="3165071"/>
              <a:ext cx="68898" cy="68898"/>
            </a:xfrm>
            <a:prstGeom prst="rect">
              <a:avLst/>
            </a:prstGeom>
          </p:spPr>
        </p:pic>
        <p:sp>
          <p:nvSpPr>
            <p:cNvPr id="837" name="object 837"/>
            <p:cNvSpPr/>
            <p:nvPr/>
          </p:nvSpPr>
          <p:spPr>
            <a:xfrm>
              <a:off x="9392765" y="521954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38" y="0"/>
                  </a:moveTo>
                  <a:lnTo>
                    <a:pt x="0" y="215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9392747" y="52324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9392747" y="5255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9392747" y="52799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9411459" y="53043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9392729" y="530579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97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9392747" y="52828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9392747" y="52583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9392747" y="52339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9401375" y="521953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9425804" y="5219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9391682" y="522062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9391671" y="5220634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61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9426163" y="5220634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61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9457431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9448800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9440170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9493360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9484749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9476135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9530748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9520673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9512069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82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9566655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55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9556624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9548009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9602618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9592554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9583939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9638567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9628493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9619884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9674496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/>
            <p:cNvSpPr/>
            <p:nvPr/>
          </p:nvSpPr>
          <p:spPr>
            <a:xfrm>
              <a:off x="9664426" y="52281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9655812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9710426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9700349" y="52281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9693182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9746371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9736300" y="52281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9729126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9782326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9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9773679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9765072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9818254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9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9809630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9800984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9854175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9845553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9836923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9890113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9881503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9872858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9926059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9917432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9908817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9961987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9953397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82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9944747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9997921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9989301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9980693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10033862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0025246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10016617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10069807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10061175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10052566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10105738" y="5238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10097120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10088490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9426163" y="52206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9426159" y="5245067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67993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9426159" y="5220629"/>
              <a:ext cx="680085" cy="24765"/>
            </a:xfrm>
            <a:custGeom>
              <a:avLst/>
              <a:gdLst/>
              <a:ahLst/>
              <a:cxnLst/>
              <a:rect l="l" t="t" r="r" b="b"/>
              <a:pathLst>
                <a:path w="680084" h="24764">
                  <a:moveTo>
                    <a:pt x="679937" y="0"/>
                  </a:moveTo>
                  <a:lnTo>
                    <a:pt x="0" y="0"/>
                  </a:lnTo>
                </a:path>
                <a:path w="680084" h="24764">
                  <a:moveTo>
                    <a:pt x="679937" y="0"/>
                  </a:moveTo>
                  <a:lnTo>
                    <a:pt x="679937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8786111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8786106" y="521954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0"/>
                  </a:moveTo>
                  <a:lnTo>
                    <a:pt x="0" y="273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8786110" y="52396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8786110" y="52641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8786110" y="52871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8810549" y="5311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8786128" y="530004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8786110" y="52756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8786110" y="525263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8786110" y="52281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8801942" y="521954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8785045" y="522062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56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8785049" y="5220634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61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8818102" y="5220634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61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8846484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8836425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8827835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82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8882423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8872359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8863740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8918373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8908319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8899674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8954323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82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8944248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8935634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8990242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8980193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8971542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9026171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9016116" y="52281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/>
            <p:cNvSpPr/>
            <p:nvPr/>
          </p:nvSpPr>
          <p:spPr>
            <a:xfrm>
              <a:off x="9007488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9062116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9052044" y="52281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9044857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9098066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9087990" y="52281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9080800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9133980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9125379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9116736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9169926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9161293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9152680" y="52209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9205865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9197254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9188623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9241813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9233168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9224569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/>
            <p:cNvSpPr/>
            <p:nvPr/>
          </p:nvSpPr>
          <p:spPr>
            <a:xfrm>
              <a:off x="9277738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/>
            <p:cNvSpPr/>
            <p:nvPr/>
          </p:nvSpPr>
          <p:spPr>
            <a:xfrm>
              <a:off x="9269106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9260513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9313688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9305041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9296427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9349612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9341001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9332367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9385572" y="5238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9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9376926" y="52296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9368295" y="521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8818102" y="52206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8818096" y="5245067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 h="0">
                  <a:moveTo>
                    <a:pt x="57357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8818096" y="5220629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573574" y="0"/>
                  </a:moveTo>
                  <a:lnTo>
                    <a:pt x="0" y="0"/>
                  </a:lnTo>
                </a:path>
                <a:path w="574040" h="24764">
                  <a:moveTo>
                    <a:pt x="573574" y="0"/>
                  </a:moveTo>
                  <a:lnTo>
                    <a:pt x="573574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76" name="object 97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983655" y="1940888"/>
              <a:ext cx="72301" cy="72323"/>
            </a:xfrm>
            <a:prstGeom prst="rect">
              <a:avLst/>
            </a:prstGeom>
          </p:spPr>
        </p:pic>
        <p:sp>
          <p:nvSpPr>
            <p:cNvPr id="977" name="object 977"/>
            <p:cNvSpPr/>
            <p:nvPr/>
          </p:nvSpPr>
          <p:spPr>
            <a:xfrm>
              <a:off x="10614636" y="460717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10614642" y="46100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0614642" y="4634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0614642" y="4658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10614642" y="46819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10614642" y="47063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10636180" y="473080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10614628" y="47279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10614642" y="47035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/>
            <p:cNvSpPr/>
            <p:nvPr/>
          </p:nvSpPr>
          <p:spPr>
            <a:xfrm>
              <a:off x="10614642" y="46790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/>
            <p:cNvSpPr/>
            <p:nvPr/>
          </p:nvSpPr>
          <p:spPr>
            <a:xfrm>
              <a:off x="10614642" y="46560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10614642" y="4631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10614642" y="46071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10639070" y="460716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10613556" y="46082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/>
            <p:cNvSpPr/>
            <p:nvPr/>
          </p:nvSpPr>
          <p:spPr>
            <a:xfrm>
              <a:off x="10613544" y="4608257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60">
                  <a:moveTo>
                    <a:pt x="0" y="13656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10613556" y="4608257"/>
              <a:ext cx="34925" cy="137160"/>
            </a:xfrm>
            <a:custGeom>
              <a:avLst/>
              <a:gdLst/>
              <a:ahLst/>
              <a:cxnLst/>
              <a:rect l="l" t="t" r="r" b="b"/>
              <a:pathLst>
                <a:path w="34925" h="137160">
                  <a:moveTo>
                    <a:pt x="34480" y="136561"/>
                  </a:moveTo>
                  <a:lnTo>
                    <a:pt x="34480" y="0"/>
                  </a:lnTo>
                </a:path>
                <a:path w="34925" h="137160">
                  <a:moveTo>
                    <a:pt x="34480" y="136561"/>
                  </a:moveTo>
                  <a:lnTo>
                    <a:pt x="0" y="13656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94" name="object 99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761232" y="1940888"/>
              <a:ext cx="72280" cy="72323"/>
            </a:xfrm>
            <a:prstGeom prst="rect">
              <a:avLst/>
            </a:prstGeom>
          </p:spPr>
        </p:pic>
        <p:sp>
          <p:nvSpPr>
            <p:cNvPr id="995" name="object 995"/>
            <p:cNvSpPr/>
            <p:nvPr/>
          </p:nvSpPr>
          <p:spPr>
            <a:xfrm>
              <a:off x="10050025" y="319806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10061565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10083099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10104659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10127670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10149236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10170796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10193795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10215354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10238366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10259931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10281491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10304486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10326035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10347612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10370623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10392171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10413711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10436727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10458307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10479853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10502846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10524428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10547424" y="3188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10568997" y="31865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10590529" y="318655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23015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10613544" y="31865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10050041" y="3186546"/>
              <a:ext cx="563880" cy="26034"/>
            </a:xfrm>
            <a:custGeom>
              <a:avLst/>
              <a:gdLst/>
              <a:ahLst/>
              <a:cxnLst/>
              <a:rect l="l" t="t" r="r" b="b"/>
              <a:pathLst>
                <a:path w="563879" h="26035">
                  <a:moveTo>
                    <a:pt x="0" y="25894"/>
                  </a:moveTo>
                  <a:lnTo>
                    <a:pt x="0" y="0"/>
                  </a:lnTo>
                  <a:lnTo>
                    <a:pt x="563501" y="0"/>
                  </a:lnTo>
                  <a:lnTo>
                    <a:pt x="563501" y="25894"/>
                  </a:lnTo>
                  <a:lnTo>
                    <a:pt x="0" y="25894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10301609" y="2043758"/>
              <a:ext cx="47625" cy="496570"/>
            </a:xfrm>
            <a:custGeom>
              <a:avLst/>
              <a:gdLst/>
              <a:ahLst/>
              <a:cxnLst/>
              <a:rect l="l" t="t" r="r" b="b"/>
              <a:pathLst>
                <a:path w="47625" h="496569">
                  <a:moveTo>
                    <a:pt x="24439" y="0"/>
                  </a:moveTo>
                  <a:lnTo>
                    <a:pt x="24439" y="495943"/>
                  </a:lnTo>
                </a:path>
                <a:path w="47625" h="496569">
                  <a:moveTo>
                    <a:pt x="24439" y="0"/>
                  </a:moveTo>
                  <a:lnTo>
                    <a:pt x="0" y="24439"/>
                  </a:lnTo>
                </a:path>
                <a:path w="47625" h="496569">
                  <a:moveTo>
                    <a:pt x="24439" y="0"/>
                  </a:moveTo>
                  <a:lnTo>
                    <a:pt x="47433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10070167" y="2019320"/>
              <a:ext cx="0" cy="454659"/>
            </a:xfrm>
            <a:custGeom>
              <a:avLst/>
              <a:gdLst/>
              <a:ahLst/>
              <a:cxnLst/>
              <a:rect l="l" t="t" r="r" b="b"/>
              <a:pathLst>
                <a:path w="0" h="454660">
                  <a:moveTo>
                    <a:pt x="0" y="0"/>
                  </a:moveTo>
                  <a:lnTo>
                    <a:pt x="0" y="4542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10580492" y="2019320"/>
              <a:ext cx="0" cy="546735"/>
            </a:xfrm>
            <a:custGeom>
              <a:avLst/>
              <a:gdLst/>
              <a:ahLst/>
              <a:cxnLst/>
              <a:rect l="l" t="t" r="r" b="b"/>
              <a:pathLst>
                <a:path w="0" h="546735">
                  <a:moveTo>
                    <a:pt x="0" y="0"/>
                  </a:moveTo>
                  <a:lnTo>
                    <a:pt x="0" y="54623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10070742" y="2474187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0" y="0"/>
                  </a:moveTo>
                  <a:lnTo>
                    <a:pt x="176" y="23190"/>
                  </a:lnTo>
                  <a:lnTo>
                    <a:pt x="698" y="46376"/>
                  </a:lnTo>
                  <a:lnTo>
                    <a:pt x="1554" y="69549"/>
                  </a:lnTo>
                  <a:lnTo>
                    <a:pt x="2732" y="92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14176741" y="359662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14166696" y="357503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015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14155195" y="35520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14155195" y="35304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14155195" y="35089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14155195" y="34859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14155195" y="34643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14155195" y="34428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14155195" y="3419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14155195" y="33982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14155195" y="33766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14155195" y="33536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14155195" y="33321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14155195" y="33105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14155195" y="32875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14155195" y="3265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14155195" y="32444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14155195" y="3221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14155195" y="3199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14155195" y="31768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14155195" y="31553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14155195" y="31337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14155195" y="31107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/>
            <p:cNvSpPr/>
            <p:nvPr/>
          </p:nvSpPr>
          <p:spPr>
            <a:xfrm>
              <a:off x="14155195" y="30891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/>
            <p:cNvSpPr/>
            <p:nvPr/>
          </p:nvSpPr>
          <p:spPr>
            <a:xfrm>
              <a:off x="14155195" y="30676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14155195" y="30446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14155195" y="30230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14155195" y="30015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14155195" y="29785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14155195" y="29569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14155195" y="29353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14155195" y="29123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14155195" y="28908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14155195" y="28692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4155195" y="28462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14155195" y="28246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14155195" y="28016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14155195" y="27801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4155195" y="27585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14155195" y="27355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14155195" y="27139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/>
            <p:cNvSpPr/>
            <p:nvPr/>
          </p:nvSpPr>
          <p:spPr>
            <a:xfrm>
              <a:off x="14155195" y="26924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/>
            <p:cNvSpPr/>
            <p:nvPr/>
          </p:nvSpPr>
          <p:spPr>
            <a:xfrm>
              <a:off x="14155195" y="26694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14155195" y="26478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14155195" y="26262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14155195" y="26033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14155195" y="25817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14155195" y="2560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14155195" y="2537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14155195" y="25156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/>
            <p:cNvSpPr/>
            <p:nvPr/>
          </p:nvSpPr>
          <p:spPr>
            <a:xfrm>
              <a:off x="14155195" y="24926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14155195" y="24710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14155195" y="2449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14155195" y="24265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14155195" y="24049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14155195" y="23833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14155195" y="2360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14155195" y="23388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14155195" y="2317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14155195" y="22942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/>
            <p:cNvSpPr/>
            <p:nvPr/>
          </p:nvSpPr>
          <p:spPr>
            <a:xfrm>
              <a:off x="14155195" y="22726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14155195" y="22511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14155195" y="22281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14155195" y="2206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14155195" y="21849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14155195" y="21619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14155195" y="21404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14155195" y="2117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/>
            <p:cNvSpPr/>
            <p:nvPr/>
          </p:nvSpPr>
          <p:spPr>
            <a:xfrm>
              <a:off x="14155195" y="20958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/>
            <p:cNvSpPr/>
            <p:nvPr/>
          </p:nvSpPr>
          <p:spPr>
            <a:xfrm>
              <a:off x="14155195" y="20743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14155195" y="20512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14155195" y="20297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/>
            <p:cNvSpPr/>
            <p:nvPr/>
          </p:nvSpPr>
          <p:spPr>
            <a:xfrm>
              <a:off x="14155195" y="20081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14155195" y="1985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14155195" y="1963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14155195" y="19420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14155195" y="19190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/>
            <p:cNvSpPr/>
            <p:nvPr/>
          </p:nvSpPr>
          <p:spPr>
            <a:xfrm>
              <a:off x="14155195" y="18974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/>
            <p:cNvSpPr/>
            <p:nvPr/>
          </p:nvSpPr>
          <p:spPr>
            <a:xfrm>
              <a:off x="14155195" y="18759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14155195" y="1852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14155195" y="18313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14155195" y="18098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14155195" y="17867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14155195" y="17652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/>
            <p:cNvSpPr/>
            <p:nvPr/>
          </p:nvSpPr>
          <p:spPr>
            <a:xfrm>
              <a:off x="14155195" y="1742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/>
            <p:cNvSpPr/>
            <p:nvPr/>
          </p:nvSpPr>
          <p:spPr>
            <a:xfrm>
              <a:off x="14155195" y="17393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79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/>
            <p:cNvSpPr/>
            <p:nvPr/>
          </p:nvSpPr>
          <p:spPr>
            <a:xfrm>
              <a:off x="14155206" y="35721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14155206" y="35506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14155206" y="35290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14155206" y="35060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14155206" y="34844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14155206" y="34629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14155206" y="34399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14155206" y="34183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14155206" y="33967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14155206" y="33737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14155206" y="33522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14155206" y="33306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14155206" y="33076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14155206" y="32861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/>
            <p:cNvSpPr/>
            <p:nvPr/>
          </p:nvSpPr>
          <p:spPr>
            <a:xfrm>
              <a:off x="14155206" y="32631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14155206" y="3241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14155206" y="32199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14155206" y="31969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/>
            <p:cNvSpPr/>
            <p:nvPr/>
          </p:nvSpPr>
          <p:spPr>
            <a:xfrm>
              <a:off x="14155206" y="3175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/>
            <p:cNvSpPr/>
            <p:nvPr/>
          </p:nvSpPr>
          <p:spPr>
            <a:xfrm>
              <a:off x="14155206" y="31538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/>
            <p:cNvSpPr/>
            <p:nvPr/>
          </p:nvSpPr>
          <p:spPr>
            <a:xfrm>
              <a:off x="14155206" y="31308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14155206" y="31093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14155206" y="30877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14155206" y="30647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14155206" y="30431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14155206" y="30216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14155206" y="29986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14155206" y="29770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/>
            <p:cNvSpPr/>
            <p:nvPr/>
          </p:nvSpPr>
          <p:spPr>
            <a:xfrm>
              <a:off x="14155206" y="29540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14155206" y="29324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14155206" y="29109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4155206" y="28879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14155206" y="28663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14155206" y="28447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/>
            <p:cNvSpPr/>
            <p:nvPr/>
          </p:nvSpPr>
          <p:spPr>
            <a:xfrm>
              <a:off x="14155206" y="2821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14155206" y="28002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/>
            <p:cNvSpPr/>
            <p:nvPr/>
          </p:nvSpPr>
          <p:spPr>
            <a:xfrm>
              <a:off x="14155206" y="27786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/>
            <p:cNvSpPr/>
            <p:nvPr/>
          </p:nvSpPr>
          <p:spPr>
            <a:xfrm>
              <a:off x="14155206" y="27556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14155206" y="27341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14155206" y="27125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14155206" y="26895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14155206" y="26680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14155206" y="26464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14155206" y="26234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14155206" y="26018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/>
            <p:cNvSpPr/>
            <p:nvPr/>
          </p:nvSpPr>
          <p:spPr>
            <a:xfrm>
              <a:off x="14155206" y="25788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/>
            <p:cNvSpPr/>
            <p:nvPr/>
          </p:nvSpPr>
          <p:spPr>
            <a:xfrm>
              <a:off x="14155206" y="25573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14155206" y="25357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14155206" y="25127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14155206" y="24911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14155206" y="24696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14155206" y="2446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14155206" y="24250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14155206" y="24034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/>
            <p:cNvSpPr/>
            <p:nvPr/>
          </p:nvSpPr>
          <p:spPr>
            <a:xfrm>
              <a:off x="14155206" y="23804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/>
            <p:cNvSpPr/>
            <p:nvPr/>
          </p:nvSpPr>
          <p:spPr>
            <a:xfrm>
              <a:off x="14155206" y="23589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14155206" y="23373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/>
            <p:cNvSpPr/>
            <p:nvPr/>
          </p:nvSpPr>
          <p:spPr>
            <a:xfrm>
              <a:off x="14155206" y="23143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/>
            <p:cNvSpPr/>
            <p:nvPr/>
          </p:nvSpPr>
          <p:spPr>
            <a:xfrm>
              <a:off x="14155206" y="2292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14155206" y="22697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14155206" y="22482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14155206" y="22266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14155206" y="22036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/>
            <p:cNvSpPr/>
            <p:nvPr/>
          </p:nvSpPr>
          <p:spPr>
            <a:xfrm>
              <a:off x="14155206" y="21821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14155206" y="21605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14155206" y="21375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14155206" y="21160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14155206" y="2094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14155206" y="20714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14155206" y="2049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14155206" y="20283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14155206" y="20053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14155206" y="19837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/>
            <p:cNvSpPr/>
            <p:nvPr/>
          </p:nvSpPr>
          <p:spPr>
            <a:xfrm>
              <a:off x="14155206" y="19621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14155206" y="19391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14155206" y="19176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14155206" y="18946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14155206" y="18730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14155206" y="18514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14155206" y="18284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14155206" y="18069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/>
            <p:cNvSpPr/>
            <p:nvPr/>
          </p:nvSpPr>
          <p:spPr>
            <a:xfrm>
              <a:off x="14155206" y="17853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14155206" y="17623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14155206" y="17408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14173897" y="17379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14154108" y="1739005"/>
              <a:ext cx="0" cy="1847214"/>
            </a:xfrm>
            <a:custGeom>
              <a:avLst/>
              <a:gdLst/>
              <a:ahLst/>
              <a:cxnLst/>
              <a:rect l="l" t="t" r="r" b="b"/>
              <a:pathLst>
                <a:path w="0" h="1847214">
                  <a:moveTo>
                    <a:pt x="0" y="184718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14188614" y="1739003"/>
              <a:ext cx="0" cy="1882139"/>
            </a:xfrm>
            <a:custGeom>
              <a:avLst/>
              <a:gdLst/>
              <a:ahLst/>
              <a:cxnLst/>
              <a:rect l="l" t="t" r="r" b="b"/>
              <a:pathLst>
                <a:path w="0" h="1882139">
                  <a:moveTo>
                    <a:pt x="0" y="188169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13008065" y="357648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12986504" y="3554932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177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12983627" y="35319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12983627" y="3510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12983627" y="34888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/>
            <p:cNvSpPr/>
            <p:nvPr/>
          </p:nvSpPr>
          <p:spPr>
            <a:xfrm>
              <a:off x="12983627" y="3465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12983627" y="3444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12983627" y="34226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12983627" y="33996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12983627" y="33781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12983627" y="33565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12983627" y="3333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/>
            <p:cNvSpPr/>
            <p:nvPr/>
          </p:nvSpPr>
          <p:spPr>
            <a:xfrm>
              <a:off x="12983627" y="33119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12983627" y="32889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12983627" y="32674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12983627" y="3245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12983627" y="32228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12983627" y="32013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12983627" y="31797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12983627" y="31567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12983627" y="31351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/>
            <p:cNvSpPr/>
            <p:nvPr/>
          </p:nvSpPr>
          <p:spPr>
            <a:xfrm>
              <a:off x="12983627" y="31136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12983627" y="30906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12983627" y="3069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12983627" y="3047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12983627" y="30244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12983627" y="30029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12983627" y="2981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12983627" y="29583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12983627" y="29368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12983627" y="29138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2983627" y="2892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2983627" y="28706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12983627" y="28476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12983627" y="2826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12983627" y="28045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12983627" y="27815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12983627" y="27600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12983627" y="27384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12983627" y="27154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12983627" y="26938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2983627" y="26723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12983627" y="2649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12983627" y="26277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12983627" y="26047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12983627" y="25831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12983627" y="25616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12983627" y="25386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12983627" y="25170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12983627" y="24955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12983627" y="2472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12983627" y="24509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12983627" y="24293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12983627" y="24063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12983627" y="23848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12983627" y="23632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12983627" y="2340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12983627" y="23186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12983627" y="2297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12983627" y="22741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12983627" y="22525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12983627" y="22295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12983627" y="22080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12983627" y="21864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12983627" y="21634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12983627" y="21418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12983627" y="21203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12983627" y="2097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12983627" y="20757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12983627" y="2054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12983627" y="20311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12983627" y="20096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12983627" y="19880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12983627" y="19650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12983627" y="19435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12983627" y="1920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12983627" y="18989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12983627" y="18773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12983627" y="18543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12983627" y="18328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12983627" y="18112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12983627" y="17882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12983627" y="17666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12983627" y="17451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12983627" y="173647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12983609" y="357074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12983633" y="35491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12983633" y="35261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12983633" y="35046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12983633" y="3483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12983633" y="3460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12983633" y="34384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12983633" y="34169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12983633" y="33939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12983633" y="33723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12983633" y="33508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12983633" y="33278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12983633" y="3306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12983633" y="32846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12983633" y="32616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12983633" y="32401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12983633" y="32185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12983633" y="31955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12983633" y="31740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12983633" y="31509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12983633" y="3129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12983633" y="3107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12983633" y="30848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12983633" y="30633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12983633" y="30417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12983633" y="3018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12983633" y="29971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12983633" y="29756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12983633" y="29526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12983633" y="29310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12983633" y="29095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12983633" y="28864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12983633" y="2864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12983633" y="28419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12983633" y="28203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12983633" y="27988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12983633" y="27758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12983633" y="27542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12983633" y="2732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12983633" y="27096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12983633" y="26881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12983633" y="2666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12983633" y="2643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12983633" y="26219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12983633" y="2600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12983633" y="2577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12983633" y="25558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12983633" y="25343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12983633" y="25113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12983633" y="2489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12983633" y="24667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12983633" y="24451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12983633" y="24236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12983633" y="24006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12983633" y="23790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12983633" y="23575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12983633" y="23345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12983633" y="23129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12983633" y="22913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12983633" y="22683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12983633" y="22467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12983633" y="22252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12983633" y="22022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12983633" y="2180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12983633" y="21591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12983633" y="21361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12983633" y="21145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12983633" y="20915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12983633" y="20699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12983633" y="20484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12983633" y="20254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12983633" y="20038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12983633" y="19823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12983633" y="19593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12983633" y="1937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12983633" y="19161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12983633" y="18931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12983633" y="18716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2983633" y="18500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2983633" y="18270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12983633" y="18054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12983633" y="17825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12983633" y="1760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12983633" y="17393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13002324" y="173507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12982568" y="173613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12982555" y="1736136"/>
              <a:ext cx="0" cy="1850389"/>
            </a:xfrm>
            <a:custGeom>
              <a:avLst/>
              <a:gdLst/>
              <a:ahLst/>
              <a:cxnLst/>
              <a:rect l="l" t="t" r="r" b="b"/>
              <a:pathLst>
                <a:path w="0" h="1850389">
                  <a:moveTo>
                    <a:pt x="0" y="185005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3017048" y="1736136"/>
              <a:ext cx="0" cy="1850389"/>
            </a:xfrm>
            <a:custGeom>
              <a:avLst/>
              <a:gdLst/>
              <a:ahLst/>
              <a:cxnLst/>
              <a:rect l="l" t="t" r="r" b="b"/>
              <a:pathLst>
                <a:path w="0" h="1850389">
                  <a:moveTo>
                    <a:pt x="0" y="185005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062327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1064771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1067214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1069512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1071956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074400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1076699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1079143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1081587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1084031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1086331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1088774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1091218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093520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095963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098406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100851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103151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1105595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1108039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1110339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112782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115224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117526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1199690" y="5324492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177" y="0"/>
                  </a:moveTo>
                  <a:lnTo>
                    <a:pt x="0" y="30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1224130" y="533743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11248556" y="53489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0616038" y="53532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55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10628998" y="534173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10640494" y="532880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1065488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10679318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1070375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1072676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1075119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1077563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1079865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1082307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10847504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1087194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1089495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10919399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1094383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10966829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1099125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1101569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1103870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1106314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1108758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1111200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1113500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1115943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1118387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1120689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10648037" y="5321249"/>
              <a:ext cx="578485" cy="0"/>
            </a:xfrm>
            <a:custGeom>
              <a:avLst/>
              <a:gdLst/>
              <a:ahLst/>
              <a:cxnLst/>
              <a:rect l="l" t="t" r="r" b="b"/>
              <a:pathLst>
                <a:path w="578484" h="0">
                  <a:moveTo>
                    <a:pt x="0" y="0"/>
                  </a:moveTo>
                  <a:lnTo>
                    <a:pt x="577888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10613544" y="5355755"/>
              <a:ext cx="490855" cy="0"/>
            </a:xfrm>
            <a:custGeom>
              <a:avLst/>
              <a:gdLst/>
              <a:ahLst/>
              <a:cxnLst/>
              <a:rect l="l" t="t" r="r" b="b"/>
              <a:pathLst>
                <a:path w="490854" h="0">
                  <a:moveTo>
                    <a:pt x="0" y="0"/>
                  </a:moveTo>
                  <a:lnTo>
                    <a:pt x="130243" y="0"/>
                  </a:lnTo>
                </a:path>
                <a:path w="490854" h="0">
                  <a:moveTo>
                    <a:pt x="290583" y="0"/>
                  </a:moveTo>
                  <a:lnTo>
                    <a:pt x="311473" y="0"/>
                  </a:lnTo>
                </a:path>
                <a:path w="490854" h="0">
                  <a:moveTo>
                    <a:pt x="471824" y="0"/>
                  </a:moveTo>
                  <a:lnTo>
                    <a:pt x="49086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10107175" y="52195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0107163" y="521954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0"/>
                  </a:moveTo>
                  <a:lnTo>
                    <a:pt x="0" y="273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10107188" y="52382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10107188" y="5261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10107188" y="52856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10118675" y="531011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015" y="0"/>
                  </a:moveTo>
                  <a:lnTo>
                    <a:pt x="0" y="2301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10130203" y="533312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0"/>
                  </a:moveTo>
                  <a:lnTo>
                    <a:pt x="0" y="114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10107188" y="53000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10107188" y="52770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10107188" y="52526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10107188" y="52281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10122978" y="52195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11" y="1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10106100" y="522062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10106096" y="5220634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w="0" h="100964">
                  <a:moveTo>
                    <a:pt x="0" y="10061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10140602" y="5220617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w="0" h="135254">
                  <a:moveTo>
                    <a:pt x="0" y="135137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8682918" y="532016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891" y="0"/>
                  </a:moveTo>
                  <a:lnTo>
                    <a:pt x="0" y="68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8682919" y="5320161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29888" y="0"/>
                  </a:moveTo>
                  <a:lnTo>
                    <a:pt x="0" y="2988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8702759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872719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875020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877461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879907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882351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884649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887095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889538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891838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894282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896726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899026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9014709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903914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906359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9086584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9111019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913544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915844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9182894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920732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923031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9254759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927919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930362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932664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9351085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937552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939851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942295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944739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9471834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949482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951927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954368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956669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959112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961556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963858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9663019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9687434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971187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9734894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975933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978376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980676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983120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9855642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9878640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9903077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992751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9951953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9974951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9999389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1002380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10046826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10071258" y="53201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10097135" y="533312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38" y="0"/>
                  </a:moveTo>
                  <a:lnTo>
                    <a:pt x="0" y="215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10120134" y="534460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8682918" y="534058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082" y="14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868694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870993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873437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875883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878181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8806248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883070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885370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887814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890259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8927028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894999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897443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899888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9021869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904630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907076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909374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911818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914264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916707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919007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921450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923895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926195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9286388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9310834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933526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935826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9382698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940713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943013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945457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9479010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950200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952644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955088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957532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959833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962277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964721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9670194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969464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971908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974206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976651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979095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9815397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983838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9862818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9887255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9910271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993470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9959144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998356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1000658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10031019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10055452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10078456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10102893" y="53201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9426163" y="5321249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8682919" y="5351870"/>
              <a:ext cx="1457960" cy="8255"/>
            </a:xfrm>
            <a:custGeom>
              <a:avLst/>
              <a:gdLst/>
              <a:ahLst/>
              <a:cxnLst/>
              <a:rect l="l" t="t" r="r" b="b"/>
              <a:pathLst>
                <a:path w="1457959" h="8254">
                  <a:moveTo>
                    <a:pt x="1457683" y="0"/>
                  </a:moveTo>
                  <a:lnTo>
                    <a:pt x="0" y="0"/>
                  </a:lnTo>
                  <a:lnTo>
                    <a:pt x="0" y="7769"/>
                  </a:lnTo>
                  <a:lnTo>
                    <a:pt x="1457683" y="7769"/>
                  </a:lnTo>
                  <a:lnTo>
                    <a:pt x="1457683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8818102" y="5321249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 h="0">
                  <a:moveTo>
                    <a:pt x="0" y="0"/>
                  </a:moveTo>
                  <a:lnTo>
                    <a:pt x="57357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8682919" y="5317364"/>
              <a:ext cx="102235" cy="8255"/>
            </a:xfrm>
            <a:custGeom>
              <a:avLst/>
              <a:gdLst/>
              <a:ahLst/>
              <a:cxnLst/>
              <a:rect l="l" t="t" r="r" b="b"/>
              <a:pathLst>
                <a:path w="102234" h="8254">
                  <a:moveTo>
                    <a:pt x="102132" y="0"/>
                  </a:moveTo>
                  <a:lnTo>
                    <a:pt x="0" y="0"/>
                  </a:lnTo>
                  <a:lnTo>
                    <a:pt x="0" y="7769"/>
                  </a:lnTo>
                  <a:lnTo>
                    <a:pt x="102132" y="7769"/>
                  </a:lnTo>
                  <a:lnTo>
                    <a:pt x="10213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11833629" y="514051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790"/>
                  </a:moveTo>
                  <a:lnTo>
                    <a:pt x="158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11812051" y="511892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381"/>
                  </a:moveTo>
                  <a:lnTo>
                    <a:pt x="373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11807752" y="509735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11807752" y="507437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11807752" y="50527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11807752" y="503124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11807752" y="500822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11807752" y="498667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11807752" y="496509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11807752" y="494210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11807752" y="492055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11807752" y="489898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11807752" y="487598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11807752" y="485441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11807752" y="483141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11807752" y="480985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11807752" y="478829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11807752" y="476530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11807752" y="474372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11807752" y="472217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11807752" y="469917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11807752" y="467761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11807752" y="465604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11807752" y="463303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11807752" y="461149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11807752" y="458991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11807752" y="456692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11807752" y="454535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11807752" y="452379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11807752" y="450080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11807752" y="447924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08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11807752" y="445623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11807752" y="443466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11807752" y="441310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11807752" y="439011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11807752" y="436855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11807752" y="434699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11807752" y="432398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11807752" y="430241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11807752" y="428085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11807752" y="425786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11807752" y="423630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11807752" y="421473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11807752" y="419173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11807752" y="417018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11807752" y="414860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11807752" y="412560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11807752" y="410404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11807752" y="410117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2994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11807752" y="41011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455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11807750" y="51534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11807760" y="513186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11807745" y="511029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11807745" y="508730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11807745" y="506572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11807745" y="504418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11807745" y="502116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11807745" y="499960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11807745" y="497804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11807745" y="495504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11807745" y="493348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11807745" y="491191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11807745" y="48889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11807745" y="486735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11807745" y="484579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11807745" y="482280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11807745" y="480123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11807745" y="477822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11807745" y="475666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11807745" y="473510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11807745" y="471211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11807745" y="469054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11807745" y="466898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11807745" y="464598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11807745" y="462442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11807745" y="460288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11807745" y="457986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11807745" y="455829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11807745" y="453674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11807745" y="451373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11807745" y="449218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11807745" y="446917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11807745" y="444761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11807745" y="442605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11807745" y="440304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11807745" y="438149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11807745" y="435991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11807745" y="433692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11807745" y="431536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11807745" y="429380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11807745" y="427080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11807745" y="424922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11807745" y="422768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11807745" y="420467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11807745" y="418311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11807745" y="416153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11807745" y="413856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11807745" y="41169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11813493" y="40997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381" y="3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11835084" y="409974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11806679" y="410082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310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11806682" y="4100811"/>
              <a:ext cx="0" cy="1056640"/>
            </a:xfrm>
            <a:custGeom>
              <a:avLst/>
              <a:gdLst/>
              <a:ahLst/>
              <a:cxnLst/>
              <a:rect l="l" t="t" r="r" b="b"/>
              <a:pathLst>
                <a:path w="0" h="1056639">
                  <a:moveTo>
                    <a:pt x="0" y="105657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11806679" y="4100811"/>
              <a:ext cx="43180" cy="1056640"/>
            </a:xfrm>
            <a:custGeom>
              <a:avLst/>
              <a:gdLst/>
              <a:ahLst/>
              <a:cxnLst/>
              <a:rect l="l" t="t" r="r" b="b"/>
              <a:pathLst>
                <a:path w="43179" h="1056639">
                  <a:moveTo>
                    <a:pt x="43108" y="1056575"/>
                  </a:moveTo>
                  <a:lnTo>
                    <a:pt x="43108" y="0"/>
                  </a:lnTo>
                </a:path>
                <a:path w="43179" h="1056639">
                  <a:moveTo>
                    <a:pt x="43108" y="1056575"/>
                  </a:moveTo>
                  <a:lnTo>
                    <a:pt x="0" y="105657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13771732" y="70922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13760224" y="708077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0" y="11476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13748741" y="706927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2983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13738680" y="70591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56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137271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13755923" y="705057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66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137156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13755923" y="7050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69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1370559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1369410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1368261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1367254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1366107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1364954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1363947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136279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1361647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1360640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1359493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1358342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1357335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1356184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1355035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1354028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1352879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1351730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1350723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1349572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1348421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134741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1346265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1345118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134411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1342960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1341811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1340659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13399432" y="70735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3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13399432" y="70620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66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13399432" y="70505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3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13399432" y="705059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72"/>
                  </a:moveTo>
                  <a:lnTo>
                    <a:pt x="71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13399437" y="70822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031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1339942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13399407" y="706062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22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1342241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13399432" y="704912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45" y="1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1343249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13409474" y="704914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20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1344398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1345549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1346698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1347705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1348856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1350005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1351012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1352161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1353312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1354317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1355466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1356617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1357623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1358773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1359923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1360929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1362080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136322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1364236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136538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1366536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1367542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1368691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1369841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1370847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1371997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1373148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1374154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1375304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13755941" y="706351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13755941" y="705344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13763124" y="704913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13397974" y="7050579"/>
              <a:ext cx="374015" cy="43180"/>
            </a:xfrm>
            <a:custGeom>
              <a:avLst/>
              <a:gdLst/>
              <a:ahLst/>
              <a:cxnLst/>
              <a:rect l="l" t="t" r="r" b="b"/>
              <a:pathLst>
                <a:path w="374015" h="43179">
                  <a:moveTo>
                    <a:pt x="373758" y="43129"/>
                  </a:moveTo>
                  <a:lnTo>
                    <a:pt x="0" y="43129"/>
                  </a:lnTo>
                  <a:lnTo>
                    <a:pt x="0" y="0"/>
                  </a:lnTo>
                  <a:lnTo>
                    <a:pt x="17266" y="0"/>
                  </a:lnTo>
                  <a:lnTo>
                    <a:pt x="17266" y="22994"/>
                  </a:lnTo>
                  <a:lnTo>
                    <a:pt x="356512" y="22994"/>
                  </a:lnTo>
                  <a:lnTo>
                    <a:pt x="356512" y="0"/>
                  </a:lnTo>
                  <a:lnTo>
                    <a:pt x="373758" y="0"/>
                  </a:lnTo>
                  <a:lnTo>
                    <a:pt x="373758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13742971" y="702039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0" y="11486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13721419" y="69988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136998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136768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1365529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1363372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1361073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1358917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135676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1354460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1352304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1350148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1347848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1345692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1343392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13416678" y="6998810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198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13416678" y="69988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38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13416684" y="701176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1342531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1344685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1346843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134914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1351299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1353456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1355755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1357911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1360067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1362367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1364523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1366679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1368981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1371136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13734353" y="699738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2157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13415233" y="6998838"/>
              <a:ext cx="339725" cy="34925"/>
            </a:xfrm>
            <a:custGeom>
              <a:avLst/>
              <a:gdLst/>
              <a:ahLst/>
              <a:cxnLst/>
              <a:rect l="l" t="t" r="r" b="b"/>
              <a:pathLst>
                <a:path w="339725" h="34925">
                  <a:moveTo>
                    <a:pt x="0" y="34480"/>
                  </a:moveTo>
                  <a:lnTo>
                    <a:pt x="0" y="0"/>
                  </a:lnTo>
                  <a:lnTo>
                    <a:pt x="339256" y="0"/>
                  </a:lnTo>
                  <a:lnTo>
                    <a:pt x="339256" y="34480"/>
                  </a:lnTo>
                  <a:lnTo>
                    <a:pt x="0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13245616" y="7093708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13245616" y="6998818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13424737" y="7031905"/>
              <a:ext cx="325120" cy="15875"/>
            </a:xfrm>
            <a:custGeom>
              <a:avLst/>
              <a:gdLst/>
              <a:ahLst/>
              <a:cxnLst/>
              <a:rect l="l" t="t" r="r" b="b"/>
              <a:pathLst>
                <a:path w="325119" h="15875">
                  <a:moveTo>
                    <a:pt x="0" y="15790"/>
                  </a:moveTo>
                  <a:lnTo>
                    <a:pt x="324558" y="15790"/>
                  </a:lnTo>
                  <a:lnTo>
                    <a:pt x="324558" y="0"/>
                  </a:lnTo>
                  <a:lnTo>
                    <a:pt x="0" y="0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13422431" y="7033338"/>
              <a:ext cx="326390" cy="15875"/>
            </a:xfrm>
            <a:custGeom>
              <a:avLst/>
              <a:gdLst/>
              <a:ahLst/>
              <a:cxnLst/>
              <a:rect l="l" t="t" r="r" b="b"/>
              <a:pathLst>
                <a:path w="326390" h="15875">
                  <a:moveTo>
                    <a:pt x="326314" y="15790"/>
                  </a:moveTo>
                  <a:lnTo>
                    <a:pt x="326314" y="0"/>
                  </a:lnTo>
                  <a:lnTo>
                    <a:pt x="0" y="0"/>
                  </a:lnTo>
                  <a:lnTo>
                    <a:pt x="0" y="15790"/>
                  </a:lnTo>
                  <a:lnTo>
                    <a:pt x="326314" y="157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13416123" y="7047671"/>
              <a:ext cx="337820" cy="19050"/>
            </a:xfrm>
            <a:custGeom>
              <a:avLst/>
              <a:gdLst/>
              <a:ahLst/>
              <a:cxnLst/>
              <a:rect l="l" t="t" r="r" b="b"/>
              <a:pathLst>
                <a:path w="337819" h="19050">
                  <a:moveTo>
                    <a:pt x="0" y="18721"/>
                  </a:moveTo>
                  <a:lnTo>
                    <a:pt x="337464" y="18721"/>
                  </a:lnTo>
                  <a:lnTo>
                    <a:pt x="337464" y="0"/>
                  </a:lnTo>
                  <a:lnTo>
                    <a:pt x="0" y="0"/>
                  </a:lnTo>
                  <a:lnTo>
                    <a:pt x="0" y="187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13415237" y="7049128"/>
              <a:ext cx="339725" cy="19050"/>
            </a:xfrm>
            <a:custGeom>
              <a:avLst/>
              <a:gdLst/>
              <a:ahLst/>
              <a:cxnLst/>
              <a:rect l="l" t="t" r="r" b="b"/>
              <a:pathLst>
                <a:path w="339725" h="19050">
                  <a:moveTo>
                    <a:pt x="339235" y="18690"/>
                  </a:moveTo>
                  <a:lnTo>
                    <a:pt x="339235" y="0"/>
                  </a:lnTo>
                  <a:lnTo>
                    <a:pt x="0" y="0"/>
                  </a:lnTo>
                  <a:lnTo>
                    <a:pt x="0" y="18690"/>
                  </a:lnTo>
                  <a:lnTo>
                    <a:pt x="339235" y="186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14941853" y="70907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55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14931791" y="708077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0" y="11476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14920293" y="706927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2983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14908801" y="70577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1489730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14927484" y="705058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931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1488723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14927484" y="7050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6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1487574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1486424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148541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1484266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1483116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1482110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1480960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147981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1478804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1477654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1476505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147549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147434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1473197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1472190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1471041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1469891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146888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1467735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146658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1465579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1464429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1463278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1462273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1461123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1459973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1458966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145781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14570976" y="707213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14570976" y="70620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66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14570976" y="70505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3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14570976" y="70505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14570969" y="70836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638" y="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1457097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14570973" y="706062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32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1459255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14570983" y="70505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1460405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14581046" y="704914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1461553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1462561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1463711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1464861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1465866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146701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1468165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1469173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1470324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1471473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1472479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1473630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1474780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1475785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1476935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1478084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1479092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1480242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1481393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1482398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1483547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1484698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1485705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1486853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1488004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1489011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1490161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1491311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149246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14927488" y="70649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35" y="1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14927488" y="705344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14934670" y="704913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14569542" y="7050579"/>
              <a:ext cx="374015" cy="43180"/>
            </a:xfrm>
            <a:custGeom>
              <a:avLst/>
              <a:gdLst/>
              <a:ahLst/>
              <a:cxnLst/>
              <a:rect l="l" t="t" r="r" b="b"/>
              <a:pathLst>
                <a:path w="374015" h="43179">
                  <a:moveTo>
                    <a:pt x="373758" y="43129"/>
                  </a:moveTo>
                  <a:lnTo>
                    <a:pt x="0" y="43129"/>
                  </a:lnTo>
                  <a:lnTo>
                    <a:pt x="0" y="0"/>
                  </a:lnTo>
                  <a:lnTo>
                    <a:pt x="17256" y="0"/>
                  </a:lnTo>
                  <a:lnTo>
                    <a:pt x="17256" y="22994"/>
                  </a:lnTo>
                  <a:lnTo>
                    <a:pt x="356512" y="22994"/>
                  </a:lnTo>
                  <a:lnTo>
                    <a:pt x="356512" y="0"/>
                  </a:lnTo>
                  <a:lnTo>
                    <a:pt x="373758" y="0"/>
                  </a:lnTo>
                  <a:lnTo>
                    <a:pt x="373758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14924615" y="70304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55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14903040" y="700889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2994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1488148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1485848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1483692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1481535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1479235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1477079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1474923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472623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1470467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1468309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1466012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1463854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1461698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1459398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14588229" y="69988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6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14588225" y="702325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62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14588230" y="7001688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198" y="30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146069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1462850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1465003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1467306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1469461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1471617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1473918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1476074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1478228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1480530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1482686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1484985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1487144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1489298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14915998" y="699738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14586810" y="6998838"/>
              <a:ext cx="339725" cy="34925"/>
            </a:xfrm>
            <a:custGeom>
              <a:avLst/>
              <a:gdLst/>
              <a:ahLst/>
              <a:cxnLst/>
              <a:rect l="l" t="t" r="r" b="b"/>
              <a:pathLst>
                <a:path w="339725" h="34925">
                  <a:moveTo>
                    <a:pt x="0" y="34480"/>
                  </a:moveTo>
                  <a:lnTo>
                    <a:pt x="0" y="0"/>
                  </a:lnTo>
                  <a:lnTo>
                    <a:pt x="339235" y="0"/>
                  </a:lnTo>
                  <a:lnTo>
                    <a:pt x="339235" y="34480"/>
                  </a:lnTo>
                  <a:lnTo>
                    <a:pt x="0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14417168" y="709370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14417168" y="699881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14596298" y="7031905"/>
              <a:ext cx="325120" cy="15875"/>
            </a:xfrm>
            <a:custGeom>
              <a:avLst/>
              <a:gdLst/>
              <a:ahLst/>
              <a:cxnLst/>
              <a:rect l="l" t="t" r="r" b="b"/>
              <a:pathLst>
                <a:path w="325119" h="15875">
                  <a:moveTo>
                    <a:pt x="0" y="15790"/>
                  </a:moveTo>
                  <a:lnTo>
                    <a:pt x="324550" y="15790"/>
                  </a:lnTo>
                  <a:lnTo>
                    <a:pt x="324550" y="0"/>
                  </a:lnTo>
                  <a:lnTo>
                    <a:pt x="0" y="0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14593994" y="7033338"/>
              <a:ext cx="326390" cy="15875"/>
            </a:xfrm>
            <a:custGeom>
              <a:avLst/>
              <a:gdLst/>
              <a:ahLst/>
              <a:cxnLst/>
              <a:rect l="l" t="t" r="r" b="b"/>
              <a:pathLst>
                <a:path w="326390" h="15875">
                  <a:moveTo>
                    <a:pt x="326293" y="15790"/>
                  </a:moveTo>
                  <a:lnTo>
                    <a:pt x="326293" y="0"/>
                  </a:lnTo>
                  <a:lnTo>
                    <a:pt x="0" y="0"/>
                  </a:lnTo>
                  <a:lnTo>
                    <a:pt x="0" y="15790"/>
                  </a:lnTo>
                  <a:lnTo>
                    <a:pt x="326293" y="157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14587674" y="7047671"/>
              <a:ext cx="337820" cy="19050"/>
            </a:xfrm>
            <a:custGeom>
              <a:avLst/>
              <a:gdLst/>
              <a:ahLst/>
              <a:cxnLst/>
              <a:rect l="l" t="t" r="r" b="b"/>
              <a:pathLst>
                <a:path w="337819" h="19050">
                  <a:moveTo>
                    <a:pt x="0" y="18721"/>
                  </a:moveTo>
                  <a:lnTo>
                    <a:pt x="337496" y="18721"/>
                  </a:lnTo>
                  <a:lnTo>
                    <a:pt x="337496" y="0"/>
                  </a:lnTo>
                  <a:lnTo>
                    <a:pt x="0" y="0"/>
                  </a:lnTo>
                  <a:lnTo>
                    <a:pt x="0" y="187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14586814" y="7049128"/>
              <a:ext cx="339725" cy="19050"/>
            </a:xfrm>
            <a:custGeom>
              <a:avLst/>
              <a:gdLst/>
              <a:ahLst/>
              <a:cxnLst/>
              <a:rect l="l" t="t" r="r" b="b"/>
              <a:pathLst>
                <a:path w="339725" h="19050">
                  <a:moveTo>
                    <a:pt x="339235" y="18690"/>
                  </a:moveTo>
                  <a:lnTo>
                    <a:pt x="339235" y="0"/>
                  </a:lnTo>
                  <a:lnTo>
                    <a:pt x="0" y="0"/>
                  </a:lnTo>
                  <a:lnTo>
                    <a:pt x="0" y="18690"/>
                  </a:lnTo>
                  <a:lnTo>
                    <a:pt x="339235" y="186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16113420" y="70907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55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16101931" y="707931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942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16090414" y="70678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418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16080344" y="70577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1606887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16099028" y="705058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931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1605735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16099028" y="70505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44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1604729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1603579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1602429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1601280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1600273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1599124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1597972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159696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159581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1594666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1593660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1592512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1591361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1590354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1589204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1588054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158704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158589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1584747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1583742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1582591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1581441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158043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157928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157813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1577129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1575979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1574828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15742543" y="707213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15742543" y="706064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15742543" y="705058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811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15742543" y="70505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15742541" y="70836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628" y="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15742542" y="707356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15742549" y="706205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177" y="30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1576410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15742550" y="70505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157741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15751157" y="704913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63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1578565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1579715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1580722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158187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1583024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1584030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1585180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1586330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1587336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1588484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/>
            <p:cNvSpPr/>
            <p:nvPr/>
          </p:nvSpPr>
          <p:spPr>
            <a:xfrm>
              <a:off x="1589635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/>
            <p:cNvSpPr/>
            <p:nvPr/>
          </p:nvSpPr>
          <p:spPr>
            <a:xfrm>
              <a:off x="1590642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1591791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1592941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1593949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159509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159624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159725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1598405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1599554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1600561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160171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1602860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1603866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1605019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1606168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1607318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1608324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1609471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16099040" y="706493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16099040" y="705488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16104799" y="704915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507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15741081" y="7050579"/>
              <a:ext cx="374015" cy="43180"/>
            </a:xfrm>
            <a:custGeom>
              <a:avLst/>
              <a:gdLst/>
              <a:ahLst/>
              <a:cxnLst/>
              <a:rect l="l" t="t" r="r" b="b"/>
              <a:pathLst>
                <a:path w="374015" h="43179">
                  <a:moveTo>
                    <a:pt x="373768" y="43129"/>
                  </a:moveTo>
                  <a:lnTo>
                    <a:pt x="0" y="43129"/>
                  </a:lnTo>
                  <a:lnTo>
                    <a:pt x="0" y="0"/>
                  </a:lnTo>
                  <a:lnTo>
                    <a:pt x="17266" y="0"/>
                  </a:lnTo>
                  <a:lnTo>
                    <a:pt x="17266" y="22994"/>
                  </a:lnTo>
                  <a:lnTo>
                    <a:pt x="356523" y="22994"/>
                  </a:lnTo>
                  <a:lnTo>
                    <a:pt x="356523" y="0"/>
                  </a:lnTo>
                  <a:lnTo>
                    <a:pt x="373768" y="0"/>
                  </a:lnTo>
                  <a:lnTo>
                    <a:pt x="373768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16084677" y="701895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931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/>
            <p:cNvSpPr/>
            <p:nvPr/>
          </p:nvSpPr>
          <p:spPr>
            <a:xfrm>
              <a:off x="1606310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/>
            <p:cNvSpPr/>
            <p:nvPr/>
          </p:nvSpPr>
          <p:spPr>
            <a:xfrm>
              <a:off x="160401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/>
            <p:cNvSpPr/>
            <p:nvPr/>
          </p:nvSpPr>
          <p:spPr>
            <a:xfrm>
              <a:off x="1601854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1599698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1597399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1595241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1593086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1590785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1588629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1586474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1584173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1582018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/>
            <p:cNvSpPr/>
            <p:nvPr/>
          </p:nvSpPr>
          <p:spPr>
            <a:xfrm>
              <a:off x="1579861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/>
            <p:cNvSpPr/>
            <p:nvPr/>
          </p:nvSpPr>
          <p:spPr>
            <a:xfrm>
              <a:off x="1577560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/>
            <p:cNvSpPr/>
            <p:nvPr/>
          </p:nvSpPr>
          <p:spPr>
            <a:xfrm>
              <a:off x="15759796" y="699882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742"/>
                  </a:moveTo>
                  <a:lnTo>
                    <a:pt x="287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/>
            <p:cNvSpPr/>
            <p:nvPr/>
          </p:nvSpPr>
          <p:spPr>
            <a:xfrm>
              <a:off x="15759796" y="699881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/>
            <p:cNvSpPr/>
            <p:nvPr/>
          </p:nvSpPr>
          <p:spPr>
            <a:xfrm>
              <a:off x="15759791" y="70131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90" y="18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/>
            <p:cNvSpPr/>
            <p:nvPr/>
          </p:nvSpPr>
          <p:spPr>
            <a:xfrm>
              <a:off x="1576554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/>
            <p:cNvSpPr/>
            <p:nvPr/>
          </p:nvSpPr>
          <p:spPr>
            <a:xfrm>
              <a:off x="1578855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/>
            <p:cNvSpPr/>
            <p:nvPr/>
          </p:nvSpPr>
          <p:spPr>
            <a:xfrm>
              <a:off x="1581011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/>
            <p:cNvSpPr/>
            <p:nvPr/>
          </p:nvSpPr>
          <p:spPr>
            <a:xfrm>
              <a:off x="1583167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/>
            <p:cNvSpPr/>
            <p:nvPr/>
          </p:nvSpPr>
          <p:spPr>
            <a:xfrm>
              <a:off x="1585468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/>
            <p:cNvSpPr/>
            <p:nvPr/>
          </p:nvSpPr>
          <p:spPr>
            <a:xfrm>
              <a:off x="1587624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/>
            <p:cNvSpPr/>
            <p:nvPr/>
          </p:nvSpPr>
          <p:spPr>
            <a:xfrm>
              <a:off x="1589781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/>
            <p:cNvSpPr/>
            <p:nvPr/>
          </p:nvSpPr>
          <p:spPr>
            <a:xfrm>
              <a:off x="1592078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/>
            <p:cNvSpPr/>
            <p:nvPr/>
          </p:nvSpPr>
          <p:spPr>
            <a:xfrm>
              <a:off x="1594236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/>
            <p:cNvSpPr/>
            <p:nvPr/>
          </p:nvSpPr>
          <p:spPr>
            <a:xfrm>
              <a:off x="1596392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/>
            <p:cNvSpPr/>
            <p:nvPr/>
          </p:nvSpPr>
          <p:spPr>
            <a:xfrm>
              <a:off x="1598691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/>
            <p:cNvSpPr/>
            <p:nvPr/>
          </p:nvSpPr>
          <p:spPr>
            <a:xfrm>
              <a:off x="1600849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/>
            <p:cNvSpPr/>
            <p:nvPr/>
          </p:nvSpPr>
          <p:spPr>
            <a:xfrm>
              <a:off x="1603149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/>
            <p:cNvSpPr/>
            <p:nvPr/>
          </p:nvSpPr>
          <p:spPr>
            <a:xfrm>
              <a:off x="160530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/>
            <p:cNvSpPr/>
            <p:nvPr/>
          </p:nvSpPr>
          <p:spPr>
            <a:xfrm>
              <a:off x="16074631" y="69973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397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/>
            <p:cNvSpPr/>
            <p:nvPr/>
          </p:nvSpPr>
          <p:spPr>
            <a:xfrm>
              <a:off x="16097583" y="6997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/>
            <p:cNvSpPr/>
            <p:nvPr/>
          </p:nvSpPr>
          <p:spPr>
            <a:xfrm>
              <a:off x="15758337" y="6998838"/>
              <a:ext cx="339725" cy="34925"/>
            </a:xfrm>
            <a:custGeom>
              <a:avLst/>
              <a:gdLst/>
              <a:ahLst/>
              <a:cxnLst/>
              <a:rect l="l" t="t" r="r" b="b"/>
              <a:pathLst>
                <a:path w="339725" h="34925">
                  <a:moveTo>
                    <a:pt x="0" y="34480"/>
                  </a:moveTo>
                  <a:lnTo>
                    <a:pt x="0" y="0"/>
                  </a:lnTo>
                  <a:lnTo>
                    <a:pt x="339235" y="0"/>
                  </a:lnTo>
                  <a:lnTo>
                    <a:pt x="339235" y="34480"/>
                  </a:lnTo>
                  <a:lnTo>
                    <a:pt x="0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/>
            <p:cNvSpPr/>
            <p:nvPr/>
          </p:nvSpPr>
          <p:spPr>
            <a:xfrm>
              <a:off x="15588737" y="709370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/>
            <p:cNvSpPr/>
            <p:nvPr/>
          </p:nvSpPr>
          <p:spPr>
            <a:xfrm>
              <a:off x="15588737" y="699881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/>
            <p:cNvSpPr/>
            <p:nvPr/>
          </p:nvSpPr>
          <p:spPr>
            <a:xfrm>
              <a:off x="15767856" y="7031905"/>
              <a:ext cx="325120" cy="15875"/>
            </a:xfrm>
            <a:custGeom>
              <a:avLst/>
              <a:gdLst/>
              <a:ahLst/>
              <a:cxnLst/>
              <a:rect l="l" t="t" r="r" b="b"/>
              <a:pathLst>
                <a:path w="325119" h="15875">
                  <a:moveTo>
                    <a:pt x="0" y="15790"/>
                  </a:moveTo>
                  <a:lnTo>
                    <a:pt x="324559" y="15790"/>
                  </a:lnTo>
                  <a:lnTo>
                    <a:pt x="324559" y="0"/>
                  </a:lnTo>
                  <a:lnTo>
                    <a:pt x="0" y="0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/>
            <p:cNvSpPr/>
            <p:nvPr/>
          </p:nvSpPr>
          <p:spPr>
            <a:xfrm>
              <a:off x="15765560" y="7033338"/>
              <a:ext cx="326390" cy="15875"/>
            </a:xfrm>
            <a:custGeom>
              <a:avLst/>
              <a:gdLst/>
              <a:ahLst/>
              <a:cxnLst/>
              <a:rect l="l" t="t" r="r" b="b"/>
              <a:pathLst>
                <a:path w="326390" h="15875">
                  <a:moveTo>
                    <a:pt x="326304" y="15790"/>
                  </a:moveTo>
                  <a:lnTo>
                    <a:pt x="326304" y="0"/>
                  </a:lnTo>
                  <a:lnTo>
                    <a:pt x="0" y="0"/>
                  </a:lnTo>
                  <a:lnTo>
                    <a:pt x="0" y="15790"/>
                  </a:lnTo>
                  <a:lnTo>
                    <a:pt x="326304" y="157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/>
            <p:cNvSpPr/>
            <p:nvPr/>
          </p:nvSpPr>
          <p:spPr>
            <a:xfrm>
              <a:off x="15759241" y="7047671"/>
              <a:ext cx="337820" cy="19050"/>
            </a:xfrm>
            <a:custGeom>
              <a:avLst/>
              <a:gdLst/>
              <a:ahLst/>
              <a:cxnLst/>
              <a:rect l="l" t="t" r="r" b="b"/>
              <a:pathLst>
                <a:path w="337819" h="19050">
                  <a:moveTo>
                    <a:pt x="0" y="18721"/>
                  </a:moveTo>
                  <a:lnTo>
                    <a:pt x="337480" y="18721"/>
                  </a:lnTo>
                  <a:lnTo>
                    <a:pt x="337480" y="0"/>
                  </a:lnTo>
                  <a:lnTo>
                    <a:pt x="0" y="0"/>
                  </a:lnTo>
                  <a:lnTo>
                    <a:pt x="0" y="187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/>
            <p:cNvSpPr/>
            <p:nvPr/>
          </p:nvSpPr>
          <p:spPr>
            <a:xfrm>
              <a:off x="15758376" y="7049128"/>
              <a:ext cx="339725" cy="19050"/>
            </a:xfrm>
            <a:custGeom>
              <a:avLst/>
              <a:gdLst/>
              <a:ahLst/>
              <a:cxnLst/>
              <a:rect l="l" t="t" r="r" b="b"/>
              <a:pathLst>
                <a:path w="339725" h="19050">
                  <a:moveTo>
                    <a:pt x="339235" y="18690"/>
                  </a:moveTo>
                  <a:lnTo>
                    <a:pt x="339235" y="0"/>
                  </a:lnTo>
                  <a:lnTo>
                    <a:pt x="0" y="0"/>
                  </a:lnTo>
                  <a:lnTo>
                    <a:pt x="0" y="18690"/>
                  </a:lnTo>
                  <a:lnTo>
                    <a:pt x="339235" y="186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/>
            <p:cNvSpPr/>
            <p:nvPr/>
          </p:nvSpPr>
          <p:spPr>
            <a:xfrm>
              <a:off x="17270613" y="70836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07"/>
                  </a:moveTo>
                  <a:lnTo>
                    <a:pt x="86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/>
            <p:cNvSpPr/>
            <p:nvPr/>
          </p:nvSpPr>
          <p:spPr>
            <a:xfrm>
              <a:off x="1725910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/>
            <p:cNvSpPr/>
            <p:nvPr/>
          </p:nvSpPr>
          <p:spPr>
            <a:xfrm>
              <a:off x="17247606" y="706062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/>
            <p:cNvSpPr/>
            <p:nvPr/>
          </p:nvSpPr>
          <p:spPr>
            <a:xfrm>
              <a:off x="1723754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/>
            <p:cNvSpPr/>
            <p:nvPr/>
          </p:nvSpPr>
          <p:spPr>
            <a:xfrm>
              <a:off x="17260551" y="705057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/>
            <p:cNvSpPr/>
            <p:nvPr/>
          </p:nvSpPr>
          <p:spPr>
            <a:xfrm>
              <a:off x="1722604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/>
            <p:cNvSpPr/>
            <p:nvPr/>
          </p:nvSpPr>
          <p:spPr>
            <a:xfrm>
              <a:off x="17260551" y="705057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28"/>
                  </a:moveTo>
                  <a:lnTo>
                    <a:pt x="86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/>
            <p:cNvSpPr/>
            <p:nvPr/>
          </p:nvSpPr>
          <p:spPr>
            <a:xfrm>
              <a:off x="1721453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/>
            <p:cNvSpPr/>
            <p:nvPr/>
          </p:nvSpPr>
          <p:spPr>
            <a:xfrm>
              <a:off x="1720447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/>
            <p:cNvSpPr/>
            <p:nvPr/>
          </p:nvSpPr>
          <p:spPr>
            <a:xfrm>
              <a:off x="1719298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/>
            <p:cNvSpPr/>
            <p:nvPr/>
          </p:nvSpPr>
          <p:spPr>
            <a:xfrm>
              <a:off x="1718147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/>
            <p:cNvSpPr/>
            <p:nvPr/>
          </p:nvSpPr>
          <p:spPr>
            <a:xfrm>
              <a:off x="1717142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/>
            <p:cNvSpPr/>
            <p:nvPr/>
          </p:nvSpPr>
          <p:spPr>
            <a:xfrm>
              <a:off x="1715992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/>
            <p:cNvSpPr/>
            <p:nvPr/>
          </p:nvSpPr>
          <p:spPr>
            <a:xfrm>
              <a:off x="1714841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/>
            <p:cNvSpPr/>
            <p:nvPr/>
          </p:nvSpPr>
          <p:spPr>
            <a:xfrm>
              <a:off x="1713834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/>
            <p:cNvSpPr/>
            <p:nvPr/>
          </p:nvSpPr>
          <p:spPr>
            <a:xfrm>
              <a:off x="1712685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/>
            <p:cNvSpPr/>
            <p:nvPr/>
          </p:nvSpPr>
          <p:spPr>
            <a:xfrm>
              <a:off x="1711537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/>
            <p:cNvSpPr/>
            <p:nvPr/>
          </p:nvSpPr>
          <p:spPr>
            <a:xfrm>
              <a:off x="1710530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/>
            <p:cNvSpPr/>
            <p:nvPr/>
          </p:nvSpPr>
          <p:spPr>
            <a:xfrm>
              <a:off x="1709378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/>
            <p:cNvSpPr/>
            <p:nvPr/>
          </p:nvSpPr>
          <p:spPr>
            <a:xfrm>
              <a:off x="1708229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/>
            <p:cNvSpPr/>
            <p:nvPr/>
          </p:nvSpPr>
          <p:spPr>
            <a:xfrm>
              <a:off x="1707223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/>
            <p:cNvSpPr/>
            <p:nvPr/>
          </p:nvSpPr>
          <p:spPr>
            <a:xfrm>
              <a:off x="1706073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/>
            <p:cNvSpPr/>
            <p:nvPr/>
          </p:nvSpPr>
          <p:spPr>
            <a:xfrm>
              <a:off x="1704923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/>
            <p:cNvSpPr/>
            <p:nvPr/>
          </p:nvSpPr>
          <p:spPr>
            <a:xfrm>
              <a:off x="1703917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/>
            <p:cNvSpPr/>
            <p:nvPr/>
          </p:nvSpPr>
          <p:spPr>
            <a:xfrm>
              <a:off x="1702769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/>
            <p:cNvSpPr/>
            <p:nvPr/>
          </p:nvSpPr>
          <p:spPr>
            <a:xfrm>
              <a:off x="1701617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/>
            <p:cNvSpPr/>
            <p:nvPr/>
          </p:nvSpPr>
          <p:spPr>
            <a:xfrm>
              <a:off x="1700611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/>
            <p:cNvSpPr/>
            <p:nvPr/>
          </p:nvSpPr>
          <p:spPr>
            <a:xfrm>
              <a:off x="1699459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/>
            <p:cNvSpPr/>
            <p:nvPr/>
          </p:nvSpPr>
          <p:spPr>
            <a:xfrm>
              <a:off x="1698310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/>
            <p:cNvSpPr/>
            <p:nvPr/>
          </p:nvSpPr>
          <p:spPr>
            <a:xfrm>
              <a:off x="1697305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/>
            <p:cNvSpPr/>
            <p:nvPr/>
          </p:nvSpPr>
          <p:spPr>
            <a:xfrm>
              <a:off x="1696154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/>
            <p:cNvSpPr/>
            <p:nvPr/>
          </p:nvSpPr>
          <p:spPr>
            <a:xfrm>
              <a:off x="1695005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/>
            <p:cNvSpPr/>
            <p:nvPr/>
          </p:nvSpPr>
          <p:spPr>
            <a:xfrm>
              <a:off x="1693854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/>
            <p:cNvSpPr/>
            <p:nvPr/>
          </p:nvSpPr>
          <p:spPr>
            <a:xfrm>
              <a:off x="1692848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/>
            <p:cNvSpPr/>
            <p:nvPr/>
          </p:nvSpPr>
          <p:spPr>
            <a:xfrm>
              <a:off x="1691699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/>
            <p:cNvSpPr/>
            <p:nvPr/>
          </p:nvSpPr>
          <p:spPr>
            <a:xfrm>
              <a:off x="16914112" y="706780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66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/>
            <p:cNvSpPr/>
            <p:nvPr/>
          </p:nvSpPr>
          <p:spPr>
            <a:xfrm>
              <a:off x="16914112" y="705777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3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/>
            <p:cNvSpPr/>
            <p:nvPr/>
          </p:nvSpPr>
          <p:spPr>
            <a:xfrm>
              <a:off x="16914112" y="705058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931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/>
            <p:cNvSpPr/>
            <p:nvPr/>
          </p:nvSpPr>
          <p:spPr>
            <a:xfrm>
              <a:off x="16914112" y="70505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44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/>
            <p:cNvSpPr/>
            <p:nvPr/>
          </p:nvSpPr>
          <p:spPr>
            <a:xfrm>
              <a:off x="16913557" y="70916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/>
            <p:cNvSpPr/>
            <p:nvPr/>
          </p:nvSpPr>
          <p:spPr>
            <a:xfrm>
              <a:off x="16914125" y="708077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86" y="1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/>
            <p:cNvSpPr/>
            <p:nvPr/>
          </p:nvSpPr>
          <p:spPr>
            <a:xfrm>
              <a:off x="16914124" y="707071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21549" y="21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/>
            <p:cNvSpPr/>
            <p:nvPr/>
          </p:nvSpPr>
          <p:spPr>
            <a:xfrm>
              <a:off x="16914116" y="70591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/>
            <p:cNvSpPr/>
            <p:nvPr/>
          </p:nvSpPr>
          <p:spPr>
            <a:xfrm>
              <a:off x="1693855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/>
            <p:cNvSpPr/>
            <p:nvPr/>
          </p:nvSpPr>
          <p:spPr>
            <a:xfrm>
              <a:off x="16915554" y="70491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/>
            <p:cNvSpPr/>
            <p:nvPr/>
          </p:nvSpPr>
          <p:spPr>
            <a:xfrm>
              <a:off x="1694861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/>
            <p:cNvSpPr/>
            <p:nvPr/>
          </p:nvSpPr>
          <p:spPr>
            <a:xfrm>
              <a:off x="16925606" y="70491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/>
            <p:cNvSpPr/>
            <p:nvPr/>
          </p:nvSpPr>
          <p:spPr>
            <a:xfrm>
              <a:off x="1696011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/>
            <p:cNvSpPr/>
            <p:nvPr/>
          </p:nvSpPr>
          <p:spPr>
            <a:xfrm>
              <a:off x="1697160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/>
            <p:cNvSpPr/>
            <p:nvPr/>
          </p:nvSpPr>
          <p:spPr>
            <a:xfrm>
              <a:off x="16981684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/>
            <p:cNvSpPr/>
            <p:nvPr/>
          </p:nvSpPr>
          <p:spPr>
            <a:xfrm>
              <a:off x="169931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/>
            <p:cNvSpPr/>
            <p:nvPr/>
          </p:nvSpPr>
          <p:spPr>
            <a:xfrm>
              <a:off x="170046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/>
            <p:cNvSpPr/>
            <p:nvPr/>
          </p:nvSpPr>
          <p:spPr>
            <a:xfrm>
              <a:off x="1701474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/>
            <p:cNvSpPr/>
            <p:nvPr/>
          </p:nvSpPr>
          <p:spPr>
            <a:xfrm>
              <a:off x="1702622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/>
            <p:cNvSpPr/>
            <p:nvPr/>
          </p:nvSpPr>
          <p:spPr>
            <a:xfrm>
              <a:off x="1703772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/>
            <p:cNvSpPr/>
            <p:nvPr/>
          </p:nvSpPr>
          <p:spPr>
            <a:xfrm>
              <a:off x="1704779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/>
            <p:cNvSpPr/>
            <p:nvPr/>
          </p:nvSpPr>
          <p:spPr>
            <a:xfrm>
              <a:off x="1705930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/>
            <p:cNvSpPr/>
            <p:nvPr/>
          </p:nvSpPr>
          <p:spPr>
            <a:xfrm>
              <a:off x="1707078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/>
            <p:cNvSpPr/>
            <p:nvPr/>
          </p:nvSpPr>
          <p:spPr>
            <a:xfrm>
              <a:off x="1708084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/>
            <p:cNvSpPr/>
            <p:nvPr/>
          </p:nvSpPr>
          <p:spPr>
            <a:xfrm>
              <a:off x="1709236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/>
            <p:cNvSpPr/>
            <p:nvPr/>
          </p:nvSpPr>
          <p:spPr>
            <a:xfrm>
              <a:off x="17103855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/>
            <p:cNvSpPr/>
            <p:nvPr/>
          </p:nvSpPr>
          <p:spPr>
            <a:xfrm>
              <a:off x="1711391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/>
            <p:cNvSpPr/>
            <p:nvPr/>
          </p:nvSpPr>
          <p:spPr>
            <a:xfrm>
              <a:off x="1712542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/>
            <p:cNvSpPr/>
            <p:nvPr/>
          </p:nvSpPr>
          <p:spPr>
            <a:xfrm>
              <a:off x="1713691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/>
            <p:cNvSpPr/>
            <p:nvPr/>
          </p:nvSpPr>
          <p:spPr>
            <a:xfrm>
              <a:off x="17146983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/>
            <p:cNvSpPr/>
            <p:nvPr/>
          </p:nvSpPr>
          <p:spPr>
            <a:xfrm>
              <a:off x="17158477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/>
            <p:cNvSpPr/>
            <p:nvPr/>
          </p:nvSpPr>
          <p:spPr>
            <a:xfrm>
              <a:off x="1717000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/>
            <p:cNvSpPr/>
            <p:nvPr/>
          </p:nvSpPr>
          <p:spPr>
            <a:xfrm>
              <a:off x="1718005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/>
            <p:cNvSpPr/>
            <p:nvPr/>
          </p:nvSpPr>
          <p:spPr>
            <a:xfrm>
              <a:off x="17191552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/>
            <p:cNvSpPr/>
            <p:nvPr/>
          </p:nvSpPr>
          <p:spPr>
            <a:xfrm>
              <a:off x="17203076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/>
            <p:cNvSpPr/>
            <p:nvPr/>
          </p:nvSpPr>
          <p:spPr>
            <a:xfrm>
              <a:off x="17214538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/>
            <p:cNvSpPr/>
            <p:nvPr/>
          </p:nvSpPr>
          <p:spPr>
            <a:xfrm>
              <a:off x="1722459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/>
            <p:cNvSpPr/>
            <p:nvPr/>
          </p:nvSpPr>
          <p:spPr>
            <a:xfrm>
              <a:off x="17236120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/>
            <p:cNvSpPr/>
            <p:nvPr/>
          </p:nvSpPr>
          <p:spPr>
            <a:xfrm>
              <a:off x="17247601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/>
            <p:cNvSpPr/>
            <p:nvPr/>
          </p:nvSpPr>
          <p:spPr>
            <a:xfrm>
              <a:off x="17257669" y="7072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/>
            <p:cNvSpPr/>
            <p:nvPr/>
          </p:nvSpPr>
          <p:spPr>
            <a:xfrm>
              <a:off x="17260547" y="706352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/>
            <p:cNvSpPr/>
            <p:nvPr/>
          </p:nvSpPr>
          <p:spPr>
            <a:xfrm>
              <a:off x="17260547" y="705201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/>
            <p:cNvSpPr/>
            <p:nvPr/>
          </p:nvSpPr>
          <p:spPr>
            <a:xfrm>
              <a:off x="17267741" y="704913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/>
            <p:cNvSpPr/>
            <p:nvPr/>
          </p:nvSpPr>
          <p:spPr>
            <a:xfrm>
              <a:off x="17279206" y="7049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76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/>
            <p:cNvSpPr/>
            <p:nvPr/>
          </p:nvSpPr>
          <p:spPr>
            <a:xfrm>
              <a:off x="16912666" y="7050579"/>
              <a:ext cx="367030" cy="43180"/>
            </a:xfrm>
            <a:custGeom>
              <a:avLst/>
              <a:gdLst/>
              <a:ahLst/>
              <a:cxnLst/>
              <a:rect l="l" t="t" r="r" b="b"/>
              <a:pathLst>
                <a:path w="367030" h="43179">
                  <a:moveTo>
                    <a:pt x="366554" y="43129"/>
                  </a:moveTo>
                  <a:lnTo>
                    <a:pt x="0" y="43129"/>
                  </a:lnTo>
                  <a:lnTo>
                    <a:pt x="0" y="0"/>
                  </a:lnTo>
                  <a:lnTo>
                    <a:pt x="17266" y="0"/>
                  </a:lnTo>
                  <a:lnTo>
                    <a:pt x="17266" y="22994"/>
                  </a:lnTo>
                  <a:lnTo>
                    <a:pt x="346439" y="22994"/>
                  </a:lnTo>
                  <a:lnTo>
                    <a:pt x="346439" y="0"/>
                  </a:lnTo>
                  <a:lnTo>
                    <a:pt x="366554" y="0"/>
                  </a:lnTo>
                  <a:lnTo>
                    <a:pt x="366554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/>
            <p:cNvSpPr/>
            <p:nvPr/>
          </p:nvSpPr>
          <p:spPr>
            <a:xfrm>
              <a:off x="17241866" y="70146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66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/>
            <p:cNvSpPr/>
            <p:nvPr/>
          </p:nvSpPr>
          <p:spPr>
            <a:xfrm>
              <a:off x="1722027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/>
            <p:cNvSpPr/>
            <p:nvPr/>
          </p:nvSpPr>
          <p:spPr>
            <a:xfrm>
              <a:off x="1719873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/>
            <p:cNvSpPr/>
            <p:nvPr/>
          </p:nvSpPr>
          <p:spPr>
            <a:xfrm>
              <a:off x="1717573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/>
            <p:cNvSpPr/>
            <p:nvPr/>
          </p:nvSpPr>
          <p:spPr>
            <a:xfrm>
              <a:off x="1715418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/>
            <p:cNvSpPr/>
            <p:nvPr/>
          </p:nvSpPr>
          <p:spPr>
            <a:xfrm>
              <a:off x="17152726" y="699881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86"/>
                  </a:moveTo>
                  <a:lnTo>
                    <a:pt x="14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/>
            <p:cNvSpPr/>
            <p:nvPr/>
          </p:nvSpPr>
          <p:spPr>
            <a:xfrm>
              <a:off x="17152736" y="701032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21549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/>
            <p:cNvSpPr/>
            <p:nvPr/>
          </p:nvSpPr>
          <p:spPr>
            <a:xfrm>
              <a:off x="1716136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/>
            <p:cNvSpPr/>
            <p:nvPr/>
          </p:nvSpPr>
          <p:spPr>
            <a:xfrm>
              <a:off x="1718293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/>
            <p:cNvSpPr/>
            <p:nvPr/>
          </p:nvSpPr>
          <p:spPr>
            <a:xfrm>
              <a:off x="1720593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/>
            <p:cNvSpPr/>
            <p:nvPr/>
          </p:nvSpPr>
          <p:spPr>
            <a:xfrm>
              <a:off x="17227474" y="699737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/>
            <p:cNvSpPr/>
            <p:nvPr/>
          </p:nvSpPr>
          <p:spPr>
            <a:xfrm>
              <a:off x="17249044" y="699738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507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/>
            <p:cNvSpPr/>
            <p:nvPr/>
          </p:nvSpPr>
          <p:spPr>
            <a:xfrm>
              <a:off x="17151317" y="6998838"/>
              <a:ext cx="107950" cy="34925"/>
            </a:xfrm>
            <a:custGeom>
              <a:avLst/>
              <a:gdLst/>
              <a:ahLst/>
              <a:cxnLst/>
              <a:rect l="l" t="t" r="r" b="b"/>
              <a:pathLst>
                <a:path w="107950" h="34925">
                  <a:moveTo>
                    <a:pt x="0" y="34480"/>
                  </a:moveTo>
                  <a:lnTo>
                    <a:pt x="0" y="0"/>
                  </a:lnTo>
                  <a:lnTo>
                    <a:pt x="107787" y="0"/>
                  </a:lnTo>
                  <a:lnTo>
                    <a:pt x="107787" y="34480"/>
                  </a:lnTo>
                  <a:lnTo>
                    <a:pt x="0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/>
            <p:cNvSpPr/>
            <p:nvPr/>
          </p:nvSpPr>
          <p:spPr>
            <a:xfrm>
              <a:off x="16760303" y="7093708"/>
              <a:ext cx="492125" cy="0"/>
            </a:xfrm>
            <a:custGeom>
              <a:avLst/>
              <a:gdLst/>
              <a:ahLst/>
              <a:cxnLst/>
              <a:rect l="l" t="t" r="r" b="b"/>
              <a:pathLst>
                <a:path w="492125" h="0">
                  <a:moveTo>
                    <a:pt x="0" y="0"/>
                  </a:moveTo>
                  <a:lnTo>
                    <a:pt x="4916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/>
            <p:cNvSpPr/>
            <p:nvPr/>
          </p:nvSpPr>
          <p:spPr>
            <a:xfrm>
              <a:off x="1714986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/>
            <p:cNvSpPr/>
            <p:nvPr/>
          </p:nvSpPr>
          <p:spPr>
            <a:xfrm>
              <a:off x="17145558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/>
            <p:cNvSpPr/>
            <p:nvPr/>
          </p:nvSpPr>
          <p:spPr>
            <a:xfrm>
              <a:off x="1714124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/>
            <p:cNvSpPr/>
            <p:nvPr/>
          </p:nvSpPr>
          <p:spPr>
            <a:xfrm>
              <a:off x="17136918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17132594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/>
            <p:cNvSpPr/>
            <p:nvPr/>
          </p:nvSpPr>
          <p:spPr>
            <a:xfrm>
              <a:off x="17128320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/>
            <p:cNvSpPr/>
            <p:nvPr/>
          </p:nvSpPr>
          <p:spPr>
            <a:xfrm>
              <a:off x="17123980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/>
            <p:cNvSpPr/>
            <p:nvPr/>
          </p:nvSpPr>
          <p:spPr>
            <a:xfrm>
              <a:off x="17119649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17115373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/>
            <p:cNvSpPr/>
            <p:nvPr/>
          </p:nvSpPr>
          <p:spPr>
            <a:xfrm>
              <a:off x="17111051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/>
            <p:cNvSpPr/>
            <p:nvPr/>
          </p:nvSpPr>
          <p:spPr>
            <a:xfrm>
              <a:off x="17106720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/>
            <p:cNvSpPr/>
            <p:nvPr/>
          </p:nvSpPr>
          <p:spPr>
            <a:xfrm>
              <a:off x="1710244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17098105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/>
            <p:cNvSpPr/>
            <p:nvPr/>
          </p:nvSpPr>
          <p:spPr>
            <a:xfrm>
              <a:off x="1709378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/>
            <p:cNvSpPr/>
            <p:nvPr/>
          </p:nvSpPr>
          <p:spPr>
            <a:xfrm>
              <a:off x="17089505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/>
            <p:cNvSpPr/>
            <p:nvPr/>
          </p:nvSpPr>
          <p:spPr>
            <a:xfrm>
              <a:off x="17085174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1708085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/>
            <p:cNvSpPr/>
            <p:nvPr/>
          </p:nvSpPr>
          <p:spPr>
            <a:xfrm>
              <a:off x="17076543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/>
            <p:cNvSpPr/>
            <p:nvPr/>
          </p:nvSpPr>
          <p:spPr>
            <a:xfrm>
              <a:off x="17073683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/>
            <p:cNvSpPr/>
            <p:nvPr/>
          </p:nvSpPr>
          <p:spPr>
            <a:xfrm>
              <a:off x="17069368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1706504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/>
            <p:cNvSpPr/>
            <p:nvPr/>
          </p:nvSpPr>
          <p:spPr>
            <a:xfrm>
              <a:off x="17060738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/>
            <p:cNvSpPr/>
            <p:nvPr/>
          </p:nvSpPr>
          <p:spPr>
            <a:xfrm>
              <a:off x="17056430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/>
            <p:cNvSpPr/>
            <p:nvPr/>
          </p:nvSpPr>
          <p:spPr>
            <a:xfrm>
              <a:off x="17052107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17047789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/>
            <p:cNvSpPr/>
            <p:nvPr/>
          </p:nvSpPr>
          <p:spPr>
            <a:xfrm>
              <a:off x="17043499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/>
            <p:cNvSpPr/>
            <p:nvPr/>
          </p:nvSpPr>
          <p:spPr>
            <a:xfrm>
              <a:off x="17039177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/>
            <p:cNvSpPr/>
            <p:nvPr/>
          </p:nvSpPr>
          <p:spPr>
            <a:xfrm>
              <a:off x="17034837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17030555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/>
            <p:cNvSpPr/>
            <p:nvPr/>
          </p:nvSpPr>
          <p:spPr>
            <a:xfrm>
              <a:off x="1702623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/>
            <p:cNvSpPr/>
            <p:nvPr/>
          </p:nvSpPr>
          <p:spPr>
            <a:xfrm>
              <a:off x="1702190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/>
            <p:cNvSpPr/>
            <p:nvPr/>
          </p:nvSpPr>
          <p:spPr>
            <a:xfrm>
              <a:off x="17017617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17013284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/>
            <p:cNvSpPr/>
            <p:nvPr/>
          </p:nvSpPr>
          <p:spPr>
            <a:xfrm>
              <a:off x="1700899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/>
            <p:cNvSpPr/>
            <p:nvPr/>
          </p:nvSpPr>
          <p:spPr>
            <a:xfrm>
              <a:off x="17004670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/>
            <p:cNvSpPr/>
            <p:nvPr/>
          </p:nvSpPr>
          <p:spPr>
            <a:xfrm>
              <a:off x="17000363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/>
            <p:cNvSpPr/>
            <p:nvPr/>
          </p:nvSpPr>
          <p:spPr>
            <a:xfrm>
              <a:off x="16996038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/>
            <p:cNvSpPr/>
            <p:nvPr/>
          </p:nvSpPr>
          <p:spPr>
            <a:xfrm>
              <a:off x="16991739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/>
            <p:cNvSpPr/>
            <p:nvPr/>
          </p:nvSpPr>
          <p:spPr>
            <a:xfrm>
              <a:off x="1698741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/>
            <p:cNvSpPr/>
            <p:nvPr/>
          </p:nvSpPr>
          <p:spPr>
            <a:xfrm>
              <a:off x="1698455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1698023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/>
            <p:cNvSpPr/>
            <p:nvPr/>
          </p:nvSpPr>
          <p:spPr>
            <a:xfrm>
              <a:off x="1697591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/>
            <p:cNvSpPr/>
            <p:nvPr/>
          </p:nvSpPr>
          <p:spPr>
            <a:xfrm>
              <a:off x="16971612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/>
            <p:cNvSpPr/>
            <p:nvPr/>
          </p:nvSpPr>
          <p:spPr>
            <a:xfrm>
              <a:off x="16967303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16962995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/>
            <p:cNvSpPr/>
            <p:nvPr/>
          </p:nvSpPr>
          <p:spPr>
            <a:xfrm>
              <a:off x="16958671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16954357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16950050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1694572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16941434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16937104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16932796" y="704767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16929931" y="7049128"/>
              <a:ext cx="221615" cy="19050"/>
            </a:xfrm>
            <a:custGeom>
              <a:avLst/>
              <a:gdLst/>
              <a:ahLst/>
              <a:cxnLst/>
              <a:rect l="l" t="t" r="r" b="b"/>
              <a:pathLst>
                <a:path w="221615" h="19050">
                  <a:moveTo>
                    <a:pt x="221385" y="18690"/>
                  </a:moveTo>
                  <a:lnTo>
                    <a:pt x="221385" y="0"/>
                  </a:lnTo>
                  <a:lnTo>
                    <a:pt x="0" y="0"/>
                  </a:lnTo>
                  <a:lnTo>
                    <a:pt x="0" y="18690"/>
                  </a:lnTo>
                  <a:lnTo>
                    <a:pt x="221385" y="186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/>
            <p:cNvSpPr/>
            <p:nvPr/>
          </p:nvSpPr>
          <p:spPr>
            <a:xfrm>
              <a:off x="17109621" y="702471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72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/>
            <p:cNvSpPr/>
            <p:nvPr/>
          </p:nvSpPr>
          <p:spPr>
            <a:xfrm>
              <a:off x="17088043" y="700314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742"/>
                  </a:moveTo>
                  <a:lnTo>
                    <a:pt x="287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1706649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1704349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1702190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1699893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1697737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1695580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1693279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/>
            <p:cNvSpPr/>
            <p:nvPr/>
          </p:nvSpPr>
          <p:spPr>
            <a:xfrm>
              <a:off x="16931364" y="699881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86"/>
                  </a:moveTo>
                  <a:lnTo>
                    <a:pt x="143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/>
            <p:cNvSpPr/>
            <p:nvPr/>
          </p:nvSpPr>
          <p:spPr>
            <a:xfrm>
              <a:off x="16930809" y="70313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16931369" y="701032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21559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/>
            <p:cNvSpPr/>
            <p:nvPr/>
          </p:nvSpPr>
          <p:spPr>
            <a:xfrm>
              <a:off x="1693998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/>
            <p:cNvSpPr/>
            <p:nvPr/>
          </p:nvSpPr>
          <p:spPr>
            <a:xfrm>
              <a:off x="1696299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/>
            <p:cNvSpPr/>
            <p:nvPr/>
          </p:nvSpPr>
          <p:spPr>
            <a:xfrm>
              <a:off x="1698456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/>
            <p:cNvSpPr/>
            <p:nvPr/>
          </p:nvSpPr>
          <p:spPr>
            <a:xfrm>
              <a:off x="1700612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/>
            <p:cNvSpPr/>
            <p:nvPr/>
          </p:nvSpPr>
          <p:spPr>
            <a:xfrm>
              <a:off x="1702909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/>
            <p:cNvSpPr/>
            <p:nvPr/>
          </p:nvSpPr>
          <p:spPr>
            <a:xfrm>
              <a:off x="1705069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/>
            <p:cNvSpPr/>
            <p:nvPr/>
          </p:nvSpPr>
          <p:spPr>
            <a:xfrm>
              <a:off x="1707223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/>
            <p:cNvSpPr/>
            <p:nvPr/>
          </p:nvSpPr>
          <p:spPr>
            <a:xfrm>
              <a:off x="17095236" y="699738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015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/>
            <p:cNvSpPr/>
            <p:nvPr/>
          </p:nvSpPr>
          <p:spPr>
            <a:xfrm>
              <a:off x="17116775" y="6997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76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/>
            <p:cNvSpPr/>
            <p:nvPr/>
          </p:nvSpPr>
          <p:spPr>
            <a:xfrm>
              <a:off x="16929931" y="6998838"/>
              <a:ext cx="187325" cy="34925"/>
            </a:xfrm>
            <a:custGeom>
              <a:avLst/>
              <a:gdLst/>
              <a:ahLst/>
              <a:cxnLst/>
              <a:rect l="l" t="t" r="r" b="b"/>
              <a:pathLst>
                <a:path w="187325" h="34925">
                  <a:moveTo>
                    <a:pt x="0" y="34480"/>
                  </a:moveTo>
                  <a:lnTo>
                    <a:pt x="0" y="0"/>
                  </a:lnTo>
                  <a:lnTo>
                    <a:pt x="186852" y="0"/>
                  </a:lnTo>
                  <a:lnTo>
                    <a:pt x="186852" y="34480"/>
                  </a:lnTo>
                  <a:lnTo>
                    <a:pt x="0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/>
            <p:cNvSpPr/>
            <p:nvPr/>
          </p:nvSpPr>
          <p:spPr>
            <a:xfrm>
              <a:off x="17118256" y="703188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/>
            <p:cNvSpPr/>
            <p:nvPr/>
          </p:nvSpPr>
          <p:spPr>
            <a:xfrm>
              <a:off x="17118256" y="70275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/>
            <p:cNvSpPr/>
            <p:nvPr/>
          </p:nvSpPr>
          <p:spPr>
            <a:xfrm>
              <a:off x="17118256" y="702327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/>
            <p:cNvSpPr/>
            <p:nvPr/>
          </p:nvSpPr>
          <p:spPr>
            <a:xfrm>
              <a:off x="17118256" y="70189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/>
            <p:cNvSpPr/>
            <p:nvPr/>
          </p:nvSpPr>
          <p:spPr>
            <a:xfrm>
              <a:off x="17118256" y="701462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/>
            <p:cNvSpPr/>
            <p:nvPr/>
          </p:nvSpPr>
          <p:spPr>
            <a:xfrm>
              <a:off x="17118256" y="701032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/>
            <p:cNvSpPr/>
            <p:nvPr/>
          </p:nvSpPr>
          <p:spPr>
            <a:xfrm>
              <a:off x="17118256" y="700601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/>
            <p:cNvSpPr/>
            <p:nvPr/>
          </p:nvSpPr>
          <p:spPr>
            <a:xfrm>
              <a:off x="17118256" y="70017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/>
            <p:cNvSpPr/>
            <p:nvPr/>
          </p:nvSpPr>
          <p:spPr>
            <a:xfrm>
              <a:off x="17116783" y="69988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0" y="34501"/>
                  </a:lnTo>
                  <a:lnTo>
                    <a:pt x="34522" y="34501"/>
                  </a:lnTo>
                  <a:lnTo>
                    <a:pt x="3452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/>
            <p:cNvSpPr/>
            <p:nvPr/>
          </p:nvSpPr>
          <p:spPr>
            <a:xfrm>
              <a:off x="1714986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/>
            <p:cNvSpPr/>
            <p:nvPr/>
          </p:nvSpPr>
          <p:spPr>
            <a:xfrm>
              <a:off x="1714555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/>
            <p:cNvSpPr/>
            <p:nvPr/>
          </p:nvSpPr>
          <p:spPr>
            <a:xfrm>
              <a:off x="1714124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/>
            <p:cNvSpPr/>
            <p:nvPr/>
          </p:nvSpPr>
          <p:spPr>
            <a:xfrm>
              <a:off x="1713691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/>
            <p:cNvSpPr/>
            <p:nvPr/>
          </p:nvSpPr>
          <p:spPr>
            <a:xfrm>
              <a:off x="1713259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/>
            <p:cNvSpPr/>
            <p:nvPr/>
          </p:nvSpPr>
          <p:spPr>
            <a:xfrm>
              <a:off x="1712832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/>
            <p:cNvSpPr/>
            <p:nvPr/>
          </p:nvSpPr>
          <p:spPr>
            <a:xfrm>
              <a:off x="1712398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/>
            <p:cNvSpPr/>
            <p:nvPr/>
          </p:nvSpPr>
          <p:spPr>
            <a:xfrm>
              <a:off x="1711964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/>
            <p:cNvSpPr/>
            <p:nvPr/>
          </p:nvSpPr>
          <p:spPr>
            <a:xfrm>
              <a:off x="1711537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/>
            <p:cNvSpPr/>
            <p:nvPr/>
          </p:nvSpPr>
          <p:spPr>
            <a:xfrm>
              <a:off x="1711105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/>
            <p:cNvSpPr/>
            <p:nvPr/>
          </p:nvSpPr>
          <p:spPr>
            <a:xfrm>
              <a:off x="1710672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/>
            <p:cNvSpPr/>
            <p:nvPr/>
          </p:nvSpPr>
          <p:spPr>
            <a:xfrm>
              <a:off x="1710244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/>
            <p:cNvSpPr/>
            <p:nvPr/>
          </p:nvSpPr>
          <p:spPr>
            <a:xfrm>
              <a:off x="1709810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/>
            <p:cNvSpPr/>
            <p:nvPr/>
          </p:nvSpPr>
          <p:spPr>
            <a:xfrm>
              <a:off x="1709378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/>
            <p:cNvSpPr/>
            <p:nvPr/>
          </p:nvSpPr>
          <p:spPr>
            <a:xfrm>
              <a:off x="1708950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/>
            <p:cNvSpPr/>
            <p:nvPr/>
          </p:nvSpPr>
          <p:spPr>
            <a:xfrm>
              <a:off x="1708517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/>
            <p:cNvSpPr/>
            <p:nvPr/>
          </p:nvSpPr>
          <p:spPr>
            <a:xfrm>
              <a:off x="1708085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/>
            <p:cNvSpPr/>
            <p:nvPr/>
          </p:nvSpPr>
          <p:spPr>
            <a:xfrm>
              <a:off x="1707654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/>
            <p:cNvSpPr/>
            <p:nvPr/>
          </p:nvSpPr>
          <p:spPr>
            <a:xfrm>
              <a:off x="1707368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/>
            <p:cNvSpPr/>
            <p:nvPr/>
          </p:nvSpPr>
          <p:spPr>
            <a:xfrm>
              <a:off x="1706936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/>
            <p:cNvSpPr/>
            <p:nvPr/>
          </p:nvSpPr>
          <p:spPr>
            <a:xfrm>
              <a:off x="1706504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/>
            <p:cNvSpPr/>
            <p:nvPr/>
          </p:nvSpPr>
          <p:spPr>
            <a:xfrm>
              <a:off x="1706073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/>
            <p:cNvSpPr/>
            <p:nvPr/>
          </p:nvSpPr>
          <p:spPr>
            <a:xfrm>
              <a:off x="1705643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/>
            <p:cNvSpPr/>
            <p:nvPr/>
          </p:nvSpPr>
          <p:spPr>
            <a:xfrm>
              <a:off x="1705210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/>
            <p:cNvSpPr/>
            <p:nvPr/>
          </p:nvSpPr>
          <p:spPr>
            <a:xfrm>
              <a:off x="1704778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/>
            <p:cNvSpPr/>
            <p:nvPr/>
          </p:nvSpPr>
          <p:spPr>
            <a:xfrm>
              <a:off x="1704349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/>
            <p:cNvSpPr/>
            <p:nvPr/>
          </p:nvSpPr>
          <p:spPr>
            <a:xfrm>
              <a:off x="1703917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/>
            <p:cNvSpPr/>
            <p:nvPr/>
          </p:nvSpPr>
          <p:spPr>
            <a:xfrm>
              <a:off x="1703483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/>
            <p:cNvSpPr/>
            <p:nvPr/>
          </p:nvSpPr>
          <p:spPr>
            <a:xfrm>
              <a:off x="1703055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/>
            <p:cNvSpPr/>
            <p:nvPr/>
          </p:nvSpPr>
          <p:spPr>
            <a:xfrm>
              <a:off x="1702623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/>
            <p:cNvSpPr/>
            <p:nvPr/>
          </p:nvSpPr>
          <p:spPr>
            <a:xfrm>
              <a:off x="1702190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/>
            <p:cNvSpPr/>
            <p:nvPr/>
          </p:nvSpPr>
          <p:spPr>
            <a:xfrm>
              <a:off x="1701761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/>
            <p:cNvSpPr/>
            <p:nvPr/>
          </p:nvSpPr>
          <p:spPr>
            <a:xfrm>
              <a:off x="17013284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/>
            <p:cNvSpPr/>
            <p:nvPr/>
          </p:nvSpPr>
          <p:spPr>
            <a:xfrm>
              <a:off x="1700899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/>
            <p:cNvSpPr/>
            <p:nvPr/>
          </p:nvSpPr>
          <p:spPr>
            <a:xfrm>
              <a:off x="1700467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/>
            <p:cNvSpPr/>
            <p:nvPr/>
          </p:nvSpPr>
          <p:spPr>
            <a:xfrm>
              <a:off x="1700036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/>
            <p:cNvSpPr/>
            <p:nvPr/>
          </p:nvSpPr>
          <p:spPr>
            <a:xfrm>
              <a:off x="16996038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/>
            <p:cNvSpPr/>
            <p:nvPr/>
          </p:nvSpPr>
          <p:spPr>
            <a:xfrm>
              <a:off x="16991739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/>
            <p:cNvSpPr/>
            <p:nvPr/>
          </p:nvSpPr>
          <p:spPr>
            <a:xfrm>
              <a:off x="1698741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/>
            <p:cNvSpPr/>
            <p:nvPr/>
          </p:nvSpPr>
          <p:spPr>
            <a:xfrm>
              <a:off x="1698455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/>
            <p:cNvSpPr/>
            <p:nvPr/>
          </p:nvSpPr>
          <p:spPr>
            <a:xfrm>
              <a:off x="1698023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/>
            <p:cNvSpPr/>
            <p:nvPr/>
          </p:nvSpPr>
          <p:spPr>
            <a:xfrm>
              <a:off x="16975916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/>
            <p:cNvSpPr/>
            <p:nvPr/>
          </p:nvSpPr>
          <p:spPr>
            <a:xfrm>
              <a:off x="16971612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/>
            <p:cNvSpPr/>
            <p:nvPr/>
          </p:nvSpPr>
          <p:spPr>
            <a:xfrm>
              <a:off x="16967303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/>
            <p:cNvSpPr/>
            <p:nvPr/>
          </p:nvSpPr>
          <p:spPr>
            <a:xfrm>
              <a:off x="16962995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/>
            <p:cNvSpPr/>
            <p:nvPr/>
          </p:nvSpPr>
          <p:spPr>
            <a:xfrm>
              <a:off x="16958671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/>
            <p:cNvSpPr/>
            <p:nvPr/>
          </p:nvSpPr>
          <p:spPr>
            <a:xfrm>
              <a:off x="16954357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/>
            <p:cNvSpPr/>
            <p:nvPr/>
          </p:nvSpPr>
          <p:spPr>
            <a:xfrm>
              <a:off x="16950050" y="70319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/>
            <p:cNvSpPr/>
            <p:nvPr/>
          </p:nvSpPr>
          <p:spPr>
            <a:xfrm>
              <a:off x="16947177" y="7033338"/>
              <a:ext cx="204470" cy="15875"/>
            </a:xfrm>
            <a:custGeom>
              <a:avLst/>
              <a:gdLst/>
              <a:ahLst/>
              <a:cxnLst/>
              <a:rect l="l" t="t" r="r" b="b"/>
              <a:pathLst>
                <a:path w="204469" h="15875">
                  <a:moveTo>
                    <a:pt x="204140" y="15790"/>
                  </a:moveTo>
                  <a:lnTo>
                    <a:pt x="204140" y="0"/>
                  </a:lnTo>
                  <a:lnTo>
                    <a:pt x="0" y="0"/>
                  </a:lnTo>
                  <a:lnTo>
                    <a:pt x="0" y="15790"/>
                  </a:lnTo>
                  <a:lnTo>
                    <a:pt x="204140" y="157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/>
            <p:cNvSpPr/>
            <p:nvPr/>
          </p:nvSpPr>
          <p:spPr>
            <a:xfrm>
              <a:off x="17100622" y="69819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811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/>
            <p:cNvSpPr/>
            <p:nvPr/>
          </p:nvSpPr>
          <p:spPr>
            <a:xfrm>
              <a:off x="17083384" y="69589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/>
            <p:cNvSpPr/>
            <p:nvPr/>
          </p:nvSpPr>
          <p:spPr>
            <a:xfrm>
              <a:off x="17083384" y="69373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/>
            <p:cNvSpPr/>
            <p:nvPr/>
          </p:nvSpPr>
          <p:spPr>
            <a:xfrm>
              <a:off x="17083384" y="69143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/>
            <p:cNvSpPr/>
            <p:nvPr/>
          </p:nvSpPr>
          <p:spPr>
            <a:xfrm>
              <a:off x="17083384" y="68928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/>
            <p:cNvSpPr/>
            <p:nvPr/>
          </p:nvSpPr>
          <p:spPr>
            <a:xfrm>
              <a:off x="17083384" y="6871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/>
            <p:cNvSpPr/>
            <p:nvPr/>
          </p:nvSpPr>
          <p:spPr>
            <a:xfrm>
              <a:off x="17083384" y="68482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/>
            <p:cNvSpPr/>
            <p:nvPr/>
          </p:nvSpPr>
          <p:spPr>
            <a:xfrm>
              <a:off x="17083384" y="68267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/>
            <p:cNvSpPr/>
            <p:nvPr/>
          </p:nvSpPr>
          <p:spPr>
            <a:xfrm>
              <a:off x="17083384" y="68051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/>
            <p:cNvSpPr/>
            <p:nvPr/>
          </p:nvSpPr>
          <p:spPr>
            <a:xfrm>
              <a:off x="17083384" y="67821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/>
            <p:cNvSpPr/>
            <p:nvPr/>
          </p:nvSpPr>
          <p:spPr>
            <a:xfrm>
              <a:off x="17083384" y="67605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/>
            <p:cNvSpPr/>
            <p:nvPr/>
          </p:nvSpPr>
          <p:spPr>
            <a:xfrm>
              <a:off x="17083384" y="67390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/>
            <p:cNvSpPr/>
            <p:nvPr/>
          </p:nvSpPr>
          <p:spPr>
            <a:xfrm>
              <a:off x="17083384" y="67159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/>
            <p:cNvSpPr/>
            <p:nvPr/>
          </p:nvSpPr>
          <p:spPr>
            <a:xfrm>
              <a:off x="17083384" y="66944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/>
            <p:cNvSpPr/>
            <p:nvPr/>
          </p:nvSpPr>
          <p:spPr>
            <a:xfrm>
              <a:off x="17083384" y="6672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/>
            <p:cNvSpPr/>
            <p:nvPr/>
          </p:nvSpPr>
          <p:spPr>
            <a:xfrm>
              <a:off x="17083384" y="6649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/>
            <p:cNvSpPr/>
            <p:nvPr/>
          </p:nvSpPr>
          <p:spPr>
            <a:xfrm>
              <a:off x="17083384" y="66283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/>
            <p:cNvSpPr/>
            <p:nvPr/>
          </p:nvSpPr>
          <p:spPr>
            <a:xfrm>
              <a:off x="17083384" y="66067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/>
            <p:cNvSpPr/>
            <p:nvPr/>
          </p:nvSpPr>
          <p:spPr>
            <a:xfrm>
              <a:off x="17083384" y="65837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/>
            <p:cNvSpPr/>
            <p:nvPr/>
          </p:nvSpPr>
          <p:spPr>
            <a:xfrm>
              <a:off x="17083384" y="65621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/>
            <p:cNvSpPr/>
            <p:nvPr/>
          </p:nvSpPr>
          <p:spPr>
            <a:xfrm>
              <a:off x="17083384" y="65392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/>
            <p:cNvSpPr/>
            <p:nvPr/>
          </p:nvSpPr>
          <p:spPr>
            <a:xfrm>
              <a:off x="17083384" y="65176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/>
            <p:cNvSpPr/>
            <p:nvPr/>
          </p:nvSpPr>
          <p:spPr>
            <a:xfrm>
              <a:off x="17083384" y="64960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/>
            <p:cNvSpPr/>
            <p:nvPr/>
          </p:nvSpPr>
          <p:spPr>
            <a:xfrm>
              <a:off x="17083384" y="64730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/>
            <p:cNvSpPr/>
            <p:nvPr/>
          </p:nvSpPr>
          <p:spPr>
            <a:xfrm>
              <a:off x="17083384" y="64514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/>
            <p:cNvSpPr/>
            <p:nvPr/>
          </p:nvSpPr>
          <p:spPr>
            <a:xfrm>
              <a:off x="17083384" y="64299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/>
            <p:cNvSpPr/>
            <p:nvPr/>
          </p:nvSpPr>
          <p:spPr>
            <a:xfrm>
              <a:off x="17083384" y="64069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/>
            <p:cNvSpPr/>
            <p:nvPr/>
          </p:nvSpPr>
          <p:spPr>
            <a:xfrm>
              <a:off x="17083384" y="63853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/>
            <p:cNvSpPr/>
            <p:nvPr/>
          </p:nvSpPr>
          <p:spPr>
            <a:xfrm>
              <a:off x="17083384" y="63638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/>
            <p:cNvSpPr/>
            <p:nvPr/>
          </p:nvSpPr>
          <p:spPr>
            <a:xfrm>
              <a:off x="17083384" y="63408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/>
            <p:cNvSpPr/>
            <p:nvPr/>
          </p:nvSpPr>
          <p:spPr>
            <a:xfrm>
              <a:off x="17083384" y="63192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/>
            <p:cNvSpPr/>
            <p:nvPr/>
          </p:nvSpPr>
          <p:spPr>
            <a:xfrm>
              <a:off x="17083384" y="62977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/>
            <p:cNvSpPr/>
            <p:nvPr/>
          </p:nvSpPr>
          <p:spPr>
            <a:xfrm>
              <a:off x="17083384" y="62746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/>
            <p:cNvSpPr/>
            <p:nvPr/>
          </p:nvSpPr>
          <p:spPr>
            <a:xfrm>
              <a:off x="17083384" y="62531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/>
            <p:cNvSpPr/>
            <p:nvPr/>
          </p:nvSpPr>
          <p:spPr>
            <a:xfrm>
              <a:off x="17083384" y="62301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/>
            <p:cNvSpPr/>
            <p:nvPr/>
          </p:nvSpPr>
          <p:spPr>
            <a:xfrm>
              <a:off x="17083384" y="62085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/>
            <p:cNvSpPr/>
            <p:nvPr/>
          </p:nvSpPr>
          <p:spPr>
            <a:xfrm>
              <a:off x="17083384" y="618843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56"/>
                  </a:moveTo>
                  <a:lnTo>
                    <a:pt x="330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/>
            <p:cNvSpPr/>
            <p:nvPr/>
          </p:nvSpPr>
          <p:spPr>
            <a:xfrm>
              <a:off x="17083384" y="617694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59"/>
                  </a:moveTo>
                  <a:lnTo>
                    <a:pt x="215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/>
            <p:cNvSpPr/>
            <p:nvPr/>
          </p:nvSpPr>
          <p:spPr>
            <a:xfrm>
              <a:off x="17083384" y="616688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062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/>
            <p:cNvSpPr/>
            <p:nvPr/>
          </p:nvSpPr>
          <p:spPr>
            <a:xfrm>
              <a:off x="17083154" y="6155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/>
            <p:cNvSpPr/>
            <p:nvPr/>
          </p:nvSpPr>
          <p:spPr>
            <a:xfrm>
              <a:off x="17083392" y="69862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7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/>
            <p:cNvSpPr/>
            <p:nvPr/>
          </p:nvSpPr>
          <p:spPr>
            <a:xfrm>
              <a:off x="17083382" y="69646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/>
            <p:cNvSpPr/>
            <p:nvPr/>
          </p:nvSpPr>
          <p:spPr>
            <a:xfrm>
              <a:off x="17083395" y="69417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/>
            <p:cNvSpPr/>
            <p:nvPr/>
          </p:nvSpPr>
          <p:spPr>
            <a:xfrm>
              <a:off x="17083395" y="69201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/>
            <p:cNvSpPr/>
            <p:nvPr/>
          </p:nvSpPr>
          <p:spPr>
            <a:xfrm>
              <a:off x="17083395" y="68985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/>
            <p:cNvSpPr/>
            <p:nvPr/>
          </p:nvSpPr>
          <p:spPr>
            <a:xfrm>
              <a:off x="17083395" y="68755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/>
            <p:cNvSpPr/>
            <p:nvPr/>
          </p:nvSpPr>
          <p:spPr>
            <a:xfrm>
              <a:off x="17083395" y="68540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/>
            <p:cNvSpPr/>
            <p:nvPr/>
          </p:nvSpPr>
          <p:spPr>
            <a:xfrm>
              <a:off x="17083395" y="68324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17083395" y="68094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17083395" y="67878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17083395" y="67663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/>
            <p:cNvSpPr/>
            <p:nvPr/>
          </p:nvSpPr>
          <p:spPr>
            <a:xfrm>
              <a:off x="17083395" y="67433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/>
            <p:cNvSpPr/>
            <p:nvPr/>
          </p:nvSpPr>
          <p:spPr>
            <a:xfrm>
              <a:off x="17083395" y="67217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/>
            <p:cNvSpPr/>
            <p:nvPr/>
          </p:nvSpPr>
          <p:spPr>
            <a:xfrm>
              <a:off x="17083395" y="67001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/>
            <p:cNvSpPr/>
            <p:nvPr/>
          </p:nvSpPr>
          <p:spPr>
            <a:xfrm>
              <a:off x="17083395" y="66772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/>
            <p:cNvSpPr/>
            <p:nvPr/>
          </p:nvSpPr>
          <p:spPr>
            <a:xfrm>
              <a:off x="17083395" y="66556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/>
            <p:cNvSpPr/>
            <p:nvPr/>
          </p:nvSpPr>
          <p:spPr>
            <a:xfrm>
              <a:off x="17083395" y="66340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/>
            <p:cNvSpPr/>
            <p:nvPr/>
          </p:nvSpPr>
          <p:spPr>
            <a:xfrm>
              <a:off x="17083395" y="66110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/>
            <p:cNvSpPr/>
            <p:nvPr/>
          </p:nvSpPr>
          <p:spPr>
            <a:xfrm>
              <a:off x="17083395" y="65895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/>
            <p:cNvSpPr/>
            <p:nvPr/>
          </p:nvSpPr>
          <p:spPr>
            <a:xfrm>
              <a:off x="17083395" y="65665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/>
            <p:cNvSpPr/>
            <p:nvPr/>
          </p:nvSpPr>
          <p:spPr>
            <a:xfrm>
              <a:off x="17083395" y="65449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/>
            <p:cNvSpPr/>
            <p:nvPr/>
          </p:nvSpPr>
          <p:spPr>
            <a:xfrm>
              <a:off x="17083395" y="65233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/>
            <p:cNvSpPr/>
            <p:nvPr/>
          </p:nvSpPr>
          <p:spPr>
            <a:xfrm>
              <a:off x="17083395" y="65003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/>
            <p:cNvSpPr/>
            <p:nvPr/>
          </p:nvSpPr>
          <p:spPr>
            <a:xfrm>
              <a:off x="17083395" y="64788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/>
            <p:cNvSpPr/>
            <p:nvPr/>
          </p:nvSpPr>
          <p:spPr>
            <a:xfrm>
              <a:off x="17083395" y="64572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/>
            <p:cNvSpPr/>
            <p:nvPr/>
          </p:nvSpPr>
          <p:spPr>
            <a:xfrm>
              <a:off x="17083395" y="64342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/>
            <p:cNvSpPr/>
            <p:nvPr/>
          </p:nvSpPr>
          <p:spPr>
            <a:xfrm>
              <a:off x="17083395" y="6412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/>
            <p:cNvSpPr/>
            <p:nvPr/>
          </p:nvSpPr>
          <p:spPr>
            <a:xfrm>
              <a:off x="17083395" y="63911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/>
            <p:cNvSpPr/>
            <p:nvPr/>
          </p:nvSpPr>
          <p:spPr>
            <a:xfrm>
              <a:off x="17083395" y="63681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/>
            <p:cNvSpPr/>
            <p:nvPr/>
          </p:nvSpPr>
          <p:spPr>
            <a:xfrm>
              <a:off x="17083395" y="6346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/>
            <p:cNvSpPr/>
            <p:nvPr/>
          </p:nvSpPr>
          <p:spPr>
            <a:xfrm>
              <a:off x="17083395" y="63249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/>
            <p:cNvSpPr/>
            <p:nvPr/>
          </p:nvSpPr>
          <p:spPr>
            <a:xfrm>
              <a:off x="17083395" y="63020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/>
            <p:cNvSpPr/>
            <p:nvPr/>
          </p:nvSpPr>
          <p:spPr>
            <a:xfrm>
              <a:off x="17083395" y="62804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17083395" y="62588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17083395" y="62358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17083395" y="62143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/>
            <p:cNvSpPr/>
            <p:nvPr/>
          </p:nvSpPr>
          <p:spPr>
            <a:xfrm>
              <a:off x="17083395" y="61913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/>
            <p:cNvSpPr/>
            <p:nvPr/>
          </p:nvSpPr>
          <p:spPr>
            <a:xfrm>
              <a:off x="17083395" y="61697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/>
            <p:cNvSpPr/>
            <p:nvPr/>
          </p:nvSpPr>
          <p:spPr>
            <a:xfrm>
              <a:off x="17082297" y="6155011"/>
              <a:ext cx="0" cy="843915"/>
            </a:xfrm>
            <a:custGeom>
              <a:avLst/>
              <a:gdLst/>
              <a:ahLst/>
              <a:cxnLst/>
              <a:rect l="l" t="t" r="r" b="b"/>
              <a:pathLst>
                <a:path w="0" h="843915">
                  <a:moveTo>
                    <a:pt x="0" y="84380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/>
            <p:cNvSpPr/>
            <p:nvPr/>
          </p:nvSpPr>
          <p:spPr>
            <a:xfrm>
              <a:off x="17082308" y="6188068"/>
              <a:ext cx="34925" cy="810895"/>
            </a:xfrm>
            <a:custGeom>
              <a:avLst/>
              <a:gdLst/>
              <a:ahLst/>
              <a:cxnLst/>
              <a:rect l="l" t="t" r="r" b="b"/>
              <a:pathLst>
                <a:path w="34925" h="810895">
                  <a:moveTo>
                    <a:pt x="34480" y="810750"/>
                  </a:moveTo>
                  <a:lnTo>
                    <a:pt x="34480" y="0"/>
                  </a:lnTo>
                </a:path>
                <a:path w="34925" h="810895">
                  <a:moveTo>
                    <a:pt x="34480" y="810750"/>
                  </a:moveTo>
                  <a:lnTo>
                    <a:pt x="0" y="81075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/>
            <p:cNvSpPr/>
            <p:nvPr/>
          </p:nvSpPr>
          <p:spPr>
            <a:xfrm>
              <a:off x="12660554" y="709370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/>
            <p:cNvSpPr/>
            <p:nvPr/>
          </p:nvSpPr>
          <p:spPr>
            <a:xfrm>
              <a:off x="12660554" y="699881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/>
            <p:cNvSpPr/>
            <p:nvPr/>
          </p:nvSpPr>
          <p:spPr>
            <a:xfrm>
              <a:off x="13832113" y="709370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/>
            <p:cNvSpPr/>
            <p:nvPr/>
          </p:nvSpPr>
          <p:spPr>
            <a:xfrm>
              <a:off x="13832113" y="699881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/>
            <p:cNvSpPr/>
            <p:nvPr/>
          </p:nvSpPr>
          <p:spPr>
            <a:xfrm>
              <a:off x="15003666" y="709370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/>
            <p:cNvSpPr/>
            <p:nvPr/>
          </p:nvSpPr>
          <p:spPr>
            <a:xfrm>
              <a:off x="15003666" y="6998818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/>
            <p:cNvSpPr/>
            <p:nvPr/>
          </p:nvSpPr>
          <p:spPr>
            <a:xfrm>
              <a:off x="16173795" y="7093708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/>
            <p:cNvSpPr/>
            <p:nvPr/>
          </p:nvSpPr>
          <p:spPr>
            <a:xfrm>
              <a:off x="16173795" y="6998818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/>
            <p:cNvSpPr/>
            <p:nvPr/>
          </p:nvSpPr>
          <p:spPr>
            <a:xfrm>
              <a:off x="18516940" y="7093708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/>
            <p:cNvSpPr/>
            <p:nvPr/>
          </p:nvSpPr>
          <p:spPr>
            <a:xfrm>
              <a:off x="18516940" y="6998818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/>
            <p:cNvSpPr/>
            <p:nvPr/>
          </p:nvSpPr>
          <p:spPr>
            <a:xfrm>
              <a:off x="16104791" y="163982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507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/>
            <p:cNvSpPr/>
            <p:nvPr/>
          </p:nvSpPr>
          <p:spPr>
            <a:xfrm>
              <a:off x="16093306" y="163982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0"/>
                  </a:moveTo>
                  <a:lnTo>
                    <a:pt x="22994" y="229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/>
            <p:cNvSpPr/>
            <p:nvPr/>
          </p:nvSpPr>
          <p:spPr>
            <a:xfrm>
              <a:off x="16083246" y="16398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0"/>
                  </a:moveTo>
                  <a:lnTo>
                    <a:pt x="33056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/>
            <p:cNvSpPr/>
            <p:nvPr/>
          </p:nvSpPr>
          <p:spPr>
            <a:xfrm>
              <a:off x="1607173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/>
            <p:cNvSpPr/>
            <p:nvPr/>
          </p:nvSpPr>
          <p:spPr>
            <a:xfrm>
              <a:off x="16099028" y="166712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0"/>
                  </a:moveTo>
                  <a:lnTo>
                    <a:pt x="15811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/>
            <p:cNvSpPr/>
            <p:nvPr/>
          </p:nvSpPr>
          <p:spPr>
            <a:xfrm>
              <a:off x="1606023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/>
            <p:cNvSpPr/>
            <p:nvPr/>
          </p:nvSpPr>
          <p:spPr>
            <a:xfrm>
              <a:off x="16099028" y="16786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4324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/>
            <p:cNvSpPr/>
            <p:nvPr/>
          </p:nvSpPr>
          <p:spPr>
            <a:xfrm>
              <a:off x="1605018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/>
            <p:cNvSpPr/>
            <p:nvPr/>
          </p:nvSpPr>
          <p:spPr>
            <a:xfrm>
              <a:off x="160386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/>
            <p:cNvSpPr/>
            <p:nvPr/>
          </p:nvSpPr>
          <p:spPr>
            <a:xfrm>
              <a:off x="1602717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/>
            <p:cNvSpPr/>
            <p:nvPr/>
          </p:nvSpPr>
          <p:spPr>
            <a:xfrm>
              <a:off x="1601568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/>
            <p:cNvSpPr/>
            <p:nvPr/>
          </p:nvSpPr>
          <p:spPr>
            <a:xfrm>
              <a:off x="160056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/>
            <p:cNvSpPr/>
            <p:nvPr/>
          </p:nvSpPr>
          <p:spPr>
            <a:xfrm>
              <a:off x="1599410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/>
            <p:cNvSpPr/>
            <p:nvPr/>
          </p:nvSpPr>
          <p:spPr>
            <a:xfrm>
              <a:off x="159826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/>
            <p:cNvSpPr/>
            <p:nvPr/>
          </p:nvSpPr>
          <p:spPr>
            <a:xfrm>
              <a:off x="159725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/>
            <p:cNvSpPr/>
            <p:nvPr/>
          </p:nvSpPr>
          <p:spPr>
            <a:xfrm>
              <a:off x="1596104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/>
            <p:cNvSpPr/>
            <p:nvPr/>
          </p:nvSpPr>
          <p:spPr>
            <a:xfrm>
              <a:off x="1594956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/>
            <p:cNvSpPr/>
            <p:nvPr/>
          </p:nvSpPr>
          <p:spPr>
            <a:xfrm>
              <a:off x="1593949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/>
            <p:cNvSpPr/>
            <p:nvPr/>
          </p:nvSpPr>
          <p:spPr>
            <a:xfrm>
              <a:off x="1592798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/>
            <p:cNvSpPr/>
            <p:nvPr/>
          </p:nvSpPr>
          <p:spPr>
            <a:xfrm>
              <a:off x="159164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1590642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158949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1588341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1587337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1586186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1585035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1584030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1582881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1581729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1580723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1579573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1578421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1577417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1576267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1575116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15742543" y="164125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701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15742543" y="165275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45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15742543" y="166426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45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15742543" y="167431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28" y="86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15742534" y="163982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15742561" y="163982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15742537" y="16398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0"/>
                  </a:moveTo>
                  <a:lnTo>
                    <a:pt x="0" y="27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1576124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15742550" y="16628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45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1577129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15749734" y="167288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/>
            <p:cNvSpPr/>
            <p:nvPr/>
          </p:nvSpPr>
          <p:spPr>
            <a:xfrm>
              <a:off x="1578278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/>
            <p:cNvSpPr/>
            <p:nvPr/>
          </p:nvSpPr>
          <p:spPr>
            <a:xfrm>
              <a:off x="1579430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158043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1581586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1582736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1583743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158489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1586042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1587048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1588198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1589347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1590354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1591506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1592653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/>
            <p:cNvSpPr/>
            <p:nvPr/>
          </p:nvSpPr>
          <p:spPr>
            <a:xfrm>
              <a:off x="1593660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/>
            <p:cNvSpPr/>
            <p:nvPr/>
          </p:nvSpPr>
          <p:spPr>
            <a:xfrm>
              <a:off x="1594811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/>
            <p:cNvSpPr/>
            <p:nvPr/>
          </p:nvSpPr>
          <p:spPr>
            <a:xfrm>
              <a:off x="1595961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1596966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1598116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1599266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1600274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/>
            <p:cNvSpPr/>
            <p:nvPr/>
          </p:nvSpPr>
          <p:spPr>
            <a:xfrm>
              <a:off x="1601422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/>
            <p:cNvSpPr/>
            <p:nvPr/>
          </p:nvSpPr>
          <p:spPr>
            <a:xfrm>
              <a:off x="1602575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1603579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1604728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160588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1607027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1608034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1609186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16099040" y="16484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66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16099040" y="165850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66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16103365" y="167000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0"/>
                  </a:moveTo>
                  <a:lnTo>
                    <a:pt x="0" y="129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16114852" y="1681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55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15741081" y="1641251"/>
              <a:ext cx="374015" cy="43180"/>
            </a:xfrm>
            <a:custGeom>
              <a:avLst/>
              <a:gdLst/>
              <a:ahLst/>
              <a:cxnLst/>
              <a:rect l="l" t="t" r="r" b="b"/>
              <a:pathLst>
                <a:path w="374015" h="43180">
                  <a:moveTo>
                    <a:pt x="373768" y="0"/>
                  </a:moveTo>
                  <a:lnTo>
                    <a:pt x="0" y="0"/>
                  </a:lnTo>
                  <a:lnTo>
                    <a:pt x="0" y="43129"/>
                  </a:lnTo>
                  <a:lnTo>
                    <a:pt x="17266" y="43129"/>
                  </a:lnTo>
                  <a:lnTo>
                    <a:pt x="17266" y="20125"/>
                  </a:lnTo>
                  <a:lnTo>
                    <a:pt x="356523" y="20125"/>
                  </a:lnTo>
                  <a:lnTo>
                    <a:pt x="356523" y="43129"/>
                  </a:lnTo>
                  <a:lnTo>
                    <a:pt x="373768" y="43129"/>
                  </a:lnTo>
                  <a:lnTo>
                    <a:pt x="37376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16076052" y="170019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0"/>
                  </a:moveTo>
                  <a:lnTo>
                    <a:pt x="22983" y="229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/>
            <p:cNvSpPr/>
            <p:nvPr/>
          </p:nvSpPr>
          <p:spPr>
            <a:xfrm>
              <a:off x="1605447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/>
            <p:cNvSpPr/>
            <p:nvPr/>
          </p:nvSpPr>
          <p:spPr>
            <a:xfrm>
              <a:off x="16032934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1600992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1598836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1596679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1594378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1592222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15900684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1587767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1585611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1583454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1581154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1578998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1576841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15759796" y="171455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15759800" y="17001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15759783" y="17001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0"/>
                  </a:moveTo>
                  <a:lnTo>
                    <a:pt x="0" y="27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15774183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1579573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1581873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1584031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1586187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1588485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1590642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1592799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1595098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1597256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1599556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1601711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1603867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1606168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/>
            <p:cNvSpPr/>
            <p:nvPr/>
          </p:nvSpPr>
          <p:spPr>
            <a:xfrm>
              <a:off x="16084662" y="172031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366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/>
            <p:cNvSpPr/>
            <p:nvPr/>
          </p:nvSpPr>
          <p:spPr>
            <a:xfrm>
              <a:off x="15758337" y="1701626"/>
              <a:ext cx="339725" cy="34925"/>
            </a:xfrm>
            <a:custGeom>
              <a:avLst/>
              <a:gdLst/>
              <a:ahLst/>
              <a:cxnLst/>
              <a:rect l="l" t="t" r="r" b="b"/>
              <a:pathLst>
                <a:path w="339725" h="34925">
                  <a:moveTo>
                    <a:pt x="0" y="0"/>
                  </a:moveTo>
                  <a:lnTo>
                    <a:pt x="0" y="34501"/>
                  </a:lnTo>
                  <a:lnTo>
                    <a:pt x="339235" y="34501"/>
                  </a:lnTo>
                  <a:lnTo>
                    <a:pt x="339235" y="0"/>
                  </a:lnTo>
                  <a:lnTo>
                    <a:pt x="0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15588737" y="1641251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15588737" y="1736132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15767856" y="1685811"/>
              <a:ext cx="325120" cy="14604"/>
            </a:xfrm>
            <a:custGeom>
              <a:avLst/>
              <a:gdLst/>
              <a:ahLst/>
              <a:cxnLst/>
              <a:rect l="l" t="t" r="r" b="b"/>
              <a:pathLst>
                <a:path w="325119" h="14605">
                  <a:moveTo>
                    <a:pt x="0" y="14397"/>
                  </a:moveTo>
                  <a:lnTo>
                    <a:pt x="324559" y="14397"/>
                  </a:lnTo>
                  <a:lnTo>
                    <a:pt x="324559" y="0"/>
                  </a:lnTo>
                  <a:lnTo>
                    <a:pt x="0" y="0"/>
                  </a:lnTo>
                  <a:lnTo>
                    <a:pt x="0" y="14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15765560" y="1687256"/>
              <a:ext cx="326390" cy="14604"/>
            </a:xfrm>
            <a:custGeom>
              <a:avLst/>
              <a:gdLst/>
              <a:ahLst/>
              <a:cxnLst/>
              <a:rect l="l" t="t" r="r" b="b"/>
              <a:pathLst>
                <a:path w="326390" h="14605">
                  <a:moveTo>
                    <a:pt x="326304" y="0"/>
                  </a:moveTo>
                  <a:lnTo>
                    <a:pt x="326304" y="14386"/>
                  </a:lnTo>
                  <a:lnTo>
                    <a:pt x="0" y="14386"/>
                  </a:lnTo>
                  <a:lnTo>
                    <a:pt x="0" y="0"/>
                  </a:lnTo>
                  <a:lnTo>
                    <a:pt x="32630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/>
            <p:cNvSpPr/>
            <p:nvPr/>
          </p:nvSpPr>
          <p:spPr>
            <a:xfrm>
              <a:off x="15759241" y="1667127"/>
              <a:ext cx="337820" cy="19050"/>
            </a:xfrm>
            <a:custGeom>
              <a:avLst/>
              <a:gdLst/>
              <a:ahLst/>
              <a:cxnLst/>
              <a:rect l="l" t="t" r="r" b="b"/>
              <a:pathLst>
                <a:path w="337819" h="19050">
                  <a:moveTo>
                    <a:pt x="0" y="18690"/>
                  </a:moveTo>
                  <a:lnTo>
                    <a:pt x="337480" y="18690"/>
                  </a:lnTo>
                  <a:lnTo>
                    <a:pt x="337480" y="0"/>
                  </a:lnTo>
                  <a:lnTo>
                    <a:pt x="0" y="0"/>
                  </a:lnTo>
                  <a:lnTo>
                    <a:pt x="0" y="186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15758376" y="1668565"/>
              <a:ext cx="339725" cy="19050"/>
            </a:xfrm>
            <a:custGeom>
              <a:avLst/>
              <a:gdLst/>
              <a:ahLst/>
              <a:cxnLst/>
              <a:rect l="l" t="t" r="r" b="b"/>
              <a:pathLst>
                <a:path w="339725" h="19050">
                  <a:moveTo>
                    <a:pt x="339235" y="0"/>
                  </a:moveTo>
                  <a:lnTo>
                    <a:pt x="339235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33923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17286420" y="1639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476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17274913" y="163982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983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17264876" y="163982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0"/>
                  </a:moveTo>
                  <a:lnTo>
                    <a:pt x="23015" y="229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17253353" y="16398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32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1724186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17270613" y="166857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0"/>
                  </a:moveTo>
                  <a:lnTo>
                    <a:pt x="14386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1723180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17270613" y="16786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4282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/>
            <p:cNvSpPr/>
            <p:nvPr/>
          </p:nvSpPr>
          <p:spPr>
            <a:xfrm>
              <a:off x="1722027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/>
            <p:cNvSpPr/>
            <p:nvPr/>
          </p:nvSpPr>
          <p:spPr>
            <a:xfrm>
              <a:off x="172087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1719873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1718723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1717573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171642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1715418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1714266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1713118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1712111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1710962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170981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1708804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1707654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1706504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1705498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1704349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1703197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1702190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1701040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1699893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1698886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1697737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1696587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1695580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1694429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3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1693279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1692272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16914112" y="164269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45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16914112" y="165419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45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16914112" y="166426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45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16914112" y="167575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0"/>
                  </a:moveTo>
                  <a:lnTo>
                    <a:pt x="7183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16914117" y="16398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16914125" y="163982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16914114" y="163982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0"/>
                  </a:moveTo>
                  <a:lnTo>
                    <a:pt x="0" y="258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1693136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16914119" y="166138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45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1694286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16921302" y="167288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1695292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16929930" y="16829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1696442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/>
            <p:cNvSpPr/>
            <p:nvPr/>
          </p:nvSpPr>
          <p:spPr>
            <a:xfrm>
              <a:off x="169759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1698597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1699748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1700899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/>
            <p:cNvSpPr/>
            <p:nvPr/>
          </p:nvSpPr>
          <p:spPr>
            <a:xfrm>
              <a:off x="1701903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/>
            <p:cNvSpPr/>
            <p:nvPr/>
          </p:nvSpPr>
          <p:spPr>
            <a:xfrm>
              <a:off x="1703054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/>
            <p:cNvSpPr/>
            <p:nvPr/>
          </p:nvSpPr>
          <p:spPr>
            <a:xfrm>
              <a:off x="1704203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/>
            <p:cNvSpPr/>
            <p:nvPr/>
          </p:nvSpPr>
          <p:spPr>
            <a:xfrm>
              <a:off x="1705210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1706362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170751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1708516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1709667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1710818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1711825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1712972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1714124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1715130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1716278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1717428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171858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171958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1720735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172188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1722894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172404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1725192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1726198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17270617" y="164699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66" y="0"/>
                  </a:moveTo>
                  <a:lnTo>
                    <a:pt x="0" y="17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17270617" y="165850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66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17273465" y="166857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418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17285004" y="16800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16912662" y="1641251"/>
              <a:ext cx="374015" cy="43180"/>
            </a:xfrm>
            <a:custGeom>
              <a:avLst/>
              <a:gdLst/>
              <a:ahLst/>
              <a:cxnLst/>
              <a:rect l="l" t="t" r="r" b="b"/>
              <a:pathLst>
                <a:path w="374015" h="43180">
                  <a:moveTo>
                    <a:pt x="373758" y="0"/>
                  </a:moveTo>
                  <a:lnTo>
                    <a:pt x="0" y="0"/>
                  </a:lnTo>
                  <a:lnTo>
                    <a:pt x="0" y="43129"/>
                  </a:lnTo>
                  <a:lnTo>
                    <a:pt x="17266" y="43129"/>
                  </a:lnTo>
                  <a:lnTo>
                    <a:pt x="17266" y="20125"/>
                  </a:lnTo>
                  <a:lnTo>
                    <a:pt x="356491" y="20125"/>
                  </a:lnTo>
                  <a:lnTo>
                    <a:pt x="356491" y="43129"/>
                  </a:lnTo>
                  <a:lnTo>
                    <a:pt x="373758" y="43129"/>
                  </a:lnTo>
                  <a:lnTo>
                    <a:pt x="3737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17259106" y="170019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0"/>
                  </a:moveTo>
                  <a:lnTo>
                    <a:pt x="11507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1723610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1721453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1719153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17169994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1714841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1712542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1710384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1708229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705930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703773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1701617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1699317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12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1697161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1695005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16931364" y="170449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80">
                  <a:moveTo>
                    <a:pt x="0" y="0"/>
                  </a:moveTo>
                  <a:lnTo>
                    <a:pt x="30177" y="301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16931364" y="172607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28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16931350" y="170019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376" y="0"/>
                  </a:moveTo>
                  <a:lnTo>
                    <a:pt x="0" y="143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16934233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1695580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16977381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1700036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1702191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1704350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/>
            <p:cNvSpPr/>
            <p:nvPr/>
          </p:nvSpPr>
          <p:spPr>
            <a:xfrm>
              <a:off x="1706650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1708804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/>
            <p:cNvSpPr/>
            <p:nvPr/>
          </p:nvSpPr>
          <p:spPr>
            <a:xfrm>
              <a:off x="1711105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/>
            <p:cNvSpPr/>
            <p:nvPr/>
          </p:nvSpPr>
          <p:spPr>
            <a:xfrm>
              <a:off x="1713260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17154194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1717719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1719873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1722028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17244739" y="170881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0"/>
                  </a:moveTo>
                  <a:lnTo>
                    <a:pt x="0" y="258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17266278" y="17303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34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16929931" y="1701626"/>
              <a:ext cx="339725" cy="34925"/>
            </a:xfrm>
            <a:custGeom>
              <a:avLst/>
              <a:gdLst/>
              <a:ahLst/>
              <a:cxnLst/>
              <a:rect l="l" t="t" r="r" b="b"/>
              <a:pathLst>
                <a:path w="339725" h="34925">
                  <a:moveTo>
                    <a:pt x="0" y="0"/>
                  </a:moveTo>
                  <a:lnTo>
                    <a:pt x="0" y="34501"/>
                  </a:lnTo>
                  <a:lnTo>
                    <a:pt x="339225" y="34501"/>
                  </a:lnTo>
                  <a:lnTo>
                    <a:pt x="339225" y="0"/>
                  </a:lnTo>
                  <a:lnTo>
                    <a:pt x="0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16760303" y="1641251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16760303" y="1736132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16939432" y="1685811"/>
              <a:ext cx="325120" cy="14604"/>
            </a:xfrm>
            <a:custGeom>
              <a:avLst/>
              <a:gdLst/>
              <a:ahLst/>
              <a:cxnLst/>
              <a:rect l="l" t="t" r="r" b="b"/>
              <a:pathLst>
                <a:path w="325119" h="14605">
                  <a:moveTo>
                    <a:pt x="0" y="14397"/>
                  </a:moveTo>
                  <a:lnTo>
                    <a:pt x="324534" y="14397"/>
                  </a:lnTo>
                  <a:lnTo>
                    <a:pt x="324534" y="0"/>
                  </a:lnTo>
                  <a:lnTo>
                    <a:pt x="0" y="0"/>
                  </a:lnTo>
                  <a:lnTo>
                    <a:pt x="0" y="14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16937115" y="1687256"/>
              <a:ext cx="326390" cy="14604"/>
            </a:xfrm>
            <a:custGeom>
              <a:avLst/>
              <a:gdLst/>
              <a:ahLst/>
              <a:cxnLst/>
              <a:rect l="l" t="t" r="r" b="b"/>
              <a:pathLst>
                <a:path w="326390" h="14605">
                  <a:moveTo>
                    <a:pt x="326293" y="0"/>
                  </a:moveTo>
                  <a:lnTo>
                    <a:pt x="326293" y="14386"/>
                  </a:lnTo>
                  <a:lnTo>
                    <a:pt x="0" y="14386"/>
                  </a:lnTo>
                  <a:lnTo>
                    <a:pt x="0" y="0"/>
                  </a:lnTo>
                  <a:lnTo>
                    <a:pt x="32629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16930809" y="1667127"/>
              <a:ext cx="336550" cy="19050"/>
            </a:xfrm>
            <a:custGeom>
              <a:avLst/>
              <a:gdLst/>
              <a:ahLst/>
              <a:cxnLst/>
              <a:rect l="l" t="t" r="r" b="b"/>
              <a:pathLst>
                <a:path w="336550" h="19050">
                  <a:moveTo>
                    <a:pt x="0" y="18690"/>
                  </a:moveTo>
                  <a:lnTo>
                    <a:pt x="336020" y="18690"/>
                  </a:lnTo>
                  <a:lnTo>
                    <a:pt x="336020" y="0"/>
                  </a:lnTo>
                  <a:lnTo>
                    <a:pt x="0" y="0"/>
                  </a:lnTo>
                  <a:lnTo>
                    <a:pt x="0" y="186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16929928" y="1668565"/>
              <a:ext cx="339725" cy="19050"/>
            </a:xfrm>
            <a:custGeom>
              <a:avLst/>
              <a:gdLst/>
              <a:ahLst/>
              <a:cxnLst/>
              <a:rect l="l" t="t" r="r" b="b"/>
              <a:pathLst>
                <a:path w="339725" h="19050">
                  <a:moveTo>
                    <a:pt x="339225" y="0"/>
                  </a:moveTo>
                  <a:lnTo>
                    <a:pt x="339225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33922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18456526" y="16398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879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18446495" y="163982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931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18434982" y="16398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18423481" y="1639820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4">
                  <a:moveTo>
                    <a:pt x="0" y="0"/>
                  </a:moveTo>
                  <a:lnTo>
                    <a:pt x="35936" y="359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1841343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18442182" y="166857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0"/>
                  </a:moveTo>
                  <a:lnTo>
                    <a:pt x="14355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184019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18442182" y="16800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858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1839044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1838037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1836885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1835736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1834730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1833581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/>
            <p:cNvSpPr/>
            <p:nvPr/>
          </p:nvSpPr>
          <p:spPr>
            <a:xfrm>
              <a:off x="183242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1831423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1830274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182912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1827975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9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1826968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1825816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1824668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1823661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1822510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1821360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1820353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1819206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1818053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4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1817046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1815900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/>
            <p:cNvSpPr/>
            <p:nvPr/>
          </p:nvSpPr>
          <p:spPr>
            <a:xfrm>
              <a:off x="1814746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181374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181259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1811441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14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1810438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083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1809284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20125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18085649" y="164412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66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18085649" y="165419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66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18085649" y="166569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266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8085649" y="167718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79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8085662" y="16398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8085640" y="163982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418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8085652" y="163982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0"/>
                  </a:moveTo>
                  <a:lnTo>
                    <a:pt x="0" y="258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8085644" y="1639820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4">
                  <a:moveTo>
                    <a:pt x="35957" y="0"/>
                  </a:moveTo>
                  <a:lnTo>
                    <a:pt x="0" y="359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81129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8091442" y="167143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76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81244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8101472" y="16829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1813452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1814606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1815753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1816760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1817913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1819059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1820067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1821217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1822367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1823373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1824521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1825674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1826681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1827829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182898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1829985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1831137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1832286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1833435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183444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1835591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/>
            <p:cNvSpPr/>
            <p:nvPr/>
          </p:nvSpPr>
          <p:spPr>
            <a:xfrm>
              <a:off x="1836743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1837749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1838897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1840047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1841054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/>
            <p:cNvSpPr/>
            <p:nvPr/>
          </p:nvSpPr>
          <p:spPr>
            <a:xfrm>
              <a:off x="1842204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1843355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18442184" y="164556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35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18442184" y="16570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35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18445032" y="166857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386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/>
            <p:cNvSpPr/>
            <p:nvPr/>
          </p:nvSpPr>
          <p:spPr>
            <a:xfrm>
              <a:off x="18455126" y="16786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9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18084230" y="1641251"/>
              <a:ext cx="374015" cy="43180"/>
            </a:xfrm>
            <a:custGeom>
              <a:avLst/>
              <a:gdLst/>
              <a:ahLst/>
              <a:cxnLst/>
              <a:rect l="l" t="t" r="r" b="b"/>
              <a:pathLst>
                <a:path w="374015" h="43180">
                  <a:moveTo>
                    <a:pt x="373758" y="0"/>
                  </a:moveTo>
                  <a:lnTo>
                    <a:pt x="0" y="0"/>
                  </a:lnTo>
                  <a:lnTo>
                    <a:pt x="0" y="43129"/>
                  </a:lnTo>
                  <a:lnTo>
                    <a:pt x="17256" y="43129"/>
                  </a:lnTo>
                  <a:lnTo>
                    <a:pt x="17256" y="20125"/>
                  </a:lnTo>
                  <a:lnTo>
                    <a:pt x="356491" y="20125"/>
                  </a:lnTo>
                  <a:lnTo>
                    <a:pt x="356491" y="43129"/>
                  </a:lnTo>
                  <a:lnTo>
                    <a:pt x="373758" y="43129"/>
                  </a:lnTo>
                  <a:lnTo>
                    <a:pt x="3737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18440727" y="1700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476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18417729" y="17001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49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18396183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1837463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1835160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18330038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32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1830702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32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18285495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1826391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1824094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1821935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32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1819779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8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1817480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1815325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7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1813167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01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1810865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532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18102918" y="17160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9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18102915" y="17001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18102915" y="17001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1811586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1813743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18159006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18182002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1820355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18225103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18248117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8269694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1829269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1831423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8335819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8358784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22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838038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8401910" y="1700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8426393" y="17188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18101492" y="1701626"/>
              <a:ext cx="339725" cy="34925"/>
            </a:xfrm>
            <a:custGeom>
              <a:avLst/>
              <a:gdLst/>
              <a:ahLst/>
              <a:cxnLst/>
              <a:rect l="l" t="t" r="r" b="b"/>
              <a:pathLst>
                <a:path w="339725" h="34925">
                  <a:moveTo>
                    <a:pt x="0" y="0"/>
                  </a:moveTo>
                  <a:lnTo>
                    <a:pt x="0" y="34501"/>
                  </a:lnTo>
                  <a:lnTo>
                    <a:pt x="339235" y="34501"/>
                  </a:lnTo>
                  <a:lnTo>
                    <a:pt x="339235" y="0"/>
                  </a:lnTo>
                  <a:lnTo>
                    <a:pt x="0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17931879" y="1641251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17931879" y="1736132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18110971" y="1685811"/>
              <a:ext cx="323215" cy="14604"/>
            </a:xfrm>
            <a:custGeom>
              <a:avLst/>
              <a:gdLst/>
              <a:ahLst/>
              <a:cxnLst/>
              <a:rect l="l" t="t" r="r" b="b"/>
              <a:pathLst>
                <a:path w="323215" h="14605">
                  <a:moveTo>
                    <a:pt x="0" y="14397"/>
                  </a:moveTo>
                  <a:lnTo>
                    <a:pt x="323135" y="14397"/>
                  </a:lnTo>
                  <a:lnTo>
                    <a:pt x="323135" y="0"/>
                  </a:lnTo>
                  <a:lnTo>
                    <a:pt x="0" y="0"/>
                  </a:lnTo>
                  <a:lnTo>
                    <a:pt x="0" y="14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18108671" y="1687256"/>
              <a:ext cx="326390" cy="14604"/>
            </a:xfrm>
            <a:custGeom>
              <a:avLst/>
              <a:gdLst/>
              <a:ahLst/>
              <a:cxnLst/>
              <a:rect l="l" t="t" r="r" b="b"/>
              <a:pathLst>
                <a:path w="326390" h="14605">
                  <a:moveTo>
                    <a:pt x="326314" y="0"/>
                  </a:moveTo>
                  <a:lnTo>
                    <a:pt x="326314" y="14386"/>
                  </a:lnTo>
                  <a:lnTo>
                    <a:pt x="0" y="14386"/>
                  </a:lnTo>
                  <a:lnTo>
                    <a:pt x="0" y="0"/>
                  </a:lnTo>
                  <a:lnTo>
                    <a:pt x="32631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18102363" y="1667127"/>
              <a:ext cx="336550" cy="19050"/>
            </a:xfrm>
            <a:custGeom>
              <a:avLst/>
              <a:gdLst/>
              <a:ahLst/>
              <a:cxnLst/>
              <a:rect l="l" t="t" r="r" b="b"/>
              <a:pathLst>
                <a:path w="336550" h="19050">
                  <a:moveTo>
                    <a:pt x="0" y="18690"/>
                  </a:moveTo>
                  <a:lnTo>
                    <a:pt x="336050" y="18690"/>
                  </a:lnTo>
                  <a:lnTo>
                    <a:pt x="336050" y="0"/>
                  </a:lnTo>
                  <a:lnTo>
                    <a:pt x="0" y="0"/>
                  </a:lnTo>
                  <a:lnTo>
                    <a:pt x="0" y="186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18101495" y="1668565"/>
              <a:ext cx="339725" cy="19050"/>
            </a:xfrm>
            <a:custGeom>
              <a:avLst/>
              <a:gdLst/>
              <a:ahLst/>
              <a:cxnLst/>
              <a:rect l="l" t="t" r="r" b="b"/>
              <a:pathLst>
                <a:path w="339725" h="19050">
                  <a:moveTo>
                    <a:pt x="339235" y="0"/>
                  </a:moveTo>
                  <a:lnTo>
                    <a:pt x="339235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33923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15003666" y="1641251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15003666" y="1736132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0" y="0"/>
                  </a:moveTo>
                  <a:lnTo>
                    <a:pt x="67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16173795" y="1641251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16173795" y="1736132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17345374" y="1641251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17345374" y="1736132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18516940" y="1641251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18516940" y="1736132"/>
              <a:ext cx="680085" cy="0"/>
            </a:xfrm>
            <a:custGeom>
              <a:avLst/>
              <a:gdLst/>
              <a:ahLst/>
              <a:cxnLst/>
              <a:rect l="l" t="t" r="r" b="b"/>
              <a:pathLst>
                <a:path w="680084" h="0">
                  <a:moveTo>
                    <a:pt x="0" y="0"/>
                  </a:moveTo>
                  <a:lnTo>
                    <a:pt x="679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10075920" y="16800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10065851" y="167000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2942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10062990" y="1658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10062990" y="164700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66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1005578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1004429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1003280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1002272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1001123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999973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998966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99781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996667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995661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994510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993359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99235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991203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990055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989049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987898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986749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985742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984591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983440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982435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9789863" y="167576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183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981284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9781233" y="16642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235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980136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9781233" y="1641258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80">
                  <a:moveTo>
                    <a:pt x="0" y="30177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9781233" y="16412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9781233" y="16412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183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9781226" y="1681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9781230" y="167000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9781227" y="1658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266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9781227" y="164845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266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978409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97956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980567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98171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982868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983872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985023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986172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98717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98833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989479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990487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991637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992786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993791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99494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996091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99709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99824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999399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1000405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1001554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10062995" y="167576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172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1002705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10062984" y="16642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1003854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10048597" y="163981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22" y="31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100601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0071612" y="163981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9779804" y="1641251"/>
              <a:ext cx="299085" cy="43180"/>
            </a:xfrm>
            <a:custGeom>
              <a:avLst/>
              <a:gdLst/>
              <a:ahLst/>
              <a:cxnLst/>
              <a:rect l="l" t="t" r="r" b="b"/>
              <a:pathLst>
                <a:path w="299084" h="43180">
                  <a:moveTo>
                    <a:pt x="17235" y="43129"/>
                  </a:moveTo>
                  <a:lnTo>
                    <a:pt x="0" y="43129"/>
                  </a:lnTo>
                  <a:lnTo>
                    <a:pt x="0" y="0"/>
                  </a:lnTo>
                  <a:lnTo>
                    <a:pt x="298996" y="0"/>
                  </a:lnTo>
                  <a:lnTo>
                    <a:pt x="298996" y="43129"/>
                  </a:lnTo>
                  <a:lnTo>
                    <a:pt x="281761" y="43129"/>
                  </a:lnTo>
                  <a:lnTo>
                    <a:pt x="281761" y="20135"/>
                  </a:lnTo>
                  <a:lnTo>
                    <a:pt x="17235" y="20135"/>
                  </a:lnTo>
                  <a:lnTo>
                    <a:pt x="17235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10024169" y="172174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2942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1000260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998103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995804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993648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991491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989192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987035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984880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982580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980423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9798494" y="170162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6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9798490" y="17318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9798490" y="170881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981143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983298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985600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9877565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989912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992210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994368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996525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998824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10009810" y="170021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10031349" y="170020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20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9797035" y="1701626"/>
              <a:ext cx="240665" cy="34925"/>
            </a:xfrm>
            <a:custGeom>
              <a:avLst/>
              <a:gdLst/>
              <a:ahLst/>
              <a:cxnLst/>
              <a:rect l="l" t="t" r="r" b="b"/>
              <a:pathLst>
                <a:path w="240665" h="34925">
                  <a:moveTo>
                    <a:pt x="0" y="0"/>
                  </a:moveTo>
                  <a:lnTo>
                    <a:pt x="0" y="34501"/>
                  </a:lnTo>
                  <a:lnTo>
                    <a:pt x="240076" y="34501"/>
                  </a:lnTo>
                  <a:lnTo>
                    <a:pt x="240076" y="0"/>
                  </a:lnTo>
                  <a:lnTo>
                    <a:pt x="0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9618801" y="1641251"/>
              <a:ext cx="460375" cy="0"/>
            </a:xfrm>
            <a:custGeom>
              <a:avLst/>
              <a:gdLst/>
              <a:ahLst/>
              <a:cxnLst/>
              <a:rect l="l" t="t" r="r" b="b"/>
              <a:pathLst>
                <a:path w="460375" h="0">
                  <a:moveTo>
                    <a:pt x="0" y="0"/>
                  </a:moveTo>
                  <a:lnTo>
                    <a:pt x="4599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9618801" y="1736132"/>
              <a:ext cx="184150" cy="0"/>
            </a:xfrm>
            <a:custGeom>
              <a:avLst/>
              <a:gdLst/>
              <a:ahLst/>
              <a:cxnLst/>
              <a:rect l="l" t="t" r="r" b="b"/>
              <a:pathLst>
                <a:path w="184150" h="0">
                  <a:moveTo>
                    <a:pt x="0" y="0"/>
                  </a:moveTo>
                  <a:lnTo>
                    <a:pt x="1839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9797939" y="1676466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5" h="0">
                  <a:moveTo>
                    <a:pt x="0" y="0"/>
                  </a:moveTo>
                  <a:lnTo>
                    <a:pt x="264167" y="0"/>
                  </a:lnTo>
                </a:path>
              </a:pathLst>
            </a:custGeom>
            <a:ln w="186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9797037" y="1668565"/>
              <a:ext cx="264795" cy="19050"/>
            </a:xfrm>
            <a:custGeom>
              <a:avLst/>
              <a:gdLst/>
              <a:ahLst/>
              <a:cxnLst/>
              <a:rect l="l" t="t" r="r" b="b"/>
              <a:pathLst>
                <a:path w="264795" h="19050">
                  <a:moveTo>
                    <a:pt x="264525" y="0"/>
                  </a:moveTo>
                  <a:lnTo>
                    <a:pt x="264525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26452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9813749" y="1693998"/>
              <a:ext cx="248920" cy="0"/>
            </a:xfrm>
            <a:custGeom>
              <a:avLst/>
              <a:gdLst/>
              <a:ahLst/>
              <a:cxnLst/>
              <a:rect l="l" t="t" r="r" b="b"/>
              <a:pathLst>
                <a:path w="248920" h="0">
                  <a:moveTo>
                    <a:pt x="0" y="0"/>
                  </a:moveTo>
                  <a:lnTo>
                    <a:pt x="248369" y="0"/>
                  </a:lnTo>
                </a:path>
              </a:pathLst>
            </a:custGeom>
            <a:ln w="14397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24" name="object 282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679034" y="1639253"/>
              <a:ext cx="227304" cy="100759"/>
            </a:xfrm>
            <a:prstGeom prst="rect">
              <a:avLst/>
            </a:prstGeom>
          </p:spPr>
        </p:pic>
        <p:sp>
          <p:nvSpPr>
            <p:cNvPr id="2825" name="object 2825"/>
            <p:cNvSpPr/>
            <p:nvPr/>
          </p:nvSpPr>
          <p:spPr>
            <a:xfrm>
              <a:off x="8682919" y="1641251"/>
              <a:ext cx="374015" cy="0"/>
            </a:xfrm>
            <a:custGeom>
              <a:avLst/>
              <a:gdLst/>
              <a:ahLst/>
              <a:cxnLst/>
              <a:rect l="l" t="t" r="r" b="b"/>
              <a:pathLst>
                <a:path w="374015" h="0">
                  <a:moveTo>
                    <a:pt x="0" y="0"/>
                  </a:moveTo>
                  <a:lnTo>
                    <a:pt x="3738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8682919" y="1736132"/>
              <a:ext cx="374015" cy="0"/>
            </a:xfrm>
            <a:custGeom>
              <a:avLst/>
              <a:gdLst/>
              <a:ahLst/>
              <a:cxnLst/>
              <a:rect l="l" t="t" r="r" b="b"/>
              <a:pathLst>
                <a:path w="374015" h="0">
                  <a:moveTo>
                    <a:pt x="0" y="0"/>
                  </a:moveTo>
                  <a:lnTo>
                    <a:pt x="3738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8868415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8864100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885980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8855485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885117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8846855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8842540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8838223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8833924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8829593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882531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8820978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8816664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8812365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8809487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8805172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8800856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879654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8792226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8787927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878361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8779280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8774997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8770665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8766366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8762035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8757719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8753420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874912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874479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8740490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8736159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8731859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8727544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8723229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8720352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8716052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871172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8707407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8703107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8698791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8694476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8690176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8685846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8681547" y="168579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8682918" y="1687256"/>
              <a:ext cx="187325" cy="14604"/>
            </a:xfrm>
            <a:custGeom>
              <a:avLst/>
              <a:gdLst/>
              <a:ahLst/>
              <a:cxnLst/>
              <a:rect l="l" t="t" r="r" b="b"/>
              <a:pathLst>
                <a:path w="187325" h="14605">
                  <a:moveTo>
                    <a:pt x="186921" y="0"/>
                  </a:moveTo>
                  <a:lnTo>
                    <a:pt x="186921" y="14386"/>
                  </a:lnTo>
                  <a:lnTo>
                    <a:pt x="0" y="14386"/>
                  </a:lnTo>
                </a:path>
                <a:path w="187325" h="14605">
                  <a:moveTo>
                    <a:pt x="0" y="0"/>
                  </a:moveTo>
                  <a:lnTo>
                    <a:pt x="1869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888567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8881362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887704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8872730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886841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8864100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885980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885548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885117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884685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8842540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8838223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8833924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8829593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882531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8820978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8816664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881236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8809487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8805172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880085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879654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879222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8787927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878361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8779280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8774997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877066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876636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8762035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8757719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8753420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874912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874479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8740490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8736159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8731859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8727544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8723229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8720352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8716052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871172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8707407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8703107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8698791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869447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869017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8685846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8681547" y="166712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8682918" y="1668565"/>
              <a:ext cx="204470" cy="19050"/>
            </a:xfrm>
            <a:custGeom>
              <a:avLst/>
              <a:gdLst/>
              <a:ahLst/>
              <a:cxnLst/>
              <a:rect l="l" t="t" r="r" b="b"/>
              <a:pathLst>
                <a:path w="204470" h="19050">
                  <a:moveTo>
                    <a:pt x="204204" y="0"/>
                  </a:moveTo>
                  <a:lnTo>
                    <a:pt x="204204" y="18690"/>
                  </a:lnTo>
                  <a:lnTo>
                    <a:pt x="0" y="18690"/>
                  </a:lnTo>
                </a:path>
                <a:path w="204470" h="19050">
                  <a:moveTo>
                    <a:pt x="0" y="0"/>
                  </a:moveTo>
                  <a:lnTo>
                    <a:pt x="204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3028539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13017048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13005540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2992609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2981118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2969619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12969619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12969619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2969619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2969614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40" y="0"/>
                  </a:lnTo>
                  <a:lnTo>
                    <a:pt x="5894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4191476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14178547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14167038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14155538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414260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4141179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14141179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14141179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4141179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4141173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536448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1535298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1534148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15328554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15317046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15312751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15312751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15312751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15312751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15312733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16538930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16527412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1651448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16502974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16491491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16484314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16484314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16484314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16484314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16484295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18874872" y="4993515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18863341" y="4993515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18851865" y="4993515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18838936" y="4993515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18827415" y="505101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18827415" y="503806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18827415" y="502658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18827415" y="5015069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18827415" y="5002146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18827416" y="499351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15364483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15352983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15341483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15328554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15317046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15312751" y="268057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15312751" y="266905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15312751" y="265756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15312751" y="26446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15312751" y="26331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15312733" y="2631707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5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16538930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16527412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16514483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16502974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16491491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16484314" y="268057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16484314" y="266905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16484314" y="265756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6484314" y="26446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6484314" y="26331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6484295" y="2631707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5">
                  <a:moveTo>
                    <a:pt x="0" y="58930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7701841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17688894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7677436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7664489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7655863" y="268057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7655863" y="266905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7655863" y="265756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7655863" y="26446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17655863" y="26331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17655854" y="2631707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5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8874872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8863341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18851865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18838936" y="263171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5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18827415" y="268057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8827415" y="266905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8827415" y="265756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18827415" y="26446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18827415" y="263311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8827416" y="2631707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5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8874872" y="3682521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18863341" y="3682521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18851865" y="3682521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18838936" y="3682521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18827415" y="373426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18827415" y="372276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/>
            <p:cNvSpPr/>
            <p:nvPr/>
          </p:nvSpPr>
          <p:spPr>
            <a:xfrm>
              <a:off x="18827415" y="3711252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18827415" y="3698331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18827415" y="368681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18827416" y="3682517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14067869" y="1641251"/>
              <a:ext cx="1028065" cy="0"/>
            </a:xfrm>
            <a:custGeom>
              <a:avLst/>
              <a:gdLst/>
              <a:ahLst/>
              <a:cxnLst/>
              <a:rect l="l" t="t" r="r" b="b"/>
              <a:pathLst>
                <a:path w="1028065" h="0">
                  <a:moveTo>
                    <a:pt x="10278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14926052" y="1736132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 h="0">
                  <a:moveTo>
                    <a:pt x="1696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14088857" y="1692997"/>
              <a:ext cx="821055" cy="0"/>
            </a:xfrm>
            <a:custGeom>
              <a:avLst/>
              <a:gdLst/>
              <a:ahLst/>
              <a:cxnLst/>
              <a:rect l="l" t="t" r="r" b="b"/>
              <a:pathLst>
                <a:path w="821055" h="0">
                  <a:moveTo>
                    <a:pt x="0" y="0"/>
                  </a:moveTo>
                  <a:lnTo>
                    <a:pt x="820499" y="0"/>
                  </a:lnTo>
                </a:path>
              </a:pathLst>
            </a:custGeom>
            <a:ln w="14397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14086544" y="1687256"/>
              <a:ext cx="824230" cy="14604"/>
            </a:xfrm>
            <a:custGeom>
              <a:avLst/>
              <a:gdLst/>
              <a:ahLst/>
              <a:cxnLst/>
              <a:rect l="l" t="t" r="r" b="b"/>
              <a:pathLst>
                <a:path w="824230" h="14605">
                  <a:moveTo>
                    <a:pt x="0" y="0"/>
                  </a:moveTo>
                  <a:lnTo>
                    <a:pt x="0" y="14386"/>
                  </a:lnTo>
                  <a:lnTo>
                    <a:pt x="823681" y="14386"/>
                  </a:lnTo>
                  <a:lnTo>
                    <a:pt x="82368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14088857" y="167646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313" y="0"/>
                  </a:lnTo>
                </a:path>
              </a:pathLst>
            </a:custGeom>
            <a:ln w="186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14086544" y="1668565"/>
              <a:ext cx="840105" cy="19050"/>
            </a:xfrm>
            <a:custGeom>
              <a:avLst/>
              <a:gdLst/>
              <a:ahLst/>
              <a:cxnLst/>
              <a:rect l="l" t="t" r="r" b="b"/>
              <a:pathLst>
                <a:path w="840105" h="19050">
                  <a:moveTo>
                    <a:pt x="0" y="0"/>
                  </a:moveTo>
                  <a:lnTo>
                    <a:pt x="0" y="18690"/>
                  </a:lnTo>
                  <a:lnTo>
                    <a:pt x="839503" y="18690"/>
                  </a:lnTo>
                  <a:lnTo>
                    <a:pt x="8395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14943301" y="16829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14931791" y="167144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507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14927484" y="166138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1723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14927484" y="164989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1723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149217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1491167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1490018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1488866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1487860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1486710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1485561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1484554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1483404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1482255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1481248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1480098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1478949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1477942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1476791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1475641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1474635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1473485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1472335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147133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1470179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1469030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1467880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1466873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1465722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1464572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1463567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1462416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1461266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146026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1459110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1457960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1456954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1455804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454653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1453646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1452498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1451347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1450342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1449193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1448041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144703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144588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1444735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1443729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1442579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1441429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1440423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1439272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1438124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1437117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143596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143481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1433810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1432659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143151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1430361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1429355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1428204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1427055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/>
            <p:cNvSpPr/>
            <p:nvPr/>
          </p:nvSpPr>
          <p:spPr>
            <a:xfrm>
              <a:off x="1426047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1424898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1423748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1422742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1421592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1420442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1419436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1418284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1417136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1416130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1414978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1413829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1412824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1411672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14082226" y="16786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4324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1410523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14072174" y="166856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386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1409516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14070727" y="16412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14070727" y="164126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49"/>
                  </a:moveTo>
                  <a:lnTo>
                    <a:pt x="215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14070727" y="164126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14070727" y="16398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14070723" y="16771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14070739" y="16671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14070734" y="165563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14070734" y="164413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1407648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1408797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1409946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1410953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1412105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1413255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1414260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1415410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1416561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1417565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1418716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1419866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142087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1422024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1423172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1424321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1425329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1426480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1427629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1428634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1429785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1430936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1431941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1433093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1434243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1435248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1436399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1437548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1438553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439705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1440854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1441861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1443010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144416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1445167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1446317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1447467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1448473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1449622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1450774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1451780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1452930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1454080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1455086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1456234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1457385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1458535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1459541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1460690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14618428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1462849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1463999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1465149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14661549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1467304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1468454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1469460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1470610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14717602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4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1472768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1473918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1475067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14760745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1477223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1478373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1479380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14805297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14816791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1482685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1483837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1484984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1485992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14871424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14882926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14927478" y="167431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14892983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14927488" y="166282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14904480" y="163982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14916001" y="163983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21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14927488" y="163982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14937550" y="163982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7172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14069275" y="1641251"/>
              <a:ext cx="874394" cy="43180"/>
            </a:xfrm>
            <a:custGeom>
              <a:avLst/>
              <a:gdLst/>
              <a:ahLst/>
              <a:cxnLst/>
              <a:rect l="l" t="t" r="r" b="b"/>
              <a:pathLst>
                <a:path w="874394" h="43180">
                  <a:moveTo>
                    <a:pt x="874025" y="43129"/>
                  </a:moveTo>
                  <a:lnTo>
                    <a:pt x="856780" y="43129"/>
                  </a:lnTo>
                  <a:lnTo>
                    <a:pt x="856780" y="20135"/>
                  </a:lnTo>
                  <a:lnTo>
                    <a:pt x="17266" y="20135"/>
                  </a:lnTo>
                  <a:lnTo>
                    <a:pt x="17266" y="43129"/>
                  </a:lnTo>
                  <a:lnTo>
                    <a:pt x="0" y="43129"/>
                  </a:lnTo>
                  <a:lnTo>
                    <a:pt x="0" y="0"/>
                  </a:lnTo>
                  <a:lnTo>
                    <a:pt x="874025" y="0"/>
                  </a:lnTo>
                  <a:lnTo>
                    <a:pt x="874025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14924615" y="1733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444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14903040" y="17116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2994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1488004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1485848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1483692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1481392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1479235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1477079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1474780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1472623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1470467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1468166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1466012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1463854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14615544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1459398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1457097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1454943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1452787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1450485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14483295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14461734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1443872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1441716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1439560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1437260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1435103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1432948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1430648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1428491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1426334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1424036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1421880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1419580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1417422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14155538" y="1701622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14155538" y="17016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/>
            <p:cNvSpPr/>
            <p:nvPr/>
          </p:nvSpPr>
          <p:spPr>
            <a:xfrm>
              <a:off x="14155551" y="171889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/>
            <p:cNvSpPr/>
            <p:nvPr/>
          </p:nvSpPr>
          <p:spPr>
            <a:xfrm>
              <a:off x="1415988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/>
            <p:cNvSpPr/>
            <p:nvPr/>
          </p:nvSpPr>
          <p:spPr>
            <a:xfrm>
              <a:off x="1418144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1420300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1422599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1424754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/>
            <p:cNvSpPr/>
            <p:nvPr/>
          </p:nvSpPr>
          <p:spPr>
            <a:xfrm>
              <a:off x="1426910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/>
            <p:cNvSpPr/>
            <p:nvPr/>
          </p:nvSpPr>
          <p:spPr>
            <a:xfrm>
              <a:off x="1429211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1431368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1433667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1435824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1437979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/>
            <p:cNvSpPr/>
            <p:nvPr/>
          </p:nvSpPr>
          <p:spPr>
            <a:xfrm>
              <a:off x="1440279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1442435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1444591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14468924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14490485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1451205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14535065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1455660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14578165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1460117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1462274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1464573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1466729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14688875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14711874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1473341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1475499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1477798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1479956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1482111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1484409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1486567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14887244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14910239" y="170020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14154119" y="1701624"/>
              <a:ext cx="772160" cy="34925"/>
            </a:xfrm>
            <a:custGeom>
              <a:avLst/>
              <a:gdLst/>
              <a:ahLst/>
              <a:cxnLst/>
              <a:rect l="l" t="t" r="r" b="b"/>
              <a:pathLst>
                <a:path w="772159" h="34925">
                  <a:moveTo>
                    <a:pt x="0" y="34501"/>
                  </a:moveTo>
                  <a:lnTo>
                    <a:pt x="0" y="0"/>
                  </a:lnTo>
                  <a:lnTo>
                    <a:pt x="771934" y="0"/>
                  </a:lnTo>
                  <a:lnTo>
                    <a:pt x="771934" y="34501"/>
                  </a:lnTo>
                  <a:lnTo>
                    <a:pt x="0" y="34501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14108111" y="172464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14086550" y="17016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056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14086550" y="17016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14086550" y="171599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14093728" y="170162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14116723" y="17030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14086544" y="1701624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0" y="34501"/>
                  </a:moveTo>
                  <a:lnTo>
                    <a:pt x="0" y="0"/>
                  </a:lnTo>
                  <a:lnTo>
                    <a:pt x="33056" y="0"/>
                  </a:lnTo>
                  <a:lnTo>
                    <a:pt x="33056" y="34501"/>
                  </a:lnTo>
                  <a:lnTo>
                    <a:pt x="0" y="34501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13028539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13017048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13005540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12992609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12981118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12969619" y="517174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12969619" y="515881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12969619" y="514732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/>
            <p:cNvSpPr/>
            <p:nvPr/>
          </p:nvSpPr>
          <p:spPr>
            <a:xfrm>
              <a:off x="12969619" y="513582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12969619" y="512288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12969614" y="5114263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5" h="60960">
                  <a:moveTo>
                    <a:pt x="0" y="60375"/>
                  </a:moveTo>
                  <a:lnTo>
                    <a:pt x="0" y="0"/>
                  </a:lnTo>
                  <a:lnTo>
                    <a:pt x="58940" y="0"/>
                  </a:lnTo>
                  <a:lnTo>
                    <a:pt x="58940" y="60375"/>
                  </a:lnTo>
                  <a:lnTo>
                    <a:pt x="0" y="60375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14191476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14178547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14167038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14155538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14142603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14141179" y="517174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14141179" y="515881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14141179" y="514732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14141179" y="513582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14141179" y="512288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14141173" y="5114263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5" h="60960">
                  <a:moveTo>
                    <a:pt x="0" y="60375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60375"/>
                  </a:lnTo>
                  <a:lnTo>
                    <a:pt x="0" y="60375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15364483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15352983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15341483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15328554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15317046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15312751" y="517174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15312751" y="515881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15312751" y="514732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15312751" y="513582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15312751" y="512288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/>
            <p:cNvSpPr/>
            <p:nvPr/>
          </p:nvSpPr>
          <p:spPr>
            <a:xfrm>
              <a:off x="15312733" y="5114263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5" h="60960">
                  <a:moveTo>
                    <a:pt x="0" y="60375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60375"/>
                  </a:lnTo>
                  <a:lnTo>
                    <a:pt x="0" y="60375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/>
            <p:cNvSpPr/>
            <p:nvPr/>
          </p:nvSpPr>
          <p:spPr>
            <a:xfrm>
              <a:off x="16538930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16527412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16514483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16502974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16491491" y="511426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16484314" y="517174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16484314" y="515881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/>
            <p:cNvSpPr/>
            <p:nvPr/>
          </p:nvSpPr>
          <p:spPr>
            <a:xfrm>
              <a:off x="16484314" y="514732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/>
            <p:cNvSpPr/>
            <p:nvPr/>
          </p:nvSpPr>
          <p:spPr>
            <a:xfrm>
              <a:off x="16484314" y="513582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16484314" y="512288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16484295" y="5114263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5" h="60960">
                  <a:moveTo>
                    <a:pt x="0" y="60375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60375"/>
                  </a:lnTo>
                  <a:lnTo>
                    <a:pt x="0" y="60375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15364483" y="356176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15352983" y="356176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15341483" y="356176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15328554" y="356176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15317046" y="356176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15312751" y="361349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15312751" y="3602010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15312751" y="359050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/>
            <p:cNvSpPr/>
            <p:nvPr/>
          </p:nvSpPr>
          <p:spPr>
            <a:xfrm>
              <a:off x="15312751" y="357757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/>
            <p:cNvSpPr/>
            <p:nvPr/>
          </p:nvSpPr>
          <p:spPr>
            <a:xfrm>
              <a:off x="15312751" y="356606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/>
            <p:cNvSpPr/>
            <p:nvPr/>
          </p:nvSpPr>
          <p:spPr>
            <a:xfrm>
              <a:off x="15312733" y="356176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/>
            <p:cNvSpPr/>
            <p:nvPr/>
          </p:nvSpPr>
          <p:spPr>
            <a:xfrm>
              <a:off x="10614626" y="2837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0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/>
            <p:cNvSpPr/>
            <p:nvPr/>
          </p:nvSpPr>
          <p:spPr>
            <a:xfrm>
              <a:off x="10614626" y="283760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0"/>
                  </a:moveTo>
                  <a:lnTo>
                    <a:pt x="0" y="287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/>
            <p:cNvSpPr/>
            <p:nvPr/>
          </p:nvSpPr>
          <p:spPr>
            <a:xfrm>
              <a:off x="10614642" y="28577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10614642" y="2882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10614642" y="2905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/>
            <p:cNvSpPr/>
            <p:nvPr/>
          </p:nvSpPr>
          <p:spPr>
            <a:xfrm>
              <a:off x="10614642" y="29296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/>
            <p:cNvSpPr/>
            <p:nvPr/>
          </p:nvSpPr>
          <p:spPr>
            <a:xfrm>
              <a:off x="10637636" y="295405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10614613" y="295116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10614642" y="29267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/>
            <p:cNvSpPr/>
            <p:nvPr/>
          </p:nvSpPr>
          <p:spPr>
            <a:xfrm>
              <a:off x="10614642" y="29023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/>
            <p:cNvSpPr/>
            <p:nvPr/>
          </p:nvSpPr>
          <p:spPr>
            <a:xfrm>
              <a:off x="10614642" y="28778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10614642" y="28548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10621804" y="283759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/>
            <p:cNvSpPr/>
            <p:nvPr/>
          </p:nvSpPr>
          <p:spPr>
            <a:xfrm>
              <a:off x="10646243" y="28376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/>
            <p:cNvSpPr/>
            <p:nvPr/>
          </p:nvSpPr>
          <p:spPr>
            <a:xfrm>
              <a:off x="10613544" y="2838704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w="0" h="128269">
                  <a:moveTo>
                    <a:pt x="0" y="12793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10648037" y="283868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80">
                  <a:moveTo>
                    <a:pt x="0" y="3019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10613556" y="2901958"/>
              <a:ext cx="34925" cy="64769"/>
            </a:xfrm>
            <a:custGeom>
              <a:avLst/>
              <a:gdLst/>
              <a:ahLst/>
              <a:cxnLst/>
              <a:rect l="l" t="t" r="r" b="b"/>
              <a:pathLst>
                <a:path w="34925" h="64769">
                  <a:moveTo>
                    <a:pt x="34480" y="64678"/>
                  </a:moveTo>
                  <a:lnTo>
                    <a:pt x="34480" y="0"/>
                  </a:lnTo>
                </a:path>
                <a:path w="34925" h="64769">
                  <a:moveTo>
                    <a:pt x="34480" y="64678"/>
                  </a:moveTo>
                  <a:lnTo>
                    <a:pt x="0" y="64678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10614613" y="19506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/>
            <p:cNvSpPr/>
            <p:nvPr/>
          </p:nvSpPr>
          <p:spPr>
            <a:xfrm>
              <a:off x="10614611" y="195068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0"/>
                  </a:moveTo>
                  <a:lnTo>
                    <a:pt x="0" y="27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/>
            <p:cNvSpPr/>
            <p:nvPr/>
          </p:nvSpPr>
          <p:spPr>
            <a:xfrm>
              <a:off x="10614642" y="19693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10614642" y="19938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10614642" y="20168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10614642" y="2041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/>
            <p:cNvSpPr/>
            <p:nvPr/>
          </p:nvSpPr>
          <p:spPr>
            <a:xfrm>
              <a:off x="10614642" y="20656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/>
            <p:cNvSpPr/>
            <p:nvPr/>
          </p:nvSpPr>
          <p:spPr>
            <a:xfrm>
              <a:off x="10614642" y="20886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10614642" y="21131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10614642" y="21375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/>
            <p:cNvSpPr/>
            <p:nvPr/>
          </p:nvSpPr>
          <p:spPr>
            <a:xfrm>
              <a:off x="10614642" y="21605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/>
            <p:cNvSpPr/>
            <p:nvPr/>
          </p:nvSpPr>
          <p:spPr>
            <a:xfrm>
              <a:off x="10614642" y="21849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/>
            <p:cNvSpPr/>
            <p:nvPr/>
          </p:nvSpPr>
          <p:spPr>
            <a:xfrm>
              <a:off x="10614642" y="22094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10614642" y="22338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10614642" y="2256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10614642" y="22813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10614642" y="23057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/>
            <p:cNvSpPr/>
            <p:nvPr/>
          </p:nvSpPr>
          <p:spPr>
            <a:xfrm>
              <a:off x="10614642" y="23287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/>
            <p:cNvSpPr/>
            <p:nvPr/>
          </p:nvSpPr>
          <p:spPr>
            <a:xfrm>
              <a:off x="10614642" y="23531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10614642" y="2377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10614642" y="24006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/>
            <p:cNvSpPr/>
            <p:nvPr/>
          </p:nvSpPr>
          <p:spPr>
            <a:xfrm>
              <a:off x="10614642" y="24250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/>
            <p:cNvSpPr/>
            <p:nvPr/>
          </p:nvSpPr>
          <p:spPr>
            <a:xfrm>
              <a:off x="10614642" y="24494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10614642" y="24739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10614642" y="24969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10614642" y="25213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10614642" y="2545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10614642" y="25688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10614642" y="2593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/>
            <p:cNvSpPr/>
            <p:nvPr/>
          </p:nvSpPr>
          <p:spPr>
            <a:xfrm>
              <a:off x="10614642" y="26176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/>
            <p:cNvSpPr/>
            <p:nvPr/>
          </p:nvSpPr>
          <p:spPr>
            <a:xfrm>
              <a:off x="10614642" y="26406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10614642" y="26651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10614642" y="26895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/>
            <p:cNvSpPr/>
            <p:nvPr/>
          </p:nvSpPr>
          <p:spPr>
            <a:xfrm>
              <a:off x="10614642" y="27139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/>
            <p:cNvSpPr/>
            <p:nvPr/>
          </p:nvSpPr>
          <p:spPr>
            <a:xfrm>
              <a:off x="10614642" y="27369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10614642" y="27614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10614642" y="2785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10620380" y="280887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0"/>
                  </a:moveTo>
                  <a:lnTo>
                    <a:pt x="0" y="287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10644798" y="28333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10614620" y="283042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20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10614612" y="280598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32" y="31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/>
            <p:cNvSpPr/>
            <p:nvPr/>
          </p:nvSpPr>
          <p:spPr>
            <a:xfrm>
              <a:off x="10614642" y="27829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/>
            <p:cNvSpPr/>
            <p:nvPr/>
          </p:nvSpPr>
          <p:spPr>
            <a:xfrm>
              <a:off x="10614642" y="27585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10614642" y="27341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/>
            <p:cNvSpPr/>
            <p:nvPr/>
          </p:nvSpPr>
          <p:spPr>
            <a:xfrm>
              <a:off x="10614642" y="27111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/>
            <p:cNvSpPr/>
            <p:nvPr/>
          </p:nvSpPr>
          <p:spPr>
            <a:xfrm>
              <a:off x="10614642" y="26866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/>
            <p:cNvSpPr/>
            <p:nvPr/>
          </p:nvSpPr>
          <p:spPr>
            <a:xfrm>
              <a:off x="10614642" y="26622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10614642" y="26378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10614642" y="26148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/>
            <p:cNvSpPr/>
            <p:nvPr/>
          </p:nvSpPr>
          <p:spPr>
            <a:xfrm>
              <a:off x="10614642" y="25903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/>
            <p:cNvSpPr/>
            <p:nvPr/>
          </p:nvSpPr>
          <p:spPr>
            <a:xfrm>
              <a:off x="10614642" y="25659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10614642" y="2542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/>
            <p:cNvSpPr/>
            <p:nvPr/>
          </p:nvSpPr>
          <p:spPr>
            <a:xfrm>
              <a:off x="10614642" y="25184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/>
            <p:cNvSpPr/>
            <p:nvPr/>
          </p:nvSpPr>
          <p:spPr>
            <a:xfrm>
              <a:off x="10614642" y="2494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/>
            <p:cNvSpPr/>
            <p:nvPr/>
          </p:nvSpPr>
          <p:spPr>
            <a:xfrm>
              <a:off x="10614642" y="24710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10614642" y="2446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10614642" y="24221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/>
            <p:cNvSpPr/>
            <p:nvPr/>
          </p:nvSpPr>
          <p:spPr>
            <a:xfrm>
              <a:off x="10614642" y="23977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/>
            <p:cNvSpPr/>
            <p:nvPr/>
          </p:nvSpPr>
          <p:spPr>
            <a:xfrm>
              <a:off x="10614642" y="23747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10614642" y="23503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10614642" y="23258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10614642" y="2302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10614642" y="22784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10614642" y="22539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10614642" y="22295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10614642" y="2206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/>
            <p:cNvSpPr/>
            <p:nvPr/>
          </p:nvSpPr>
          <p:spPr>
            <a:xfrm>
              <a:off x="10614642" y="21821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/>
            <p:cNvSpPr/>
            <p:nvPr/>
          </p:nvSpPr>
          <p:spPr>
            <a:xfrm>
              <a:off x="10614642" y="21576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10614642" y="21346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10614642" y="2110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10614642" y="2085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10614642" y="20628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10614642" y="20383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10614642" y="20139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10614642" y="19894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/>
            <p:cNvSpPr/>
            <p:nvPr/>
          </p:nvSpPr>
          <p:spPr>
            <a:xfrm>
              <a:off x="10614642" y="1966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/>
            <p:cNvSpPr/>
            <p:nvPr/>
          </p:nvSpPr>
          <p:spPr>
            <a:xfrm>
              <a:off x="10623249" y="19506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10647677" y="19506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10613556" y="19517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10613544" y="1951760"/>
              <a:ext cx="0" cy="887094"/>
            </a:xfrm>
            <a:custGeom>
              <a:avLst/>
              <a:gdLst/>
              <a:ahLst/>
              <a:cxnLst/>
              <a:rect l="l" t="t" r="r" b="b"/>
              <a:pathLst>
                <a:path w="0" h="887094">
                  <a:moveTo>
                    <a:pt x="0" y="88693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10648037" y="1951760"/>
              <a:ext cx="0" cy="887094"/>
            </a:xfrm>
            <a:custGeom>
              <a:avLst/>
              <a:gdLst/>
              <a:ahLst/>
              <a:cxnLst/>
              <a:rect l="l" t="t" r="r" b="b"/>
              <a:pathLst>
                <a:path w="0" h="887094">
                  <a:moveTo>
                    <a:pt x="0" y="88693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8977655" y="1641251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678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8977655" y="1736132"/>
              <a:ext cx="678815" cy="0"/>
            </a:xfrm>
            <a:custGeom>
              <a:avLst/>
              <a:gdLst/>
              <a:ahLst/>
              <a:cxnLst/>
              <a:rect l="l" t="t" r="r" b="b"/>
              <a:pathLst>
                <a:path w="678815" h="0">
                  <a:moveTo>
                    <a:pt x="678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10643369" y="19291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324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10620385" y="19061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/>
            <p:cNvSpPr/>
            <p:nvPr/>
          </p:nvSpPr>
          <p:spPr>
            <a:xfrm>
              <a:off x="10614616" y="18845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/>
            <p:cNvSpPr/>
            <p:nvPr/>
          </p:nvSpPr>
          <p:spPr>
            <a:xfrm>
              <a:off x="10614616" y="18629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10614616" y="18399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10614616" y="18184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10614616" y="17954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10614616" y="17738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10614616" y="17523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10614616" y="17292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10614616" y="17077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10614616" y="1701967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11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/>
            <p:cNvSpPr/>
            <p:nvPr/>
          </p:nvSpPr>
          <p:spPr>
            <a:xfrm>
              <a:off x="10614613" y="19305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/>
            <p:cNvSpPr/>
            <p:nvPr/>
          </p:nvSpPr>
          <p:spPr>
            <a:xfrm>
              <a:off x="10614629" y="19089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/>
            <p:cNvSpPr/>
            <p:nvPr/>
          </p:nvSpPr>
          <p:spPr>
            <a:xfrm>
              <a:off x="10614642" y="18860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/>
            <p:cNvSpPr/>
            <p:nvPr/>
          </p:nvSpPr>
          <p:spPr>
            <a:xfrm>
              <a:off x="10614642" y="18644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10614642" y="18414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10614642" y="18198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10614642" y="17983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10614642" y="17753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/>
            <p:cNvSpPr/>
            <p:nvPr/>
          </p:nvSpPr>
          <p:spPr>
            <a:xfrm>
              <a:off x="10614642" y="17537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/>
            <p:cNvSpPr/>
            <p:nvPr/>
          </p:nvSpPr>
          <p:spPr>
            <a:xfrm>
              <a:off x="10614642" y="17321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/>
            <p:cNvSpPr/>
            <p:nvPr/>
          </p:nvSpPr>
          <p:spPr>
            <a:xfrm>
              <a:off x="10614642" y="17091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/>
            <p:cNvSpPr/>
            <p:nvPr/>
          </p:nvSpPr>
          <p:spPr>
            <a:xfrm>
              <a:off x="10627573" y="170055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49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/>
            <p:cNvSpPr/>
            <p:nvPr/>
          </p:nvSpPr>
          <p:spPr>
            <a:xfrm>
              <a:off x="10613544" y="193450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/>
            <p:cNvSpPr/>
            <p:nvPr/>
          </p:nvSpPr>
          <p:spPr>
            <a:xfrm>
              <a:off x="10648037" y="1701634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w="0" h="233044">
                  <a:moveTo>
                    <a:pt x="0" y="0"/>
                  </a:moveTo>
                  <a:lnTo>
                    <a:pt x="0" y="232872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/>
            <p:cNvSpPr/>
            <p:nvPr/>
          </p:nvSpPr>
          <p:spPr>
            <a:xfrm>
              <a:off x="10613544" y="1701634"/>
              <a:ext cx="34925" cy="233045"/>
            </a:xfrm>
            <a:custGeom>
              <a:avLst/>
              <a:gdLst/>
              <a:ahLst/>
              <a:cxnLst/>
              <a:rect l="l" t="t" r="r" b="b"/>
              <a:pathLst>
                <a:path w="34925" h="233044">
                  <a:moveTo>
                    <a:pt x="0" y="0"/>
                  </a:moveTo>
                  <a:lnTo>
                    <a:pt x="0" y="232872"/>
                  </a:lnTo>
                </a:path>
                <a:path w="34925" h="233044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13034652" y="1703194"/>
              <a:ext cx="0" cy="1880870"/>
            </a:xfrm>
            <a:custGeom>
              <a:avLst/>
              <a:gdLst/>
              <a:ahLst/>
              <a:cxnLst/>
              <a:rect l="l" t="t" r="r" b="b"/>
              <a:pathLst>
                <a:path w="0" h="1880870">
                  <a:moveTo>
                    <a:pt x="0" y="0"/>
                  </a:moveTo>
                  <a:lnTo>
                    <a:pt x="0" y="1880731"/>
                  </a:lnTo>
                </a:path>
              </a:pathLst>
            </a:custGeom>
            <a:ln w="33056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13017048" y="1701624"/>
              <a:ext cx="0" cy="1884680"/>
            </a:xfrm>
            <a:custGeom>
              <a:avLst/>
              <a:gdLst/>
              <a:ahLst/>
              <a:cxnLst/>
              <a:rect l="l" t="t" r="r" b="b"/>
              <a:pathLst>
                <a:path w="0" h="1884679">
                  <a:moveTo>
                    <a:pt x="0" y="1884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13050099" y="1701642"/>
              <a:ext cx="0" cy="1851660"/>
            </a:xfrm>
            <a:custGeom>
              <a:avLst/>
              <a:gdLst/>
              <a:ahLst/>
              <a:cxnLst/>
              <a:rect l="l" t="t" r="r" b="b"/>
              <a:pathLst>
                <a:path w="0" h="1851660">
                  <a:moveTo>
                    <a:pt x="0" y="18514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14137942" y="1703194"/>
              <a:ext cx="0" cy="1880870"/>
            </a:xfrm>
            <a:custGeom>
              <a:avLst/>
              <a:gdLst/>
              <a:ahLst/>
              <a:cxnLst/>
              <a:rect l="l" t="t" r="r" b="b"/>
              <a:pathLst>
                <a:path w="0" h="1880870">
                  <a:moveTo>
                    <a:pt x="0" y="0"/>
                  </a:moveTo>
                  <a:lnTo>
                    <a:pt x="0" y="1880731"/>
                  </a:lnTo>
                </a:path>
              </a:pathLst>
            </a:custGeom>
            <a:ln w="34501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14154108" y="1701634"/>
              <a:ext cx="0" cy="1884680"/>
            </a:xfrm>
            <a:custGeom>
              <a:avLst/>
              <a:gdLst/>
              <a:ahLst/>
              <a:cxnLst/>
              <a:rect l="l" t="t" r="r" b="b"/>
              <a:pathLst>
                <a:path w="0" h="1884679">
                  <a:moveTo>
                    <a:pt x="0" y="0"/>
                  </a:moveTo>
                  <a:lnTo>
                    <a:pt x="0" y="18845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/>
            <p:cNvSpPr/>
            <p:nvPr/>
          </p:nvSpPr>
          <p:spPr>
            <a:xfrm>
              <a:off x="14119602" y="1701634"/>
              <a:ext cx="0" cy="1851660"/>
            </a:xfrm>
            <a:custGeom>
              <a:avLst/>
              <a:gdLst/>
              <a:ahLst/>
              <a:cxnLst/>
              <a:rect l="l" t="t" r="r" b="b"/>
              <a:pathLst>
                <a:path w="0" h="1851660">
                  <a:moveTo>
                    <a:pt x="0" y="0"/>
                  </a:moveTo>
                  <a:lnTo>
                    <a:pt x="0" y="18514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/>
            <p:cNvSpPr/>
            <p:nvPr/>
          </p:nvSpPr>
          <p:spPr>
            <a:xfrm>
              <a:off x="13019342" y="3568585"/>
              <a:ext cx="1133475" cy="0"/>
            </a:xfrm>
            <a:custGeom>
              <a:avLst/>
              <a:gdLst/>
              <a:ahLst/>
              <a:cxnLst/>
              <a:rect l="l" t="t" r="r" b="b"/>
              <a:pathLst>
                <a:path w="1133475" h="0">
                  <a:moveTo>
                    <a:pt x="0" y="0"/>
                  </a:moveTo>
                  <a:lnTo>
                    <a:pt x="1133191" y="0"/>
                  </a:lnTo>
                </a:path>
              </a:pathLst>
            </a:custGeom>
            <a:ln w="33056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13017043" y="3586195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4" h="0">
                  <a:moveTo>
                    <a:pt x="11370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/>
            <p:cNvSpPr/>
            <p:nvPr/>
          </p:nvSpPr>
          <p:spPr>
            <a:xfrm>
              <a:off x="13050117" y="3553135"/>
              <a:ext cx="1069975" cy="0"/>
            </a:xfrm>
            <a:custGeom>
              <a:avLst/>
              <a:gdLst/>
              <a:ahLst/>
              <a:cxnLst/>
              <a:rect l="l" t="t" r="r" b="b"/>
              <a:pathLst>
                <a:path w="1069975" h="0">
                  <a:moveTo>
                    <a:pt x="10694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/>
            <p:cNvSpPr/>
            <p:nvPr/>
          </p:nvSpPr>
          <p:spPr>
            <a:xfrm>
              <a:off x="13833538" y="1953201"/>
              <a:ext cx="47625" cy="494665"/>
            </a:xfrm>
            <a:custGeom>
              <a:avLst/>
              <a:gdLst/>
              <a:ahLst/>
              <a:cxnLst/>
              <a:rect l="l" t="t" r="r" b="b"/>
              <a:pathLst>
                <a:path w="47625" h="494664">
                  <a:moveTo>
                    <a:pt x="23015" y="0"/>
                  </a:moveTo>
                  <a:lnTo>
                    <a:pt x="23015" y="494508"/>
                  </a:lnTo>
                </a:path>
                <a:path w="47625" h="494664">
                  <a:moveTo>
                    <a:pt x="23015" y="0"/>
                  </a:moveTo>
                  <a:lnTo>
                    <a:pt x="0" y="22983"/>
                  </a:lnTo>
                </a:path>
                <a:path w="47625" h="494664">
                  <a:moveTo>
                    <a:pt x="23015" y="0"/>
                  </a:moveTo>
                  <a:lnTo>
                    <a:pt x="47443" y="2298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13408055" y="1953186"/>
              <a:ext cx="48895" cy="494665"/>
            </a:xfrm>
            <a:custGeom>
              <a:avLst/>
              <a:gdLst/>
              <a:ahLst/>
              <a:cxnLst/>
              <a:rect l="l" t="t" r="r" b="b"/>
              <a:pathLst>
                <a:path w="48894" h="494664">
                  <a:moveTo>
                    <a:pt x="24428" y="494508"/>
                  </a:moveTo>
                  <a:lnTo>
                    <a:pt x="24428" y="0"/>
                  </a:lnTo>
                </a:path>
                <a:path w="48894" h="494664">
                  <a:moveTo>
                    <a:pt x="24428" y="494508"/>
                  </a:moveTo>
                  <a:lnTo>
                    <a:pt x="48846" y="470069"/>
                  </a:lnTo>
                </a:path>
                <a:path w="48894" h="494664">
                  <a:moveTo>
                    <a:pt x="24428" y="494508"/>
                  </a:moveTo>
                  <a:lnTo>
                    <a:pt x="0" y="470069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11824998" y="327318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811"/>
                  </a:moveTo>
                  <a:lnTo>
                    <a:pt x="158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11807752" y="32516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11807752" y="32300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11807752" y="32070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/>
            <p:cNvSpPr/>
            <p:nvPr/>
          </p:nvSpPr>
          <p:spPr>
            <a:xfrm>
              <a:off x="11807752" y="31854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/>
            <p:cNvSpPr/>
            <p:nvPr/>
          </p:nvSpPr>
          <p:spPr>
            <a:xfrm>
              <a:off x="11807752" y="31639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11807752" y="31409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11807752" y="3119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11807752" y="30963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11807752" y="30748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11807752" y="3053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11807752" y="30302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11807752" y="30086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/>
            <p:cNvSpPr/>
            <p:nvPr/>
          </p:nvSpPr>
          <p:spPr>
            <a:xfrm>
              <a:off x="11807752" y="29871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/>
            <p:cNvSpPr/>
            <p:nvPr/>
          </p:nvSpPr>
          <p:spPr>
            <a:xfrm>
              <a:off x="11807752" y="29641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11807752" y="29425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11807752" y="29210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11807752" y="2897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11807752" y="28764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11807752" y="28548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11807752" y="28318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11807752" y="28103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/>
            <p:cNvSpPr/>
            <p:nvPr/>
          </p:nvSpPr>
          <p:spPr>
            <a:xfrm>
              <a:off x="11807752" y="27887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/>
            <p:cNvSpPr/>
            <p:nvPr/>
          </p:nvSpPr>
          <p:spPr>
            <a:xfrm>
              <a:off x="11807752" y="27657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11807752" y="2744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/>
            <p:cNvSpPr/>
            <p:nvPr/>
          </p:nvSpPr>
          <p:spPr>
            <a:xfrm>
              <a:off x="11807752" y="2721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/>
            <p:cNvSpPr/>
            <p:nvPr/>
          </p:nvSpPr>
          <p:spPr>
            <a:xfrm>
              <a:off x="11807752" y="2699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11807752" y="26780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11807752" y="26550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/>
            <p:cNvSpPr/>
            <p:nvPr/>
          </p:nvSpPr>
          <p:spPr>
            <a:xfrm>
              <a:off x="11807752" y="2633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/>
            <p:cNvSpPr/>
            <p:nvPr/>
          </p:nvSpPr>
          <p:spPr>
            <a:xfrm>
              <a:off x="11807752" y="26119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/>
            <p:cNvSpPr/>
            <p:nvPr/>
          </p:nvSpPr>
          <p:spPr>
            <a:xfrm>
              <a:off x="11807752" y="25889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/>
            <p:cNvSpPr/>
            <p:nvPr/>
          </p:nvSpPr>
          <p:spPr>
            <a:xfrm>
              <a:off x="11807752" y="25673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/>
            <p:cNvSpPr/>
            <p:nvPr/>
          </p:nvSpPr>
          <p:spPr>
            <a:xfrm>
              <a:off x="11807752" y="25458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/>
            <p:cNvSpPr/>
            <p:nvPr/>
          </p:nvSpPr>
          <p:spPr>
            <a:xfrm>
              <a:off x="11807752" y="25228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/>
            <p:cNvSpPr/>
            <p:nvPr/>
          </p:nvSpPr>
          <p:spPr>
            <a:xfrm>
              <a:off x="11807752" y="2501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/>
            <p:cNvSpPr/>
            <p:nvPr/>
          </p:nvSpPr>
          <p:spPr>
            <a:xfrm>
              <a:off x="11807752" y="24796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/>
            <p:cNvSpPr/>
            <p:nvPr/>
          </p:nvSpPr>
          <p:spPr>
            <a:xfrm>
              <a:off x="11807752" y="24566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/>
            <p:cNvSpPr/>
            <p:nvPr/>
          </p:nvSpPr>
          <p:spPr>
            <a:xfrm>
              <a:off x="11807752" y="24351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/>
            <p:cNvSpPr/>
            <p:nvPr/>
          </p:nvSpPr>
          <p:spPr>
            <a:xfrm>
              <a:off x="11807752" y="24135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/>
            <p:cNvSpPr/>
            <p:nvPr/>
          </p:nvSpPr>
          <p:spPr>
            <a:xfrm>
              <a:off x="11807752" y="23905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/>
            <p:cNvSpPr/>
            <p:nvPr/>
          </p:nvSpPr>
          <p:spPr>
            <a:xfrm>
              <a:off x="11807752" y="23689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/>
            <p:cNvSpPr/>
            <p:nvPr/>
          </p:nvSpPr>
          <p:spPr>
            <a:xfrm>
              <a:off x="11807752" y="23459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/>
            <p:cNvSpPr/>
            <p:nvPr/>
          </p:nvSpPr>
          <p:spPr>
            <a:xfrm>
              <a:off x="11807752" y="23244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/>
            <p:cNvSpPr/>
            <p:nvPr/>
          </p:nvSpPr>
          <p:spPr>
            <a:xfrm>
              <a:off x="11807752" y="2302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/>
            <p:cNvSpPr/>
            <p:nvPr/>
          </p:nvSpPr>
          <p:spPr>
            <a:xfrm>
              <a:off x="11807752" y="22798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/>
            <p:cNvSpPr/>
            <p:nvPr/>
          </p:nvSpPr>
          <p:spPr>
            <a:xfrm>
              <a:off x="11807752" y="22582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/>
            <p:cNvSpPr/>
            <p:nvPr/>
          </p:nvSpPr>
          <p:spPr>
            <a:xfrm>
              <a:off x="11807752" y="22367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/>
            <p:cNvSpPr/>
            <p:nvPr/>
          </p:nvSpPr>
          <p:spPr>
            <a:xfrm>
              <a:off x="11807752" y="22137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/>
            <p:cNvSpPr/>
            <p:nvPr/>
          </p:nvSpPr>
          <p:spPr>
            <a:xfrm>
              <a:off x="11807752" y="2192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/>
            <p:cNvSpPr/>
            <p:nvPr/>
          </p:nvSpPr>
          <p:spPr>
            <a:xfrm>
              <a:off x="11807752" y="21706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/>
            <p:cNvSpPr/>
            <p:nvPr/>
          </p:nvSpPr>
          <p:spPr>
            <a:xfrm>
              <a:off x="11807752" y="21476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/>
            <p:cNvSpPr/>
            <p:nvPr/>
          </p:nvSpPr>
          <p:spPr>
            <a:xfrm>
              <a:off x="11807752" y="21260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/>
            <p:cNvSpPr/>
            <p:nvPr/>
          </p:nvSpPr>
          <p:spPr>
            <a:xfrm>
              <a:off x="11807752" y="21045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/>
            <p:cNvSpPr/>
            <p:nvPr/>
          </p:nvSpPr>
          <p:spPr>
            <a:xfrm>
              <a:off x="11807752" y="2081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/>
            <p:cNvSpPr/>
            <p:nvPr/>
          </p:nvSpPr>
          <p:spPr>
            <a:xfrm>
              <a:off x="11807752" y="20599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/>
            <p:cNvSpPr/>
            <p:nvPr/>
          </p:nvSpPr>
          <p:spPr>
            <a:xfrm>
              <a:off x="11807752" y="20369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/>
            <p:cNvSpPr/>
            <p:nvPr/>
          </p:nvSpPr>
          <p:spPr>
            <a:xfrm>
              <a:off x="11807752" y="20153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/>
            <p:cNvSpPr/>
            <p:nvPr/>
          </p:nvSpPr>
          <p:spPr>
            <a:xfrm>
              <a:off x="11807752" y="19938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/>
            <p:cNvSpPr/>
            <p:nvPr/>
          </p:nvSpPr>
          <p:spPr>
            <a:xfrm>
              <a:off x="11807752" y="19708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/>
            <p:cNvSpPr/>
            <p:nvPr/>
          </p:nvSpPr>
          <p:spPr>
            <a:xfrm>
              <a:off x="11807752" y="19492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/>
            <p:cNvSpPr/>
            <p:nvPr/>
          </p:nvSpPr>
          <p:spPr>
            <a:xfrm>
              <a:off x="11807752" y="19276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/>
            <p:cNvSpPr/>
            <p:nvPr/>
          </p:nvSpPr>
          <p:spPr>
            <a:xfrm>
              <a:off x="11807752" y="19046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/>
            <p:cNvSpPr/>
            <p:nvPr/>
          </p:nvSpPr>
          <p:spPr>
            <a:xfrm>
              <a:off x="11807752" y="18831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/>
            <p:cNvSpPr/>
            <p:nvPr/>
          </p:nvSpPr>
          <p:spPr>
            <a:xfrm>
              <a:off x="11807752" y="18615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/>
            <p:cNvSpPr/>
            <p:nvPr/>
          </p:nvSpPr>
          <p:spPr>
            <a:xfrm>
              <a:off x="11807752" y="18385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/>
            <p:cNvSpPr/>
            <p:nvPr/>
          </p:nvSpPr>
          <p:spPr>
            <a:xfrm>
              <a:off x="11807752" y="18169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/>
            <p:cNvSpPr/>
            <p:nvPr/>
          </p:nvSpPr>
          <p:spPr>
            <a:xfrm>
              <a:off x="11807752" y="17954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/>
            <p:cNvSpPr/>
            <p:nvPr/>
          </p:nvSpPr>
          <p:spPr>
            <a:xfrm>
              <a:off x="11807752" y="17724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/>
            <p:cNvSpPr/>
            <p:nvPr/>
          </p:nvSpPr>
          <p:spPr>
            <a:xfrm>
              <a:off x="11807752" y="17508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/>
            <p:cNvSpPr/>
            <p:nvPr/>
          </p:nvSpPr>
          <p:spPr>
            <a:xfrm>
              <a:off x="11807752" y="173646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11807752" y="17364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324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/>
            <p:cNvSpPr/>
            <p:nvPr/>
          </p:nvSpPr>
          <p:spPr>
            <a:xfrm>
              <a:off x="11807757" y="327749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/>
            <p:cNvSpPr/>
            <p:nvPr/>
          </p:nvSpPr>
          <p:spPr>
            <a:xfrm>
              <a:off x="11807747" y="325594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/>
            <p:cNvSpPr/>
            <p:nvPr/>
          </p:nvSpPr>
          <p:spPr>
            <a:xfrm>
              <a:off x="11807756" y="32343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11807756" y="32113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/>
            <p:cNvSpPr/>
            <p:nvPr/>
          </p:nvSpPr>
          <p:spPr>
            <a:xfrm>
              <a:off x="11807756" y="31898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/>
            <p:cNvSpPr/>
            <p:nvPr/>
          </p:nvSpPr>
          <p:spPr>
            <a:xfrm>
              <a:off x="11807756" y="31682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/>
            <p:cNvSpPr/>
            <p:nvPr/>
          </p:nvSpPr>
          <p:spPr>
            <a:xfrm>
              <a:off x="11807756" y="3145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11807756" y="31236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/>
            <p:cNvSpPr/>
            <p:nvPr/>
          </p:nvSpPr>
          <p:spPr>
            <a:xfrm>
              <a:off x="11807756" y="31021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/>
            <p:cNvSpPr/>
            <p:nvPr/>
          </p:nvSpPr>
          <p:spPr>
            <a:xfrm>
              <a:off x="11807756" y="30791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/>
            <p:cNvSpPr/>
            <p:nvPr/>
          </p:nvSpPr>
          <p:spPr>
            <a:xfrm>
              <a:off x="11807756" y="30575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/>
            <p:cNvSpPr/>
            <p:nvPr/>
          </p:nvSpPr>
          <p:spPr>
            <a:xfrm>
              <a:off x="11807756" y="30345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/>
            <p:cNvSpPr/>
            <p:nvPr/>
          </p:nvSpPr>
          <p:spPr>
            <a:xfrm>
              <a:off x="11807756" y="30129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/>
            <p:cNvSpPr/>
            <p:nvPr/>
          </p:nvSpPr>
          <p:spPr>
            <a:xfrm>
              <a:off x="11807756" y="29914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/>
            <p:cNvSpPr/>
            <p:nvPr/>
          </p:nvSpPr>
          <p:spPr>
            <a:xfrm>
              <a:off x="11807756" y="29684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11807756" y="29468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/>
            <p:cNvSpPr/>
            <p:nvPr/>
          </p:nvSpPr>
          <p:spPr>
            <a:xfrm>
              <a:off x="11807756" y="29253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/>
            <p:cNvSpPr/>
            <p:nvPr/>
          </p:nvSpPr>
          <p:spPr>
            <a:xfrm>
              <a:off x="11807756" y="29023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/>
            <p:cNvSpPr/>
            <p:nvPr/>
          </p:nvSpPr>
          <p:spPr>
            <a:xfrm>
              <a:off x="11807756" y="28807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11807756" y="28591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/>
            <p:cNvSpPr/>
            <p:nvPr/>
          </p:nvSpPr>
          <p:spPr>
            <a:xfrm>
              <a:off x="11807756" y="2836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/>
            <p:cNvSpPr/>
            <p:nvPr/>
          </p:nvSpPr>
          <p:spPr>
            <a:xfrm>
              <a:off x="11807756" y="28146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/>
            <p:cNvSpPr/>
            <p:nvPr/>
          </p:nvSpPr>
          <p:spPr>
            <a:xfrm>
              <a:off x="11807756" y="27930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/>
            <p:cNvSpPr/>
            <p:nvPr/>
          </p:nvSpPr>
          <p:spPr>
            <a:xfrm>
              <a:off x="11807756" y="27700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/>
            <p:cNvSpPr/>
            <p:nvPr/>
          </p:nvSpPr>
          <p:spPr>
            <a:xfrm>
              <a:off x="11807756" y="27485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/>
            <p:cNvSpPr/>
            <p:nvPr/>
          </p:nvSpPr>
          <p:spPr>
            <a:xfrm>
              <a:off x="11807756" y="2725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/>
            <p:cNvSpPr/>
            <p:nvPr/>
          </p:nvSpPr>
          <p:spPr>
            <a:xfrm>
              <a:off x="11807756" y="2703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11807756" y="26823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/>
            <p:cNvSpPr/>
            <p:nvPr/>
          </p:nvSpPr>
          <p:spPr>
            <a:xfrm>
              <a:off x="11807756" y="26593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/>
            <p:cNvSpPr/>
            <p:nvPr/>
          </p:nvSpPr>
          <p:spPr>
            <a:xfrm>
              <a:off x="11807756" y="26378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/>
            <p:cNvSpPr/>
            <p:nvPr/>
          </p:nvSpPr>
          <p:spPr>
            <a:xfrm>
              <a:off x="11807756" y="26162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/>
            <p:cNvSpPr/>
            <p:nvPr/>
          </p:nvSpPr>
          <p:spPr>
            <a:xfrm>
              <a:off x="11807756" y="25932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/>
            <p:cNvSpPr/>
            <p:nvPr/>
          </p:nvSpPr>
          <p:spPr>
            <a:xfrm>
              <a:off x="11807756" y="25716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/>
            <p:cNvSpPr/>
            <p:nvPr/>
          </p:nvSpPr>
          <p:spPr>
            <a:xfrm>
              <a:off x="11807756" y="25501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/>
            <p:cNvSpPr/>
            <p:nvPr/>
          </p:nvSpPr>
          <p:spPr>
            <a:xfrm>
              <a:off x="11807756" y="25271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11807756" y="25055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11807756" y="24840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/>
            <p:cNvSpPr/>
            <p:nvPr/>
          </p:nvSpPr>
          <p:spPr>
            <a:xfrm>
              <a:off x="11807756" y="24609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11807756" y="24394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11807756" y="24178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11807756" y="23948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/>
            <p:cNvSpPr/>
            <p:nvPr/>
          </p:nvSpPr>
          <p:spPr>
            <a:xfrm>
              <a:off x="11807756" y="23732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/>
            <p:cNvSpPr/>
            <p:nvPr/>
          </p:nvSpPr>
          <p:spPr>
            <a:xfrm>
              <a:off x="11807756" y="23503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/>
            <p:cNvSpPr/>
            <p:nvPr/>
          </p:nvSpPr>
          <p:spPr>
            <a:xfrm>
              <a:off x="11807756" y="23287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/>
            <p:cNvSpPr/>
            <p:nvPr/>
          </p:nvSpPr>
          <p:spPr>
            <a:xfrm>
              <a:off x="11807756" y="23071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/>
            <p:cNvSpPr/>
            <p:nvPr/>
          </p:nvSpPr>
          <p:spPr>
            <a:xfrm>
              <a:off x="11807756" y="22841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/>
            <p:cNvSpPr/>
            <p:nvPr/>
          </p:nvSpPr>
          <p:spPr>
            <a:xfrm>
              <a:off x="11807756" y="22626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/>
            <p:cNvSpPr/>
            <p:nvPr/>
          </p:nvSpPr>
          <p:spPr>
            <a:xfrm>
              <a:off x="11807756" y="2241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11807756" y="22180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/>
            <p:cNvSpPr/>
            <p:nvPr/>
          </p:nvSpPr>
          <p:spPr>
            <a:xfrm>
              <a:off x="11807756" y="21964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/>
            <p:cNvSpPr/>
            <p:nvPr/>
          </p:nvSpPr>
          <p:spPr>
            <a:xfrm>
              <a:off x="11807756" y="21749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/>
            <p:cNvSpPr/>
            <p:nvPr/>
          </p:nvSpPr>
          <p:spPr>
            <a:xfrm>
              <a:off x="11807756" y="21519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11807756" y="21303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/>
            <p:cNvSpPr/>
            <p:nvPr/>
          </p:nvSpPr>
          <p:spPr>
            <a:xfrm>
              <a:off x="11807756" y="21087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/>
            <p:cNvSpPr/>
            <p:nvPr/>
          </p:nvSpPr>
          <p:spPr>
            <a:xfrm>
              <a:off x="11807756" y="2085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/>
            <p:cNvSpPr/>
            <p:nvPr/>
          </p:nvSpPr>
          <p:spPr>
            <a:xfrm>
              <a:off x="11807756" y="20642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11807756" y="20426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/>
            <p:cNvSpPr/>
            <p:nvPr/>
          </p:nvSpPr>
          <p:spPr>
            <a:xfrm>
              <a:off x="11807756" y="20196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/>
            <p:cNvSpPr/>
            <p:nvPr/>
          </p:nvSpPr>
          <p:spPr>
            <a:xfrm>
              <a:off x="11807756" y="19981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/>
            <p:cNvSpPr/>
            <p:nvPr/>
          </p:nvSpPr>
          <p:spPr>
            <a:xfrm>
              <a:off x="11807756" y="19751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11807756" y="19535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11807756" y="1931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11807756" y="19089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11807756" y="18874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11807756" y="1865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11807756" y="18428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11807756" y="18213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11807756" y="17997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11807756" y="17767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/>
            <p:cNvSpPr/>
            <p:nvPr/>
          </p:nvSpPr>
          <p:spPr>
            <a:xfrm>
              <a:off x="11807756" y="17551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11809180" y="17350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11832195" y="173505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11806692" y="173613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11806682" y="1736134"/>
              <a:ext cx="0" cy="1554480"/>
            </a:xfrm>
            <a:custGeom>
              <a:avLst/>
              <a:gdLst/>
              <a:ahLst/>
              <a:cxnLst/>
              <a:rect l="l" t="t" r="r" b="b"/>
              <a:pathLst>
                <a:path w="0" h="1554479">
                  <a:moveTo>
                    <a:pt x="0" y="1553942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11806692" y="1736134"/>
              <a:ext cx="34925" cy="1554480"/>
            </a:xfrm>
            <a:custGeom>
              <a:avLst/>
              <a:gdLst/>
              <a:ahLst/>
              <a:cxnLst/>
              <a:rect l="l" t="t" r="r" b="b"/>
              <a:pathLst>
                <a:path w="34925" h="1554479">
                  <a:moveTo>
                    <a:pt x="34480" y="1553942"/>
                  </a:moveTo>
                  <a:lnTo>
                    <a:pt x="34480" y="0"/>
                  </a:lnTo>
                </a:path>
                <a:path w="34925" h="1554479">
                  <a:moveTo>
                    <a:pt x="34480" y="1553942"/>
                  </a:moveTo>
                  <a:lnTo>
                    <a:pt x="0" y="1553942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24" name="object 362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62934" y="4387497"/>
              <a:ext cx="68884" cy="68898"/>
            </a:xfrm>
            <a:prstGeom prst="rect">
              <a:avLst/>
            </a:prstGeom>
          </p:spPr>
        </p:pic>
        <p:pic>
          <p:nvPicPr>
            <p:cNvPr id="3625" name="object 362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985372" y="4387497"/>
              <a:ext cx="68898" cy="68898"/>
            </a:xfrm>
            <a:prstGeom prst="rect">
              <a:avLst/>
            </a:prstGeom>
          </p:spPr>
        </p:pic>
        <p:sp>
          <p:nvSpPr>
            <p:cNvPr id="3626" name="object 3626"/>
            <p:cNvSpPr/>
            <p:nvPr/>
          </p:nvSpPr>
          <p:spPr>
            <a:xfrm>
              <a:off x="11303202" y="261910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31" y="10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/>
            <p:cNvSpPr/>
            <p:nvPr/>
          </p:nvSpPr>
          <p:spPr>
            <a:xfrm>
              <a:off x="11303195" y="259754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/>
            <p:cNvSpPr/>
            <p:nvPr/>
          </p:nvSpPr>
          <p:spPr>
            <a:xfrm>
              <a:off x="11303195" y="25745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11303195" y="25529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11303195" y="25299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11303195" y="250842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11303195" y="24868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11303195" y="24638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11303195" y="24423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11303195" y="24207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11303195" y="23977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11303195" y="23761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/>
            <p:cNvSpPr/>
            <p:nvPr/>
          </p:nvSpPr>
          <p:spPr>
            <a:xfrm>
              <a:off x="11303195" y="23546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11303195" y="23316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11303195" y="23100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11303195" y="22884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11303195" y="22655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11303195" y="22439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11303195" y="22209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11303195" y="21993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11303195" y="21778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/>
            <p:cNvSpPr/>
            <p:nvPr/>
          </p:nvSpPr>
          <p:spPr>
            <a:xfrm>
              <a:off x="11303195" y="21548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/>
            <p:cNvSpPr/>
            <p:nvPr/>
          </p:nvSpPr>
          <p:spPr>
            <a:xfrm>
              <a:off x="11303195" y="21332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11303195" y="21116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11303195" y="208867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11303195" y="20671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11303195" y="204555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11303195" y="20225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11303195" y="20010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11303195" y="19794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11303195" y="19564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11303195" y="19348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/>
            <p:cNvSpPr/>
            <p:nvPr/>
          </p:nvSpPr>
          <p:spPr>
            <a:xfrm>
              <a:off x="11303195" y="19133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11303195" y="18903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11303195" y="18687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11303195" y="18457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11303195" y="18241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11303195" y="18026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11303195" y="17796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11303195" y="175805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11303195" y="17364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/>
            <p:cNvSpPr/>
            <p:nvPr/>
          </p:nvSpPr>
          <p:spPr>
            <a:xfrm>
              <a:off x="11324754" y="17350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/>
            <p:cNvSpPr/>
            <p:nvPr/>
          </p:nvSpPr>
          <p:spPr>
            <a:xfrm>
              <a:off x="11302109" y="17361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3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11302109" y="1736138"/>
              <a:ext cx="0" cy="894715"/>
            </a:xfrm>
            <a:custGeom>
              <a:avLst/>
              <a:gdLst/>
              <a:ahLst/>
              <a:cxnLst/>
              <a:rect l="l" t="t" r="r" b="b"/>
              <a:pathLst>
                <a:path w="0" h="894714">
                  <a:moveTo>
                    <a:pt x="0" y="89411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11326548" y="1736138"/>
              <a:ext cx="0" cy="894715"/>
            </a:xfrm>
            <a:custGeom>
              <a:avLst/>
              <a:gdLst/>
              <a:ahLst/>
              <a:cxnLst/>
              <a:rect l="l" t="t" r="r" b="b"/>
              <a:pathLst>
                <a:path w="0" h="894714">
                  <a:moveTo>
                    <a:pt x="0" y="89411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13050099" y="1750510"/>
              <a:ext cx="0" cy="1767205"/>
            </a:xfrm>
            <a:custGeom>
              <a:avLst/>
              <a:gdLst/>
              <a:ahLst/>
              <a:cxnLst/>
              <a:rect l="l" t="t" r="r" b="b"/>
              <a:pathLst>
                <a:path w="0" h="1767204">
                  <a:moveTo>
                    <a:pt x="0" y="1766689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13219737" y="1750510"/>
              <a:ext cx="0" cy="1767205"/>
            </a:xfrm>
            <a:custGeom>
              <a:avLst/>
              <a:gdLst/>
              <a:ahLst/>
              <a:cxnLst/>
              <a:rect l="l" t="t" r="r" b="b"/>
              <a:pathLst>
                <a:path w="0" h="1767204">
                  <a:moveTo>
                    <a:pt x="0" y="1766689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13645230" y="1750510"/>
              <a:ext cx="0" cy="1767205"/>
            </a:xfrm>
            <a:custGeom>
              <a:avLst/>
              <a:gdLst/>
              <a:ahLst/>
              <a:cxnLst/>
              <a:rect l="l" t="t" r="r" b="b"/>
              <a:pathLst>
                <a:path w="0" h="1767204">
                  <a:moveTo>
                    <a:pt x="0" y="1766689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14069297" y="1736123"/>
              <a:ext cx="0" cy="1781175"/>
            </a:xfrm>
            <a:custGeom>
              <a:avLst/>
              <a:gdLst/>
              <a:ahLst/>
              <a:cxnLst/>
              <a:rect l="l" t="t" r="r" b="b"/>
              <a:pathLst>
                <a:path w="0" h="1781175">
                  <a:moveTo>
                    <a:pt x="0" y="1781076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19551945" y="46168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19541875" y="46068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79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/>
            <p:cNvSpPr/>
            <p:nvPr/>
          </p:nvSpPr>
          <p:spPr>
            <a:xfrm>
              <a:off x="19530351" y="459530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/>
            <p:cNvSpPr/>
            <p:nvPr/>
          </p:nvSpPr>
          <p:spPr>
            <a:xfrm>
              <a:off x="19518869" y="4605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19538991" y="458381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19516008" y="460682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052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19538991" y="457374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4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19538991" y="456225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19538991" y="455075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19538991" y="454069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19538991" y="452919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19538991" y="451769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/>
            <p:cNvSpPr/>
            <p:nvPr/>
          </p:nvSpPr>
          <p:spPr>
            <a:xfrm>
              <a:off x="19538991" y="450763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/>
            <p:cNvSpPr/>
            <p:nvPr/>
          </p:nvSpPr>
          <p:spPr>
            <a:xfrm>
              <a:off x="19538991" y="449613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19538991" y="448463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19538991" y="447312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19538991" y="446305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19538991" y="445156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19538991" y="444006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19538991" y="443000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19538991" y="441851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19538991" y="44069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/>
            <p:cNvSpPr/>
            <p:nvPr/>
          </p:nvSpPr>
          <p:spPr>
            <a:xfrm>
              <a:off x="19538991" y="439694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19538991" y="438544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19538991" y="437393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19538991" y="436387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19538991" y="43523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19538991" y="434087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19538991" y="433080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19538991" y="431931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19538991" y="430781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19538991" y="429776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19538991" y="428625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19538991" y="427476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19538991" y="426470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19538991" y="425318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19538991" y="424170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19538991" y="423163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19538991" y="422011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19538991" y="420862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19538991" y="419857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/>
            <p:cNvSpPr/>
            <p:nvPr/>
          </p:nvSpPr>
          <p:spPr>
            <a:xfrm>
              <a:off x="19538991" y="418706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19538991" y="417557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19538991" y="416549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19538991" y="415400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19538991" y="414249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19538991" y="413101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19538991" y="412095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19538991" y="411087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19528937" y="410944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19518869" y="410944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19516008" y="411087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19516014" y="4618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29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19516025" y="46068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19526047" y="4605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19536113" y="460538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19538978" y="459676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19538978" y="458524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19538978" y="457520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19538978" y="456370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19538978" y="455219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19538978" y="454213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19538978" y="453062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19538978" y="451912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19538978" y="450906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/>
            <p:cNvSpPr/>
            <p:nvPr/>
          </p:nvSpPr>
          <p:spPr>
            <a:xfrm>
              <a:off x="19538978" y="449757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19538978" y="448607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19538978" y="447456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/>
            <p:cNvSpPr/>
            <p:nvPr/>
          </p:nvSpPr>
          <p:spPr>
            <a:xfrm>
              <a:off x="19538978" y="446451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/>
            <p:cNvSpPr/>
            <p:nvPr/>
          </p:nvSpPr>
          <p:spPr>
            <a:xfrm>
              <a:off x="19538978" y="445301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/>
            <p:cNvSpPr/>
            <p:nvPr/>
          </p:nvSpPr>
          <p:spPr>
            <a:xfrm>
              <a:off x="19538978" y="444150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/>
            <p:cNvSpPr/>
            <p:nvPr/>
          </p:nvSpPr>
          <p:spPr>
            <a:xfrm>
              <a:off x="19538978" y="443143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19538978" y="441995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/>
            <p:cNvSpPr/>
            <p:nvPr/>
          </p:nvSpPr>
          <p:spPr>
            <a:xfrm>
              <a:off x="19538978" y="440844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/>
            <p:cNvSpPr/>
            <p:nvPr/>
          </p:nvSpPr>
          <p:spPr>
            <a:xfrm>
              <a:off x="19538978" y="439837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/>
            <p:cNvSpPr/>
            <p:nvPr/>
          </p:nvSpPr>
          <p:spPr>
            <a:xfrm>
              <a:off x="19538978" y="438687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/>
            <p:cNvSpPr/>
            <p:nvPr/>
          </p:nvSpPr>
          <p:spPr>
            <a:xfrm>
              <a:off x="19538978" y="437539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/>
            <p:cNvSpPr/>
            <p:nvPr/>
          </p:nvSpPr>
          <p:spPr>
            <a:xfrm>
              <a:off x="19538978" y="43653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/>
            <p:cNvSpPr/>
            <p:nvPr/>
          </p:nvSpPr>
          <p:spPr>
            <a:xfrm>
              <a:off x="19538978" y="435382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/>
            <p:cNvSpPr/>
            <p:nvPr/>
          </p:nvSpPr>
          <p:spPr>
            <a:xfrm>
              <a:off x="19538978" y="43423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/>
            <p:cNvSpPr/>
            <p:nvPr/>
          </p:nvSpPr>
          <p:spPr>
            <a:xfrm>
              <a:off x="19538978" y="433225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/>
            <p:cNvSpPr/>
            <p:nvPr/>
          </p:nvSpPr>
          <p:spPr>
            <a:xfrm>
              <a:off x="19538978" y="432076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/>
            <p:cNvSpPr/>
            <p:nvPr/>
          </p:nvSpPr>
          <p:spPr>
            <a:xfrm>
              <a:off x="19538978" y="430926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/>
            <p:cNvSpPr/>
            <p:nvPr/>
          </p:nvSpPr>
          <p:spPr>
            <a:xfrm>
              <a:off x="19538978" y="429920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/>
            <p:cNvSpPr/>
            <p:nvPr/>
          </p:nvSpPr>
          <p:spPr>
            <a:xfrm>
              <a:off x="19538978" y="428768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/>
            <p:cNvSpPr/>
            <p:nvPr/>
          </p:nvSpPr>
          <p:spPr>
            <a:xfrm>
              <a:off x="19538978" y="42761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19538978" y="426614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19538978" y="425463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/>
            <p:cNvSpPr/>
            <p:nvPr/>
          </p:nvSpPr>
          <p:spPr>
            <a:xfrm>
              <a:off x="19538978" y="424313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/>
            <p:cNvSpPr/>
            <p:nvPr/>
          </p:nvSpPr>
          <p:spPr>
            <a:xfrm>
              <a:off x="19538978" y="423306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/>
            <p:cNvSpPr/>
            <p:nvPr/>
          </p:nvSpPr>
          <p:spPr>
            <a:xfrm>
              <a:off x="19538978" y="422156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/>
            <p:cNvSpPr/>
            <p:nvPr/>
          </p:nvSpPr>
          <p:spPr>
            <a:xfrm>
              <a:off x="19538978" y="421007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/>
            <p:cNvSpPr/>
            <p:nvPr/>
          </p:nvSpPr>
          <p:spPr>
            <a:xfrm>
              <a:off x="19538978" y="420000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/>
            <p:cNvSpPr/>
            <p:nvPr/>
          </p:nvSpPr>
          <p:spPr>
            <a:xfrm>
              <a:off x="19538978" y="418851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/>
            <p:cNvSpPr/>
            <p:nvPr/>
          </p:nvSpPr>
          <p:spPr>
            <a:xfrm>
              <a:off x="19538978" y="417699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/>
            <p:cNvSpPr/>
            <p:nvPr/>
          </p:nvSpPr>
          <p:spPr>
            <a:xfrm>
              <a:off x="19538978" y="416692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/>
            <p:cNvSpPr/>
            <p:nvPr/>
          </p:nvSpPr>
          <p:spPr>
            <a:xfrm>
              <a:off x="19538978" y="415545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/>
            <p:cNvSpPr/>
            <p:nvPr/>
          </p:nvSpPr>
          <p:spPr>
            <a:xfrm>
              <a:off x="19538978" y="414393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/>
            <p:cNvSpPr/>
            <p:nvPr/>
          </p:nvSpPr>
          <p:spPr>
            <a:xfrm>
              <a:off x="19515997" y="41209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/>
            <p:cNvSpPr/>
            <p:nvPr/>
          </p:nvSpPr>
          <p:spPr>
            <a:xfrm>
              <a:off x="19538978" y="413244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/>
            <p:cNvSpPr/>
            <p:nvPr/>
          </p:nvSpPr>
          <p:spPr>
            <a:xfrm>
              <a:off x="19516008" y="410944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/>
            <p:cNvSpPr/>
            <p:nvPr/>
          </p:nvSpPr>
          <p:spPr>
            <a:xfrm>
              <a:off x="19526036" y="41094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/>
            <p:cNvSpPr/>
            <p:nvPr/>
          </p:nvSpPr>
          <p:spPr>
            <a:xfrm>
              <a:off x="19537544" y="410944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7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/>
            <p:cNvSpPr/>
            <p:nvPr/>
          </p:nvSpPr>
          <p:spPr>
            <a:xfrm>
              <a:off x="19549051" y="410943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/>
            <p:cNvSpPr/>
            <p:nvPr/>
          </p:nvSpPr>
          <p:spPr>
            <a:xfrm>
              <a:off x="19514543" y="4110883"/>
              <a:ext cx="43180" cy="513715"/>
            </a:xfrm>
            <a:custGeom>
              <a:avLst/>
              <a:gdLst/>
              <a:ahLst/>
              <a:cxnLst/>
              <a:rect l="l" t="t" r="r" b="b"/>
              <a:pathLst>
                <a:path w="43180" h="513714">
                  <a:moveTo>
                    <a:pt x="43140" y="0"/>
                  </a:moveTo>
                  <a:lnTo>
                    <a:pt x="43140" y="513199"/>
                  </a:lnTo>
                  <a:lnTo>
                    <a:pt x="0" y="513199"/>
                  </a:lnTo>
                  <a:lnTo>
                    <a:pt x="0" y="495943"/>
                  </a:lnTo>
                  <a:lnTo>
                    <a:pt x="22994" y="495943"/>
                  </a:lnTo>
                  <a:lnTo>
                    <a:pt x="22994" y="17235"/>
                  </a:lnTo>
                  <a:lnTo>
                    <a:pt x="0" y="17235"/>
                  </a:lnTo>
                  <a:lnTo>
                    <a:pt x="0" y="0"/>
                  </a:lnTo>
                  <a:lnTo>
                    <a:pt x="4314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19493001" y="46010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19469992" y="457805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18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/>
            <p:cNvSpPr/>
            <p:nvPr/>
          </p:nvSpPr>
          <p:spPr>
            <a:xfrm>
              <a:off x="19464248" y="45565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/>
            <p:cNvSpPr/>
            <p:nvPr/>
          </p:nvSpPr>
          <p:spPr>
            <a:xfrm>
              <a:off x="19464248" y="45335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/>
            <p:cNvSpPr/>
            <p:nvPr/>
          </p:nvSpPr>
          <p:spPr>
            <a:xfrm>
              <a:off x="19464248" y="45119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/>
            <p:cNvSpPr/>
            <p:nvPr/>
          </p:nvSpPr>
          <p:spPr>
            <a:xfrm>
              <a:off x="19464248" y="44903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19464248" y="44673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/>
            <p:cNvSpPr/>
            <p:nvPr/>
          </p:nvSpPr>
          <p:spPr>
            <a:xfrm>
              <a:off x="19464248" y="44458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/>
            <p:cNvSpPr/>
            <p:nvPr/>
          </p:nvSpPr>
          <p:spPr>
            <a:xfrm>
              <a:off x="19464248" y="44242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/>
            <p:cNvSpPr/>
            <p:nvPr/>
          </p:nvSpPr>
          <p:spPr>
            <a:xfrm>
              <a:off x="19464248" y="44012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19464248" y="43797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/>
            <p:cNvSpPr/>
            <p:nvPr/>
          </p:nvSpPr>
          <p:spPr>
            <a:xfrm>
              <a:off x="19464248" y="43581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/>
            <p:cNvSpPr/>
            <p:nvPr/>
          </p:nvSpPr>
          <p:spPr>
            <a:xfrm>
              <a:off x="19464248" y="43351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/>
            <p:cNvSpPr/>
            <p:nvPr/>
          </p:nvSpPr>
          <p:spPr>
            <a:xfrm>
              <a:off x="19464248" y="43135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19464248" y="42920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19464248" y="42690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19464248" y="42474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/>
            <p:cNvSpPr/>
            <p:nvPr/>
          </p:nvSpPr>
          <p:spPr>
            <a:xfrm>
              <a:off x="19464248" y="42258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/>
            <p:cNvSpPr/>
            <p:nvPr/>
          </p:nvSpPr>
          <p:spPr>
            <a:xfrm>
              <a:off x="19464248" y="42028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/>
            <p:cNvSpPr/>
            <p:nvPr/>
          </p:nvSpPr>
          <p:spPr>
            <a:xfrm>
              <a:off x="19464248" y="41813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19464248" y="41583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19464248" y="41367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19464248" y="412812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70"/>
                  </a:moveTo>
                  <a:lnTo>
                    <a:pt x="215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/>
            <p:cNvSpPr/>
            <p:nvPr/>
          </p:nvSpPr>
          <p:spPr>
            <a:xfrm>
              <a:off x="19464243" y="45996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/>
            <p:cNvSpPr/>
            <p:nvPr/>
          </p:nvSpPr>
          <p:spPr>
            <a:xfrm>
              <a:off x="19464258" y="457663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19464258" y="45550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19464258" y="45335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/>
            <p:cNvSpPr/>
            <p:nvPr/>
          </p:nvSpPr>
          <p:spPr>
            <a:xfrm>
              <a:off x="19464258" y="45105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/>
            <p:cNvSpPr/>
            <p:nvPr/>
          </p:nvSpPr>
          <p:spPr>
            <a:xfrm>
              <a:off x="19464258" y="44889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/>
            <p:cNvSpPr/>
            <p:nvPr/>
          </p:nvSpPr>
          <p:spPr>
            <a:xfrm>
              <a:off x="19464258" y="44673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19464258" y="44444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/>
            <p:cNvSpPr/>
            <p:nvPr/>
          </p:nvSpPr>
          <p:spPr>
            <a:xfrm>
              <a:off x="19464258" y="44228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/>
            <p:cNvSpPr/>
            <p:nvPr/>
          </p:nvSpPr>
          <p:spPr>
            <a:xfrm>
              <a:off x="19464258" y="43998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/>
            <p:cNvSpPr/>
            <p:nvPr/>
          </p:nvSpPr>
          <p:spPr>
            <a:xfrm>
              <a:off x="19464258" y="43782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/>
            <p:cNvSpPr/>
            <p:nvPr/>
          </p:nvSpPr>
          <p:spPr>
            <a:xfrm>
              <a:off x="19464258" y="43567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19464258" y="43336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19464258" y="43121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19464258" y="42905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19464258" y="42675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/>
            <p:cNvSpPr/>
            <p:nvPr/>
          </p:nvSpPr>
          <p:spPr>
            <a:xfrm>
              <a:off x="19464258" y="42460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19464258" y="42244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19464258" y="42014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19464258" y="41798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/>
            <p:cNvSpPr/>
            <p:nvPr/>
          </p:nvSpPr>
          <p:spPr>
            <a:xfrm>
              <a:off x="19464258" y="41583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/>
            <p:cNvSpPr/>
            <p:nvPr/>
          </p:nvSpPr>
          <p:spPr>
            <a:xfrm>
              <a:off x="19464258" y="41353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/>
            <p:cNvSpPr/>
            <p:nvPr/>
          </p:nvSpPr>
          <p:spPr>
            <a:xfrm>
              <a:off x="19477169" y="412670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70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19462801" y="4128130"/>
              <a:ext cx="34925" cy="478790"/>
            </a:xfrm>
            <a:custGeom>
              <a:avLst/>
              <a:gdLst/>
              <a:ahLst/>
              <a:cxnLst/>
              <a:rect l="l" t="t" r="r" b="b"/>
              <a:pathLst>
                <a:path w="34925" h="478789">
                  <a:moveTo>
                    <a:pt x="0" y="478697"/>
                  </a:moveTo>
                  <a:lnTo>
                    <a:pt x="0" y="0"/>
                  </a:lnTo>
                  <a:lnTo>
                    <a:pt x="34501" y="0"/>
                  </a:lnTo>
                  <a:lnTo>
                    <a:pt x="34501" y="478697"/>
                  </a:lnTo>
                  <a:lnTo>
                    <a:pt x="0" y="478697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19557684" y="3975763"/>
              <a:ext cx="0" cy="783590"/>
            </a:xfrm>
            <a:custGeom>
              <a:avLst/>
              <a:gdLst/>
              <a:ahLst/>
              <a:cxnLst/>
              <a:rect l="l" t="t" r="r" b="b"/>
              <a:pathLst>
                <a:path w="0" h="783589">
                  <a:moveTo>
                    <a:pt x="0" y="7834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/>
            <p:cNvSpPr/>
            <p:nvPr/>
          </p:nvSpPr>
          <p:spPr>
            <a:xfrm>
              <a:off x="19462801" y="3975763"/>
              <a:ext cx="0" cy="783590"/>
            </a:xfrm>
            <a:custGeom>
              <a:avLst/>
              <a:gdLst/>
              <a:ahLst/>
              <a:cxnLst/>
              <a:rect l="l" t="t" r="r" b="b"/>
              <a:pathLst>
                <a:path w="0" h="783589">
                  <a:moveTo>
                    <a:pt x="0" y="7834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/>
            <p:cNvSpPr/>
            <p:nvPr/>
          </p:nvSpPr>
          <p:spPr>
            <a:xfrm>
              <a:off x="19506650" y="4144834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3"/>
                  </a:lnTo>
                </a:path>
              </a:pathLst>
            </a:custGeom>
            <a:ln w="157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19497317" y="4145382"/>
              <a:ext cx="15875" cy="444500"/>
            </a:xfrm>
            <a:custGeom>
              <a:avLst/>
              <a:gdLst/>
              <a:ahLst/>
              <a:cxnLst/>
              <a:rect l="l" t="t" r="r" b="b"/>
              <a:pathLst>
                <a:path w="15875" h="444500">
                  <a:moveTo>
                    <a:pt x="0" y="0"/>
                  </a:moveTo>
                  <a:lnTo>
                    <a:pt x="0" y="444174"/>
                  </a:lnTo>
                  <a:lnTo>
                    <a:pt x="15790" y="444174"/>
                  </a:lnTo>
                  <a:lnTo>
                    <a:pt x="1579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19523872" y="4127564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w="0" h="477520">
                  <a:moveTo>
                    <a:pt x="0" y="0"/>
                  </a:moveTo>
                  <a:lnTo>
                    <a:pt x="0" y="476921"/>
                  </a:lnTo>
                </a:path>
              </a:pathLst>
            </a:custGeom>
            <a:ln w="1868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19513112" y="4128132"/>
              <a:ext cx="19050" cy="478790"/>
            </a:xfrm>
            <a:custGeom>
              <a:avLst/>
              <a:gdLst/>
              <a:ahLst/>
              <a:cxnLst/>
              <a:rect l="l" t="t" r="r" b="b"/>
              <a:pathLst>
                <a:path w="19050" h="478789">
                  <a:moveTo>
                    <a:pt x="0" y="0"/>
                  </a:moveTo>
                  <a:lnTo>
                    <a:pt x="0" y="478697"/>
                  </a:lnTo>
                  <a:lnTo>
                    <a:pt x="18701" y="478697"/>
                  </a:lnTo>
                  <a:lnTo>
                    <a:pt x="1870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/>
            <p:cNvSpPr/>
            <p:nvPr/>
          </p:nvSpPr>
          <p:spPr>
            <a:xfrm>
              <a:off x="19557684" y="4683009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w="0" h="680085">
                  <a:moveTo>
                    <a:pt x="0" y="679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/>
            <p:cNvSpPr/>
            <p:nvPr/>
          </p:nvSpPr>
          <p:spPr>
            <a:xfrm>
              <a:off x="19462801" y="4683009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w="0" h="680085">
                  <a:moveTo>
                    <a:pt x="0" y="679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19554805" y="59307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/>
            <p:cNvSpPr/>
            <p:nvPr/>
          </p:nvSpPr>
          <p:spPr>
            <a:xfrm>
              <a:off x="19543282" y="591925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86"/>
                  </a:moveTo>
                  <a:lnTo>
                    <a:pt x="14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19533212" y="59092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/>
            <p:cNvSpPr/>
            <p:nvPr/>
          </p:nvSpPr>
          <p:spPr>
            <a:xfrm>
              <a:off x="19521745" y="5897702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5">
                  <a:moveTo>
                    <a:pt x="0" y="35936"/>
                  </a:moveTo>
                  <a:lnTo>
                    <a:pt x="359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/>
            <p:cNvSpPr/>
            <p:nvPr/>
          </p:nvSpPr>
          <p:spPr>
            <a:xfrm>
              <a:off x="19516008" y="59178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/>
            <p:cNvSpPr/>
            <p:nvPr/>
          </p:nvSpPr>
          <p:spPr>
            <a:xfrm>
              <a:off x="19538991" y="58861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4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/>
            <p:cNvSpPr/>
            <p:nvPr/>
          </p:nvSpPr>
          <p:spPr>
            <a:xfrm>
              <a:off x="19516008" y="59163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19538991" y="587470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19538991" y="586464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/>
            <p:cNvSpPr/>
            <p:nvPr/>
          </p:nvSpPr>
          <p:spPr>
            <a:xfrm>
              <a:off x="19538991" y="585312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/>
            <p:cNvSpPr/>
            <p:nvPr/>
          </p:nvSpPr>
          <p:spPr>
            <a:xfrm>
              <a:off x="19538991" y="584163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19538991" y="583158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19538991" y="582008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/>
            <p:cNvSpPr/>
            <p:nvPr/>
          </p:nvSpPr>
          <p:spPr>
            <a:xfrm>
              <a:off x="19538991" y="580857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/>
            <p:cNvSpPr/>
            <p:nvPr/>
          </p:nvSpPr>
          <p:spPr>
            <a:xfrm>
              <a:off x="19538991" y="579850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19538991" y="578700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19538991" y="577551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/>
            <p:cNvSpPr/>
            <p:nvPr/>
          </p:nvSpPr>
          <p:spPr>
            <a:xfrm>
              <a:off x="19538991" y="576545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/>
            <p:cNvSpPr/>
            <p:nvPr/>
          </p:nvSpPr>
          <p:spPr>
            <a:xfrm>
              <a:off x="19538991" y="575395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/>
            <p:cNvSpPr/>
            <p:nvPr/>
          </p:nvSpPr>
          <p:spPr>
            <a:xfrm>
              <a:off x="19538991" y="574243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19538991" y="573239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19538991" y="572089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/>
            <p:cNvSpPr/>
            <p:nvPr/>
          </p:nvSpPr>
          <p:spPr>
            <a:xfrm>
              <a:off x="19538991" y="57093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/>
            <p:cNvSpPr/>
            <p:nvPr/>
          </p:nvSpPr>
          <p:spPr>
            <a:xfrm>
              <a:off x="19538991" y="569932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19538991" y="568781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19538991" y="567632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19538991" y="566625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/>
            <p:cNvSpPr/>
            <p:nvPr/>
          </p:nvSpPr>
          <p:spPr>
            <a:xfrm>
              <a:off x="19538991" y="565476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/>
            <p:cNvSpPr/>
            <p:nvPr/>
          </p:nvSpPr>
          <p:spPr>
            <a:xfrm>
              <a:off x="19538991" y="564325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/>
            <p:cNvSpPr/>
            <p:nvPr/>
          </p:nvSpPr>
          <p:spPr>
            <a:xfrm>
              <a:off x="19538991" y="563319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/>
            <p:cNvSpPr/>
            <p:nvPr/>
          </p:nvSpPr>
          <p:spPr>
            <a:xfrm>
              <a:off x="19538991" y="562170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/>
            <p:cNvSpPr/>
            <p:nvPr/>
          </p:nvSpPr>
          <p:spPr>
            <a:xfrm>
              <a:off x="19538991" y="561018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/>
            <p:cNvSpPr/>
            <p:nvPr/>
          </p:nvSpPr>
          <p:spPr>
            <a:xfrm>
              <a:off x="19538991" y="560012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/>
            <p:cNvSpPr/>
            <p:nvPr/>
          </p:nvSpPr>
          <p:spPr>
            <a:xfrm>
              <a:off x="19538991" y="558862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/>
            <p:cNvSpPr/>
            <p:nvPr/>
          </p:nvSpPr>
          <p:spPr>
            <a:xfrm>
              <a:off x="19538991" y="557712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/>
            <p:cNvSpPr/>
            <p:nvPr/>
          </p:nvSpPr>
          <p:spPr>
            <a:xfrm>
              <a:off x="19538991" y="556706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19538991" y="555557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/>
            <p:cNvSpPr/>
            <p:nvPr/>
          </p:nvSpPr>
          <p:spPr>
            <a:xfrm>
              <a:off x="19538991" y="554407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/>
            <p:cNvSpPr/>
            <p:nvPr/>
          </p:nvSpPr>
          <p:spPr>
            <a:xfrm>
              <a:off x="19538991" y="553255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/>
            <p:cNvSpPr/>
            <p:nvPr/>
          </p:nvSpPr>
          <p:spPr>
            <a:xfrm>
              <a:off x="19538991" y="552250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19538991" y="551101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/>
            <p:cNvSpPr/>
            <p:nvPr/>
          </p:nvSpPr>
          <p:spPr>
            <a:xfrm>
              <a:off x="19538991" y="549949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/>
            <p:cNvSpPr/>
            <p:nvPr/>
          </p:nvSpPr>
          <p:spPr>
            <a:xfrm>
              <a:off x="19538991" y="548943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/>
            <p:cNvSpPr/>
            <p:nvPr/>
          </p:nvSpPr>
          <p:spPr>
            <a:xfrm>
              <a:off x="19538991" y="547793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/>
            <p:cNvSpPr/>
            <p:nvPr/>
          </p:nvSpPr>
          <p:spPr>
            <a:xfrm>
              <a:off x="19538991" y="546643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/>
            <p:cNvSpPr/>
            <p:nvPr/>
          </p:nvSpPr>
          <p:spPr>
            <a:xfrm>
              <a:off x="19538991" y="545637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/>
            <p:cNvSpPr/>
            <p:nvPr/>
          </p:nvSpPr>
          <p:spPr>
            <a:xfrm>
              <a:off x="19538991" y="544488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/>
            <p:cNvSpPr/>
            <p:nvPr/>
          </p:nvSpPr>
          <p:spPr>
            <a:xfrm>
              <a:off x="19538991" y="54333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/>
            <p:cNvSpPr/>
            <p:nvPr/>
          </p:nvSpPr>
          <p:spPr>
            <a:xfrm>
              <a:off x="19538991" y="542332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/>
            <p:cNvSpPr/>
            <p:nvPr/>
          </p:nvSpPr>
          <p:spPr>
            <a:xfrm>
              <a:off x="19531814" y="542045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/>
            <p:cNvSpPr/>
            <p:nvPr/>
          </p:nvSpPr>
          <p:spPr>
            <a:xfrm>
              <a:off x="19520308" y="542045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/>
            <p:cNvSpPr/>
            <p:nvPr/>
          </p:nvSpPr>
          <p:spPr>
            <a:xfrm>
              <a:off x="19516008" y="542187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507"/>
                  </a:moveTo>
                  <a:lnTo>
                    <a:pt x="1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/>
            <p:cNvSpPr/>
            <p:nvPr/>
          </p:nvSpPr>
          <p:spPr>
            <a:xfrm>
              <a:off x="19516008" y="54204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/>
            <p:cNvSpPr/>
            <p:nvPr/>
          </p:nvSpPr>
          <p:spPr>
            <a:xfrm>
              <a:off x="19516000" y="59307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/>
            <p:cNvSpPr/>
            <p:nvPr/>
          </p:nvSpPr>
          <p:spPr>
            <a:xfrm>
              <a:off x="19516005" y="592069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/>
            <p:cNvSpPr/>
            <p:nvPr/>
          </p:nvSpPr>
          <p:spPr>
            <a:xfrm>
              <a:off x="19523186" y="59163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19534678" y="591639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/>
            <p:cNvSpPr/>
            <p:nvPr/>
          </p:nvSpPr>
          <p:spPr>
            <a:xfrm>
              <a:off x="19538978" y="591062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/>
            <p:cNvSpPr/>
            <p:nvPr/>
          </p:nvSpPr>
          <p:spPr>
            <a:xfrm>
              <a:off x="19538978" y="589914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/>
            <p:cNvSpPr/>
            <p:nvPr/>
          </p:nvSpPr>
          <p:spPr>
            <a:xfrm>
              <a:off x="19538978" y="588763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/>
            <p:cNvSpPr/>
            <p:nvPr/>
          </p:nvSpPr>
          <p:spPr>
            <a:xfrm>
              <a:off x="19538978" y="587614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/>
            <p:cNvSpPr/>
            <p:nvPr/>
          </p:nvSpPr>
          <p:spPr>
            <a:xfrm>
              <a:off x="19538978" y="586607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19538978" y="58545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19538978" y="584306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9538978" y="583301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19538978" y="582152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19538978" y="581000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19538978" y="579995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19538978" y="578846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/>
            <p:cNvSpPr/>
            <p:nvPr/>
          </p:nvSpPr>
          <p:spPr>
            <a:xfrm>
              <a:off x="19538978" y="577695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/>
            <p:cNvSpPr/>
            <p:nvPr/>
          </p:nvSpPr>
          <p:spPr>
            <a:xfrm>
              <a:off x="19538978" y="576689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/>
            <p:cNvSpPr/>
            <p:nvPr/>
          </p:nvSpPr>
          <p:spPr>
            <a:xfrm>
              <a:off x="19538978" y="575537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19538978" y="574388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/>
            <p:cNvSpPr/>
            <p:nvPr/>
          </p:nvSpPr>
          <p:spPr>
            <a:xfrm>
              <a:off x="19538978" y="573381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/>
            <p:cNvSpPr/>
            <p:nvPr/>
          </p:nvSpPr>
          <p:spPr>
            <a:xfrm>
              <a:off x="19538978" y="572231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/>
            <p:cNvSpPr/>
            <p:nvPr/>
          </p:nvSpPr>
          <p:spPr>
            <a:xfrm>
              <a:off x="19538978" y="571083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/>
            <p:cNvSpPr/>
            <p:nvPr/>
          </p:nvSpPr>
          <p:spPr>
            <a:xfrm>
              <a:off x="19538978" y="570075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/>
            <p:cNvSpPr/>
            <p:nvPr/>
          </p:nvSpPr>
          <p:spPr>
            <a:xfrm>
              <a:off x="19538978" y="568926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/>
            <p:cNvSpPr/>
            <p:nvPr/>
          </p:nvSpPr>
          <p:spPr>
            <a:xfrm>
              <a:off x="19538978" y="567776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/>
            <p:cNvSpPr/>
            <p:nvPr/>
          </p:nvSpPr>
          <p:spPr>
            <a:xfrm>
              <a:off x="19538978" y="566769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19538978" y="565619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/>
            <p:cNvSpPr/>
            <p:nvPr/>
          </p:nvSpPr>
          <p:spPr>
            <a:xfrm>
              <a:off x="19538978" y="564469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/>
            <p:cNvSpPr/>
            <p:nvPr/>
          </p:nvSpPr>
          <p:spPr>
            <a:xfrm>
              <a:off x="19538978" y="563462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/>
            <p:cNvSpPr/>
            <p:nvPr/>
          </p:nvSpPr>
          <p:spPr>
            <a:xfrm>
              <a:off x="19538978" y="562313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19538978" y="561163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/>
            <p:cNvSpPr/>
            <p:nvPr/>
          </p:nvSpPr>
          <p:spPr>
            <a:xfrm>
              <a:off x="19538978" y="560157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/>
            <p:cNvSpPr/>
            <p:nvPr/>
          </p:nvSpPr>
          <p:spPr>
            <a:xfrm>
              <a:off x="19538978" y="559007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/>
            <p:cNvSpPr/>
            <p:nvPr/>
          </p:nvSpPr>
          <p:spPr>
            <a:xfrm>
              <a:off x="19538978" y="557857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/>
            <p:cNvSpPr/>
            <p:nvPr/>
          </p:nvSpPr>
          <p:spPr>
            <a:xfrm>
              <a:off x="19538978" y="556851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/>
            <p:cNvSpPr/>
            <p:nvPr/>
          </p:nvSpPr>
          <p:spPr>
            <a:xfrm>
              <a:off x="19538978" y="555699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/>
            <p:cNvSpPr/>
            <p:nvPr/>
          </p:nvSpPr>
          <p:spPr>
            <a:xfrm>
              <a:off x="19538978" y="554550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/>
            <p:cNvSpPr/>
            <p:nvPr/>
          </p:nvSpPr>
          <p:spPr>
            <a:xfrm>
              <a:off x="19538978" y="553400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19538978" y="552395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/>
            <p:cNvSpPr/>
            <p:nvPr/>
          </p:nvSpPr>
          <p:spPr>
            <a:xfrm>
              <a:off x="19538978" y="551244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/>
            <p:cNvSpPr/>
            <p:nvPr/>
          </p:nvSpPr>
          <p:spPr>
            <a:xfrm>
              <a:off x="19538978" y="550094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/>
            <p:cNvSpPr/>
            <p:nvPr/>
          </p:nvSpPr>
          <p:spPr>
            <a:xfrm>
              <a:off x="19538978" y="549088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19538978" y="547938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/>
            <p:cNvSpPr/>
            <p:nvPr/>
          </p:nvSpPr>
          <p:spPr>
            <a:xfrm>
              <a:off x="19538978" y="546788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/>
            <p:cNvSpPr/>
            <p:nvPr/>
          </p:nvSpPr>
          <p:spPr>
            <a:xfrm>
              <a:off x="19538978" y="54578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/>
            <p:cNvSpPr/>
            <p:nvPr/>
          </p:nvSpPr>
          <p:spPr>
            <a:xfrm>
              <a:off x="19516000" y="54348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/>
            <p:cNvSpPr/>
            <p:nvPr/>
          </p:nvSpPr>
          <p:spPr>
            <a:xfrm>
              <a:off x="19538978" y="544630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/>
            <p:cNvSpPr/>
            <p:nvPr/>
          </p:nvSpPr>
          <p:spPr>
            <a:xfrm>
              <a:off x="19515995" y="542331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55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/>
            <p:cNvSpPr/>
            <p:nvPr/>
          </p:nvSpPr>
          <p:spPr>
            <a:xfrm>
              <a:off x="19524612" y="54204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/>
            <p:cNvSpPr/>
            <p:nvPr/>
          </p:nvSpPr>
          <p:spPr>
            <a:xfrm>
              <a:off x="19534675" y="54204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/>
            <p:cNvSpPr/>
            <p:nvPr/>
          </p:nvSpPr>
          <p:spPr>
            <a:xfrm>
              <a:off x="19546172" y="542044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/>
            <p:cNvSpPr/>
            <p:nvPr/>
          </p:nvSpPr>
          <p:spPr>
            <a:xfrm>
              <a:off x="19557669" y="5420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/>
            <p:cNvSpPr/>
            <p:nvPr/>
          </p:nvSpPr>
          <p:spPr>
            <a:xfrm>
              <a:off x="19514543" y="5421874"/>
              <a:ext cx="43180" cy="513715"/>
            </a:xfrm>
            <a:custGeom>
              <a:avLst/>
              <a:gdLst/>
              <a:ahLst/>
              <a:cxnLst/>
              <a:rect l="l" t="t" r="r" b="b"/>
              <a:pathLst>
                <a:path w="43180" h="513714">
                  <a:moveTo>
                    <a:pt x="43140" y="0"/>
                  </a:moveTo>
                  <a:lnTo>
                    <a:pt x="43140" y="513199"/>
                  </a:lnTo>
                  <a:lnTo>
                    <a:pt x="0" y="513199"/>
                  </a:lnTo>
                  <a:lnTo>
                    <a:pt x="0" y="495963"/>
                  </a:lnTo>
                  <a:lnTo>
                    <a:pt x="22994" y="495963"/>
                  </a:lnTo>
                  <a:lnTo>
                    <a:pt x="22994" y="17245"/>
                  </a:lnTo>
                  <a:lnTo>
                    <a:pt x="0" y="17245"/>
                  </a:lnTo>
                  <a:lnTo>
                    <a:pt x="0" y="0"/>
                  </a:lnTo>
                  <a:lnTo>
                    <a:pt x="4314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19482931" y="590199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86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19464248" y="58804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19464248" y="58588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/>
            <p:cNvSpPr/>
            <p:nvPr/>
          </p:nvSpPr>
          <p:spPr>
            <a:xfrm>
              <a:off x="19464248" y="5835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/>
            <p:cNvSpPr/>
            <p:nvPr/>
          </p:nvSpPr>
          <p:spPr>
            <a:xfrm>
              <a:off x="19464248" y="58143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19464248" y="5792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/>
            <p:cNvSpPr/>
            <p:nvPr/>
          </p:nvSpPr>
          <p:spPr>
            <a:xfrm>
              <a:off x="19464248" y="57697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/>
            <p:cNvSpPr/>
            <p:nvPr/>
          </p:nvSpPr>
          <p:spPr>
            <a:xfrm>
              <a:off x="19464248" y="57481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19464248" y="57266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19464248" y="57036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19464248" y="56820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19464248" y="56605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19464248" y="56375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/>
            <p:cNvSpPr/>
            <p:nvPr/>
          </p:nvSpPr>
          <p:spPr>
            <a:xfrm>
              <a:off x="19464248" y="56159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/>
            <p:cNvSpPr/>
            <p:nvPr/>
          </p:nvSpPr>
          <p:spPr>
            <a:xfrm>
              <a:off x="19464248" y="55929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19464248" y="55714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19464248" y="55498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/>
            <p:cNvSpPr/>
            <p:nvPr/>
          </p:nvSpPr>
          <p:spPr>
            <a:xfrm>
              <a:off x="19464248" y="5526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/>
            <p:cNvSpPr/>
            <p:nvPr/>
          </p:nvSpPr>
          <p:spPr>
            <a:xfrm>
              <a:off x="19464248" y="55052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19464248" y="54836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/>
            <p:cNvSpPr/>
            <p:nvPr/>
          </p:nvSpPr>
          <p:spPr>
            <a:xfrm>
              <a:off x="19464248" y="54606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/>
            <p:cNvSpPr/>
            <p:nvPr/>
          </p:nvSpPr>
          <p:spPr>
            <a:xfrm>
              <a:off x="19464248" y="54391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/>
            <p:cNvSpPr/>
            <p:nvPr/>
          </p:nvSpPr>
          <p:spPr>
            <a:xfrm>
              <a:off x="19464248" y="543912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2942"/>
                  </a:moveTo>
                  <a:lnTo>
                    <a:pt x="12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/>
            <p:cNvSpPr/>
            <p:nvPr/>
          </p:nvSpPr>
          <p:spPr>
            <a:xfrm>
              <a:off x="19464242" y="590199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6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/>
            <p:cNvSpPr/>
            <p:nvPr/>
          </p:nvSpPr>
          <p:spPr>
            <a:xfrm>
              <a:off x="19464258" y="58789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19464258" y="58574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/>
            <p:cNvSpPr/>
            <p:nvPr/>
          </p:nvSpPr>
          <p:spPr>
            <a:xfrm>
              <a:off x="19464258" y="5835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/>
            <p:cNvSpPr/>
            <p:nvPr/>
          </p:nvSpPr>
          <p:spPr>
            <a:xfrm>
              <a:off x="19464258" y="58128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19464258" y="57913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19464258" y="57683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/>
            <p:cNvSpPr/>
            <p:nvPr/>
          </p:nvSpPr>
          <p:spPr>
            <a:xfrm>
              <a:off x="19464258" y="57467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/>
            <p:cNvSpPr/>
            <p:nvPr/>
          </p:nvSpPr>
          <p:spPr>
            <a:xfrm>
              <a:off x="19464258" y="57251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/>
            <p:cNvSpPr/>
            <p:nvPr/>
          </p:nvSpPr>
          <p:spPr>
            <a:xfrm>
              <a:off x="19464258" y="57021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/>
            <p:cNvSpPr/>
            <p:nvPr/>
          </p:nvSpPr>
          <p:spPr>
            <a:xfrm>
              <a:off x="19464258" y="56806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/>
            <p:cNvSpPr/>
            <p:nvPr/>
          </p:nvSpPr>
          <p:spPr>
            <a:xfrm>
              <a:off x="19464258" y="56590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/>
            <p:cNvSpPr/>
            <p:nvPr/>
          </p:nvSpPr>
          <p:spPr>
            <a:xfrm>
              <a:off x="19464258" y="56360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/>
            <p:cNvSpPr/>
            <p:nvPr/>
          </p:nvSpPr>
          <p:spPr>
            <a:xfrm>
              <a:off x="19464258" y="56145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/>
            <p:cNvSpPr/>
            <p:nvPr/>
          </p:nvSpPr>
          <p:spPr>
            <a:xfrm>
              <a:off x="19464258" y="55929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19464258" y="55699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19464258" y="55483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19464258" y="5526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/>
            <p:cNvSpPr/>
            <p:nvPr/>
          </p:nvSpPr>
          <p:spPr>
            <a:xfrm>
              <a:off x="19464258" y="55038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/>
            <p:cNvSpPr/>
            <p:nvPr/>
          </p:nvSpPr>
          <p:spPr>
            <a:xfrm>
              <a:off x="19464258" y="54822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19464258" y="54592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19464258" y="54377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19485797" y="543768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/>
            <p:cNvSpPr/>
            <p:nvPr/>
          </p:nvSpPr>
          <p:spPr>
            <a:xfrm>
              <a:off x="19462801" y="5439131"/>
              <a:ext cx="34925" cy="478790"/>
            </a:xfrm>
            <a:custGeom>
              <a:avLst/>
              <a:gdLst/>
              <a:ahLst/>
              <a:cxnLst/>
              <a:rect l="l" t="t" r="r" b="b"/>
              <a:pathLst>
                <a:path w="34925" h="478789">
                  <a:moveTo>
                    <a:pt x="0" y="478697"/>
                  </a:moveTo>
                  <a:lnTo>
                    <a:pt x="0" y="0"/>
                  </a:lnTo>
                  <a:lnTo>
                    <a:pt x="34501" y="0"/>
                  </a:lnTo>
                  <a:lnTo>
                    <a:pt x="34501" y="478697"/>
                  </a:lnTo>
                  <a:lnTo>
                    <a:pt x="0" y="478697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/>
            <p:cNvSpPr/>
            <p:nvPr/>
          </p:nvSpPr>
          <p:spPr>
            <a:xfrm>
              <a:off x="19557684" y="5286763"/>
              <a:ext cx="0" cy="783590"/>
            </a:xfrm>
            <a:custGeom>
              <a:avLst/>
              <a:gdLst/>
              <a:ahLst/>
              <a:cxnLst/>
              <a:rect l="l" t="t" r="r" b="b"/>
              <a:pathLst>
                <a:path w="0" h="783589">
                  <a:moveTo>
                    <a:pt x="0" y="7834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/>
            <p:cNvSpPr/>
            <p:nvPr/>
          </p:nvSpPr>
          <p:spPr>
            <a:xfrm>
              <a:off x="19462801" y="5286763"/>
              <a:ext cx="0" cy="783590"/>
            </a:xfrm>
            <a:custGeom>
              <a:avLst/>
              <a:gdLst/>
              <a:ahLst/>
              <a:cxnLst/>
              <a:rect l="l" t="t" r="r" b="b"/>
              <a:pathLst>
                <a:path w="0" h="783589">
                  <a:moveTo>
                    <a:pt x="0" y="7834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19506650" y="5455826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30"/>
                  </a:lnTo>
                </a:path>
              </a:pathLst>
            </a:custGeom>
            <a:ln w="157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/>
            <p:cNvSpPr/>
            <p:nvPr/>
          </p:nvSpPr>
          <p:spPr>
            <a:xfrm>
              <a:off x="19497317" y="5456383"/>
              <a:ext cx="15875" cy="444500"/>
            </a:xfrm>
            <a:custGeom>
              <a:avLst/>
              <a:gdLst/>
              <a:ahLst/>
              <a:cxnLst/>
              <a:rect l="l" t="t" r="r" b="b"/>
              <a:pathLst>
                <a:path w="15875" h="444500">
                  <a:moveTo>
                    <a:pt x="0" y="0"/>
                  </a:moveTo>
                  <a:lnTo>
                    <a:pt x="0" y="444195"/>
                  </a:lnTo>
                  <a:lnTo>
                    <a:pt x="15790" y="444195"/>
                  </a:lnTo>
                  <a:lnTo>
                    <a:pt x="1579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/>
            <p:cNvSpPr/>
            <p:nvPr/>
          </p:nvSpPr>
          <p:spPr>
            <a:xfrm>
              <a:off x="19523872" y="5438573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w="0" h="477520">
                  <a:moveTo>
                    <a:pt x="0" y="0"/>
                  </a:moveTo>
                  <a:lnTo>
                    <a:pt x="0" y="476936"/>
                  </a:lnTo>
                </a:path>
              </a:pathLst>
            </a:custGeom>
            <a:ln w="1868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19513112" y="5439117"/>
              <a:ext cx="19050" cy="478790"/>
            </a:xfrm>
            <a:custGeom>
              <a:avLst/>
              <a:gdLst/>
              <a:ahLst/>
              <a:cxnLst/>
              <a:rect l="l" t="t" r="r" b="b"/>
              <a:pathLst>
                <a:path w="19050" h="478789">
                  <a:moveTo>
                    <a:pt x="0" y="0"/>
                  </a:moveTo>
                  <a:lnTo>
                    <a:pt x="0" y="478697"/>
                  </a:lnTo>
                  <a:lnTo>
                    <a:pt x="18701" y="478697"/>
                  </a:lnTo>
                  <a:lnTo>
                    <a:pt x="1870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19557684" y="5994018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w="0" h="680084">
                  <a:moveTo>
                    <a:pt x="0" y="679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19462801" y="5994018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w="0" h="680084">
                  <a:moveTo>
                    <a:pt x="0" y="679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19557684" y="3372005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w="0" h="680085">
                  <a:moveTo>
                    <a:pt x="0" y="0"/>
                  </a:moveTo>
                  <a:lnTo>
                    <a:pt x="0" y="6799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/>
            <p:cNvSpPr/>
            <p:nvPr/>
          </p:nvSpPr>
          <p:spPr>
            <a:xfrm>
              <a:off x="19462801" y="3372005"/>
              <a:ext cx="0" cy="680085"/>
            </a:xfrm>
            <a:custGeom>
              <a:avLst/>
              <a:gdLst/>
              <a:ahLst/>
              <a:cxnLst/>
              <a:rect l="l" t="t" r="r" b="b"/>
              <a:pathLst>
                <a:path w="0" h="680085">
                  <a:moveTo>
                    <a:pt x="0" y="0"/>
                  </a:moveTo>
                  <a:lnTo>
                    <a:pt x="0" y="6799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/>
            <p:cNvSpPr/>
            <p:nvPr/>
          </p:nvSpPr>
          <p:spPr>
            <a:xfrm>
              <a:off x="19550482" y="330444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83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/>
            <p:cNvSpPr/>
            <p:nvPr/>
          </p:nvSpPr>
          <p:spPr>
            <a:xfrm>
              <a:off x="19538991" y="329293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/>
            <p:cNvSpPr/>
            <p:nvPr/>
          </p:nvSpPr>
          <p:spPr>
            <a:xfrm>
              <a:off x="19527477" y="3281425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198"/>
                  </a:moveTo>
                  <a:lnTo>
                    <a:pt x="30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/>
            <p:cNvSpPr/>
            <p:nvPr/>
          </p:nvSpPr>
          <p:spPr>
            <a:xfrm>
              <a:off x="19517414" y="32943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35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/>
            <p:cNvSpPr/>
            <p:nvPr/>
          </p:nvSpPr>
          <p:spPr>
            <a:xfrm>
              <a:off x="19538991" y="327137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/>
            <p:cNvSpPr/>
            <p:nvPr/>
          </p:nvSpPr>
          <p:spPr>
            <a:xfrm>
              <a:off x="19516008" y="329582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83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/>
            <p:cNvSpPr/>
            <p:nvPr/>
          </p:nvSpPr>
          <p:spPr>
            <a:xfrm>
              <a:off x="19538991" y="325989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/>
            <p:cNvSpPr/>
            <p:nvPr/>
          </p:nvSpPr>
          <p:spPr>
            <a:xfrm>
              <a:off x="19538991" y="324836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/>
            <p:cNvSpPr/>
            <p:nvPr/>
          </p:nvSpPr>
          <p:spPr>
            <a:xfrm>
              <a:off x="19538991" y="323830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/>
            <p:cNvSpPr/>
            <p:nvPr/>
          </p:nvSpPr>
          <p:spPr>
            <a:xfrm>
              <a:off x="19538991" y="322682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/>
            <p:cNvSpPr/>
            <p:nvPr/>
          </p:nvSpPr>
          <p:spPr>
            <a:xfrm>
              <a:off x="19538991" y="321530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/>
            <p:cNvSpPr/>
            <p:nvPr/>
          </p:nvSpPr>
          <p:spPr>
            <a:xfrm>
              <a:off x="19538991" y="320524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/>
            <p:cNvSpPr/>
            <p:nvPr/>
          </p:nvSpPr>
          <p:spPr>
            <a:xfrm>
              <a:off x="19538991" y="319374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/>
            <p:cNvSpPr/>
            <p:nvPr/>
          </p:nvSpPr>
          <p:spPr>
            <a:xfrm>
              <a:off x="19538991" y="318225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/>
            <p:cNvSpPr/>
            <p:nvPr/>
          </p:nvSpPr>
          <p:spPr>
            <a:xfrm>
              <a:off x="19538991" y="317218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/>
            <p:cNvSpPr/>
            <p:nvPr/>
          </p:nvSpPr>
          <p:spPr>
            <a:xfrm>
              <a:off x="19538991" y="316069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/>
            <p:cNvSpPr/>
            <p:nvPr/>
          </p:nvSpPr>
          <p:spPr>
            <a:xfrm>
              <a:off x="19538991" y="314919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/>
            <p:cNvSpPr/>
            <p:nvPr/>
          </p:nvSpPr>
          <p:spPr>
            <a:xfrm>
              <a:off x="19538991" y="313913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/>
            <p:cNvSpPr/>
            <p:nvPr/>
          </p:nvSpPr>
          <p:spPr>
            <a:xfrm>
              <a:off x="19538991" y="31276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/>
            <p:cNvSpPr/>
            <p:nvPr/>
          </p:nvSpPr>
          <p:spPr>
            <a:xfrm>
              <a:off x="19538991" y="311613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/>
            <p:cNvSpPr/>
            <p:nvPr/>
          </p:nvSpPr>
          <p:spPr>
            <a:xfrm>
              <a:off x="19538991" y="310606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/>
            <p:cNvSpPr/>
            <p:nvPr/>
          </p:nvSpPr>
          <p:spPr>
            <a:xfrm>
              <a:off x="19538991" y="309455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/>
            <p:cNvSpPr/>
            <p:nvPr/>
          </p:nvSpPr>
          <p:spPr>
            <a:xfrm>
              <a:off x="19538991" y="308306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/>
            <p:cNvSpPr/>
            <p:nvPr/>
          </p:nvSpPr>
          <p:spPr>
            <a:xfrm>
              <a:off x="19538991" y="307155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/>
            <p:cNvSpPr/>
            <p:nvPr/>
          </p:nvSpPr>
          <p:spPr>
            <a:xfrm>
              <a:off x="19538991" y="306149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19538991" y="305000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/>
            <p:cNvSpPr/>
            <p:nvPr/>
          </p:nvSpPr>
          <p:spPr>
            <a:xfrm>
              <a:off x="19538991" y="303851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/>
            <p:cNvSpPr/>
            <p:nvPr/>
          </p:nvSpPr>
          <p:spPr>
            <a:xfrm>
              <a:off x="19538991" y="302844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/>
            <p:cNvSpPr/>
            <p:nvPr/>
          </p:nvSpPr>
          <p:spPr>
            <a:xfrm>
              <a:off x="19538991" y="301694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/>
            <p:cNvSpPr/>
            <p:nvPr/>
          </p:nvSpPr>
          <p:spPr>
            <a:xfrm>
              <a:off x="19538991" y="300544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/>
            <p:cNvSpPr/>
            <p:nvPr/>
          </p:nvSpPr>
          <p:spPr>
            <a:xfrm>
              <a:off x="19538991" y="299538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19538991" y="298386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19538991" y="297237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/>
            <p:cNvSpPr/>
            <p:nvPr/>
          </p:nvSpPr>
          <p:spPr>
            <a:xfrm>
              <a:off x="19538991" y="296232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/>
            <p:cNvSpPr/>
            <p:nvPr/>
          </p:nvSpPr>
          <p:spPr>
            <a:xfrm>
              <a:off x="19538991" y="295080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19538991" y="293931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/>
            <p:cNvSpPr/>
            <p:nvPr/>
          </p:nvSpPr>
          <p:spPr>
            <a:xfrm>
              <a:off x="19538991" y="292926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/>
            <p:cNvSpPr/>
            <p:nvPr/>
          </p:nvSpPr>
          <p:spPr>
            <a:xfrm>
              <a:off x="19538991" y="291775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2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19538991" y="290626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19538991" y="289619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19538991" y="288468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3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/>
            <p:cNvSpPr/>
            <p:nvPr/>
          </p:nvSpPr>
          <p:spPr>
            <a:xfrm>
              <a:off x="19538991" y="287317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45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/>
            <p:cNvSpPr/>
            <p:nvPr/>
          </p:nvSpPr>
          <p:spPr>
            <a:xfrm>
              <a:off x="19538991" y="286313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20114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19538991" y="28530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19528937" y="285164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19518869" y="285164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19516008" y="285306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38"/>
                  </a:moveTo>
                  <a:lnTo>
                    <a:pt x="86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19516011" y="330444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172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/>
            <p:cNvSpPr/>
            <p:nvPr/>
          </p:nvSpPr>
          <p:spPr>
            <a:xfrm>
              <a:off x="19517408" y="32943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/>
            <p:cNvSpPr/>
            <p:nvPr/>
          </p:nvSpPr>
          <p:spPr>
            <a:xfrm>
              <a:off x="19527478" y="32943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/>
            <p:cNvSpPr/>
            <p:nvPr/>
          </p:nvSpPr>
          <p:spPr>
            <a:xfrm>
              <a:off x="19538984" y="32943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/>
            <p:cNvSpPr/>
            <p:nvPr/>
          </p:nvSpPr>
          <p:spPr>
            <a:xfrm>
              <a:off x="19538978" y="328287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/>
            <p:cNvSpPr/>
            <p:nvPr/>
          </p:nvSpPr>
          <p:spPr>
            <a:xfrm>
              <a:off x="19538978" y="327280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/>
            <p:cNvSpPr/>
            <p:nvPr/>
          </p:nvSpPr>
          <p:spPr>
            <a:xfrm>
              <a:off x="19538978" y="326131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/>
            <p:cNvSpPr/>
            <p:nvPr/>
          </p:nvSpPr>
          <p:spPr>
            <a:xfrm>
              <a:off x="19538978" y="324981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/>
            <p:cNvSpPr/>
            <p:nvPr/>
          </p:nvSpPr>
          <p:spPr>
            <a:xfrm>
              <a:off x="19538978" y="323975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/>
            <p:cNvSpPr/>
            <p:nvPr/>
          </p:nvSpPr>
          <p:spPr>
            <a:xfrm>
              <a:off x="19538978" y="322825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/>
            <p:cNvSpPr/>
            <p:nvPr/>
          </p:nvSpPr>
          <p:spPr>
            <a:xfrm>
              <a:off x="19538978" y="321675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/>
            <p:cNvSpPr/>
            <p:nvPr/>
          </p:nvSpPr>
          <p:spPr>
            <a:xfrm>
              <a:off x="19538978" y="320670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/>
            <p:cNvSpPr/>
            <p:nvPr/>
          </p:nvSpPr>
          <p:spPr>
            <a:xfrm>
              <a:off x="19538978" y="319519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/>
            <p:cNvSpPr/>
            <p:nvPr/>
          </p:nvSpPr>
          <p:spPr>
            <a:xfrm>
              <a:off x="19538978" y="318370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/>
            <p:cNvSpPr/>
            <p:nvPr/>
          </p:nvSpPr>
          <p:spPr>
            <a:xfrm>
              <a:off x="19538978" y="317363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/>
            <p:cNvSpPr/>
            <p:nvPr/>
          </p:nvSpPr>
          <p:spPr>
            <a:xfrm>
              <a:off x="19538978" y="316211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/>
            <p:cNvSpPr/>
            <p:nvPr/>
          </p:nvSpPr>
          <p:spPr>
            <a:xfrm>
              <a:off x="19538978" y="315063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/>
            <p:cNvSpPr/>
            <p:nvPr/>
          </p:nvSpPr>
          <p:spPr>
            <a:xfrm>
              <a:off x="19538978" y="314057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/>
            <p:cNvSpPr/>
            <p:nvPr/>
          </p:nvSpPr>
          <p:spPr>
            <a:xfrm>
              <a:off x="19538978" y="312906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/>
            <p:cNvSpPr/>
            <p:nvPr/>
          </p:nvSpPr>
          <p:spPr>
            <a:xfrm>
              <a:off x="19538978" y="311756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/>
            <p:cNvSpPr/>
            <p:nvPr/>
          </p:nvSpPr>
          <p:spPr>
            <a:xfrm>
              <a:off x="19538978" y="310750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/>
            <p:cNvSpPr/>
            <p:nvPr/>
          </p:nvSpPr>
          <p:spPr>
            <a:xfrm>
              <a:off x="19538978" y="309600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19538978" y="308450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/>
            <p:cNvSpPr/>
            <p:nvPr/>
          </p:nvSpPr>
          <p:spPr>
            <a:xfrm>
              <a:off x="19538978" y="307300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/>
            <p:cNvSpPr/>
            <p:nvPr/>
          </p:nvSpPr>
          <p:spPr>
            <a:xfrm>
              <a:off x="19538978" y="306294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/>
            <p:cNvSpPr/>
            <p:nvPr/>
          </p:nvSpPr>
          <p:spPr>
            <a:xfrm>
              <a:off x="19538978" y="30514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/>
            <p:cNvSpPr/>
            <p:nvPr/>
          </p:nvSpPr>
          <p:spPr>
            <a:xfrm>
              <a:off x="19538978" y="303993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19538978" y="30298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/>
            <p:cNvSpPr/>
            <p:nvPr/>
          </p:nvSpPr>
          <p:spPr>
            <a:xfrm>
              <a:off x="19538978" y="301838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/>
            <p:cNvSpPr/>
            <p:nvPr/>
          </p:nvSpPr>
          <p:spPr>
            <a:xfrm>
              <a:off x="19538978" y="300688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/>
            <p:cNvSpPr/>
            <p:nvPr/>
          </p:nvSpPr>
          <p:spPr>
            <a:xfrm>
              <a:off x="19538978" y="299680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/>
            <p:cNvSpPr/>
            <p:nvPr/>
          </p:nvSpPr>
          <p:spPr>
            <a:xfrm>
              <a:off x="19538978" y="298531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/>
            <p:cNvSpPr/>
            <p:nvPr/>
          </p:nvSpPr>
          <p:spPr>
            <a:xfrm>
              <a:off x="19538978" y="297381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/>
            <p:cNvSpPr/>
            <p:nvPr/>
          </p:nvSpPr>
          <p:spPr>
            <a:xfrm>
              <a:off x="19538978" y="296375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/>
            <p:cNvSpPr/>
            <p:nvPr/>
          </p:nvSpPr>
          <p:spPr>
            <a:xfrm>
              <a:off x="19538978" y="295225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/>
            <p:cNvSpPr/>
            <p:nvPr/>
          </p:nvSpPr>
          <p:spPr>
            <a:xfrm>
              <a:off x="19538978" y="294075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2" name="object 4082"/>
            <p:cNvSpPr/>
            <p:nvPr/>
          </p:nvSpPr>
          <p:spPr>
            <a:xfrm>
              <a:off x="19538978" y="293070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3" name="object 4083"/>
            <p:cNvSpPr/>
            <p:nvPr/>
          </p:nvSpPr>
          <p:spPr>
            <a:xfrm>
              <a:off x="19538978" y="291919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/>
            <p:cNvSpPr/>
            <p:nvPr/>
          </p:nvSpPr>
          <p:spPr>
            <a:xfrm>
              <a:off x="19538978" y="290768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/>
            <p:cNvSpPr/>
            <p:nvPr/>
          </p:nvSpPr>
          <p:spPr>
            <a:xfrm>
              <a:off x="19538978" y="289761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/>
            <p:cNvSpPr/>
            <p:nvPr/>
          </p:nvSpPr>
          <p:spPr>
            <a:xfrm>
              <a:off x="19538978" y="288613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/>
            <p:cNvSpPr/>
            <p:nvPr/>
          </p:nvSpPr>
          <p:spPr>
            <a:xfrm>
              <a:off x="19515997" y="28631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/>
            <p:cNvSpPr/>
            <p:nvPr/>
          </p:nvSpPr>
          <p:spPr>
            <a:xfrm>
              <a:off x="19538978" y="287463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/>
            <p:cNvSpPr/>
            <p:nvPr/>
          </p:nvSpPr>
          <p:spPr>
            <a:xfrm>
              <a:off x="19516008" y="285164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203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/>
            <p:cNvSpPr/>
            <p:nvPr/>
          </p:nvSpPr>
          <p:spPr>
            <a:xfrm>
              <a:off x="19526036" y="28516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/>
            <p:cNvSpPr/>
            <p:nvPr/>
          </p:nvSpPr>
          <p:spPr>
            <a:xfrm>
              <a:off x="19537544" y="285164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70" y="21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/>
            <p:cNvSpPr/>
            <p:nvPr/>
          </p:nvSpPr>
          <p:spPr>
            <a:xfrm>
              <a:off x="19549051" y="285163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/>
            <p:cNvSpPr/>
            <p:nvPr/>
          </p:nvSpPr>
          <p:spPr>
            <a:xfrm>
              <a:off x="19514543" y="2853069"/>
              <a:ext cx="43180" cy="460375"/>
            </a:xfrm>
            <a:custGeom>
              <a:avLst/>
              <a:gdLst/>
              <a:ahLst/>
              <a:cxnLst/>
              <a:rect l="l" t="t" r="r" b="b"/>
              <a:pathLst>
                <a:path w="43180" h="460375">
                  <a:moveTo>
                    <a:pt x="43140" y="460006"/>
                  </a:moveTo>
                  <a:lnTo>
                    <a:pt x="43140" y="0"/>
                  </a:lnTo>
                  <a:lnTo>
                    <a:pt x="0" y="0"/>
                  </a:lnTo>
                  <a:lnTo>
                    <a:pt x="0" y="17256"/>
                  </a:lnTo>
                  <a:lnTo>
                    <a:pt x="22994" y="17256"/>
                  </a:lnTo>
                  <a:lnTo>
                    <a:pt x="22994" y="442761"/>
                  </a:lnTo>
                  <a:lnTo>
                    <a:pt x="0" y="442761"/>
                  </a:lnTo>
                  <a:lnTo>
                    <a:pt x="0" y="460006"/>
                  </a:lnTo>
                  <a:lnTo>
                    <a:pt x="43140" y="46000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/>
            <p:cNvSpPr/>
            <p:nvPr/>
          </p:nvSpPr>
          <p:spPr>
            <a:xfrm>
              <a:off x="19478608" y="327568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11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/>
            <p:cNvSpPr/>
            <p:nvPr/>
          </p:nvSpPr>
          <p:spPr>
            <a:xfrm>
              <a:off x="19464248" y="32541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6" name="object 4096"/>
            <p:cNvSpPr/>
            <p:nvPr/>
          </p:nvSpPr>
          <p:spPr>
            <a:xfrm>
              <a:off x="19464248" y="32325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/>
            <p:cNvSpPr/>
            <p:nvPr/>
          </p:nvSpPr>
          <p:spPr>
            <a:xfrm>
              <a:off x="19464248" y="32095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8" name="object 4098"/>
            <p:cNvSpPr/>
            <p:nvPr/>
          </p:nvSpPr>
          <p:spPr>
            <a:xfrm>
              <a:off x="19464248" y="31880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/>
            <p:cNvSpPr/>
            <p:nvPr/>
          </p:nvSpPr>
          <p:spPr>
            <a:xfrm>
              <a:off x="19464248" y="31664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0" name="object 4100"/>
            <p:cNvSpPr/>
            <p:nvPr/>
          </p:nvSpPr>
          <p:spPr>
            <a:xfrm>
              <a:off x="19464248" y="31434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1" name="object 4101"/>
            <p:cNvSpPr/>
            <p:nvPr/>
          </p:nvSpPr>
          <p:spPr>
            <a:xfrm>
              <a:off x="19464248" y="31219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2" name="object 4102"/>
            <p:cNvSpPr/>
            <p:nvPr/>
          </p:nvSpPr>
          <p:spPr>
            <a:xfrm>
              <a:off x="19464248" y="30988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/>
            <p:cNvSpPr/>
            <p:nvPr/>
          </p:nvSpPr>
          <p:spPr>
            <a:xfrm>
              <a:off x="19464248" y="30773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/>
            <p:cNvSpPr/>
            <p:nvPr/>
          </p:nvSpPr>
          <p:spPr>
            <a:xfrm>
              <a:off x="19464248" y="30557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/>
            <p:cNvSpPr/>
            <p:nvPr/>
          </p:nvSpPr>
          <p:spPr>
            <a:xfrm>
              <a:off x="19464248" y="30327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/>
            <p:cNvSpPr/>
            <p:nvPr/>
          </p:nvSpPr>
          <p:spPr>
            <a:xfrm>
              <a:off x="19464248" y="30112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/>
            <p:cNvSpPr/>
            <p:nvPr/>
          </p:nvSpPr>
          <p:spPr>
            <a:xfrm>
              <a:off x="19464248" y="29896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/>
            <p:cNvSpPr/>
            <p:nvPr/>
          </p:nvSpPr>
          <p:spPr>
            <a:xfrm>
              <a:off x="19464248" y="29666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9" name="object 4109"/>
            <p:cNvSpPr/>
            <p:nvPr/>
          </p:nvSpPr>
          <p:spPr>
            <a:xfrm>
              <a:off x="19464248" y="29450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0" name="object 4110"/>
            <p:cNvSpPr/>
            <p:nvPr/>
          </p:nvSpPr>
          <p:spPr>
            <a:xfrm>
              <a:off x="19464248" y="2923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1" name="object 4111"/>
            <p:cNvSpPr/>
            <p:nvPr/>
          </p:nvSpPr>
          <p:spPr>
            <a:xfrm>
              <a:off x="19464248" y="29005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/>
            <p:cNvSpPr/>
            <p:nvPr/>
          </p:nvSpPr>
          <p:spPr>
            <a:xfrm>
              <a:off x="19464248" y="28789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/>
            <p:cNvSpPr/>
            <p:nvPr/>
          </p:nvSpPr>
          <p:spPr>
            <a:xfrm>
              <a:off x="19464248" y="287032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59"/>
                  </a:moveTo>
                  <a:lnTo>
                    <a:pt x="215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/>
            <p:cNvSpPr/>
            <p:nvPr/>
          </p:nvSpPr>
          <p:spPr>
            <a:xfrm>
              <a:off x="19464247" y="327425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/>
            <p:cNvSpPr/>
            <p:nvPr/>
          </p:nvSpPr>
          <p:spPr>
            <a:xfrm>
              <a:off x="19464258" y="32527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/>
            <p:cNvSpPr/>
            <p:nvPr/>
          </p:nvSpPr>
          <p:spPr>
            <a:xfrm>
              <a:off x="19464258" y="32311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/>
            <p:cNvSpPr/>
            <p:nvPr/>
          </p:nvSpPr>
          <p:spPr>
            <a:xfrm>
              <a:off x="19464258" y="32081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8" name="object 4118"/>
            <p:cNvSpPr/>
            <p:nvPr/>
          </p:nvSpPr>
          <p:spPr>
            <a:xfrm>
              <a:off x="19464258" y="31865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9" name="object 4119"/>
            <p:cNvSpPr/>
            <p:nvPr/>
          </p:nvSpPr>
          <p:spPr>
            <a:xfrm>
              <a:off x="19464258" y="31650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0" name="object 4120"/>
            <p:cNvSpPr/>
            <p:nvPr/>
          </p:nvSpPr>
          <p:spPr>
            <a:xfrm>
              <a:off x="19464258" y="31420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/>
            <p:cNvSpPr/>
            <p:nvPr/>
          </p:nvSpPr>
          <p:spPr>
            <a:xfrm>
              <a:off x="19464258" y="31204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/>
            <p:cNvSpPr/>
            <p:nvPr/>
          </p:nvSpPr>
          <p:spPr>
            <a:xfrm>
              <a:off x="19464258" y="30988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/>
            <p:cNvSpPr/>
            <p:nvPr/>
          </p:nvSpPr>
          <p:spPr>
            <a:xfrm>
              <a:off x="19464258" y="3075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/>
            <p:cNvSpPr/>
            <p:nvPr/>
          </p:nvSpPr>
          <p:spPr>
            <a:xfrm>
              <a:off x="19464258" y="30543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5" name="object 4125"/>
            <p:cNvSpPr/>
            <p:nvPr/>
          </p:nvSpPr>
          <p:spPr>
            <a:xfrm>
              <a:off x="19464258" y="30327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/>
            <p:cNvSpPr/>
            <p:nvPr/>
          </p:nvSpPr>
          <p:spPr>
            <a:xfrm>
              <a:off x="19464258" y="30097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/>
            <p:cNvSpPr/>
            <p:nvPr/>
          </p:nvSpPr>
          <p:spPr>
            <a:xfrm>
              <a:off x="19464258" y="29882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/>
            <p:cNvSpPr/>
            <p:nvPr/>
          </p:nvSpPr>
          <p:spPr>
            <a:xfrm>
              <a:off x="19464258" y="2965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/>
            <p:cNvSpPr/>
            <p:nvPr/>
          </p:nvSpPr>
          <p:spPr>
            <a:xfrm>
              <a:off x="19464258" y="29436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/>
            <p:cNvSpPr/>
            <p:nvPr/>
          </p:nvSpPr>
          <p:spPr>
            <a:xfrm>
              <a:off x="19464258" y="2922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/>
            <p:cNvSpPr/>
            <p:nvPr/>
          </p:nvSpPr>
          <p:spPr>
            <a:xfrm>
              <a:off x="19464258" y="28990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2" name="object 4132"/>
            <p:cNvSpPr/>
            <p:nvPr/>
          </p:nvSpPr>
          <p:spPr>
            <a:xfrm>
              <a:off x="19464258" y="28775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3" name="object 4133"/>
            <p:cNvSpPr/>
            <p:nvPr/>
          </p:nvSpPr>
          <p:spPr>
            <a:xfrm>
              <a:off x="19477169" y="286890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70" y="215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/>
            <p:cNvSpPr/>
            <p:nvPr/>
          </p:nvSpPr>
          <p:spPr>
            <a:xfrm>
              <a:off x="19462801" y="2870321"/>
              <a:ext cx="34925" cy="426084"/>
            </a:xfrm>
            <a:custGeom>
              <a:avLst/>
              <a:gdLst/>
              <a:ahLst/>
              <a:cxnLst/>
              <a:rect l="l" t="t" r="r" b="b"/>
              <a:pathLst>
                <a:path w="34925" h="426085">
                  <a:moveTo>
                    <a:pt x="0" y="0"/>
                  </a:moveTo>
                  <a:lnTo>
                    <a:pt x="0" y="425505"/>
                  </a:lnTo>
                  <a:lnTo>
                    <a:pt x="34501" y="425505"/>
                  </a:lnTo>
                  <a:lnTo>
                    <a:pt x="34501" y="0"/>
                  </a:lnTo>
                  <a:lnTo>
                    <a:pt x="0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5" name="object 4135"/>
            <p:cNvSpPr/>
            <p:nvPr/>
          </p:nvSpPr>
          <p:spPr>
            <a:xfrm>
              <a:off x="19557684" y="2717939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w="0" h="732154">
                  <a:moveTo>
                    <a:pt x="0" y="0"/>
                  </a:moveTo>
                  <a:lnTo>
                    <a:pt x="0" y="7317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6" name="object 4136"/>
            <p:cNvSpPr/>
            <p:nvPr/>
          </p:nvSpPr>
          <p:spPr>
            <a:xfrm>
              <a:off x="19462801" y="2717939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w="0" h="732154">
                  <a:moveTo>
                    <a:pt x="0" y="0"/>
                  </a:moveTo>
                  <a:lnTo>
                    <a:pt x="0" y="7317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7" name="object 4137"/>
            <p:cNvSpPr/>
            <p:nvPr/>
          </p:nvSpPr>
          <p:spPr>
            <a:xfrm>
              <a:off x="19506650" y="2888446"/>
              <a:ext cx="0" cy="391160"/>
            </a:xfrm>
            <a:custGeom>
              <a:avLst/>
              <a:gdLst/>
              <a:ahLst/>
              <a:cxnLst/>
              <a:rect l="l" t="t" r="r" b="b"/>
              <a:pathLst>
                <a:path w="0" h="391160">
                  <a:moveTo>
                    <a:pt x="0" y="0"/>
                  </a:moveTo>
                  <a:lnTo>
                    <a:pt x="0" y="390678"/>
                  </a:lnTo>
                </a:path>
              </a:pathLst>
            </a:custGeom>
            <a:ln w="157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8" name="object 4138"/>
            <p:cNvSpPr/>
            <p:nvPr/>
          </p:nvSpPr>
          <p:spPr>
            <a:xfrm>
              <a:off x="19497317" y="2887569"/>
              <a:ext cx="15875" cy="393065"/>
            </a:xfrm>
            <a:custGeom>
              <a:avLst/>
              <a:gdLst/>
              <a:ahLst/>
              <a:cxnLst/>
              <a:rect l="l" t="t" r="r" b="b"/>
              <a:pathLst>
                <a:path w="15875" h="393064">
                  <a:moveTo>
                    <a:pt x="0" y="392448"/>
                  </a:moveTo>
                  <a:lnTo>
                    <a:pt x="0" y="0"/>
                  </a:lnTo>
                  <a:lnTo>
                    <a:pt x="15790" y="0"/>
                  </a:lnTo>
                  <a:lnTo>
                    <a:pt x="15790" y="392448"/>
                  </a:lnTo>
                  <a:lnTo>
                    <a:pt x="0" y="392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/>
            <p:cNvSpPr/>
            <p:nvPr/>
          </p:nvSpPr>
          <p:spPr>
            <a:xfrm>
              <a:off x="19523872" y="2871200"/>
              <a:ext cx="0" cy="421005"/>
            </a:xfrm>
            <a:custGeom>
              <a:avLst/>
              <a:gdLst/>
              <a:ahLst/>
              <a:cxnLst/>
              <a:rect l="l" t="t" r="r" b="b"/>
              <a:pathLst>
                <a:path w="0" h="421004">
                  <a:moveTo>
                    <a:pt x="0" y="0"/>
                  </a:moveTo>
                  <a:lnTo>
                    <a:pt x="0" y="420846"/>
                  </a:lnTo>
                </a:path>
              </a:pathLst>
            </a:custGeom>
            <a:ln w="1868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/>
            <p:cNvSpPr/>
            <p:nvPr/>
          </p:nvSpPr>
          <p:spPr>
            <a:xfrm>
              <a:off x="19513112" y="2870306"/>
              <a:ext cx="19050" cy="426084"/>
            </a:xfrm>
            <a:custGeom>
              <a:avLst/>
              <a:gdLst/>
              <a:ahLst/>
              <a:cxnLst/>
              <a:rect l="l" t="t" r="r" b="b"/>
              <a:pathLst>
                <a:path w="19050" h="426085">
                  <a:moveTo>
                    <a:pt x="0" y="425505"/>
                  </a:moveTo>
                  <a:lnTo>
                    <a:pt x="0" y="0"/>
                  </a:lnTo>
                  <a:lnTo>
                    <a:pt x="18701" y="0"/>
                  </a:lnTo>
                  <a:lnTo>
                    <a:pt x="18701" y="425505"/>
                  </a:lnTo>
                  <a:lnTo>
                    <a:pt x="0" y="42550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/>
            <p:cNvSpPr/>
            <p:nvPr/>
          </p:nvSpPr>
          <p:spPr>
            <a:xfrm>
              <a:off x="19557684" y="2062441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w="0" h="678814">
                  <a:moveTo>
                    <a:pt x="0" y="0"/>
                  </a:moveTo>
                  <a:lnTo>
                    <a:pt x="0" y="6785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/>
            <p:cNvSpPr/>
            <p:nvPr/>
          </p:nvSpPr>
          <p:spPr>
            <a:xfrm>
              <a:off x="19462801" y="2062441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w="0" h="678814">
                  <a:moveTo>
                    <a:pt x="0" y="0"/>
                  </a:moveTo>
                  <a:lnTo>
                    <a:pt x="0" y="6785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/>
            <p:cNvSpPr/>
            <p:nvPr/>
          </p:nvSpPr>
          <p:spPr>
            <a:xfrm>
              <a:off x="19456689" y="30676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/>
            <p:cNvSpPr/>
            <p:nvPr/>
          </p:nvSpPr>
          <p:spPr>
            <a:xfrm>
              <a:off x="19435136" y="304604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18"/>
                  </a:moveTo>
                  <a:lnTo>
                    <a:pt x="27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/>
            <p:cNvSpPr/>
            <p:nvPr/>
          </p:nvSpPr>
          <p:spPr>
            <a:xfrm>
              <a:off x="1941355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/>
            <p:cNvSpPr/>
            <p:nvPr/>
          </p:nvSpPr>
          <p:spPr>
            <a:xfrm>
              <a:off x="1939056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/>
            <p:cNvSpPr/>
            <p:nvPr/>
          </p:nvSpPr>
          <p:spPr>
            <a:xfrm>
              <a:off x="1936899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/>
            <p:cNvSpPr/>
            <p:nvPr/>
          </p:nvSpPr>
          <p:spPr>
            <a:xfrm>
              <a:off x="1934743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9" name="object 4149"/>
            <p:cNvSpPr/>
            <p:nvPr/>
          </p:nvSpPr>
          <p:spPr>
            <a:xfrm>
              <a:off x="1932445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0" name="object 4150"/>
            <p:cNvSpPr/>
            <p:nvPr/>
          </p:nvSpPr>
          <p:spPr>
            <a:xfrm>
              <a:off x="1930287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/>
            <p:cNvSpPr/>
            <p:nvPr/>
          </p:nvSpPr>
          <p:spPr>
            <a:xfrm>
              <a:off x="1928130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/>
            <p:cNvSpPr/>
            <p:nvPr/>
          </p:nvSpPr>
          <p:spPr>
            <a:xfrm>
              <a:off x="1925830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/>
            <p:cNvSpPr/>
            <p:nvPr/>
          </p:nvSpPr>
          <p:spPr>
            <a:xfrm>
              <a:off x="1923675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/>
            <p:cNvSpPr/>
            <p:nvPr/>
          </p:nvSpPr>
          <p:spPr>
            <a:xfrm>
              <a:off x="1921376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/>
            <p:cNvSpPr/>
            <p:nvPr/>
          </p:nvSpPr>
          <p:spPr>
            <a:xfrm>
              <a:off x="1919216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/>
            <p:cNvSpPr/>
            <p:nvPr/>
          </p:nvSpPr>
          <p:spPr>
            <a:xfrm>
              <a:off x="1917062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/>
            <p:cNvSpPr/>
            <p:nvPr/>
          </p:nvSpPr>
          <p:spPr>
            <a:xfrm>
              <a:off x="1914761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/>
            <p:cNvSpPr/>
            <p:nvPr/>
          </p:nvSpPr>
          <p:spPr>
            <a:xfrm>
              <a:off x="1912607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/>
            <p:cNvSpPr/>
            <p:nvPr/>
          </p:nvSpPr>
          <p:spPr>
            <a:xfrm>
              <a:off x="1910447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/>
            <p:cNvSpPr/>
            <p:nvPr/>
          </p:nvSpPr>
          <p:spPr>
            <a:xfrm>
              <a:off x="1908149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1" name="object 4161"/>
            <p:cNvSpPr/>
            <p:nvPr/>
          </p:nvSpPr>
          <p:spPr>
            <a:xfrm>
              <a:off x="1905993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/>
            <p:cNvSpPr/>
            <p:nvPr/>
          </p:nvSpPr>
          <p:spPr>
            <a:xfrm>
              <a:off x="1903839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/>
            <p:cNvSpPr/>
            <p:nvPr/>
          </p:nvSpPr>
          <p:spPr>
            <a:xfrm>
              <a:off x="1901537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/>
            <p:cNvSpPr/>
            <p:nvPr/>
          </p:nvSpPr>
          <p:spPr>
            <a:xfrm>
              <a:off x="1899381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/>
            <p:cNvSpPr/>
            <p:nvPr/>
          </p:nvSpPr>
          <p:spPr>
            <a:xfrm>
              <a:off x="1897225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/>
            <p:cNvSpPr/>
            <p:nvPr/>
          </p:nvSpPr>
          <p:spPr>
            <a:xfrm>
              <a:off x="1894924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/>
            <p:cNvSpPr/>
            <p:nvPr/>
          </p:nvSpPr>
          <p:spPr>
            <a:xfrm>
              <a:off x="1892770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/>
            <p:cNvSpPr/>
            <p:nvPr/>
          </p:nvSpPr>
          <p:spPr>
            <a:xfrm>
              <a:off x="1890610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/>
            <p:cNvSpPr/>
            <p:nvPr/>
          </p:nvSpPr>
          <p:spPr>
            <a:xfrm>
              <a:off x="1888312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/>
            <p:cNvSpPr/>
            <p:nvPr/>
          </p:nvSpPr>
          <p:spPr>
            <a:xfrm>
              <a:off x="1886156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/>
            <p:cNvSpPr/>
            <p:nvPr/>
          </p:nvSpPr>
          <p:spPr>
            <a:xfrm>
              <a:off x="1883855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2" name="object 4172"/>
            <p:cNvSpPr/>
            <p:nvPr/>
          </p:nvSpPr>
          <p:spPr>
            <a:xfrm>
              <a:off x="1881701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3" name="object 4173"/>
            <p:cNvSpPr/>
            <p:nvPr/>
          </p:nvSpPr>
          <p:spPr>
            <a:xfrm>
              <a:off x="1879544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/>
            <p:cNvSpPr/>
            <p:nvPr/>
          </p:nvSpPr>
          <p:spPr>
            <a:xfrm>
              <a:off x="1877244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/>
            <p:cNvSpPr/>
            <p:nvPr/>
          </p:nvSpPr>
          <p:spPr>
            <a:xfrm>
              <a:off x="1875086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/>
            <p:cNvSpPr/>
            <p:nvPr/>
          </p:nvSpPr>
          <p:spPr>
            <a:xfrm>
              <a:off x="1872933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/>
            <p:cNvSpPr/>
            <p:nvPr/>
          </p:nvSpPr>
          <p:spPr>
            <a:xfrm>
              <a:off x="1870632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/>
            <p:cNvSpPr/>
            <p:nvPr/>
          </p:nvSpPr>
          <p:spPr>
            <a:xfrm>
              <a:off x="1868475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/>
            <p:cNvSpPr/>
            <p:nvPr/>
          </p:nvSpPr>
          <p:spPr>
            <a:xfrm>
              <a:off x="1866319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/>
            <p:cNvSpPr/>
            <p:nvPr/>
          </p:nvSpPr>
          <p:spPr>
            <a:xfrm>
              <a:off x="1864017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/>
            <p:cNvSpPr/>
            <p:nvPr/>
          </p:nvSpPr>
          <p:spPr>
            <a:xfrm>
              <a:off x="1861864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/>
            <p:cNvSpPr/>
            <p:nvPr/>
          </p:nvSpPr>
          <p:spPr>
            <a:xfrm>
              <a:off x="1859706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/>
            <p:cNvSpPr/>
            <p:nvPr/>
          </p:nvSpPr>
          <p:spPr>
            <a:xfrm>
              <a:off x="1857405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/>
            <p:cNvSpPr/>
            <p:nvPr/>
          </p:nvSpPr>
          <p:spPr>
            <a:xfrm>
              <a:off x="1855249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5" name="object 4185"/>
            <p:cNvSpPr/>
            <p:nvPr/>
          </p:nvSpPr>
          <p:spPr>
            <a:xfrm>
              <a:off x="1853094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6" name="object 4186"/>
            <p:cNvSpPr/>
            <p:nvPr/>
          </p:nvSpPr>
          <p:spPr>
            <a:xfrm>
              <a:off x="1850795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/>
            <p:cNvSpPr/>
            <p:nvPr/>
          </p:nvSpPr>
          <p:spPr>
            <a:xfrm>
              <a:off x="1848634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/>
            <p:cNvSpPr/>
            <p:nvPr/>
          </p:nvSpPr>
          <p:spPr>
            <a:xfrm>
              <a:off x="1846336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/>
            <p:cNvSpPr/>
            <p:nvPr/>
          </p:nvSpPr>
          <p:spPr>
            <a:xfrm>
              <a:off x="1844180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/>
            <p:cNvSpPr/>
            <p:nvPr/>
          </p:nvSpPr>
          <p:spPr>
            <a:xfrm>
              <a:off x="1842026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/>
            <p:cNvSpPr/>
            <p:nvPr/>
          </p:nvSpPr>
          <p:spPr>
            <a:xfrm>
              <a:off x="1839725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/>
            <p:cNvSpPr/>
            <p:nvPr/>
          </p:nvSpPr>
          <p:spPr>
            <a:xfrm>
              <a:off x="1837569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/>
            <p:cNvSpPr/>
            <p:nvPr/>
          </p:nvSpPr>
          <p:spPr>
            <a:xfrm>
              <a:off x="1835412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/>
            <p:cNvSpPr/>
            <p:nvPr/>
          </p:nvSpPr>
          <p:spPr>
            <a:xfrm>
              <a:off x="1833111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/>
            <p:cNvSpPr/>
            <p:nvPr/>
          </p:nvSpPr>
          <p:spPr>
            <a:xfrm>
              <a:off x="1830957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/>
            <p:cNvSpPr/>
            <p:nvPr/>
          </p:nvSpPr>
          <p:spPr>
            <a:xfrm>
              <a:off x="1828801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/>
            <p:cNvSpPr/>
            <p:nvPr/>
          </p:nvSpPr>
          <p:spPr>
            <a:xfrm>
              <a:off x="18276496" y="303886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2994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/>
            <p:cNvSpPr/>
            <p:nvPr/>
          </p:nvSpPr>
          <p:spPr>
            <a:xfrm>
              <a:off x="18266436" y="304031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/>
            <p:cNvSpPr/>
            <p:nvPr/>
          </p:nvSpPr>
          <p:spPr>
            <a:xfrm>
              <a:off x="1825637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/>
            <p:cNvSpPr/>
            <p:nvPr/>
          </p:nvSpPr>
          <p:spPr>
            <a:xfrm>
              <a:off x="1827793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1" name="object 4201"/>
            <p:cNvSpPr/>
            <p:nvPr/>
          </p:nvSpPr>
          <p:spPr>
            <a:xfrm>
              <a:off x="1830094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2" name="object 4202"/>
            <p:cNvSpPr/>
            <p:nvPr/>
          </p:nvSpPr>
          <p:spPr>
            <a:xfrm>
              <a:off x="1832251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/>
            <p:cNvSpPr/>
            <p:nvPr/>
          </p:nvSpPr>
          <p:spPr>
            <a:xfrm>
              <a:off x="1834405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/>
            <p:cNvSpPr/>
            <p:nvPr/>
          </p:nvSpPr>
          <p:spPr>
            <a:xfrm>
              <a:off x="1836706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/>
            <p:cNvSpPr/>
            <p:nvPr/>
          </p:nvSpPr>
          <p:spPr>
            <a:xfrm>
              <a:off x="1838864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/>
            <p:cNvSpPr/>
            <p:nvPr/>
          </p:nvSpPr>
          <p:spPr>
            <a:xfrm>
              <a:off x="1841020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/>
            <p:cNvSpPr/>
            <p:nvPr/>
          </p:nvSpPr>
          <p:spPr>
            <a:xfrm>
              <a:off x="1843321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/>
            <p:cNvSpPr/>
            <p:nvPr/>
          </p:nvSpPr>
          <p:spPr>
            <a:xfrm>
              <a:off x="1845474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/>
            <p:cNvSpPr/>
            <p:nvPr/>
          </p:nvSpPr>
          <p:spPr>
            <a:xfrm>
              <a:off x="1847774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/>
            <p:cNvSpPr/>
            <p:nvPr/>
          </p:nvSpPr>
          <p:spPr>
            <a:xfrm>
              <a:off x="1849932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/>
            <p:cNvSpPr/>
            <p:nvPr/>
          </p:nvSpPr>
          <p:spPr>
            <a:xfrm>
              <a:off x="1852089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/>
            <p:cNvSpPr/>
            <p:nvPr/>
          </p:nvSpPr>
          <p:spPr>
            <a:xfrm>
              <a:off x="1854390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/>
            <p:cNvSpPr/>
            <p:nvPr/>
          </p:nvSpPr>
          <p:spPr>
            <a:xfrm>
              <a:off x="1856545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/>
            <p:cNvSpPr/>
            <p:nvPr/>
          </p:nvSpPr>
          <p:spPr>
            <a:xfrm>
              <a:off x="1858700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/>
            <p:cNvSpPr/>
            <p:nvPr/>
          </p:nvSpPr>
          <p:spPr>
            <a:xfrm>
              <a:off x="1861001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/>
            <p:cNvSpPr/>
            <p:nvPr/>
          </p:nvSpPr>
          <p:spPr>
            <a:xfrm>
              <a:off x="1863158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/>
            <p:cNvSpPr/>
            <p:nvPr/>
          </p:nvSpPr>
          <p:spPr>
            <a:xfrm>
              <a:off x="1865311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/>
            <p:cNvSpPr/>
            <p:nvPr/>
          </p:nvSpPr>
          <p:spPr>
            <a:xfrm>
              <a:off x="1867613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/>
            <p:cNvSpPr/>
            <p:nvPr/>
          </p:nvSpPr>
          <p:spPr>
            <a:xfrm>
              <a:off x="1869769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/>
            <p:cNvSpPr/>
            <p:nvPr/>
          </p:nvSpPr>
          <p:spPr>
            <a:xfrm>
              <a:off x="1871926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/>
            <p:cNvSpPr/>
            <p:nvPr/>
          </p:nvSpPr>
          <p:spPr>
            <a:xfrm>
              <a:off x="1874226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2" name="object 4222"/>
            <p:cNvSpPr/>
            <p:nvPr/>
          </p:nvSpPr>
          <p:spPr>
            <a:xfrm>
              <a:off x="1876381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/>
            <p:cNvSpPr/>
            <p:nvPr/>
          </p:nvSpPr>
          <p:spPr>
            <a:xfrm>
              <a:off x="1878682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4" name="object 4224"/>
            <p:cNvSpPr/>
            <p:nvPr/>
          </p:nvSpPr>
          <p:spPr>
            <a:xfrm>
              <a:off x="1880838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5" name="object 4225"/>
            <p:cNvSpPr/>
            <p:nvPr/>
          </p:nvSpPr>
          <p:spPr>
            <a:xfrm>
              <a:off x="1882995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6" name="object 4226"/>
            <p:cNvSpPr/>
            <p:nvPr/>
          </p:nvSpPr>
          <p:spPr>
            <a:xfrm>
              <a:off x="1885296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7" name="object 4227"/>
            <p:cNvSpPr/>
            <p:nvPr/>
          </p:nvSpPr>
          <p:spPr>
            <a:xfrm>
              <a:off x="1887450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/>
            <p:cNvSpPr/>
            <p:nvPr/>
          </p:nvSpPr>
          <p:spPr>
            <a:xfrm>
              <a:off x="1889606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/>
            <p:cNvSpPr/>
            <p:nvPr/>
          </p:nvSpPr>
          <p:spPr>
            <a:xfrm>
              <a:off x="1891906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/>
            <p:cNvSpPr/>
            <p:nvPr/>
          </p:nvSpPr>
          <p:spPr>
            <a:xfrm>
              <a:off x="1894064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/>
            <p:cNvSpPr/>
            <p:nvPr/>
          </p:nvSpPr>
          <p:spPr>
            <a:xfrm>
              <a:off x="1896218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2" name="object 4232"/>
            <p:cNvSpPr/>
            <p:nvPr/>
          </p:nvSpPr>
          <p:spPr>
            <a:xfrm>
              <a:off x="1898518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3" name="object 4233"/>
            <p:cNvSpPr/>
            <p:nvPr/>
          </p:nvSpPr>
          <p:spPr>
            <a:xfrm>
              <a:off x="1900676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/>
            <p:cNvSpPr/>
            <p:nvPr/>
          </p:nvSpPr>
          <p:spPr>
            <a:xfrm>
              <a:off x="1902832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5" name="object 4235"/>
            <p:cNvSpPr/>
            <p:nvPr/>
          </p:nvSpPr>
          <p:spPr>
            <a:xfrm>
              <a:off x="1905133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6" name="object 4236"/>
            <p:cNvSpPr/>
            <p:nvPr/>
          </p:nvSpPr>
          <p:spPr>
            <a:xfrm>
              <a:off x="1907287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/>
            <p:cNvSpPr/>
            <p:nvPr/>
          </p:nvSpPr>
          <p:spPr>
            <a:xfrm>
              <a:off x="19094446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/>
            <p:cNvSpPr/>
            <p:nvPr/>
          </p:nvSpPr>
          <p:spPr>
            <a:xfrm>
              <a:off x="1911745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9" name="object 4239"/>
            <p:cNvSpPr/>
            <p:nvPr/>
          </p:nvSpPr>
          <p:spPr>
            <a:xfrm>
              <a:off x="19139013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/>
            <p:cNvSpPr/>
            <p:nvPr/>
          </p:nvSpPr>
          <p:spPr>
            <a:xfrm>
              <a:off x="19162028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/>
            <p:cNvSpPr/>
            <p:nvPr/>
          </p:nvSpPr>
          <p:spPr>
            <a:xfrm>
              <a:off x="1918357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/>
            <p:cNvSpPr/>
            <p:nvPr/>
          </p:nvSpPr>
          <p:spPr>
            <a:xfrm>
              <a:off x="1920513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/>
            <p:cNvSpPr/>
            <p:nvPr/>
          </p:nvSpPr>
          <p:spPr>
            <a:xfrm>
              <a:off x="1922811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/>
            <p:cNvSpPr/>
            <p:nvPr/>
          </p:nvSpPr>
          <p:spPr>
            <a:xfrm>
              <a:off x="19249699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/>
            <p:cNvSpPr/>
            <p:nvPr/>
          </p:nvSpPr>
          <p:spPr>
            <a:xfrm>
              <a:off x="1927126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/>
            <p:cNvSpPr/>
            <p:nvPr/>
          </p:nvSpPr>
          <p:spPr>
            <a:xfrm>
              <a:off x="19294262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/>
            <p:cNvSpPr/>
            <p:nvPr/>
          </p:nvSpPr>
          <p:spPr>
            <a:xfrm>
              <a:off x="19315820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8" name="object 4248"/>
            <p:cNvSpPr/>
            <p:nvPr/>
          </p:nvSpPr>
          <p:spPr>
            <a:xfrm>
              <a:off x="19337387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9" name="object 4249"/>
            <p:cNvSpPr/>
            <p:nvPr/>
          </p:nvSpPr>
          <p:spPr>
            <a:xfrm>
              <a:off x="1936039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0" name="object 4250"/>
            <p:cNvSpPr/>
            <p:nvPr/>
          </p:nvSpPr>
          <p:spPr>
            <a:xfrm>
              <a:off x="19381935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/>
            <p:cNvSpPr/>
            <p:nvPr/>
          </p:nvSpPr>
          <p:spPr>
            <a:xfrm>
              <a:off x="19403504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/>
            <p:cNvSpPr/>
            <p:nvPr/>
          </p:nvSpPr>
          <p:spPr>
            <a:xfrm>
              <a:off x="19426511" y="30388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/>
            <p:cNvSpPr/>
            <p:nvPr/>
          </p:nvSpPr>
          <p:spPr>
            <a:xfrm>
              <a:off x="19448081" y="303888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/>
            <p:cNvSpPr/>
            <p:nvPr/>
          </p:nvSpPr>
          <p:spPr>
            <a:xfrm>
              <a:off x="18288366" y="3074440"/>
              <a:ext cx="1174750" cy="0"/>
            </a:xfrm>
            <a:custGeom>
              <a:avLst/>
              <a:gdLst/>
              <a:ahLst/>
              <a:cxnLst/>
              <a:rect l="l" t="t" r="r" b="b"/>
              <a:pathLst>
                <a:path w="1174750" h="0">
                  <a:moveTo>
                    <a:pt x="117443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/>
            <p:cNvSpPr/>
            <p:nvPr/>
          </p:nvSpPr>
          <p:spPr>
            <a:xfrm>
              <a:off x="18253875" y="3039941"/>
              <a:ext cx="1209040" cy="34925"/>
            </a:xfrm>
            <a:custGeom>
              <a:avLst/>
              <a:gdLst/>
              <a:ahLst/>
              <a:cxnLst/>
              <a:rect l="l" t="t" r="r" b="b"/>
              <a:pathLst>
                <a:path w="1209040" h="34925">
                  <a:moveTo>
                    <a:pt x="1208926" y="0"/>
                  </a:moveTo>
                  <a:lnTo>
                    <a:pt x="0" y="0"/>
                  </a:lnTo>
                </a:path>
                <a:path w="1209040" h="34925">
                  <a:moveTo>
                    <a:pt x="1208926" y="0"/>
                  </a:moveTo>
                  <a:lnTo>
                    <a:pt x="1208926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56" name="object 425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9256676" y="6730881"/>
              <a:ext cx="302992" cy="361927"/>
            </a:xfrm>
            <a:prstGeom prst="rect">
              <a:avLst/>
            </a:prstGeom>
          </p:spPr>
        </p:pic>
        <p:sp>
          <p:nvSpPr>
            <p:cNvPr id="4257" name="object 4257"/>
            <p:cNvSpPr/>
            <p:nvPr/>
          </p:nvSpPr>
          <p:spPr>
            <a:xfrm>
              <a:off x="19255829" y="6732881"/>
              <a:ext cx="302260" cy="361315"/>
            </a:xfrm>
            <a:custGeom>
              <a:avLst/>
              <a:gdLst/>
              <a:ahLst/>
              <a:cxnLst/>
              <a:rect l="l" t="t" r="r" b="b"/>
              <a:pathLst>
                <a:path w="302259" h="361315">
                  <a:moveTo>
                    <a:pt x="301854" y="360826"/>
                  </a:moveTo>
                  <a:lnTo>
                    <a:pt x="301854" y="0"/>
                  </a:lnTo>
                  <a:lnTo>
                    <a:pt x="258714" y="0"/>
                  </a:lnTo>
                  <a:lnTo>
                    <a:pt x="258714" y="17245"/>
                  </a:lnTo>
                  <a:lnTo>
                    <a:pt x="281708" y="17245"/>
                  </a:lnTo>
                  <a:lnTo>
                    <a:pt x="281708" y="340691"/>
                  </a:lnTo>
                  <a:lnTo>
                    <a:pt x="17224" y="340691"/>
                  </a:lnTo>
                  <a:lnTo>
                    <a:pt x="17224" y="317697"/>
                  </a:lnTo>
                  <a:lnTo>
                    <a:pt x="0" y="317697"/>
                  </a:lnTo>
                  <a:lnTo>
                    <a:pt x="0" y="360826"/>
                  </a:lnTo>
                  <a:lnTo>
                    <a:pt x="301854" y="36082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258" name="object 425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9273922" y="6748137"/>
              <a:ext cx="225371" cy="284303"/>
            </a:xfrm>
            <a:prstGeom prst="rect">
              <a:avLst/>
            </a:prstGeom>
          </p:spPr>
        </p:pic>
        <p:sp>
          <p:nvSpPr>
            <p:cNvPr id="4259" name="object 4259"/>
            <p:cNvSpPr/>
            <p:nvPr/>
          </p:nvSpPr>
          <p:spPr>
            <a:xfrm>
              <a:off x="19273055" y="6750140"/>
              <a:ext cx="224790" cy="283210"/>
            </a:xfrm>
            <a:custGeom>
              <a:avLst/>
              <a:gdLst/>
              <a:ahLst/>
              <a:cxnLst/>
              <a:rect l="l" t="t" r="r" b="b"/>
              <a:pathLst>
                <a:path w="224790" h="283209">
                  <a:moveTo>
                    <a:pt x="0" y="283185"/>
                  </a:moveTo>
                  <a:lnTo>
                    <a:pt x="224254" y="283185"/>
                  </a:lnTo>
                  <a:lnTo>
                    <a:pt x="224254" y="0"/>
                  </a:lnTo>
                  <a:lnTo>
                    <a:pt x="189753" y="0"/>
                  </a:lnTo>
                  <a:lnTo>
                    <a:pt x="189753" y="248704"/>
                  </a:lnTo>
                  <a:lnTo>
                    <a:pt x="0" y="248704"/>
                  </a:lnTo>
                  <a:lnTo>
                    <a:pt x="0" y="283185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/>
            <p:cNvSpPr/>
            <p:nvPr/>
          </p:nvSpPr>
          <p:spPr>
            <a:xfrm>
              <a:off x="19106315" y="7093708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 h="0">
                  <a:moveTo>
                    <a:pt x="1495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/>
            <p:cNvSpPr/>
            <p:nvPr/>
          </p:nvSpPr>
          <p:spPr>
            <a:xfrm>
              <a:off x="19557684" y="6587697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w="0" h="145415">
                  <a:moveTo>
                    <a:pt x="0" y="0"/>
                  </a:moveTo>
                  <a:lnTo>
                    <a:pt x="0" y="1451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/>
            <p:cNvSpPr/>
            <p:nvPr/>
          </p:nvSpPr>
          <p:spPr>
            <a:xfrm>
              <a:off x="19497309" y="6587697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w="0" h="213359">
                  <a:moveTo>
                    <a:pt x="0" y="0"/>
                  </a:moveTo>
                  <a:lnTo>
                    <a:pt x="0" y="212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/>
            <p:cNvSpPr/>
            <p:nvPr/>
          </p:nvSpPr>
          <p:spPr>
            <a:xfrm>
              <a:off x="19462801" y="6587697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w="0" h="213359">
                  <a:moveTo>
                    <a:pt x="0" y="0"/>
                  </a:moveTo>
                  <a:lnTo>
                    <a:pt x="0" y="212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/>
            <p:cNvSpPr/>
            <p:nvPr/>
          </p:nvSpPr>
          <p:spPr>
            <a:xfrm>
              <a:off x="19106298" y="7049757"/>
              <a:ext cx="424180" cy="0"/>
            </a:xfrm>
            <a:custGeom>
              <a:avLst/>
              <a:gdLst/>
              <a:ahLst/>
              <a:cxnLst/>
              <a:rect l="l" t="t" r="r" b="b"/>
              <a:pathLst>
                <a:path w="424180" h="0">
                  <a:moveTo>
                    <a:pt x="0" y="0"/>
                  </a:moveTo>
                  <a:lnTo>
                    <a:pt x="423947" y="0"/>
                  </a:lnTo>
                </a:path>
              </a:pathLst>
            </a:custGeom>
            <a:ln w="186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/>
            <p:cNvSpPr/>
            <p:nvPr/>
          </p:nvSpPr>
          <p:spPr>
            <a:xfrm>
              <a:off x="19106298" y="6998818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1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/>
            <p:cNvSpPr/>
            <p:nvPr/>
          </p:nvSpPr>
          <p:spPr>
            <a:xfrm>
              <a:off x="19273055" y="7067815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80" h="0">
                  <a:moveTo>
                    <a:pt x="0" y="0"/>
                  </a:moveTo>
                  <a:lnTo>
                    <a:pt x="2587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/>
            <p:cNvSpPr/>
            <p:nvPr/>
          </p:nvSpPr>
          <p:spPr>
            <a:xfrm>
              <a:off x="19292810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/>
            <p:cNvSpPr/>
            <p:nvPr/>
          </p:nvSpPr>
          <p:spPr>
            <a:xfrm>
              <a:off x="19297118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/>
            <p:cNvSpPr/>
            <p:nvPr/>
          </p:nvSpPr>
          <p:spPr>
            <a:xfrm>
              <a:off x="1930144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/>
            <p:cNvSpPr/>
            <p:nvPr/>
          </p:nvSpPr>
          <p:spPr>
            <a:xfrm>
              <a:off x="1930577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/>
            <p:cNvSpPr/>
            <p:nvPr/>
          </p:nvSpPr>
          <p:spPr>
            <a:xfrm>
              <a:off x="19310063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/>
            <p:cNvSpPr/>
            <p:nvPr/>
          </p:nvSpPr>
          <p:spPr>
            <a:xfrm>
              <a:off x="19314386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/>
            <p:cNvSpPr/>
            <p:nvPr/>
          </p:nvSpPr>
          <p:spPr>
            <a:xfrm>
              <a:off x="19318709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/>
            <p:cNvSpPr/>
            <p:nvPr/>
          </p:nvSpPr>
          <p:spPr>
            <a:xfrm>
              <a:off x="19322994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/>
            <p:cNvSpPr/>
            <p:nvPr/>
          </p:nvSpPr>
          <p:spPr>
            <a:xfrm>
              <a:off x="19327316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/>
            <p:cNvSpPr/>
            <p:nvPr/>
          </p:nvSpPr>
          <p:spPr>
            <a:xfrm>
              <a:off x="19331625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/>
            <p:cNvSpPr/>
            <p:nvPr/>
          </p:nvSpPr>
          <p:spPr>
            <a:xfrm>
              <a:off x="19335930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/>
            <p:cNvSpPr/>
            <p:nvPr/>
          </p:nvSpPr>
          <p:spPr>
            <a:xfrm>
              <a:off x="19340254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/>
            <p:cNvSpPr/>
            <p:nvPr/>
          </p:nvSpPr>
          <p:spPr>
            <a:xfrm>
              <a:off x="19344578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/>
            <p:cNvSpPr/>
            <p:nvPr/>
          </p:nvSpPr>
          <p:spPr>
            <a:xfrm>
              <a:off x="19347439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/>
            <p:cNvSpPr/>
            <p:nvPr/>
          </p:nvSpPr>
          <p:spPr>
            <a:xfrm>
              <a:off x="1935175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/>
            <p:cNvSpPr/>
            <p:nvPr/>
          </p:nvSpPr>
          <p:spPr>
            <a:xfrm>
              <a:off x="19356061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/>
            <p:cNvSpPr/>
            <p:nvPr/>
          </p:nvSpPr>
          <p:spPr>
            <a:xfrm>
              <a:off x="19360384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/>
            <p:cNvSpPr/>
            <p:nvPr/>
          </p:nvSpPr>
          <p:spPr>
            <a:xfrm>
              <a:off x="19364701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/>
            <p:cNvSpPr/>
            <p:nvPr/>
          </p:nvSpPr>
          <p:spPr>
            <a:xfrm>
              <a:off x="19368993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/>
            <p:cNvSpPr/>
            <p:nvPr/>
          </p:nvSpPr>
          <p:spPr>
            <a:xfrm>
              <a:off x="19373331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7" name="object 4287"/>
            <p:cNvSpPr/>
            <p:nvPr/>
          </p:nvSpPr>
          <p:spPr>
            <a:xfrm>
              <a:off x="1937762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/>
            <p:cNvSpPr/>
            <p:nvPr/>
          </p:nvSpPr>
          <p:spPr>
            <a:xfrm>
              <a:off x="19381937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/>
            <p:cNvSpPr/>
            <p:nvPr/>
          </p:nvSpPr>
          <p:spPr>
            <a:xfrm>
              <a:off x="19386260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/>
            <p:cNvSpPr/>
            <p:nvPr/>
          </p:nvSpPr>
          <p:spPr>
            <a:xfrm>
              <a:off x="19390567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/>
            <p:cNvSpPr/>
            <p:nvPr/>
          </p:nvSpPr>
          <p:spPr>
            <a:xfrm>
              <a:off x="19394875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/>
            <p:cNvSpPr/>
            <p:nvPr/>
          </p:nvSpPr>
          <p:spPr>
            <a:xfrm>
              <a:off x="19399201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/>
            <p:cNvSpPr/>
            <p:nvPr/>
          </p:nvSpPr>
          <p:spPr>
            <a:xfrm>
              <a:off x="19403499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/>
            <p:cNvSpPr/>
            <p:nvPr/>
          </p:nvSpPr>
          <p:spPr>
            <a:xfrm>
              <a:off x="19407803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/>
            <p:cNvSpPr/>
            <p:nvPr/>
          </p:nvSpPr>
          <p:spPr>
            <a:xfrm>
              <a:off x="19412129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/>
            <p:cNvSpPr/>
            <p:nvPr/>
          </p:nvSpPr>
          <p:spPr>
            <a:xfrm>
              <a:off x="19416437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/>
            <p:cNvSpPr/>
            <p:nvPr/>
          </p:nvSpPr>
          <p:spPr>
            <a:xfrm>
              <a:off x="1942075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/>
            <p:cNvSpPr/>
            <p:nvPr/>
          </p:nvSpPr>
          <p:spPr>
            <a:xfrm>
              <a:off x="19425074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/>
            <p:cNvSpPr/>
            <p:nvPr/>
          </p:nvSpPr>
          <p:spPr>
            <a:xfrm>
              <a:off x="1942938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/>
            <p:cNvSpPr/>
            <p:nvPr/>
          </p:nvSpPr>
          <p:spPr>
            <a:xfrm>
              <a:off x="1943368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/>
            <p:cNvSpPr/>
            <p:nvPr/>
          </p:nvSpPr>
          <p:spPr>
            <a:xfrm>
              <a:off x="19438005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/>
            <p:cNvSpPr/>
            <p:nvPr/>
          </p:nvSpPr>
          <p:spPr>
            <a:xfrm>
              <a:off x="19440880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/>
            <p:cNvSpPr/>
            <p:nvPr/>
          </p:nvSpPr>
          <p:spPr>
            <a:xfrm>
              <a:off x="19445204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/>
            <p:cNvSpPr/>
            <p:nvPr/>
          </p:nvSpPr>
          <p:spPr>
            <a:xfrm>
              <a:off x="1944951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/>
            <p:cNvSpPr/>
            <p:nvPr/>
          </p:nvSpPr>
          <p:spPr>
            <a:xfrm>
              <a:off x="19453803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/>
            <p:cNvSpPr/>
            <p:nvPr/>
          </p:nvSpPr>
          <p:spPr>
            <a:xfrm>
              <a:off x="19458150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/>
            <p:cNvSpPr/>
            <p:nvPr/>
          </p:nvSpPr>
          <p:spPr>
            <a:xfrm>
              <a:off x="19462442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/>
            <p:cNvSpPr/>
            <p:nvPr/>
          </p:nvSpPr>
          <p:spPr>
            <a:xfrm>
              <a:off x="19466749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/>
            <p:cNvSpPr/>
            <p:nvPr/>
          </p:nvSpPr>
          <p:spPr>
            <a:xfrm>
              <a:off x="19471074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/>
            <p:cNvSpPr/>
            <p:nvPr/>
          </p:nvSpPr>
          <p:spPr>
            <a:xfrm>
              <a:off x="19475355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/>
            <p:cNvSpPr/>
            <p:nvPr/>
          </p:nvSpPr>
          <p:spPr>
            <a:xfrm>
              <a:off x="19479679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/>
            <p:cNvSpPr/>
            <p:nvPr/>
          </p:nvSpPr>
          <p:spPr>
            <a:xfrm>
              <a:off x="19484018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/>
            <p:cNvSpPr/>
            <p:nvPr/>
          </p:nvSpPr>
          <p:spPr>
            <a:xfrm>
              <a:off x="19488310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/>
            <p:cNvSpPr/>
            <p:nvPr/>
          </p:nvSpPr>
          <p:spPr>
            <a:xfrm>
              <a:off x="19492626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/>
            <p:cNvSpPr/>
            <p:nvPr/>
          </p:nvSpPr>
          <p:spPr>
            <a:xfrm>
              <a:off x="19496948" y="703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19501255" y="703655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5">
                  <a:moveTo>
                    <a:pt x="0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/>
            <p:cNvSpPr/>
            <p:nvPr/>
          </p:nvSpPr>
          <p:spPr>
            <a:xfrm>
              <a:off x="19505562" y="704088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/>
            <p:cNvSpPr/>
            <p:nvPr/>
          </p:nvSpPr>
          <p:spPr>
            <a:xfrm>
              <a:off x="19509893" y="70451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/>
            <p:cNvSpPr/>
            <p:nvPr/>
          </p:nvSpPr>
          <p:spPr>
            <a:xfrm>
              <a:off x="19290294" y="7033325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 h="0">
                  <a:moveTo>
                    <a:pt x="0" y="0"/>
                  </a:moveTo>
                  <a:lnTo>
                    <a:pt x="2070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19290294" y="7049131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 h="0">
                  <a:moveTo>
                    <a:pt x="0" y="0"/>
                  </a:moveTo>
                  <a:lnTo>
                    <a:pt x="2228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19530017" y="70653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19525702" y="70609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19521368" y="705669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/>
            <p:cNvSpPr/>
            <p:nvPr/>
          </p:nvSpPr>
          <p:spPr>
            <a:xfrm>
              <a:off x="19517074" y="705237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/>
            <p:cNvSpPr/>
            <p:nvPr/>
          </p:nvSpPr>
          <p:spPr>
            <a:xfrm>
              <a:off x="19514184" y="70480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/>
            <p:cNvSpPr/>
            <p:nvPr/>
          </p:nvSpPr>
          <p:spPr>
            <a:xfrm>
              <a:off x="19514184" y="70437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/>
            <p:cNvSpPr/>
            <p:nvPr/>
          </p:nvSpPr>
          <p:spPr>
            <a:xfrm>
              <a:off x="19514184" y="703943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/>
            <p:cNvSpPr/>
            <p:nvPr/>
          </p:nvSpPr>
          <p:spPr>
            <a:xfrm>
              <a:off x="19514184" y="703511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/>
            <p:cNvSpPr/>
            <p:nvPr/>
          </p:nvSpPr>
          <p:spPr>
            <a:xfrm>
              <a:off x="19514184" y="70308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/>
            <p:cNvSpPr/>
            <p:nvPr/>
          </p:nvSpPr>
          <p:spPr>
            <a:xfrm>
              <a:off x="19514184" y="702648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/>
            <p:cNvSpPr/>
            <p:nvPr/>
          </p:nvSpPr>
          <p:spPr>
            <a:xfrm>
              <a:off x="19514184" y="702218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/>
            <p:cNvSpPr/>
            <p:nvPr/>
          </p:nvSpPr>
          <p:spPr>
            <a:xfrm>
              <a:off x="19514184" y="70178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/>
            <p:cNvSpPr/>
            <p:nvPr/>
          </p:nvSpPr>
          <p:spPr>
            <a:xfrm>
              <a:off x="19514184" y="70135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/>
            <p:cNvSpPr/>
            <p:nvPr/>
          </p:nvSpPr>
          <p:spPr>
            <a:xfrm>
              <a:off x="19514184" y="70092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/>
            <p:cNvSpPr/>
            <p:nvPr/>
          </p:nvSpPr>
          <p:spPr>
            <a:xfrm>
              <a:off x="19514184" y="70049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/>
            <p:cNvSpPr/>
            <p:nvPr/>
          </p:nvSpPr>
          <p:spPr>
            <a:xfrm>
              <a:off x="19514184" y="70006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19514184" y="69963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19514184" y="69919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/>
            <p:cNvSpPr/>
            <p:nvPr/>
          </p:nvSpPr>
          <p:spPr>
            <a:xfrm>
              <a:off x="19514184" y="69876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/>
            <p:cNvSpPr/>
            <p:nvPr/>
          </p:nvSpPr>
          <p:spPr>
            <a:xfrm>
              <a:off x="19514184" y="69833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/>
            <p:cNvSpPr/>
            <p:nvPr/>
          </p:nvSpPr>
          <p:spPr>
            <a:xfrm>
              <a:off x="19514184" y="697904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/>
            <p:cNvSpPr/>
            <p:nvPr/>
          </p:nvSpPr>
          <p:spPr>
            <a:xfrm>
              <a:off x="19514184" y="69761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/>
            <p:cNvSpPr/>
            <p:nvPr/>
          </p:nvSpPr>
          <p:spPr>
            <a:xfrm>
              <a:off x="19514184" y="69718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19514184" y="69675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/>
            <p:cNvSpPr/>
            <p:nvPr/>
          </p:nvSpPr>
          <p:spPr>
            <a:xfrm>
              <a:off x="19514184" y="69632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/>
            <p:cNvSpPr/>
            <p:nvPr/>
          </p:nvSpPr>
          <p:spPr>
            <a:xfrm>
              <a:off x="19514184" y="695892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/>
            <p:cNvSpPr/>
            <p:nvPr/>
          </p:nvSpPr>
          <p:spPr>
            <a:xfrm>
              <a:off x="19514184" y="695462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/>
            <p:cNvSpPr/>
            <p:nvPr/>
          </p:nvSpPr>
          <p:spPr>
            <a:xfrm>
              <a:off x="19514184" y="6950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/>
            <p:cNvSpPr/>
            <p:nvPr/>
          </p:nvSpPr>
          <p:spPr>
            <a:xfrm>
              <a:off x="19514184" y="69459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/>
            <p:cNvSpPr/>
            <p:nvPr/>
          </p:nvSpPr>
          <p:spPr>
            <a:xfrm>
              <a:off x="19514184" y="694168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/>
            <p:cNvSpPr/>
            <p:nvPr/>
          </p:nvSpPr>
          <p:spPr>
            <a:xfrm>
              <a:off x="19514184" y="69373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/>
            <p:cNvSpPr/>
            <p:nvPr/>
          </p:nvSpPr>
          <p:spPr>
            <a:xfrm>
              <a:off x="19514184" y="693305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/>
            <p:cNvSpPr/>
            <p:nvPr/>
          </p:nvSpPr>
          <p:spPr>
            <a:xfrm>
              <a:off x="19514184" y="69287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/>
            <p:cNvSpPr/>
            <p:nvPr/>
          </p:nvSpPr>
          <p:spPr>
            <a:xfrm>
              <a:off x="19514184" y="692443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/>
            <p:cNvSpPr/>
            <p:nvPr/>
          </p:nvSpPr>
          <p:spPr>
            <a:xfrm>
              <a:off x="19514184" y="69201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/>
            <p:cNvSpPr/>
            <p:nvPr/>
          </p:nvSpPr>
          <p:spPr>
            <a:xfrm>
              <a:off x="19514184" y="69158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/>
            <p:cNvSpPr/>
            <p:nvPr/>
          </p:nvSpPr>
          <p:spPr>
            <a:xfrm>
              <a:off x="19514184" y="69114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/>
            <p:cNvSpPr/>
            <p:nvPr/>
          </p:nvSpPr>
          <p:spPr>
            <a:xfrm>
              <a:off x="19514184" y="69071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/>
            <p:cNvSpPr/>
            <p:nvPr/>
          </p:nvSpPr>
          <p:spPr>
            <a:xfrm>
              <a:off x="19514184" y="690287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/>
            <p:cNvSpPr/>
            <p:nvPr/>
          </p:nvSpPr>
          <p:spPr>
            <a:xfrm>
              <a:off x="19514184" y="68985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/>
            <p:cNvSpPr/>
            <p:nvPr/>
          </p:nvSpPr>
          <p:spPr>
            <a:xfrm>
              <a:off x="19514184" y="68942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/>
            <p:cNvSpPr/>
            <p:nvPr/>
          </p:nvSpPr>
          <p:spPr>
            <a:xfrm>
              <a:off x="19514184" y="688992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19514184" y="68870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19514184" y="68827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19514184" y="68784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/>
            <p:cNvSpPr/>
            <p:nvPr/>
          </p:nvSpPr>
          <p:spPr>
            <a:xfrm>
              <a:off x="19514184" y="687412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/>
            <p:cNvSpPr/>
            <p:nvPr/>
          </p:nvSpPr>
          <p:spPr>
            <a:xfrm>
              <a:off x="19514184" y="686982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/>
            <p:cNvSpPr/>
            <p:nvPr/>
          </p:nvSpPr>
          <p:spPr>
            <a:xfrm>
              <a:off x="19514184" y="68654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/>
            <p:cNvSpPr/>
            <p:nvPr/>
          </p:nvSpPr>
          <p:spPr>
            <a:xfrm>
              <a:off x="19514184" y="68611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/>
            <p:cNvSpPr/>
            <p:nvPr/>
          </p:nvSpPr>
          <p:spPr>
            <a:xfrm>
              <a:off x="19514184" y="6856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/>
            <p:cNvSpPr/>
            <p:nvPr/>
          </p:nvSpPr>
          <p:spPr>
            <a:xfrm>
              <a:off x="19514184" y="685256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19514184" y="68482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/>
            <p:cNvSpPr/>
            <p:nvPr/>
          </p:nvSpPr>
          <p:spPr>
            <a:xfrm>
              <a:off x="19514184" y="68439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/>
            <p:cNvSpPr/>
            <p:nvPr/>
          </p:nvSpPr>
          <p:spPr>
            <a:xfrm>
              <a:off x="19514184" y="683961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/>
            <p:cNvSpPr/>
            <p:nvPr/>
          </p:nvSpPr>
          <p:spPr>
            <a:xfrm>
              <a:off x="19514184" y="68353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19514184" y="68310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19514184" y="68266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/>
            <p:cNvSpPr/>
            <p:nvPr/>
          </p:nvSpPr>
          <p:spPr>
            <a:xfrm>
              <a:off x="19514184" y="68223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/>
            <p:cNvSpPr/>
            <p:nvPr/>
          </p:nvSpPr>
          <p:spPr>
            <a:xfrm>
              <a:off x="19514184" y="68180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19514184" y="68137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19514184" y="68094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19514184" y="68051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19514184" y="68008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/>
            <p:cNvSpPr/>
            <p:nvPr/>
          </p:nvSpPr>
          <p:spPr>
            <a:xfrm>
              <a:off x="19514184" y="679793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/>
            <p:cNvSpPr/>
            <p:nvPr/>
          </p:nvSpPr>
          <p:spPr>
            <a:xfrm>
              <a:off x="19514184" y="679363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/>
            <p:cNvSpPr/>
            <p:nvPr/>
          </p:nvSpPr>
          <p:spPr>
            <a:xfrm>
              <a:off x="19514184" y="67893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19514184" y="67850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19514184" y="678068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/>
            <p:cNvSpPr/>
            <p:nvPr/>
          </p:nvSpPr>
          <p:spPr>
            <a:xfrm>
              <a:off x="19514184" y="67763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/>
            <p:cNvSpPr/>
            <p:nvPr/>
          </p:nvSpPr>
          <p:spPr>
            <a:xfrm>
              <a:off x="19514184" y="67720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/>
            <p:cNvSpPr/>
            <p:nvPr/>
          </p:nvSpPr>
          <p:spPr>
            <a:xfrm>
              <a:off x="19514184" y="67677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/>
            <p:cNvSpPr/>
            <p:nvPr/>
          </p:nvSpPr>
          <p:spPr>
            <a:xfrm>
              <a:off x="19514184" y="676344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/>
            <p:cNvSpPr/>
            <p:nvPr/>
          </p:nvSpPr>
          <p:spPr>
            <a:xfrm>
              <a:off x="19514184" y="675912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/>
            <p:cNvSpPr/>
            <p:nvPr/>
          </p:nvSpPr>
          <p:spPr>
            <a:xfrm>
              <a:off x="19514184" y="67547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/>
            <p:cNvSpPr/>
            <p:nvPr/>
          </p:nvSpPr>
          <p:spPr>
            <a:xfrm>
              <a:off x="19514184" y="67504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19513115" y="6750125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w="0" h="299084">
                  <a:moveTo>
                    <a:pt x="0" y="2990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19531814" y="6750128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w="0" h="318134">
                  <a:moveTo>
                    <a:pt x="0" y="3176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19506289" y="6767512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w="0" h="281304">
                  <a:moveTo>
                    <a:pt x="0" y="0"/>
                  </a:moveTo>
                  <a:lnTo>
                    <a:pt x="0" y="280779"/>
                  </a:lnTo>
                </a:path>
              </a:pathLst>
            </a:custGeom>
            <a:ln w="157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/>
            <p:cNvSpPr/>
            <p:nvPr/>
          </p:nvSpPr>
          <p:spPr>
            <a:xfrm>
              <a:off x="19497309" y="6765951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w="0" h="267970">
                  <a:moveTo>
                    <a:pt x="0" y="267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/>
            <p:cNvSpPr/>
            <p:nvPr/>
          </p:nvSpPr>
          <p:spPr>
            <a:xfrm>
              <a:off x="19513115" y="6765946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w="0" h="283209">
                  <a:moveTo>
                    <a:pt x="0" y="283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/>
            <p:cNvSpPr/>
            <p:nvPr/>
          </p:nvSpPr>
          <p:spPr>
            <a:xfrm>
              <a:off x="17828008" y="51203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44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17806438" y="509880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2994"/>
                  </a:moveTo>
                  <a:lnTo>
                    <a:pt x="229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17796395" y="50757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/>
            <p:cNvSpPr/>
            <p:nvPr/>
          </p:nvSpPr>
          <p:spPr>
            <a:xfrm>
              <a:off x="17796395" y="50542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/>
            <p:cNvSpPr/>
            <p:nvPr/>
          </p:nvSpPr>
          <p:spPr>
            <a:xfrm>
              <a:off x="17796395" y="50326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/>
            <p:cNvSpPr/>
            <p:nvPr/>
          </p:nvSpPr>
          <p:spPr>
            <a:xfrm>
              <a:off x="17796395" y="50096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/>
            <p:cNvSpPr/>
            <p:nvPr/>
          </p:nvSpPr>
          <p:spPr>
            <a:xfrm>
              <a:off x="17796395" y="49881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/>
            <p:cNvSpPr/>
            <p:nvPr/>
          </p:nvSpPr>
          <p:spPr>
            <a:xfrm>
              <a:off x="17796395" y="49665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/>
            <p:cNvSpPr/>
            <p:nvPr/>
          </p:nvSpPr>
          <p:spPr>
            <a:xfrm>
              <a:off x="17796395" y="49435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/>
            <p:cNvSpPr/>
            <p:nvPr/>
          </p:nvSpPr>
          <p:spPr>
            <a:xfrm>
              <a:off x="17796395" y="49219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17796395" y="49004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17796395" y="48774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/>
            <p:cNvSpPr/>
            <p:nvPr/>
          </p:nvSpPr>
          <p:spPr>
            <a:xfrm>
              <a:off x="17796395" y="48558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/>
            <p:cNvSpPr/>
            <p:nvPr/>
          </p:nvSpPr>
          <p:spPr>
            <a:xfrm>
              <a:off x="17796395" y="48343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/>
            <p:cNvSpPr/>
            <p:nvPr/>
          </p:nvSpPr>
          <p:spPr>
            <a:xfrm>
              <a:off x="17796395" y="48112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/>
            <p:cNvSpPr/>
            <p:nvPr/>
          </p:nvSpPr>
          <p:spPr>
            <a:xfrm>
              <a:off x="17796395" y="47897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/>
            <p:cNvSpPr/>
            <p:nvPr/>
          </p:nvSpPr>
          <p:spPr>
            <a:xfrm>
              <a:off x="17796395" y="47667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/>
            <p:cNvSpPr/>
            <p:nvPr/>
          </p:nvSpPr>
          <p:spPr>
            <a:xfrm>
              <a:off x="17796395" y="47451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17796395" y="47236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17796395" y="47006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17796395" y="46790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17796395" y="467329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6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/>
            <p:cNvSpPr/>
            <p:nvPr/>
          </p:nvSpPr>
          <p:spPr>
            <a:xfrm>
              <a:off x="17796397" y="51175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272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/>
            <p:cNvSpPr/>
            <p:nvPr/>
          </p:nvSpPr>
          <p:spPr>
            <a:xfrm>
              <a:off x="17796385" y="509448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297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/>
            <p:cNvSpPr/>
            <p:nvPr/>
          </p:nvSpPr>
          <p:spPr>
            <a:xfrm>
              <a:off x="17796404" y="50729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17796404" y="50513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/>
            <p:cNvSpPr/>
            <p:nvPr/>
          </p:nvSpPr>
          <p:spPr>
            <a:xfrm>
              <a:off x="17796404" y="5028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/>
            <p:cNvSpPr/>
            <p:nvPr/>
          </p:nvSpPr>
          <p:spPr>
            <a:xfrm>
              <a:off x="17796404" y="50068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/>
            <p:cNvSpPr/>
            <p:nvPr/>
          </p:nvSpPr>
          <p:spPr>
            <a:xfrm>
              <a:off x="17796404" y="49852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/>
            <p:cNvSpPr/>
            <p:nvPr/>
          </p:nvSpPr>
          <p:spPr>
            <a:xfrm>
              <a:off x="17796404" y="4962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/>
            <p:cNvSpPr/>
            <p:nvPr/>
          </p:nvSpPr>
          <p:spPr>
            <a:xfrm>
              <a:off x="17796404" y="49406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17796404" y="49191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/>
            <p:cNvSpPr/>
            <p:nvPr/>
          </p:nvSpPr>
          <p:spPr>
            <a:xfrm>
              <a:off x="17796404" y="48961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/>
            <p:cNvSpPr/>
            <p:nvPr/>
          </p:nvSpPr>
          <p:spPr>
            <a:xfrm>
              <a:off x="17796404" y="48745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/>
            <p:cNvSpPr/>
            <p:nvPr/>
          </p:nvSpPr>
          <p:spPr>
            <a:xfrm>
              <a:off x="17796404" y="48515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/>
            <p:cNvSpPr/>
            <p:nvPr/>
          </p:nvSpPr>
          <p:spPr>
            <a:xfrm>
              <a:off x="17796404" y="48299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/>
            <p:cNvSpPr/>
            <p:nvPr/>
          </p:nvSpPr>
          <p:spPr>
            <a:xfrm>
              <a:off x="17796404" y="48084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/>
            <p:cNvSpPr/>
            <p:nvPr/>
          </p:nvSpPr>
          <p:spPr>
            <a:xfrm>
              <a:off x="17796404" y="47854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/>
            <p:cNvSpPr/>
            <p:nvPr/>
          </p:nvSpPr>
          <p:spPr>
            <a:xfrm>
              <a:off x="17796404" y="47638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/>
            <p:cNvSpPr/>
            <p:nvPr/>
          </p:nvSpPr>
          <p:spPr>
            <a:xfrm>
              <a:off x="17796404" y="47423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/>
            <p:cNvSpPr/>
            <p:nvPr/>
          </p:nvSpPr>
          <p:spPr>
            <a:xfrm>
              <a:off x="17796404" y="47192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/>
            <p:cNvSpPr/>
            <p:nvPr/>
          </p:nvSpPr>
          <p:spPr>
            <a:xfrm>
              <a:off x="17796404" y="46977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/>
            <p:cNvSpPr/>
            <p:nvPr/>
          </p:nvSpPr>
          <p:spPr>
            <a:xfrm>
              <a:off x="17796404" y="46761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/>
            <p:cNvSpPr/>
            <p:nvPr/>
          </p:nvSpPr>
          <p:spPr>
            <a:xfrm>
              <a:off x="17815095" y="467189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/>
            <p:cNvSpPr/>
            <p:nvPr/>
          </p:nvSpPr>
          <p:spPr>
            <a:xfrm>
              <a:off x="17795309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/>
            <p:cNvSpPr/>
            <p:nvPr/>
          </p:nvSpPr>
          <p:spPr>
            <a:xfrm>
              <a:off x="17829798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/>
            <p:cNvSpPr/>
            <p:nvPr/>
          </p:nvSpPr>
          <p:spPr>
            <a:xfrm>
              <a:off x="17932720" y="5121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7932950" y="509880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2983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7932948" y="50772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/>
            <p:cNvSpPr/>
            <p:nvPr/>
          </p:nvSpPr>
          <p:spPr>
            <a:xfrm>
              <a:off x="17932948" y="505567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/>
            <p:cNvSpPr/>
            <p:nvPr/>
          </p:nvSpPr>
          <p:spPr>
            <a:xfrm>
              <a:off x="17932948" y="503266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7932948" y="50111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7932948" y="498811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7932948" y="49665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7932948" y="494498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7932948" y="492197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7932948" y="490043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7932948" y="487885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7932948" y="485586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7932948" y="48342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7932948" y="481273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7932948" y="478974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7932948" y="476816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/>
            <p:cNvSpPr/>
            <p:nvPr/>
          </p:nvSpPr>
          <p:spPr>
            <a:xfrm>
              <a:off x="17932948" y="474661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/>
            <p:cNvSpPr/>
            <p:nvPr/>
          </p:nvSpPr>
          <p:spPr>
            <a:xfrm>
              <a:off x="17932948" y="472361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/>
            <p:cNvSpPr/>
            <p:nvPr/>
          </p:nvSpPr>
          <p:spPr>
            <a:xfrm>
              <a:off x="17932948" y="470204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/>
            <p:cNvSpPr/>
            <p:nvPr/>
          </p:nvSpPr>
          <p:spPr>
            <a:xfrm>
              <a:off x="17932948" y="468049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/>
            <p:cNvSpPr/>
            <p:nvPr/>
          </p:nvSpPr>
          <p:spPr>
            <a:xfrm>
              <a:off x="17947324" y="467188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/>
            <p:cNvSpPr/>
            <p:nvPr/>
          </p:nvSpPr>
          <p:spPr>
            <a:xfrm>
              <a:off x="17931879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/>
            <p:cNvSpPr/>
            <p:nvPr/>
          </p:nvSpPr>
          <p:spPr>
            <a:xfrm>
              <a:off x="17957755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/>
            <p:cNvSpPr/>
            <p:nvPr/>
          </p:nvSpPr>
          <p:spPr>
            <a:xfrm>
              <a:off x="17947312" y="466179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083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17924303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17902759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17881199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1785818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/>
            <p:cNvSpPr/>
            <p:nvPr/>
          </p:nvSpPr>
          <p:spPr>
            <a:xfrm>
              <a:off x="17836632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/>
            <p:cNvSpPr/>
            <p:nvPr/>
          </p:nvSpPr>
          <p:spPr>
            <a:xfrm>
              <a:off x="17815078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/>
            <p:cNvSpPr/>
            <p:nvPr/>
          </p:nvSpPr>
          <p:spPr>
            <a:xfrm>
              <a:off x="17792072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/>
            <p:cNvSpPr/>
            <p:nvPr/>
          </p:nvSpPr>
          <p:spPr>
            <a:xfrm>
              <a:off x="17770511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/>
            <p:cNvSpPr/>
            <p:nvPr/>
          </p:nvSpPr>
          <p:spPr>
            <a:xfrm>
              <a:off x="17748936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17730260" y="464025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42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/>
            <p:cNvSpPr/>
            <p:nvPr/>
          </p:nvSpPr>
          <p:spPr>
            <a:xfrm>
              <a:off x="17730260" y="464025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83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/>
            <p:cNvSpPr/>
            <p:nvPr/>
          </p:nvSpPr>
          <p:spPr>
            <a:xfrm>
              <a:off x="17730266" y="46531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69" y="1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17737433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1775899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17782000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1780355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17825137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7848142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7869682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7891257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791423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7935827" y="463880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2983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7729175" y="4672944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13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/>
            <p:cNvSpPr/>
            <p:nvPr/>
          </p:nvSpPr>
          <p:spPr>
            <a:xfrm>
              <a:off x="17729186" y="4639883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56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/>
            <p:cNvSpPr/>
            <p:nvPr/>
          </p:nvSpPr>
          <p:spPr>
            <a:xfrm>
              <a:off x="17795309" y="46729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/>
            <p:cNvSpPr/>
            <p:nvPr/>
          </p:nvSpPr>
          <p:spPr>
            <a:xfrm>
              <a:off x="17829800" y="4672944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12795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/>
            <p:cNvSpPr/>
            <p:nvPr/>
          </p:nvSpPr>
          <p:spPr>
            <a:xfrm>
              <a:off x="17957755" y="463988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/>
            <p:cNvSpPr/>
            <p:nvPr/>
          </p:nvSpPr>
          <p:spPr>
            <a:xfrm>
              <a:off x="17796395" y="42823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/>
            <p:cNvSpPr/>
            <p:nvPr/>
          </p:nvSpPr>
          <p:spPr>
            <a:xfrm>
              <a:off x="17796395" y="42593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/>
            <p:cNvSpPr/>
            <p:nvPr/>
          </p:nvSpPr>
          <p:spPr>
            <a:xfrm>
              <a:off x="17796395" y="4237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7796395" y="42161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7796395" y="41931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7796395" y="41716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7796395" y="41500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17796395" y="41270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/>
            <p:cNvSpPr/>
            <p:nvPr/>
          </p:nvSpPr>
          <p:spPr>
            <a:xfrm>
              <a:off x="17796395" y="41054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/>
            <p:cNvSpPr/>
            <p:nvPr/>
          </p:nvSpPr>
          <p:spPr>
            <a:xfrm>
              <a:off x="17796395" y="40825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17796395" y="40609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17796395" y="40393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/>
            <p:cNvSpPr/>
            <p:nvPr/>
          </p:nvSpPr>
          <p:spPr>
            <a:xfrm>
              <a:off x="17796395" y="40163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/>
            <p:cNvSpPr/>
            <p:nvPr/>
          </p:nvSpPr>
          <p:spPr>
            <a:xfrm>
              <a:off x="17796395" y="3994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17796395" y="39732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17796395" y="39502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/>
            <p:cNvSpPr/>
            <p:nvPr/>
          </p:nvSpPr>
          <p:spPr>
            <a:xfrm>
              <a:off x="17796395" y="39286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/>
            <p:cNvSpPr/>
            <p:nvPr/>
          </p:nvSpPr>
          <p:spPr>
            <a:xfrm>
              <a:off x="17796395" y="39071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17796395" y="38841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17796395" y="38625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17796395" y="38409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17796395" y="38180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/>
            <p:cNvSpPr/>
            <p:nvPr/>
          </p:nvSpPr>
          <p:spPr>
            <a:xfrm>
              <a:off x="17796395" y="37964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/>
            <p:cNvSpPr/>
            <p:nvPr/>
          </p:nvSpPr>
          <p:spPr>
            <a:xfrm>
              <a:off x="17796395" y="37748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7796395" y="37518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7796395" y="37303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17796395" y="37073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17796395" y="36857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/>
            <p:cNvSpPr/>
            <p:nvPr/>
          </p:nvSpPr>
          <p:spPr>
            <a:xfrm>
              <a:off x="17796395" y="36641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/>
            <p:cNvSpPr/>
            <p:nvPr/>
          </p:nvSpPr>
          <p:spPr>
            <a:xfrm>
              <a:off x="17796395" y="36411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17796395" y="36196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/>
            <p:cNvSpPr/>
            <p:nvPr/>
          </p:nvSpPr>
          <p:spPr>
            <a:xfrm>
              <a:off x="17796395" y="361241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35"/>
                  </a:moveTo>
                  <a:lnTo>
                    <a:pt x="200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/>
            <p:cNvSpPr/>
            <p:nvPr/>
          </p:nvSpPr>
          <p:spPr>
            <a:xfrm>
              <a:off x="17796385" y="4322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2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/>
            <p:cNvSpPr/>
            <p:nvPr/>
          </p:nvSpPr>
          <p:spPr>
            <a:xfrm>
              <a:off x="17796398" y="430099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1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/>
            <p:cNvSpPr/>
            <p:nvPr/>
          </p:nvSpPr>
          <p:spPr>
            <a:xfrm>
              <a:off x="17796385" y="427943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2983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/>
            <p:cNvSpPr/>
            <p:nvPr/>
          </p:nvSpPr>
          <p:spPr>
            <a:xfrm>
              <a:off x="17796404" y="42564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/>
            <p:cNvSpPr/>
            <p:nvPr/>
          </p:nvSpPr>
          <p:spPr>
            <a:xfrm>
              <a:off x="17796404" y="42348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/>
            <p:cNvSpPr/>
            <p:nvPr/>
          </p:nvSpPr>
          <p:spPr>
            <a:xfrm>
              <a:off x="17796404" y="42118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/>
            <p:cNvSpPr/>
            <p:nvPr/>
          </p:nvSpPr>
          <p:spPr>
            <a:xfrm>
              <a:off x="17796404" y="41903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/>
            <p:cNvSpPr/>
            <p:nvPr/>
          </p:nvSpPr>
          <p:spPr>
            <a:xfrm>
              <a:off x="17796404" y="4168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/>
            <p:cNvSpPr/>
            <p:nvPr/>
          </p:nvSpPr>
          <p:spPr>
            <a:xfrm>
              <a:off x="17796404" y="41457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/>
            <p:cNvSpPr/>
            <p:nvPr/>
          </p:nvSpPr>
          <p:spPr>
            <a:xfrm>
              <a:off x="17796404" y="4124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/>
            <p:cNvSpPr/>
            <p:nvPr/>
          </p:nvSpPr>
          <p:spPr>
            <a:xfrm>
              <a:off x="17796404" y="410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/>
            <p:cNvSpPr/>
            <p:nvPr/>
          </p:nvSpPr>
          <p:spPr>
            <a:xfrm>
              <a:off x="17796404" y="40796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/>
            <p:cNvSpPr/>
            <p:nvPr/>
          </p:nvSpPr>
          <p:spPr>
            <a:xfrm>
              <a:off x="17796404" y="40580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/>
            <p:cNvSpPr/>
            <p:nvPr/>
          </p:nvSpPr>
          <p:spPr>
            <a:xfrm>
              <a:off x="17796404" y="40350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/>
            <p:cNvSpPr/>
            <p:nvPr/>
          </p:nvSpPr>
          <p:spPr>
            <a:xfrm>
              <a:off x="17796404" y="40134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/>
            <p:cNvSpPr/>
            <p:nvPr/>
          </p:nvSpPr>
          <p:spPr>
            <a:xfrm>
              <a:off x="17796404" y="39919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/>
            <p:cNvSpPr/>
            <p:nvPr/>
          </p:nvSpPr>
          <p:spPr>
            <a:xfrm>
              <a:off x="17796404" y="39689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/>
            <p:cNvSpPr/>
            <p:nvPr/>
          </p:nvSpPr>
          <p:spPr>
            <a:xfrm>
              <a:off x="17796404" y="39473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17796404" y="39258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17796404" y="39028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/>
            <p:cNvSpPr/>
            <p:nvPr/>
          </p:nvSpPr>
          <p:spPr>
            <a:xfrm>
              <a:off x="17796404" y="38812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/>
            <p:cNvSpPr/>
            <p:nvPr/>
          </p:nvSpPr>
          <p:spPr>
            <a:xfrm>
              <a:off x="17796404" y="38596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17796404" y="38366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17796404" y="38151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/>
            <p:cNvSpPr/>
            <p:nvPr/>
          </p:nvSpPr>
          <p:spPr>
            <a:xfrm>
              <a:off x="17796404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/>
            <p:cNvSpPr/>
            <p:nvPr/>
          </p:nvSpPr>
          <p:spPr>
            <a:xfrm>
              <a:off x="17796404" y="37705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17796404" y="37490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17796404" y="37259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/>
            <p:cNvSpPr/>
            <p:nvPr/>
          </p:nvSpPr>
          <p:spPr>
            <a:xfrm>
              <a:off x="17796404" y="37044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/>
            <p:cNvSpPr/>
            <p:nvPr/>
          </p:nvSpPr>
          <p:spPr>
            <a:xfrm>
              <a:off x="17796404" y="3682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17796404" y="36598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17796404" y="36383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/>
            <p:cNvSpPr/>
            <p:nvPr/>
          </p:nvSpPr>
          <p:spPr>
            <a:xfrm>
              <a:off x="17796404" y="36167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/>
            <p:cNvSpPr/>
            <p:nvPr/>
          </p:nvSpPr>
          <p:spPr>
            <a:xfrm>
              <a:off x="17813618" y="361099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17795309" y="3612064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w="0" h="715010">
                  <a:moveTo>
                    <a:pt x="0" y="71443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17829798" y="3612082"/>
              <a:ext cx="0" cy="681990"/>
            </a:xfrm>
            <a:custGeom>
              <a:avLst/>
              <a:gdLst/>
              <a:ahLst/>
              <a:cxnLst/>
              <a:rect l="l" t="t" r="r" b="b"/>
              <a:pathLst>
                <a:path w="0" h="681989">
                  <a:moveTo>
                    <a:pt x="0" y="68136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67" name="object 456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795319" y="3851115"/>
              <a:ext cx="166319" cy="479273"/>
            </a:xfrm>
            <a:prstGeom prst="rect">
              <a:avLst/>
            </a:prstGeom>
          </p:spPr>
        </p:pic>
        <p:sp>
          <p:nvSpPr>
            <p:cNvPr id="4568" name="object 4568"/>
            <p:cNvSpPr/>
            <p:nvPr/>
          </p:nvSpPr>
          <p:spPr>
            <a:xfrm>
              <a:off x="17931879" y="3855007"/>
              <a:ext cx="0" cy="438784"/>
            </a:xfrm>
            <a:custGeom>
              <a:avLst/>
              <a:gdLst/>
              <a:ahLst/>
              <a:cxnLst/>
              <a:rect l="l" t="t" r="r" b="b"/>
              <a:pathLst>
                <a:path w="0" h="438785">
                  <a:moveTo>
                    <a:pt x="0" y="43843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17931881" y="3855007"/>
              <a:ext cx="26034" cy="438784"/>
            </a:xfrm>
            <a:custGeom>
              <a:avLst/>
              <a:gdLst/>
              <a:ahLst/>
              <a:cxnLst/>
              <a:rect l="l" t="t" r="r" b="b"/>
              <a:pathLst>
                <a:path w="26034" h="438785">
                  <a:moveTo>
                    <a:pt x="25873" y="438436"/>
                  </a:moveTo>
                  <a:lnTo>
                    <a:pt x="25873" y="0"/>
                  </a:lnTo>
                </a:path>
                <a:path w="26034" h="438785">
                  <a:moveTo>
                    <a:pt x="25873" y="438436"/>
                  </a:moveTo>
                  <a:lnTo>
                    <a:pt x="0" y="43843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17948756" y="360236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/>
            <p:cNvSpPr/>
            <p:nvPr/>
          </p:nvSpPr>
          <p:spPr>
            <a:xfrm>
              <a:off x="17925767" y="357936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/>
            <p:cNvSpPr/>
            <p:nvPr/>
          </p:nvSpPr>
          <p:spPr>
            <a:xfrm>
              <a:off x="1790419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17882629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1785961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/>
            <p:cNvSpPr/>
            <p:nvPr/>
          </p:nvSpPr>
          <p:spPr>
            <a:xfrm>
              <a:off x="1783807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/>
            <p:cNvSpPr/>
            <p:nvPr/>
          </p:nvSpPr>
          <p:spPr>
            <a:xfrm>
              <a:off x="1781647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1779350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1777193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/>
            <p:cNvSpPr/>
            <p:nvPr/>
          </p:nvSpPr>
          <p:spPr>
            <a:xfrm>
              <a:off x="1775038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/>
            <p:cNvSpPr/>
            <p:nvPr/>
          </p:nvSpPr>
          <p:spPr>
            <a:xfrm>
              <a:off x="1772738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/>
            <p:cNvSpPr/>
            <p:nvPr/>
          </p:nvSpPr>
          <p:spPr>
            <a:xfrm>
              <a:off x="1770582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1768424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/>
            <p:cNvSpPr/>
            <p:nvPr/>
          </p:nvSpPr>
          <p:spPr>
            <a:xfrm>
              <a:off x="1766125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/>
            <p:cNvSpPr/>
            <p:nvPr/>
          </p:nvSpPr>
          <p:spPr>
            <a:xfrm>
              <a:off x="1763970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17616695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1759510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/>
            <p:cNvSpPr/>
            <p:nvPr/>
          </p:nvSpPr>
          <p:spPr>
            <a:xfrm>
              <a:off x="1757355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/>
            <p:cNvSpPr/>
            <p:nvPr/>
          </p:nvSpPr>
          <p:spPr>
            <a:xfrm>
              <a:off x="17550565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/>
            <p:cNvSpPr/>
            <p:nvPr/>
          </p:nvSpPr>
          <p:spPr>
            <a:xfrm>
              <a:off x="1752901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/>
            <p:cNvSpPr/>
            <p:nvPr/>
          </p:nvSpPr>
          <p:spPr>
            <a:xfrm>
              <a:off x="17507419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/>
            <p:cNvSpPr/>
            <p:nvPr/>
          </p:nvSpPr>
          <p:spPr>
            <a:xfrm>
              <a:off x="17484445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/>
            <p:cNvSpPr/>
            <p:nvPr/>
          </p:nvSpPr>
          <p:spPr>
            <a:xfrm>
              <a:off x="1746287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1744131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17418325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/>
            <p:cNvSpPr/>
            <p:nvPr/>
          </p:nvSpPr>
          <p:spPr>
            <a:xfrm>
              <a:off x="1739673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/>
            <p:cNvSpPr/>
            <p:nvPr/>
          </p:nvSpPr>
          <p:spPr>
            <a:xfrm>
              <a:off x="1737518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/>
            <p:cNvSpPr/>
            <p:nvPr/>
          </p:nvSpPr>
          <p:spPr>
            <a:xfrm>
              <a:off x="1735218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/>
            <p:cNvSpPr/>
            <p:nvPr/>
          </p:nvSpPr>
          <p:spPr>
            <a:xfrm>
              <a:off x="1733063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/>
            <p:cNvSpPr/>
            <p:nvPr/>
          </p:nvSpPr>
          <p:spPr>
            <a:xfrm>
              <a:off x="1730904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/>
            <p:cNvSpPr/>
            <p:nvPr/>
          </p:nvSpPr>
          <p:spPr>
            <a:xfrm>
              <a:off x="1728606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1726450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1724149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/>
            <p:cNvSpPr/>
            <p:nvPr/>
          </p:nvSpPr>
          <p:spPr>
            <a:xfrm>
              <a:off x="1721994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/>
            <p:cNvSpPr/>
            <p:nvPr/>
          </p:nvSpPr>
          <p:spPr>
            <a:xfrm>
              <a:off x="1719838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1717537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/>
            <p:cNvSpPr/>
            <p:nvPr/>
          </p:nvSpPr>
          <p:spPr>
            <a:xfrm>
              <a:off x="1715381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/>
            <p:cNvSpPr/>
            <p:nvPr/>
          </p:nvSpPr>
          <p:spPr>
            <a:xfrm>
              <a:off x="1713226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/>
            <p:cNvSpPr/>
            <p:nvPr/>
          </p:nvSpPr>
          <p:spPr>
            <a:xfrm>
              <a:off x="1710926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1708769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1706611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/>
            <p:cNvSpPr/>
            <p:nvPr/>
          </p:nvSpPr>
          <p:spPr>
            <a:xfrm>
              <a:off x="1704312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/>
            <p:cNvSpPr/>
            <p:nvPr/>
          </p:nvSpPr>
          <p:spPr>
            <a:xfrm>
              <a:off x="1702157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/>
            <p:cNvSpPr/>
            <p:nvPr/>
          </p:nvSpPr>
          <p:spPr>
            <a:xfrm>
              <a:off x="1700000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1697698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/>
            <p:cNvSpPr/>
            <p:nvPr/>
          </p:nvSpPr>
          <p:spPr>
            <a:xfrm>
              <a:off x="16965497" y="35779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/>
            <p:cNvSpPr/>
            <p:nvPr/>
          </p:nvSpPr>
          <p:spPr>
            <a:xfrm>
              <a:off x="16965497" y="35779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44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/>
            <p:cNvSpPr/>
            <p:nvPr/>
          </p:nvSpPr>
          <p:spPr>
            <a:xfrm>
              <a:off x="16965490" y="360236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/>
            <p:cNvSpPr/>
            <p:nvPr/>
          </p:nvSpPr>
          <p:spPr>
            <a:xfrm>
              <a:off x="16965487" y="357936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32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/>
            <p:cNvSpPr/>
            <p:nvPr/>
          </p:nvSpPr>
          <p:spPr>
            <a:xfrm>
              <a:off x="1698420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/>
            <p:cNvSpPr/>
            <p:nvPr/>
          </p:nvSpPr>
          <p:spPr>
            <a:xfrm>
              <a:off x="1700576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1702875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/>
            <p:cNvSpPr/>
            <p:nvPr/>
          </p:nvSpPr>
          <p:spPr>
            <a:xfrm>
              <a:off x="1705031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/>
            <p:cNvSpPr/>
            <p:nvPr/>
          </p:nvSpPr>
          <p:spPr>
            <a:xfrm>
              <a:off x="17071859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/>
            <p:cNvSpPr/>
            <p:nvPr/>
          </p:nvSpPr>
          <p:spPr>
            <a:xfrm>
              <a:off x="1709486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/>
            <p:cNvSpPr/>
            <p:nvPr/>
          </p:nvSpPr>
          <p:spPr>
            <a:xfrm>
              <a:off x="1711643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/>
            <p:cNvSpPr/>
            <p:nvPr/>
          </p:nvSpPr>
          <p:spPr>
            <a:xfrm>
              <a:off x="1713800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/>
            <p:cNvSpPr/>
            <p:nvPr/>
          </p:nvSpPr>
          <p:spPr>
            <a:xfrm>
              <a:off x="1716101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/>
            <p:cNvSpPr/>
            <p:nvPr/>
          </p:nvSpPr>
          <p:spPr>
            <a:xfrm>
              <a:off x="1718254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1720412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1722715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/>
            <p:cNvSpPr/>
            <p:nvPr/>
          </p:nvSpPr>
          <p:spPr>
            <a:xfrm>
              <a:off x="1724869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/>
            <p:cNvSpPr/>
            <p:nvPr/>
          </p:nvSpPr>
          <p:spPr>
            <a:xfrm>
              <a:off x="1727170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17293235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17314839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/>
            <p:cNvSpPr/>
            <p:nvPr/>
          </p:nvSpPr>
          <p:spPr>
            <a:xfrm>
              <a:off x="1733782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/>
            <p:cNvSpPr/>
            <p:nvPr/>
          </p:nvSpPr>
          <p:spPr>
            <a:xfrm>
              <a:off x="1735938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/>
            <p:cNvSpPr/>
            <p:nvPr/>
          </p:nvSpPr>
          <p:spPr>
            <a:xfrm>
              <a:off x="1738093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1740392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/>
            <p:cNvSpPr/>
            <p:nvPr/>
          </p:nvSpPr>
          <p:spPr>
            <a:xfrm>
              <a:off x="17425529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/>
            <p:cNvSpPr/>
            <p:nvPr/>
          </p:nvSpPr>
          <p:spPr>
            <a:xfrm>
              <a:off x="1744707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1747007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1749161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2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/>
            <p:cNvSpPr/>
            <p:nvPr/>
          </p:nvSpPr>
          <p:spPr>
            <a:xfrm>
              <a:off x="1751321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/>
            <p:cNvSpPr/>
            <p:nvPr/>
          </p:nvSpPr>
          <p:spPr>
            <a:xfrm>
              <a:off x="1753619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1755775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1758076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/>
            <p:cNvSpPr/>
            <p:nvPr/>
          </p:nvSpPr>
          <p:spPr>
            <a:xfrm>
              <a:off x="1760230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/>
            <p:cNvSpPr/>
            <p:nvPr/>
          </p:nvSpPr>
          <p:spPr>
            <a:xfrm>
              <a:off x="1762387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/>
            <p:cNvSpPr/>
            <p:nvPr/>
          </p:nvSpPr>
          <p:spPr>
            <a:xfrm>
              <a:off x="1764687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/>
            <p:cNvSpPr/>
            <p:nvPr/>
          </p:nvSpPr>
          <p:spPr>
            <a:xfrm>
              <a:off x="17668448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/>
            <p:cNvSpPr/>
            <p:nvPr/>
          </p:nvSpPr>
          <p:spPr>
            <a:xfrm>
              <a:off x="17689989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/>
            <p:cNvSpPr/>
            <p:nvPr/>
          </p:nvSpPr>
          <p:spPr>
            <a:xfrm>
              <a:off x="1771300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1773456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17756140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/>
            <p:cNvSpPr/>
            <p:nvPr/>
          </p:nvSpPr>
          <p:spPr>
            <a:xfrm>
              <a:off x="1777913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/>
            <p:cNvSpPr/>
            <p:nvPr/>
          </p:nvSpPr>
          <p:spPr>
            <a:xfrm>
              <a:off x="17800674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/>
            <p:cNvSpPr/>
            <p:nvPr/>
          </p:nvSpPr>
          <p:spPr>
            <a:xfrm>
              <a:off x="17822252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17845251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/>
            <p:cNvSpPr/>
            <p:nvPr/>
          </p:nvSpPr>
          <p:spPr>
            <a:xfrm>
              <a:off x="17866826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/>
            <p:cNvSpPr/>
            <p:nvPr/>
          </p:nvSpPr>
          <p:spPr>
            <a:xfrm>
              <a:off x="17888367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2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/>
            <p:cNvSpPr/>
            <p:nvPr/>
          </p:nvSpPr>
          <p:spPr>
            <a:xfrm>
              <a:off x="17911363" y="35764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/>
            <p:cNvSpPr/>
            <p:nvPr/>
          </p:nvSpPr>
          <p:spPr>
            <a:xfrm>
              <a:off x="17932948" y="35764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/>
            <p:cNvSpPr/>
            <p:nvPr/>
          </p:nvSpPr>
          <p:spPr>
            <a:xfrm>
              <a:off x="17955931" y="35764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/>
            <p:cNvSpPr/>
            <p:nvPr/>
          </p:nvSpPr>
          <p:spPr>
            <a:xfrm>
              <a:off x="17957755" y="357757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16964427" y="3577574"/>
              <a:ext cx="993775" cy="0"/>
            </a:xfrm>
            <a:custGeom>
              <a:avLst/>
              <a:gdLst/>
              <a:ahLst/>
              <a:cxnLst/>
              <a:rect l="l" t="t" r="r" b="b"/>
              <a:pathLst>
                <a:path w="993775" h="0">
                  <a:moveTo>
                    <a:pt x="0" y="0"/>
                  </a:moveTo>
                  <a:lnTo>
                    <a:pt x="99333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/>
            <p:cNvSpPr/>
            <p:nvPr/>
          </p:nvSpPr>
          <p:spPr>
            <a:xfrm>
              <a:off x="17829798" y="3612080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0" y="0"/>
                  </a:moveTo>
                  <a:lnTo>
                    <a:pt x="12795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/>
            <p:cNvSpPr/>
            <p:nvPr/>
          </p:nvSpPr>
          <p:spPr>
            <a:xfrm>
              <a:off x="17201608" y="3612080"/>
              <a:ext cx="593725" cy="0"/>
            </a:xfrm>
            <a:custGeom>
              <a:avLst/>
              <a:gdLst/>
              <a:ahLst/>
              <a:cxnLst/>
              <a:rect l="l" t="t" r="r" b="b"/>
              <a:pathLst>
                <a:path w="593725" h="0">
                  <a:moveTo>
                    <a:pt x="0" y="0"/>
                  </a:moveTo>
                  <a:lnTo>
                    <a:pt x="593699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/>
            <p:cNvSpPr/>
            <p:nvPr/>
          </p:nvSpPr>
          <p:spPr>
            <a:xfrm>
              <a:off x="16964427" y="3577579"/>
              <a:ext cx="203200" cy="34925"/>
            </a:xfrm>
            <a:custGeom>
              <a:avLst/>
              <a:gdLst/>
              <a:ahLst/>
              <a:cxnLst/>
              <a:rect l="l" t="t" r="r" b="b"/>
              <a:pathLst>
                <a:path w="203200" h="34925">
                  <a:moveTo>
                    <a:pt x="0" y="34501"/>
                  </a:moveTo>
                  <a:lnTo>
                    <a:pt x="202695" y="34501"/>
                  </a:lnTo>
                </a:path>
                <a:path w="20320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11806679" y="410082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31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11806682" y="3620694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31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/>
            <p:cNvSpPr/>
            <p:nvPr/>
          </p:nvSpPr>
          <p:spPr>
            <a:xfrm>
              <a:off x="11806682" y="32900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/>
            <p:cNvSpPr/>
            <p:nvPr/>
          </p:nvSpPr>
          <p:spPr>
            <a:xfrm>
              <a:off x="11823910" y="329007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11808116" y="356175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17269168" y="7093708"/>
              <a:ext cx="832485" cy="0"/>
            </a:xfrm>
            <a:custGeom>
              <a:avLst/>
              <a:gdLst/>
              <a:ahLst/>
              <a:cxnLst/>
              <a:rect l="l" t="t" r="r" b="b"/>
              <a:pathLst>
                <a:path w="832484" h="0">
                  <a:moveTo>
                    <a:pt x="8323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/>
            <p:cNvSpPr/>
            <p:nvPr/>
          </p:nvSpPr>
          <p:spPr>
            <a:xfrm>
              <a:off x="11005988" y="2520999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 h="0">
                  <a:moveTo>
                    <a:pt x="219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/>
            <p:cNvSpPr/>
            <p:nvPr/>
          </p:nvSpPr>
          <p:spPr>
            <a:xfrm>
              <a:off x="11005988" y="2475002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 h="0">
                  <a:moveTo>
                    <a:pt x="219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11005988" y="2429011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 h="0">
                  <a:moveTo>
                    <a:pt x="219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11005988" y="2382998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 h="0">
                  <a:moveTo>
                    <a:pt x="219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/>
            <p:cNvSpPr/>
            <p:nvPr/>
          </p:nvSpPr>
          <p:spPr>
            <a:xfrm>
              <a:off x="11005988" y="2337009"/>
              <a:ext cx="220345" cy="0"/>
            </a:xfrm>
            <a:custGeom>
              <a:avLst/>
              <a:gdLst/>
              <a:ahLst/>
              <a:cxnLst/>
              <a:rect l="l" t="t" r="r" b="b"/>
              <a:pathLst>
                <a:path w="220345" h="0">
                  <a:moveTo>
                    <a:pt x="219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/>
            <p:cNvSpPr/>
            <p:nvPr/>
          </p:nvSpPr>
          <p:spPr>
            <a:xfrm>
              <a:off x="11005982" y="2291009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 h="0">
                  <a:moveTo>
                    <a:pt x="188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11005982" y="2245004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 h="0">
                  <a:moveTo>
                    <a:pt x="188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11103732" y="2503764"/>
              <a:ext cx="26034" cy="17780"/>
            </a:xfrm>
            <a:custGeom>
              <a:avLst/>
              <a:gdLst/>
              <a:ahLst/>
              <a:cxnLst/>
              <a:rect l="l" t="t" r="r" b="b"/>
              <a:pathLst>
                <a:path w="26034" h="17780">
                  <a:moveTo>
                    <a:pt x="12931" y="17235"/>
                  </a:moveTo>
                  <a:lnTo>
                    <a:pt x="25873" y="0"/>
                  </a:lnTo>
                </a:path>
                <a:path w="26034" h="17780">
                  <a:moveTo>
                    <a:pt x="12931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/>
            <p:cNvSpPr/>
            <p:nvPr/>
          </p:nvSpPr>
          <p:spPr>
            <a:xfrm>
              <a:off x="11103735" y="250376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/>
            <p:cNvSpPr/>
            <p:nvPr/>
          </p:nvSpPr>
          <p:spPr>
            <a:xfrm>
              <a:off x="10648037" y="256555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0648037" y="252099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0648037" y="2475002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/>
            <p:cNvSpPr/>
            <p:nvPr/>
          </p:nvSpPr>
          <p:spPr>
            <a:xfrm>
              <a:off x="10648037" y="2429011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/>
            <p:cNvSpPr/>
            <p:nvPr/>
          </p:nvSpPr>
          <p:spPr>
            <a:xfrm>
              <a:off x="10648037" y="2382998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10648037" y="233700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/>
            <p:cNvSpPr/>
            <p:nvPr/>
          </p:nvSpPr>
          <p:spPr>
            <a:xfrm>
              <a:off x="10648037" y="229100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/>
            <p:cNvSpPr/>
            <p:nvPr/>
          </p:nvSpPr>
          <p:spPr>
            <a:xfrm>
              <a:off x="10648037" y="2245004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 h="0">
                  <a:moveTo>
                    <a:pt x="0" y="0"/>
                  </a:moveTo>
                  <a:lnTo>
                    <a:pt x="2213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/>
            <p:cNvSpPr/>
            <p:nvPr/>
          </p:nvSpPr>
          <p:spPr>
            <a:xfrm>
              <a:off x="10742940" y="2245004"/>
              <a:ext cx="30480" cy="17780"/>
            </a:xfrm>
            <a:custGeom>
              <a:avLst/>
              <a:gdLst/>
              <a:ahLst/>
              <a:cxnLst/>
              <a:rect l="l" t="t" r="r" b="b"/>
              <a:pathLst>
                <a:path w="30479" h="17780">
                  <a:moveTo>
                    <a:pt x="15790" y="0"/>
                  </a:moveTo>
                  <a:lnTo>
                    <a:pt x="0" y="17245"/>
                  </a:lnTo>
                </a:path>
                <a:path w="30479" h="17780">
                  <a:moveTo>
                    <a:pt x="15790" y="0"/>
                  </a:moveTo>
                  <a:lnTo>
                    <a:pt x="30177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10742924" y="2262257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10648045" y="2429002"/>
              <a:ext cx="221615" cy="92075"/>
            </a:xfrm>
            <a:custGeom>
              <a:avLst/>
              <a:gdLst/>
              <a:ahLst/>
              <a:cxnLst/>
              <a:rect l="l" t="t" r="r" b="b"/>
              <a:pathLst>
                <a:path w="221615" h="92075">
                  <a:moveTo>
                    <a:pt x="221364" y="919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/>
            <p:cNvSpPr/>
            <p:nvPr/>
          </p:nvSpPr>
          <p:spPr>
            <a:xfrm>
              <a:off x="11192852" y="290194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w="0" h="280669">
                  <a:moveTo>
                    <a:pt x="0" y="0"/>
                  </a:moveTo>
                  <a:lnTo>
                    <a:pt x="0" y="280305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/>
            <p:cNvSpPr/>
            <p:nvPr/>
          </p:nvSpPr>
          <p:spPr>
            <a:xfrm>
              <a:off x="17251929" y="6998818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 h="0">
                  <a:moveTo>
                    <a:pt x="0" y="0"/>
                  </a:moveTo>
                  <a:lnTo>
                    <a:pt x="169617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17438791" y="69988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17473313" y="6998818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 h="0">
                  <a:moveTo>
                    <a:pt x="0" y="0"/>
                  </a:moveTo>
                  <a:lnTo>
                    <a:pt x="169617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/>
            <p:cNvSpPr/>
            <p:nvPr/>
          </p:nvSpPr>
          <p:spPr>
            <a:xfrm>
              <a:off x="17660166" y="69988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/>
            <p:cNvSpPr/>
            <p:nvPr/>
          </p:nvSpPr>
          <p:spPr>
            <a:xfrm>
              <a:off x="17694672" y="6998818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 h="0">
                  <a:moveTo>
                    <a:pt x="0" y="0"/>
                  </a:moveTo>
                  <a:lnTo>
                    <a:pt x="169638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17881542" y="69988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17916049" y="6998818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 h="0">
                  <a:moveTo>
                    <a:pt x="0" y="0"/>
                  </a:moveTo>
                  <a:lnTo>
                    <a:pt x="169607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/>
            <p:cNvSpPr/>
            <p:nvPr/>
          </p:nvSpPr>
          <p:spPr>
            <a:xfrm>
              <a:off x="18102918" y="69988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/>
            <p:cNvSpPr/>
            <p:nvPr/>
          </p:nvSpPr>
          <p:spPr>
            <a:xfrm>
              <a:off x="11324756" y="26622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444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11303195" y="264066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0" y="23015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11281635" y="2629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11265828" y="263060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18"/>
                  </a:moveTo>
                  <a:lnTo>
                    <a:pt x="27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/>
            <p:cNvSpPr/>
            <p:nvPr/>
          </p:nvSpPr>
          <p:spPr>
            <a:xfrm>
              <a:off x="11265828" y="2630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/>
            <p:cNvSpPr/>
            <p:nvPr/>
          </p:nvSpPr>
          <p:spPr>
            <a:xfrm>
              <a:off x="11265824" y="264786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11268693" y="2629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11291714" y="2629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11313236" y="262918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14397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/>
            <p:cNvSpPr/>
            <p:nvPr/>
          </p:nvSpPr>
          <p:spPr>
            <a:xfrm>
              <a:off x="11326548" y="26302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/>
            <p:cNvSpPr/>
            <p:nvPr/>
          </p:nvSpPr>
          <p:spPr>
            <a:xfrm>
              <a:off x="11264742" y="2630258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99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/>
            <p:cNvSpPr/>
            <p:nvPr/>
          </p:nvSpPr>
          <p:spPr>
            <a:xfrm>
              <a:off x="11264742" y="2630262"/>
              <a:ext cx="62230" cy="34925"/>
            </a:xfrm>
            <a:custGeom>
              <a:avLst/>
              <a:gdLst/>
              <a:ahLst/>
              <a:cxnLst/>
              <a:rect l="l" t="t" r="r" b="b"/>
              <a:pathLst>
                <a:path w="62229" h="34925">
                  <a:moveTo>
                    <a:pt x="0" y="34501"/>
                  </a:moveTo>
                  <a:lnTo>
                    <a:pt x="61799" y="34501"/>
                  </a:lnTo>
                </a:path>
                <a:path w="62229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/>
            <p:cNvSpPr/>
            <p:nvPr/>
          </p:nvSpPr>
          <p:spPr>
            <a:xfrm>
              <a:off x="9843036" y="5732386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 h="0">
                  <a:moveTo>
                    <a:pt x="0" y="0"/>
                  </a:moveTo>
                  <a:lnTo>
                    <a:pt x="271698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/>
            <p:cNvSpPr/>
            <p:nvPr/>
          </p:nvSpPr>
          <p:spPr>
            <a:xfrm>
              <a:off x="9868913" y="5758261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0" y="0"/>
                  </a:moveTo>
                  <a:lnTo>
                    <a:pt x="245835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18874872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18863341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18851865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18838936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18827415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18827415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18827415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/>
            <p:cNvSpPr/>
            <p:nvPr/>
          </p:nvSpPr>
          <p:spPr>
            <a:xfrm>
              <a:off x="18827415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/>
            <p:cNvSpPr/>
            <p:nvPr/>
          </p:nvSpPr>
          <p:spPr>
            <a:xfrm>
              <a:off x="18827416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1771337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17701841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17688894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17677436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17664489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17655863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17655863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17655863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17655863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17655854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/>
            <p:cNvSpPr/>
            <p:nvPr/>
          </p:nvSpPr>
          <p:spPr>
            <a:xfrm>
              <a:off x="11846574" y="69948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/>
            <p:cNvSpPr/>
            <p:nvPr/>
          </p:nvSpPr>
          <p:spPr>
            <a:xfrm>
              <a:off x="11824998" y="69733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418"/>
                  </a:moveTo>
                  <a:lnTo>
                    <a:pt x="244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/>
            <p:cNvSpPr/>
            <p:nvPr/>
          </p:nvSpPr>
          <p:spPr>
            <a:xfrm>
              <a:off x="11807752" y="695172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/>
            <p:cNvSpPr/>
            <p:nvPr/>
          </p:nvSpPr>
          <p:spPr>
            <a:xfrm>
              <a:off x="11807752" y="692874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/>
            <p:cNvSpPr/>
            <p:nvPr/>
          </p:nvSpPr>
          <p:spPr>
            <a:xfrm>
              <a:off x="11807752" y="690718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11807752" y="688416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11807752" y="686262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11807752" y="684104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11807752" y="681804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11807752" y="679648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11807752" y="677492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11807752" y="675192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11807752" y="673035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11807752" y="670880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11807752" y="66857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11807752" y="666423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11807752" y="664266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11807752" y="661968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11807752" y="659811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11807752" y="657511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11807752" y="655355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11807752" y="653199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11807752" y="650899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11807752" y="648741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11807752" y="646587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11807752" y="644285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11807752" y="642129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11807752" y="639973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11807752" y="637671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6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11807752" y="635517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/>
            <p:cNvSpPr/>
            <p:nvPr/>
          </p:nvSpPr>
          <p:spPr>
            <a:xfrm>
              <a:off x="11807752" y="633360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/>
            <p:cNvSpPr/>
            <p:nvPr/>
          </p:nvSpPr>
          <p:spPr>
            <a:xfrm>
              <a:off x="11807752" y="631062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/>
            <p:cNvSpPr/>
            <p:nvPr/>
          </p:nvSpPr>
          <p:spPr>
            <a:xfrm>
              <a:off x="11807752" y="628905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/>
            <p:cNvSpPr/>
            <p:nvPr/>
          </p:nvSpPr>
          <p:spPr>
            <a:xfrm>
              <a:off x="11807752" y="626748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11807752" y="624449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11807752" y="622293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08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11807752" y="619992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11807752" y="617835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11807752" y="615679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11807752" y="613380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/>
            <p:cNvSpPr/>
            <p:nvPr/>
          </p:nvSpPr>
          <p:spPr>
            <a:xfrm>
              <a:off x="11807752" y="611223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/>
            <p:cNvSpPr/>
            <p:nvPr/>
          </p:nvSpPr>
          <p:spPr>
            <a:xfrm>
              <a:off x="11807752" y="609067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/>
            <p:cNvSpPr/>
            <p:nvPr/>
          </p:nvSpPr>
          <p:spPr>
            <a:xfrm>
              <a:off x="11807752" y="606767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/>
            <p:cNvSpPr/>
            <p:nvPr/>
          </p:nvSpPr>
          <p:spPr>
            <a:xfrm>
              <a:off x="11807752" y="604610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/>
            <p:cNvSpPr/>
            <p:nvPr/>
          </p:nvSpPr>
          <p:spPr>
            <a:xfrm>
              <a:off x="11807752" y="602454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/>
            <p:cNvSpPr/>
            <p:nvPr/>
          </p:nvSpPr>
          <p:spPr>
            <a:xfrm>
              <a:off x="11807752" y="600155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/>
            <p:cNvSpPr/>
            <p:nvPr/>
          </p:nvSpPr>
          <p:spPr>
            <a:xfrm>
              <a:off x="11807752" y="597999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/>
            <p:cNvSpPr/>
            <p:nvPr/>
          </p:nvSpPr>
          <p:spPr>
            <a:xfrm>
              <a:off x="11807752" y="595843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/>
            <p:cNvSpPr/>
            <p:nvPr/>
          </p:nvSpPr>
          <p:spPr>
            <a:xfrm>
              <a:off x="11807752" y="593542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/>
            <p:cNvSpPr/>
            <p:nvPr/>
          </p:nvSpPr>
          <p:spPr>
            <a:xfrm>
              <a:off x="11807752" y="591388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08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/>
            <p:cNvSpPr/>
            <p:nvPr/>
          </p:nvSpPr>
          <p:spPr>
            <a:xfrm>
              <a:off x="11807752" y="589086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/>
            <p:cNvSpPr/>
            <p:nvPr/>
          </p:nvSpPr>
          <p:spPr>
            <a:xfrm>
              <a:off x="11807752" y="586930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11807752" y="584774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11807752" y="582473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11807752" y="580319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08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/>
            <p:cNvSpPr/>
            <p:nvPr/>
          </p:nvSpPr>
          <p:spPr>
            <a:xfrm>
              <a:off x="11807752" y="578161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/>
            <p:cNvSpPr/>
            <p:nvPr/>
          </p:nvSpPr>
          <p:spPr>
            <a:xfrm>
              <a:off x="11807752" y="575860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4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/>
            <p:cNvSpPr/>
            <p:nvPr/>
          </p:nvSpPr>
          <p:spPr>
            <a:xfrm>
              <a:off x="11807752" y="573705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0" y="43129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/>
            <p:cNvSpPr/>
            <p:nvPr/>
          </p:nvSpPr>
          <p:spPr>
            <a:xfrm>
              <a:off x="11807752" y="57327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873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11807752" y="57327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11807757" y="698626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11807747" y="69646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11807745" y="694167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/>
            <p:cNvSpPr/>
            <p:nvPr/>
          </p:nvSpPr>
          <p:spPr>
            <a:xfrm>
              <a:off x="11807745" y="692011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/>
            <p:cNvSpPr/>
            <p:nvPr/>
          </p:nvSpPr>
          <p:spPr>
            <a:xfrm>
              <a:off x="11807745" y="689711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/>
            <p:cNvSpPr/>
            <p:nvPr/>
          </p:nvSpPr>
          <p:spPr>
            <a:xfrm>
              <a:off x="11807745" y="687555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11807745" y="685399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/>
            <p:cNvSpPr/>
            <p:nvPr/>
          </p:nvSpPr>
          <p:spPr>
            <a:xfrm>
              <a:off x="11807745" y="683099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/>
            <p:cNvSpPr/>
            <p:nvPr/>
          </p:nvSpPr>
          <p:spPr>
            <a:xfrm>
              <a:off x="11807745" y="680943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11807745" y="678787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/>
            <p:cNvSpPr/>
            <p:nvPr/>
          </p:nvSpPr>
          <p:spPr>
            <a:xfrm>
              <a:off x="11807745" y="676485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/>
            <p:cNvSpPr/>
            <p:nvPr/>
          </p:nvSpPr>
          <p:spPr>
            <a:xfrm>
              <a:off x="11807745" y="67433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/>
            <p:cNvSpPr/>
            <p:nvPr/>
          </p:nvSpPr>
          <p:spPr>
            <a:xfrm>
              <a:off x="11807745" y="672173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/>
            <p:cNvSpPr/>
            <p:nvPr/>
          </p:nvSpPr>
          <p:spPr>
            <a:xfrm>
              <a:off x="11807745" y="669872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11807745" y="667717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11807745" y="665559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11807745" y="663262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11807745" y="661104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/>
            <p:cNvSpPr/>
            <p:nvPr/>
          </p:nvSpPr>
          <p:spPr>
            <a:xfrm>
              <a:off x="11807745" y="658948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/>
            <p:cNvSpPr/>
            <p:nvPr/>
          </p:nvSpPr>
          <p:spPr>
            <a:xfrm>
              <a:off x="11807745" y="656649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/>
            <p:cNvSpPr/>
            <p:nvPr/>
          </p:nvSpPr>
          <p:spPr>
            <a:xfrm>
              <a:off x="11807745" y="654492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/>
            <p:cNvSpPr/>
            <p:nvPr/>
          </p:nvSpPr>
          <p:spPr>
            <a:xfrm>
              <a:off x="11807745" y="652192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11807745" y="650035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11807745" y="647880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11807745" y="645580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11807745" y="643423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11807745" y="641267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11807745" y="638966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11807745" y="636810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11807745" y="634654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/>
            <p:cNvSpPr/>
            <p:nvPr/>
          </p:nvSpPr>
          <p:spPr>
            <a:xfrm>
              <a:off x="11807745" y="632356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/>
            <p:cNvSpPr/>
            <p:nvPr/>
          </p:nvSpPr>
          <p:spPr>
            <a:xfrm>
              <a:off x="11807745" y="630198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11807745" y="628042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11807745" y="625742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11807745" y="623586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/>
            <p:cNvSpPr/>
            <p:nvPr/>
          </p:nvSpPr>
          <p:spPr>
            <a:xfrm>
              <a:off x="11807745" y="621286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/>
            <p:cNvSpPr/>
            <p:nvPr/>
          </p:nvSpPr>
          <p:spPr>
            <a:xfrm>
              <a:off x="11807745" y="619130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/>
            <p:cNvSpPr/>
            <p:nvPr/>
          </p:nvSpPr>
          <p:spPr>
            <a:xfrm>
              <a:off x="11807745" y="616974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11807745" y="614672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11807745" y="612518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11807745" y="610360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11807745" y="608061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11807745" y="605905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11807745" y="603749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/>
            <p:cNvSpPr/>
            <p:nvPr/>
          </p:nvSpPr>
          <p:spPr>
            <a:xfrm>
              <a:off x="11807745" y="601450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/>
            <p:cNvSpPr/>
            <p:nvPr/>
          </p:nvSpPr>
          <p:spPr>
            <a:xfrm>
              <a:off x="11807745" y="599292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/>
            <p:cNvSpPr/>
            <p:nvPr/>
          </p:nvSpPr>
          <p:spPr>
            <a:xfrm>
              <a:off x="11807745" y="597135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/>
            <p:cNvSpPr/>
            <p:nvPr/>
          </p:nvSpPr>
          <p:spPr>
            <a:xfrm>
              <a:off x="11807745" y="594836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11807745" y="592681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/>
            <p:cNvSpPr/>
            <p:nvPr/>
          </p:nvSpPr>
          <p:spPr>
            <a:xfrm>
              <a:off x="11807745" y="590524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/>
            <p:cNvSpPr/>
            <p:nvPr/>
          </p:nvSpPr>
          <p:spPr>
            <a:xfrm>
              <a:off x="11807745" y="5882231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/>
            <p:cNvSpPr/>
            <p:nvPr/>
          </p:nvSpPr>
          <p:spPr>
            <a:xfrm>
              <a:off x="11807745" y="5860670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/>
            <p:cNvSpPr/>
            <p:nvPr/>
          </p:nvSpPr>
          <p:spPr>
            <a:xfrm>
              <a:off x="11807745" y="583767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/>
            <p:cNvSpPr/>
            <p:nvPr/>
          </p:nvSpPr>
          <p:spPr>
            <a:xfrm>
              <a:off x="11807745" y="5816118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/>
            <p:cNvSpPr/>
            <p:nvPr/>
          </p:nvSpPr>
          <p:spPr>
            <a:xfrm>
              <a:off x="11807745" y="579455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/>
            <p:cNvSpPr/>
            <p:nvPr/>
          </p:nvSpPr>
          <p:spPr>
            <a:xfrm>
              <a:off x="11807745" y="577154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/>
            <p:cNvSpPr/>
            <p:nvPr/>
          </p:nvSpPr>
          <p:spPr>
            <a:xfrm>
              <a:off x="11807745" y="574998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/>
            <p:cNvSpPr/>
            <p:nvPr/>
          </p:nvSpPr>
          <p:spPr>
            <a:xfrm>
              <a:off x="11810624" y="57313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250" y="40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/>
            <p:cNvSpPr/>
            <p:nvPr/>
          </p:nvSpPr>
          <p:spPr>
            <a:xfrm>
              <a:off x="11833629" y="573131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11806679" y="573238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310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11806682" y="5732385"/>
              <a:ext cx="0" cy="1266825"/>
            </a:xfrm>
            <a:custGeom>
              <a:avLst/>
              <a:gdLst/>
              <a:ahLst/>
              <a:cxnLst/>
              <a:rect l="l" t="t" r="r" b="b"/>
              <a:pathLst>
                <a:path w="0" h="1266825">
                  <a:moveTo>
                    <a:pt x="0" y="1266432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11806679" y="5732385"/>
              <a:ext cx="43180" cy="1266825"/>
            </a:xfrm>
            <a:custGeom>
              <a:avLst/>
              <a:gdLst/>
              <a:ahLst/>
              <a:cxnLst/>
              <a:rect l="l" t="t" r="r" b="b"/>
              <a:pathLst>
                <a:path w="43179" h="1266825">
                  <a:moveTo>
                    <a:pt x="43108" y="1266432"/>
                  </a:moveTo>
                  <a:lnTo>
                    <a:pt x="43108" y="0"/>
                  </a:lnTo>
                </a:path>
                <a:path w="43179" h="1266825">
                  <a:moveTo>
                    <a:pt x="43108" y="1266432"/>
                  </a:moveTo>
                  <a:lnTo>
                    <a:pt x="0" y="1266432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17263071" y="46704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55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/>
            <p:cNvSpPr/>
            <p:nvPr/>
          </p:nvSpPr>
          <p:spPr>
            <a:xfrm>
              <a:off x="17240062" y="46474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/>
            <p:cNvSpPr/>
            <p:nvPr/>
          </p:nvSpPr>
          <p:spPr>
            <a:xfrm>
              <a:off x="1721849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/>
            <p:cNvSpPr/>
            <p:nvPr/>
          </p:nvSpPr>
          <p:spPr>
            <a:xfrm>
              <a:off x="17196948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/>
            <p:cNvSpPr/>
            <p:nvPr/>
          </p:nvSpPr>
          <p:spPr>
            <a:xfrm>
              <a:off x="17173943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/>
            <p:cNvSpPr/>
            <p:nvPr/>
          </p:nvSpPr>
          <p:spPr>
            <a:xfrm>
              <a:off x="17152381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17130805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17107791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17086260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/>
            <p:cNvSpPr/>
            <p:nvPr/>
          </p:nvSpPr>
          <p:spPr>
            <a:xfrm>
              <a:off x="17064685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/>
            <p:cNvSpPr/>
            <p:nvPr/>
          </p:nvSpPr>
          <p:spPr>
            <a:xfrm>
              <a:off x="17041702" y="4638795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17020117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16998557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16975573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/>
            <p:cNvSpPr/>
            <p:nvPr/>
          </p:nvSpPr>
          <p:spPr>
            <a:xfrm>
              <a:off x="16965497" y="464025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38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/>
            <p:cNvSpPr/>
            <p:nvPr/>
          </p:nvSpPr>
          <p:spPr>
            <a:xfrm>
              <a:off x="16965497" y="46387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16965490" y="466179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83" y="10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16965500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16987060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/>
            <p:cNvSpPr/>
            <p:nvPr/>
          </p:nvSpPr>
          <p:spPr>
            <a:xfrm>
              <a:off x="1700862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/>
            <p:cNvSpPr/>
            <p:nvPr/>
          </p:nvSpPr>
          <p:spPr>
            <a:xfrm>
              <a:off x="17031639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/>
            <p:cNvSpPr/>
            <p:nvPr/>
          </p:nvSpPr>
          <p:spPr>
            <a:xfrm>
              <a:off x="17053183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/>
            <p:cNvSpPr/>
            <p:nvPr/>
          </p:nvSpPr>
          <p:spPr>
            <a:xfrm>
              <a:off x="1707473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/>
            <p:cNvSpPr/>
            <p:nvPr/>
          </p:nvSpPr>
          <p:spPr>
            <a:xfrm>
              <a:off x="17097727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/>
            <p:cNvSpPr/>
            <p:nvPr/>
          </p:nvSpPr>
          <p:spPr>
            <a:xfrm>
              <a:off x="1711932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/>
            <p:cNvSpPr/>
            <p:nvPr/>
          </p:nvSpPr>
          <p:spPr>
            <a:xfrm>
              <a:off x="17140866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/>
            <p:cNvSpPr/>
            <p:nvPr/>
          </p:nvSpPr>
          <p:spPr>
            <a:xfrm>
              <a:off x="17163870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/>
            <p:cNvSpPr/>
            <p:nvPr/>
          </p:nvSpPr>
          <p:spPr>
            <a:xfrm>
              <a:off x="17185437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/>
            <p:cNvSpPr/>
            <p:nvPr/>
          </p:nvSpPr>
          <p:spPr>
            <a:xfrm>
              <a:off x="17207016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1723001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/>
            <p:cNvSpPr/>
            <p:nvPr/>
          </p:nvSpPr>
          <p:spPr>
            <a:xfrm>
              <a:off x="17251544" y="463878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18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/>
            <p:cNvSpPr/>
            <p:nvPr/>
          </p:nvSpPr>
          <p:spPr>
            <a:xfrm>
              <a:off x="16960542" y="4641572"/>
              <a:ext cx="8255" cy="31750"/>
            </a:xfrm>
            <a:custGeom>
              <a:avLst/>
              <a:gdLst/>
              <a:ahLst/>
              <a:cxnLst/>
              <a:rect l="l" t="t" r="r" b="b"/>
              <a:pathLst>
                <a:path w="8255" h="31750">
                  <a:moveTo>
                    <a:pt x="3884" y="1688"/>
                  </a:moveTo>
                  <a:lnTo>
                    <a:pt x="3884" y="31367"/>
                  </a:lnTo>
                </a:path>
                <a:path w="8255" h="31750">
                  <a:moveTo>
                    <a:pt x="0" y="0"/>
                  </a:moveTo>
                  <a:lnTo>
                    <a:pt x="7769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16965796" y="4669059"/>
              <a:ext cx="201930" cy="8255"/>
            </a:xfrm>
            <a:custGeom>
              <a:avLst/>
              <a:gdLst/>
              <a:ahLst/>
              <a:cxnLst/>
              <a:rect l="l" t="t" r="r" b="b"/>
              <a:pathLst>
                <a:path w="201930" h="8254">
                  <a:moveTo>
                    <a:pt x="0" y="0"/>
                  </a:moveTo>
                  <a:lnTo>
                    <a:pt x="0" y="7769"/>
                  </a:lnTo>
                </a:path>
                <a:path w="201930" h="8254">
                  <a:moveTo>
                    <a:pt x="117704" y="3884"/>
                  </a:moveTo>
                  <a:lnTo>
                    <a:pt x="201322" y="38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/>
            <p:cNvSpPr/>
            <p:nvPr/>
          </p:nvSpPr>
          <p:spPr>
            <a:xfrm>
              <a:off x="16964424" y="4639630"/>
              <a:ext cx="300990" cy="4445"/>
            </a:xfrm>
            <a:custGeom>
              <a:avLst/>
              <a:gdLst/>
              <a:ahLst/>
              <a:cxnLst/>
              <a:rect l="l" t="t" r="r" b="b"/>
              <a:pathLst>
                <a:path w="300990" h="4445">
                  <a:moveTo>
                    <a:pt x="0" y="3884"/>
                  </a:moveTo>
                  <a:lnTo>
                    <a:pt x="300451" y="3884"/>
                  </a:lnTo>
                </a:path>
                <a:path w="300990" h="4445">
                  <a:moveTo>
                    <a:pt x="0" y="0"/>
                  </a:moveTo>
                  <a:lnTo>
                    <a:pt x="3004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93" name="object 489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7167962" y="4669059"/>
              <a:ext cx="96913" cy="452971"/>
            </a:xfrm>
            <a:prstGeom prst="rect">
              <a:avLst/>
            </a:prstGeom>
          </p:spPr>
        </p:pic>
        <p:sp>
          <p:nvSpPr>
            <p:cNvPr id="4894" name="object 4894"/>
            <p:cNvSpPr/>
            <p:nvPr/>
          </p:nvSpPr>
          <p:spPr>
            <a:xfrm>
              <a:off x="17167119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17201608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17792072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17770511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/>
            <p:cNvSpPr/>
            <p:nvPr/>
          </p:nvSpPr>
          <p:spPr>
            <a:xfrm>
              <a:off x="17748936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/>
            <p:cNvSpPr/>
            <p:nvPr/>
          </p:nvSpPr>
          <p:spPr>
            <a:xfrm>
              <a:off x="17730260" y="464025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42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/>
            <p:cNvSpPr/>
            <p:nvPr/>
          </p:nvSpPr>
          <p:spPr>
            <a:xfrm>
              <a:off x="17730260" y="464025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83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/>
            <p:cNvSpPr/>
            <p:nvPr/>
          </p:nvSpPr>
          <p:spPr>
            <a:xfrm>
              <a:off x="17730266" y="465316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69" y="1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/>
            <p:cNvSpPr/>
            <p:nvPr/>
          </p:nvSpPr>
          <p:spPr>
            <a:xfrm>
              <a:off x="17737433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/>
            <p:cNvSpPr/>
            <p:nvPr/>
          </p:nvSpPr>
          <p:spPr>
            <a:xfrm>
              <a:off x="1775899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/>
            <p:cNvSpPr/>
            <p:nvPr/>
          </p:nvSpPr>
          <p:spPr>
            <a:xfrm>
              <a:off x="17781993" y="464024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015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/>
            <p:cNvSpPr/>
            <p:nvPr/>
          </p:nvSpPr>
          <p:spPr>
            <a:xfrm>
              <a:off x="17803545" y="464024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7825139" y="46387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7729175" y="4672944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13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7729183" y="4639883"/>
              <a:ext cx="100965" cy="0"/>
            </a:xfrm>
            <a:custGeom>
              <a:avLst/>
              <a:gdLst/>
              <a:ahLst/>
              <a:cxnLst/>
              <a:rect l="l" t="t" r="r" b="b"/>
              <a:pathLst>
                <a:path w="100965" h="0">
                  <a:moveTo>
                    <a:pt x="10061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/>
            <p:cNvSpPr/>
            <p:nvPr/>
          </p:nvSpPr>
          <p:spPr>
            <a:xfrm>
              <a:off x="17497376" y="51031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/>
            <p:cNvSpPr/>
            <p:nvPr/>
          </p:nvSpPr>
          <p:spPr>
            <a:xfrm>
              <a:off x="17483014" y="50801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/>
            <p:cNvSpPr/>
            <p:nvPr/>
          </p:nvSpPr>
          <p:spPr>
            <a:xfrm>
              <a:off x="17483014" y="50585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7483014" y="50370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/>
            <p:cNvSpPr/>
            <p:nvPr/>
          </p:nvSpPr>
          <p:spPr>
            <a:xfrm>
              <a:off x="17483014" y="50139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/>
            <p:cNvSpPr/>
            <p:nvPr/>
          </p:nvSpPr>
          <p:spPr>
            <a:xfrm>
              <a:off x="17483014" y="49924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17483014" y="49708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17483014" y="49478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17483014" y="4926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17483014" y="4904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17483014" y="48817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/>
            <p:cNvSpPr/>
            <p:nvPr/>
          </p:nvSpPr>
          <p:spPr>
            <a:xfrm>
              <a:off x="17483014" y="48601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/>
            <p:cNvSpPr/>
            <p:nvPr/>
          </p:nvSpPr>
          <p:spPr>
            <a:xfrm>
              <a:off x="17483014" y="48386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/>
            <p:cNvSpPr/>
            <p:nvPr/>
          </p:nvSpPr>
          <p:spPr>
            <a:xfrm>
              <a:off x="17483014" y="48156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/>
            <p:cNvSpPr/>
            <p:nvPr/>
          </p:nvSpPr>
          <p:spPr>
            <a:xfrm>
              <a:off x="17483014" y="47940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/>
            <p:cNvSpPr/>
            <p:nvPr/>
          </p:nvSpPr>
          <p:spPr>
            <a:xfrm>
              <a:off x="17483014" y="47710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17483014" y="47494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17483014" y="472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/>
            <p:cNvSpPr/>
            <p:nvPr/>
          </p:nvSpPr>
          <p:spPr>
            <a:xfrm>
              <a:off x="17483014" y="47049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/>
            <p:cNvSpPr/>
            <p:nvPr/>
          </p:nvSpPr>
          <p:spPr>
            <a:xfrm>
              <a:off x="17483014" y="46833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/>
            <p:cNvSpPr/>
            <p:nvPr/>
          </p:nvSpPr>
          <p:spPr>
            <a:xfrm>
              <a:off x="17483014" y="467330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2994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/>
            <p:cNvSpPr/>
            <p:nvPr/>
          </p:nvSpPr>
          <p:spPr>
            <a:xfrm>
              <a:off x="17483014" y="46718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/>
            <p:cNvSpPr/>
            <p:nvPr/>
          </p:nvSpPr>
          <p:spPr>
            <a:xfrm>
              <a:off x="17483007" y="511317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17483007" y="509016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22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17483020" y="50686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17483020" y="50470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17483020" y="50240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17483020" y="5002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/>
            <p:cNvSpPr/>
            <p:nvPr/>
          </p:nvSpPr>
          <p:spPr>
            <a:xfrm>
              <a:off x="17483020" y="4980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/>
            <p:cNvSpPr/>
            <p:nvPr/>
          </p:nvSpPr>
          <p:spPr>
            <a:xfrm>
              <a:off x="17483020" y="4957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17483020" y="49363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/>
            <p:cNvSpPr/>
            <p:nvPr/>
          </p:nvSpPr>
          <p:spPr>
            <a:xfrm>
              <a:off x="17483020" y="49148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/>
            <p:cNvSpPr/>
            <p:nvPr/>
          </p:nvSpPr>
          <p:spPr>
            <a:xfrm>
              <a:off x="17483020" y="48918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17483020" y="48702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/>
            <p:cNvSpPr/>
            <p:nvPr/>
          </p:nvSpPr>
          <p:spPr>
            <a:xfrm>
              <a:off x="17483020" y="48472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/>
            <p:cNvSpPr/>
            <p:nvPr/>
          </p:nvSpPr>
          <p:spPr>
            <a:xfrm>
              <a:off x="17483020" y="4825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/>
            <p:cNvSpPr/>
            <p:nvPr/>
          </p:nvSpPr>
          <p:spPr>
            <a:xfrm>
              <a:off x="17483020" y="48041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/>
            <p:cNvSpPr/>
            <p:nvPr/>
          </p:nvSpPr>
          <p:spPr>
            <a:xfrm>
              <a:off x="17483020" y="47811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/>
            <p:cNvSpPr/>
            <p:nvPr/>
          </p:nvSpPr>
          <p:spPr>
            <a:xfrm>
              <a:off x="17483020" y="47595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7483020" y="47379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/>
            <p:cNvSpPr/>
            <p:nvPr/>
          </p:nvSpPr>
          <p:spPr>
            <a:xfrm>
              <a:off x="17483020" y="47150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/>
            <p:cNvSpPr/>
            <p:nvPr/>
          </p:nvSpPr>
          <p:spPr>
            <a:xfrm>
              <a:off x="17483020" y="46934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/>
            <p:cNvSpPr/>
            <p:nvPr/>
          </p:nvSpPr>
          <p:spPr>
            <a:xfrm>
              <a:off x="17483020" y="46718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/>
            <p:cNvSpPr/>
            <p:nvPr/>
          </p:nvSpPr>
          <p:spPr>
            <a:xfrm>
              <a:off x="17506014" y="467188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7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/>
            <p:cNvSpPr/>
            <p:nvPr/>
          </p:nvSpPr>
          <p:spPr>
            <a:xfrm>
              <a:off x="17481928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7516402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/>
            <p:cNvSpPr/>
            <p:nvPr/>
          </p:nvSpPr>
          <p:spPr>
            <a:xfrm>
              <a:off x="17516402" y="467294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w="0" h="194310">
                  <a:moveTo>
                    <a:pt x="0" y="0"/>
                  </a:moveTo>
                  <a:lnTo>
                    <a:pt x="0" y="19406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/>
            <p:cNvSpPr/>
            <p:nvPr/>
          </p:nvSpPr>
          <p:spPr>
            <a:xfrm>
              <a:off x="17730609" y="467294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17516400" y="46729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/>
            <p:cNvSpPr/>
            <p:nvPr/>
          </p:nvSpPr>
          <p:spPr>
            <a:xfrm>
              <a:off x="17795309" y="4672944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0"/>
                  </a:moveTo>
                  <a:lnTo>
                    <a:pt x="0" y="4499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/>
            <p:cNvSpPr/>
            <p:nvPr/>
          </p:nvSpPr>
          <p:spPr>
            <a:xfrm>
              <a:off x="17730609" y="467294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0" y="0"/>
                  </a:moveTo>
                  <a:lnTo>
                    <a:pt x="6469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/>
            <p:cNvSpPr/>
            <p:nvPr/>
          </p:nvSpPr>
          <p:spPr>
            <a:xfrm>
              <a:off x="17516402" y="46729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/>
            <p:cNvSpPr/>
            <p:nvPr/>
          </p:nvSpPr>
          <p:spPr>
            <a:xfrm>
              <a:off x="17516402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17516417" y="5122880"/>
              <a:ext cx="279400" cy="0"/>
            </a:xfrm>
            <a:custGeom>
              <a:avLst/>
              <a:gdLst/>
              <a:ahLst/>
              <a:cxnLst/>
              <a:rect l="l" t="t" r="r" b="b"/>
              <a:pathLst>
                <a:path w="279400" h="0">
                  <a:moveTo>
                    <a:pt x="2788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17788126" y="475487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17788123" y="475487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/>
            <p:cNvSpPr/>
            <p:nvPr/>
          </p:nvSpPr>
          <p:spPr>
            <a:xfrm>
              <a:off x="17778060" y="47707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/>
            <p:cNvSpPr/>
            <p:nvPr/>
          </p:nvSpPr>
          <p:spPr>
            <a:xfrm>
              <a:off x="17778056" y="4770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/>
            <p:cNvSpPr/>
            <p:nvPr/>
          </p:nvSpPr>
          <p:spPr>
            <a:xfrm>
              <a:off x="17778056" y="47778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17766548" y="477070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17770854" y="477932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/>
            <p:cNvSpPr/>
            <p:nvPr/>
          </p:nvSpPr>
          <p:spPr>
            <a:xfrm>
              <a:off x="17788123" y="47778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/>
            <p:cNvSpPr/>
            <p:nvPr/>
          </p:nvSpPr>
          <p:spPr>
            <a:xfrm>
              <a:off x="17766545" y="4770701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w="0" h="253364">
                  <a:moveTo>
                    <a:pt x="0" y="0"/>
                  </a:moveTo>
                  <a:lnTo>
                    <a:pt x="0" y="2529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/>
            <p:cNvSpPr/>
            <p:nvPr/>
          </p:nvSpPr>
          <p:spPr>
            <a:xfrm>
              <a:off x="17770854" y="477932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w="0" h="236220">
                  <a:moveTo>
                    <a:pt x="0" y="235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/>
            <p:cNvSpPr/>
            <p:nvPr/>
          </p:nvSpPr>
          <p:spPr>
            <a:xfrm>
              <a:off x="17770857" y="501506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/>
            <p:cNvSpPr/>
            <p:nvPr/>
          </p:nvSpPr>
          <p:spPr>
            <a:xfrm>
              <a:off x="17766545" y="502369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/>
            <p:cNvSpPr/>
            <p:nvPr/>
          </p:nvSpPr>
          <p:spPr>
            <a:xfrm>
              <a:off x="17788123" y="50150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/>
            <p:cNvSpPr/>
            <p:nvPr/>
          </p:nvSpPr>
          <p:spPr>
            <a:xfrm>
              <a:off x="17788123" y="502369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/>
            <p:cNvSpPr/>
            <p:nvPr/>
          </p:nvSpPr>
          <p:spPr>
            <a:xfrm>
              <a:off x="17788123" y="50409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17778063" y="50165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17778056" y="50165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/>
            <p:cNvSpPr/>
            <p:nvPr/>
          </p:nvSpPr>
          <p:spPr>
            <a:xfrm>
              <a:off x="17778056" y="50236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/>
            <p:cNvSpPr/>
            <p:nvPr/>
          </p:nvSpPr>
          <p:spPr>
            <a:xfrm>
              <a:off x="17789521" y="479225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17789521" y="47936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/>
            <p:cNvSpPr/>
            <p:nvPr/>
          </p:nvSpPr>
          <p:spPr>
            <a:xfrm>
              <a:off x="17788966" y="48003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/>
            <p:cNvSpPr/>
            <p:nvPr/>
          </p:nvSpPr>
          <p:spPr>
            <a:xfrm>
              <a:off x="17785249" y="47922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/>
            <p:cNvSpPr/>
            <p:nvPr/>
          </p:nvSpPr>
          <p:spPr>
            <a:xfrm>
              <a:off x="17772320" y="47922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/>
            <p:cNvSpPr/>
            <p:nvPr/>
          </p:nvSpPr>
          <p:spPr>
            <a:xfrm>
              <a:off x="17772317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7785246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7772317" y="4793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7772317" y="47922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/>
            <p:cNvSpPr/>
            <p:nvPr/>
          </p:nvSpPr>
          <p:spPr>
            <a:xfrm>
              <a:off x="17771762" y="48003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/>
            <p:cNvSpPr/>
            <p:nvPr/>
          </p:nvSpPr>
          <p:spPr>
            <a:xfrm>
              <a:off x="17772317" y="50006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7785246" y="50006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7789521" y="4793701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2069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7785249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/>
            <p:cNvSpPr/>
            <p:nvPr/>
          </p:nvSpPr>
          <p:spPr>
            <a:xfrm>
              <a:off x="17772320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/>
            <p:cNvSpPr/>
            <p:nvPr/>
          </p:nvSpPr>
          <p:spPr>
            <a:xfrm>
              <a:off x="17772317" y="4793692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0"/>
                  </a:moveTo>
                  <a:lnTo>
                    <a:pt x="0" y="2069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7789521" y="499349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7789521" y="49934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/>
            <p:cNvSpPr/>
            <p:nvPr/>
          </p:nvSpPr>
          <p:spPr>
            <a:xfrm>
              <a:off x="17788966" y="49929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/>
            <p:cNvSpPr/>
            <p:nvPr/>
          </p:nvSpPr>
          <p:spPr>
            <a:xfrm>
              <a:off x="17772317" y="499349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/>
            <p:cNvSpPr/>
            <p:nvPr/>
          </p:nvSpPr>
          <p:spPr>
            <a:xfrm>
              <a:off x="17772317" y="49934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7771762" y="49929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7772317" y="50021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17785246" y="50021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/>
            <p:cNvSpPr/>
            <p:nvPr/>
          </p:nvSpPr>
          <p:spPr>
            <a:xfrm>
              <a:off x="17785249" y="50021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/>
            <p:cNvSpPr/>
            <p:nvPr/>
          </p:nvSpPr>
          <p:spPr>
            <a:xfrm>
              <a:off x="17772320" y="50021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/>
            <p:cNvSpPr/>
            <p:nvPr/>
          </p:nvSpPr>
          <p:spPr>
            <a:xfrm>
              <a:off x="17780916" y="496907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17780916" y="4946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17780916" y="487851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/>
            <p:cNvSpPr/>
            <p:nvPr/>
          </p:nvSpPr>
          <p:spPr>
            <a:xfrm>
              <a:off x="17780916" y="48555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/>
            <p:cNvSpPr/>
            <p:nvPr/>
          </p:nvSpPr>
          <p:spPr>
            <a:xfrm>
              <a:off x="17780916" y="478794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17780916" y="47750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17782378" y="500500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17779498" y="50050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/>
            <p:cNvSpPr/>
            <p:nvPr/>
          </p:nvSpPr>
          <p:spPr>
            <a:xfrm>
              <a:off x="17779486" y="500500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/>
            <p:cNvSpPr/>
            <p:nvPr/>
          </p:nvSpPr>
          <p:spPr>
            <a:xfrm>
              <a:off x="17786661" y="501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/>
            <p:cNvSpPr/>
            <p:nvPr/>
          </p:nvSpPr>
          <p:spPr>
            <a:xfrm>
              <a:off x="17782389" y="50136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17775183" y="50136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17775178" y="50136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/>
            <p:cNvSpPr/>
            <p:nvPr/>
          </p:nvSpPr>
          <p:spPr>
            <a:xfrm>
              <a:off x="17775178" y="501506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/>
            <p:cNvSpPr/>
            <p:nvPr/>
          </p:nvSpPr>
          <p:spPr>
            <a:xfrm>
              <a:off x="17775185" y="477932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/>
            <p:cNvSpPr/>
            <p:nvPr/>
          </p:nvSpPr>
          <p:spPr>
            <a:xfrm>
              <a:off x="17775178" y="47793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17775178" y="478077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17782378" y="478077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/>
            <p:cNvSpPr/>
            <p:nvPr/>
          </p:nvSpPr>
          <p:spPr>
            <a:xfrm>
              <a:off x="17786661" y="47793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/>
            <p:cNvSpPr/>
            <p:nvPr/>
          </p:nvSpPr>
          <p:spPr>
            <a:xfrm>
              <a:off x="17779486" y="47807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17779486" y="47908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17782378" y="47807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/>
            <p:cNvSpPr/>
            <p:nvPr/>
          </p:nvSpPr>
          <p:spPr>
            <a:xfrm>
              <a:off x="17778920" y="47873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4444" h="4445">
                  <a:moveTo>
                    <a:pt x="2540" y="3441"/>
                  </a:moveTo>
                  <a:lnTo>
                    <a:pt x="2387" y="3048"/>
                  </a:lnTo>
                  <a:lnTo>
                    <a:pt x="1993" y="2882"/>
                  </a:lnTo>
                  <a:lnTo>
                    <a:pt x="1600" y="3048"/>
                  </a:lnTo>
                  <a:lnTo>
                    <a:pt x="1435" y="3441"/>
                  </a:lnTo>
                  <a:lnTo>
                    <a:pt x="1600" y="3835"/>
                  </a:lnTo>
                  <a:lnTo>
                    <a:pt x="1993" y="3987"/>
                  </a:lnTo>
                  <a:lnTo>
                    <a:pt x="2387" y="3835"/>
                  </a:lnTo>
                  <a:lnTo>
                    <a:pt x="2540" y="3441"/>
                  </a:lnTo>
                  <a:close/>
                </a:path>
                <a:path w="4444" h="4445">
                  <a:moveTo>
                    <a:pt x="4000" y="558"/>
                  </a:moveTo>
                  <a:lnTo>
                    <a:pt x="3848" y="165"/>
                  </a:lnTo>
                  <a:lnTo>
                    <a:pt x="3454" y="0"/>
                  </a:lnTo>
                  <a:lnTo>
                    <a:pt x="3060" y="165"/>
                  </a:lnTo>
                  <a:lnTo>
                    <a:pt x="2895" y="558"/>
                  </a:lnTo>
                  <a:lnTo>
                    <a:pt x="3060" y="952"/>
                  </a:lnTo>
                  <a:lnTo>
                    <a:pt x="3454" y="1117"/>
                  </a:lnTo>
                  <a:lnTo>
                    <a:pt x="3848" y="952"/>
                  </a:lnTo>
                  <a:lnTo>
                    <a:pt x="400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/>
            <p:cNvSpPr/>
            <p:nvPr/>
          </p:nvSpPr>
          <p:spPr>
            <a:xfrm>
              <a:off x="17780916" y="477356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/>
            <p:cNvSpPr/>
            <p:nvPr/>
          </p:nvSpPr>
          <p:spPr>
            <a:xfrm>
              <a:off x="17765108" y="479081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0" y="0"/>
                  </a:moveTo>
                  <a:lnTo>
                    <a:pt x="316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17780356" y="500303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1104" y="546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46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04" y="546"/>
                  </a:lnTo>
                  <a:close/>
                </a:path>
                <a:path w="3175" h="5714">
                  <a:moveTo>
                    <a:pt x="2565" y="4838"/>
                  </a:moveTo>
                  <a:lnTo>
                    <a:pt x="2413" y="4445"/>
                  </a:lnTo>
                  <a:lnTo>
                    <a:pt x="2019" y="4292"/>
                  </a:lnTo>
                  <a:lnTo>
                    <a:pt x="1625" y="4445"/>
                  </a:lnTo>
                  <a:lnTo>
                    <a:pt x="1460" y="4838"/>
                  </a:lnTo>
                  <a:lnTo>
                    <a:pt x="1625" y="5232"/>
                  </a:lnTo>
                  <a:lnTo>
                    <a:pt x="2019" y="5397"/>
                  </a:lnTo>
                  <a:lnTo>
                    <a:pt x="2413" y="5232"/>
                  </a:lnTo>
                  <a:lnTo>
                    <a:pt x="2565" y="48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17780916" y="50035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/>
            <p:cNvSpPr/>
            <p:nvPr/>
          </p:nvSpPr>
          <p:spPr>
            <a:xfrm>
              <a:off x="17778931" y="5007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/>
            <p:cNvSpPr/>
            <p:nvPr/>
          </p:nvSpPr>
          <p:spPr>
            <a:xfrm>
              <a:off x="17780916" y="50035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/>
            <p:cNvSpPr/>
            <p:nvPr/>
          </p:nvSpPr>
          <p:spPr>
            <a:xfrm>
              <a:off x="17780916" y="498775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17765100" y="5005007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31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17782378" y="47865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/>
            <p:cNvSpPr/>
            <p:nvPr/>
          </p:nvSpPr>
          <p:spPr>
            <a:xfrm>
              <a:off x="17785246" y="47864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/>
            <p:cNvSpPr/>
            <p:nvPr/>
          </p:nvSpPr>
          <p:spPr>
            <a:xfrm>
              <a:off x="17782378" y="4786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/>
            <p:cNvSpPr/>
            <p:nvPr/>
          </p:nvSpPr>
          <p:spPr>
            <a:xfrm>
              <a:off x="17776592" y="478650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17779486" y="47864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17776607" y="4786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17782378" y="47879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/>
            <p:cNvSpPr/>
            <p:nvPr/>
          </p:nvSpPr>
          <p:spPr>
            <a:xfrm>
              <a:off x="17785246" y="47879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/>
            <p:cNvSpPr/>
            <p:nvPr/>
          </p:nvSpPr>
          <p:spPr>
            <a:xfrm>
              <a:off x="17782378" y="47879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/>
            <p:cNvSpPr/>
            <p:nvPr/>
          </p:nvSpPr>
          <p:spPr>
            <a:xfrm>
              <a:off x="17776592" y="478793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17779486" y="47879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17776607" y="47879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/>
            <p:cNvSpPr/>
            <p:nvPr/>
          </p:nvSpPr>
          <p:spPr>
            <a:xfrm>
              <a:off x="17779498" y="47908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/>
            <p:cNvSpPr/>
            <p:nvPr/>
          </p:nvSpPr>
          <p:spPr>
            <a:xfrm>
              <a:off x="17776592" y="48037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/>
            <p:cNvSpPr/>
            <p:nvPr/>
          </p:nvSpPr>
          <p:spPr>
            <a:xfrm>
              <a:off x="17779498" y="4792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/>
            <p:cNvSpPr/>
            <p:nvPr/>
          </p:nvSpPr>
          <p:spPr>
            <a:xfrm>
              <a:off x="17776038" y="479457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46" y="1104"/>
                  </a:lnTo>
                  <a:lnTo>
                    <a:pt x="939" y="952"/>
                  </a:lnTo>
                  <a:lnTo>
                    <a:pt x="1104" y="558"/>
                  </a:lnTo>
                  <a:close/>
                </a:path>
                <a:path w="10159" h="1270">
                  <a:moveTo>
                    <a:pt x="9753" y="558"/>
                  </a:moveTo>
                  <a:lnTo>
                    <a:pt x="9601" y="165"/>
                  </a:lnTo>
                  <a:lnTo>
                    <a:pt x="9207" y="0"/>
                  </a:lnTo>
                  <a:lnTo>
                    <a:pt x="8813" y="165"/>
                  </a:lnTo>
                  <a:lnTo>
                    <a:pt x="8648" y="558"/>
                  </a:lnTo>
                  <a:lnTo>
                    <a:pt x="8813" y="952"/>
                  </a:lnTo>
                  <a:lnTo>
                    <a:pt x="9207" y="1104"/>
                  </a:lnTo>
                  <a:lnTo>
                    <a:pt x="9601" y="952"/>
                  </a:lnTo>
                  <a:lnTo>
                    <a:pt x="9753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/>
            <p:cNvSpPr/>
            <p:nvPr/>
          </p:nvSpPr>
          <p:spPr>
            <a:xfrm>
              <a:off x="17785246" y="499063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/>
            <p:cNvSpPr/>
            <p:nvPr/>
          </p:nvSpPr>
          <p:spPr>
            <a:xfrm>
              <a:off x="17782378" y="50021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/>
            <p:cNvSpPr/>
            <p:nvPr/>
          </p:nvSpPr>
          <p:spPr>
            <a:xfrm>
              <a:off x="17782378" y="5007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/>
            <p:cNvSpPr/>
            <p:nvPr/>
          </p:nvSpPr>
          <p:spPr>
            <a:xfrm>
              <a:off x="17776587" y="499063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/>
            <p:cNvSpPr/>
            <p:nvPr/>
          </p:nvSpPr>
          <p:spPr>
            <a:xfrm>
              <a:off x="17779486" y="50021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/>
            <p:cNvSpPr/>
            <p:nvPr/>
          </p:nvSpPr>
          <p:spPr>
            <a:xfrm>
              <a:off x="17779486" y="50021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/>
            <p:cNvSpPr/>
            <p:nvPr/>
          </p:nvSpPr>
          <p:spPr>
            <a:xfrm>
              <a:off x="17776592" y="49906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/>
            <p:cNvSpPr/>
            <p:nvPr/>
          </p:nvSpPr>
          <p:spPr>
            <a:xfrm>
              <a:off x="17776592" y="5007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/>
            <p:cNvSpPr/>
            <p:nvPr/>
          </p:nvSpPr>
          <p:spPr>
            <a:xfrm>
              <a:off x="17776038" y="500014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46" y="1117"/>
                  </a:lnTo>
                  <a:lnTo>
                    <a:pt x="939" y="952"/>
                  </a:lnTo>
                  <a:lnTo>
                    <a:pt x="1104" y="558"/>
                  </a:lnTo>
                  <a:close/>
                </a:path>
                <a:path w="10159" h="1270">
                  <a:moveTo>
                    <a:pt x="9753" y="558"/>
                  </a:moveTo>
                  <a:lnTo>
                    <a:pt x="9601" y="165"/>
                  </a:lnTo>
                  <a:lnTo>
                    <a:pt x="9207" y="0"/>
                  </a:lnTo>
                  <a:lnTo>
                    <a:pt x="8813" y="165"/>
                  </a:lnTo>
                  <a:lnTo>
                    <a:pt x="8648" y="558"/>
                  </a:lnTo>
                  <a:lnTo>
                    <a:pt x="8813" y="952"/>
                  </a:lnTo>
                  <a:lnTo>
                    <a:pt x="9207" y="1117"/>
                  </a:lnTo>
                  <a:lnTo>
                    <a:pt x="9601" y="952"/>
                  </a:lnTo>
                  <a:lnTo>
                    <a:pt x="9753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/>
            <p:cNvSpPr/>
            <p:nvPr/>
          </p:nvSpPr>
          <p:spPr>
            <a:xfrm>
              <a:off x="17785246" y="5000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/>
            <p:cNvSpPr/>
            <p:nvPr/>
          </p:nvSpPr>
          <p:spPr>
            <a:xfrm>
              <a:off x="17781823" y="5007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/>
            <p:cNvSpPr/>
            <p:nvPr/>
          </p:nvSpPr>
          <p:spPr>
            <a:xfrm>
              <a:off x="17782378" y="5007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/>
            <p:cNvSpPr/>
            <p:nvPr/>
          </p:nvSpPr>
          <p:spPr>
            <a:xfrm>
              <a:off x="17778931" y="5007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/>
            <p:cNvSpPr/>
            <p:nvPr/>
          </p:nvSpPr>
          <p:spPr>
            <a:xfrm>
              <a:off x="17776592" y="500069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/>
            <p:cNvSpPr/>
            <p:nvPr/>
          </p:nvSpPr>
          <p:spPr>
            <a:xfrm>
              <a:off x="17776592" y="5007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/>
            <p:cNvSpPr/>
            <p:nvPr/>
          </p:nvSpPr>
          <p:spPr>
            <a:xfrm>
              <a:off x="17779486" y="5003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/>
            <p:cNvSpPr/>
            <p:nvPr/>
          </p:nvSpPr>
          <p:spPr>
            <a:xfrm>
              <a:off x="17775178" y="48684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/>
            <p:cNvSpPr/>
            <p:nvPr/>
          </p:nvSpPr>
          <p:spPr>
            <a:xfrm>
              <a:off x="17775178" y="486987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/>
            <p:cNvSpPr/>
            <p:nvPr/>
          </p:nvSpPr>
          <p:spPr>
            <a:xfrm>
              <a:off x="17786661" y="48684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/>
            <p:cNvSpPr/>
            <p:nvPr/>
          </p:nvSpPr>
          <p:spPr>
            <a:xfrm>
              <a:off x="17775185" y="486844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/>
            <p:cNvSpPr/>
            <p:nvPr/>
          </p:nvSpPr>
          <p:spPr>
            <a:xfrm>
              <a:off x="17782378" y="49259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/>
            <p:cNvSpPr/>
            <p:nvPr/>
          </p:nvSpPr>
          <p:spPr>
            <a:xfrm>
              <a:off x="17783791" y="49245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/>
            <p:cNvSpPr/>
            <p:nvPr/>
          </p:nvSpPr>
          <p:spPr>
            <a:xfrm>
              <a:off x="17781816" y="4869325"/>
              <a:ext cx="2540" cy="57785"/>
            </a:xfrm>
            <a:custGeom>
              <a:avLst/>
              <a:gdLst/>
              <a:ahLst/>
              <a:cxnLst/>
              <a:rect l="l" t="t" r="r" b="b"/>
              <a:pathLst>
                <a:path w="2540" h="57785">
                  <a:moveTo>
                    <a:pt x="1104" y="56616"/>
                  </a:moveTo>
                  <a:lnTo>
                    <a:pt x="952" y="56222"/>
                  </a:lnTo>
                  <a:lnTo>
                    <a:pt x="558" y="56057"/>
                  </a:lnTo>
                  <a:lnTo>
                    <a:pt x="165" y="56222"/>
                  </a:lnTo>
                  <a:lnTo>
                    <a:pt x="0" y="56616"/>
                  </a:lnTo>
                  <a:lnTo>
                    <a:pt x="165" y="57010"/>
                  </a:lnTo>
                  <a:lnTo>
                    <a:pt x="558" y="57175"/>
                  </a:lnTo>
                  <a:lnTo>
                    <a:pt x="952" y="57010"/>
                  </a:lnTo>
                  <a:lnTo>
                    <a:pt x="1104" y="56616"/>
                  </a:lnTo>
                  <a:close/>
                </a:path>
                <a:path w="2540" h="57785">
                  <a:moveTo>
                    <a:pt x="2527" y="558"/>
                  </a:moveTo>
                  <a:lnTo>
                    <a:pt x="2362" y="165"/>
                  </a:lnTo>
                  <a:lnTo>
                    <a:pt x="1968" y="0"/>
                  </a:lnTo>
                  <a:lnTo>
                    <a:pt x="1574" y="165"/>
                  </a:lnTo>
                  <a:lnTo>
                    <a:pt x="1409" y="558"/>
                  </a:lnTo>
                  <a:lnTo>
                    <a:pt x="1574" y="952"/>
                  </a:lnTo>
                  <a:lnTo>
                    <a:pt x="1968" y="1104"/>
                  </a:lnTo>
                  <a:lnTo>
                    <a:pt x="2362" y="952"/>
                  </a:lnTo>
                  <a:lnTo>
                    <a:pt x="252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/>
            <p:cNvSpPr/>
            <p:nvPr/>
          </p:nvSpPr>
          <p:spPr>
            <a:xfrm>
              <a:off x="17780916" y="49259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/>
            <p:cNvSpPr/>
            <p:nvPr/>
          </p:nvSpPr>
          <p:spPr>
            <a:xfrm>
              <a:off x="17779486" y="49259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/>
            <p:cNvSpPr/>
            <p:nvPr/>
          </p:nvSpPr>
          <p:spPr>
            <a:xfrm>
              <a:off x="17778920" y="4869325"/>
              <a:ext cx="1270" cy="57785"/>
            </a:xfrm>
            <a:custGeom>
              <a:avLst/>
              <a:gdLst/>
              <a:ahLst/>
              <a:cxnLst/>
              <a:rect l="l" t="t" r="r" b="b"/>
              <a:pathLst>
                <a:path w="1269" h="57785">
                  <a:moveTo>
                    <a:pt x="1117" y="56616"/>
                  </a:moveTo>
                  <a:lnTo>
                    <a:pt x="952" y="56222"/>
                  </a:lnTo>
                  <a:lnTo>
                    <a:pt x="558" y="56057"/>
                  </a:lnTo>
                  <a:lnTo>
                    <a:pt x="165" y="56222"/>
                  </a:lnTo>
                  <a:lnTo>
                    <a:pt x="0" y="56616"/>
                  </a:lnTo>
                  <a:lnTo>
                    <a:pt x="165" y="57010"/>
                  </a:lnTo>
                  <a:lnTo>
                    <a:pt x="558" y="57175"/>
                  </a:lnTo>
                  <a:lnTo>
                    <a:pt x="952" y="57010"/>
                  </a:lnTo>
                  <a:lnTo>
                    <a:pt x="1117" y="56616"/>
                  </a:lnTo>
                  <a:close/>
                </a:path>
                <a:path w="1269" h="577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/>
            <p:cNvSpPr/>
            <p:nvPr/>
          </p:nvSpPr>
          <p:spPr>
            <a:xfrm>
              <a:off x="17779486" y="4924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/>
            <p:cNvSpPr/>
            <p:nvPr/>
          </p:nvSpPr>
          <p:spPr>
            <a:xfrm>
              <a:off x="17778931" y="4925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/>
            <p:cNvSpPr/>
            <p:nvPr/>
          </p:nvSpPr>
          <p:spPr>
            <a:xfrm>
              <a:off x="17775178" y="4924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/>
            <p:cNvSpPr/>
            <p:nvPr/>
          </p:nvSpPr>
          <p:spPr>
            <a:xfrm>
              <a:off x="17775178" y="49259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/>
            <p:cNvSpPr/>
            <p:nvPr/>
          </p:nvSpPr>
          <p:spPr>
            <a:xfrm>
              <a:off x="17786661" y="49245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/>
            <p:cNvSpPr/>
            <p:nvPr/>
          </p:nvSpPr>
          <p:spPr>
            <a:xfrm>
              <a:off x="17783792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/>
            <p:cNvSpPr/>
            <p:nvPr/>
          </p:nvSpPr>
          <p:spPr>
            <a:xfrm>
              <a:off x="17775183" y="49245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/>
            <p:cNvSpPr/>
            <p:nvPr/>
          </p:nvSpPr>
          <p:spPr>
            <a:xfrm>
              <a:off x="17787557" y="4869325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69" h="55879">
                  <a:moveTo>
                    <a:pt x="1117" y="55194"/>
                  </a:moveTo>
                  <a:lnTo>
                    <a:pt x="952" y="54800"/>
                  </a:lnTo>
                  <a:lnTo>
                    <a:pt x="558" y="54635"/>
                  </a:lnTo>
                  <a:lnTo>
                    <a:pt x="165" y="54800"/>
                  </a:lnTo>
                  <a:lnTo>
                    <a:pt x="0" y="55194"/>
                  </a:lnTo>
                  <a:lnTo>
                    <a:pt x="165" y="55587"/>
                  </a:lnTo>
                  <a:lnTo>
                    <a:pt x="558" y="55753"/>
                  </a:lnTo>
                  <a:lnTo>
                    <a:pt x="952" y="55587"/>
                  </a:lnTo>
                  <a:lnTo>
                    <a:pt x="1117" y="55194"/>
                  </a:lnTo>
                  <a:close/>
                </a:path>
                <a:path w="1269" h="558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/>
            <p:cNvSpPr/>
            <p:nvPr/>
          </p:nvSpPr>
          <p:spPr>
            <a:xfrm>
              <a:off x="17788123" y="486988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5">
                  <a:moveTo>
                    <a:pt x="0" y="54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/>
            <p:cNvSpPr/>
            <p:nvPr/>
          </p:nvSpPr>
          <p:spPr>
            <a:xfrm>
              <a:off x="17785243" y="486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/>
            <p:cNvSpPr/>
            <p:nvPr/>
          </p:nvSpPr>
          <p:spPr>
            <a:xfrm>
              <a:off x="17785246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/>
            <p:cNvSpPr/>
            <p:nvPr/>
          </p:nvSpPr>
          <p:spPr>
            <a:xfrm>
              <a:off x="17783791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/>
            <p:cNvSpPr/>
            <p:nvPr/>
          </p:nvSpPr>
          <p:spPr>
            <a:xfrm>
              <a:off x="17783791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/>
            <p:cNvSpPr/>
            <p:nvPr/>
          </p:nvSpPr>
          <p:spPr>
            <a:xfrm>
              <a:off x="17780912" y="486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/>
            <p:cNvSpPr/>
            <p:nvPr/>
          </p:nvSpPr>
          <p:spPr>
            <a:xfrm>
              <a:off x="17780916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/>
            <p:cNvSpPr/>
            <p:nvPr/>
          </p:nvSpPr>
          <p:spPr>
            <a:xfrm>
              <a:off x="17778048" y="486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/>
            <p:cNvSpPr/>
            <p:nvPr/>
          </p:nvSpPr>
          <p:spPr>
            <a:xfrm>
              <a:off x="17778056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/>
            <p:cNvSpPr/>
            <p:nvPr/>
          </p:nvSpPr>
          <p:spPr>
            <a:xfrm>
              <a:off x="17776580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/>
            <p:cNvSpPr/>
            <p:nvPr/>
          </p:nvSpPr>
          <p:spPr>
            <a:xfrm>
              <a:off x="17776592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/>
            <p:cNvSpPr/>
            <p:nvPr/>
          </p:nvSpPr>
          <p:spPr>
            <a:xfrm>
              <a:off x="17775168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/>
            <p:cNvSpPr/>
            <p:nvPr/>
          </p:nvSpPr>
          <p:spPr>
            <a:xfrm>
              <a:off x="17775178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/>
            <p:cNvSpPr/>
            <p:nvPr/>
          </p:nvSpPr>
          <p:spPr>
            <a:xfrm>
              <a:off x="17773701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/>
            <p:cNvSpPr/>
            <p:nvPr/>
          </p:nvSpPr>
          <p:spPr>
            <a:xfrm>
              <a:off x="17773715" y="486987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5">
                  <a:moveTo>
                    <a:pt x="0" y="0"/>
                  </a:moveTo>
                  <a:lnTo>
                    <a:pt x="0" y="546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/>
            <p:cNvSpPr/>
            <p:nvPr/>
          </p:nvSpPr>
          <p:spPr>
            <a:xfrm>
              <a:off x="17773715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/>
            <p:cNvSpPr/>
            <p:nvPr/>
          </p:nvSpPr>
          <p:spPr>
            <a:xfrm>
              <a:off x="17780916" y="486268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/>
            <p:cNvSpPr/>
            <p:nvPr/>
          </p:nvSpPr>
          <p:spPr>
            <a:xfrm>
              <a:off x="17766556" y="4897179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/>
            <p:cNvSpPr/>
            <p:nvPr/>
          </p:nvSpPr>
          <p:spPr>
            <a:xfrm>
              <a:off x="17550941" y="469882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/>
            <p:cNvSpPr/>
            <p:nvPr/>
          </p:nvSpPr>
          <p:spPr>
            <a:xfrm>
              <a:off x="17546607" y="4698827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4" h="10160">
                  <a:moveTo>
                    <a:pt x="4334" y="0"/>
                  </a:moveTo>
                  <a:lnTo>
                    <a:pt x="4334" y="10052"/>
                  </a:lnTo>
                </a:path>
                <a:path w="4444" h="1016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/>
            <p:cNvSpPr/>
            <p:nvPr/>
          </p:nvSpPr>
          <p:spPr>
            <a:xfrm>
              <a:off x="17546046" y="46982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/>
            <p:cNvSpPr/>
            <p:nvPr/>
          </p:nvSpPr>
          <p:spPr>
            <a:xfrm>
              <a:off x="17546601" y="46988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/>
            <p:cNvSpPr/>
            <p:nvPr/>
          </p:nvSpPr>
          <p:spPr>
            <a:xfrm>
              <a:off x="17553802" y="47088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/>
            <p:cNvSpPr/>
            <p:nvPr/>
          </p:nvSpPr>
          <p:spPr>
            <a:xfrm>
              <a:off x="17550933" y="4708881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869" y="0"/>
                  </a:moveTo>
                  <a:lnTo>
                    <a:pt x="2869" y="10062"/>
                  </a:lnTo>
                </a:path>
                <a:path w="3175" h="1016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/>
            <p:cNvSpPr/>
            <p:nvPr/>
          </p:nvSpPr>
          <p:spPr>
            <a:xfrm>
              <a:off x="17550941" y="47088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/>
            <p:cNvSpPr/>
            <p:nvPr/>
          </p:nvSpPr>
          <p:spPr>
            <a:xfrm>
              <a:off x="17705609" y="47126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/>
            <p:cNvSpPr/>
            <p:nvPr/>
          </p:nvSpPr>
          <p:spPr>
            <a:xfrm>
              <a:off x="17553792" y="4713204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1523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/>
            <p:cNvSpPr/>
            <p:nvPr/>
          </p:nvSpPr>
          <p:spPr>
            <a:xfrm>
              <a:off x="17707626" y="4713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/>
            <p:cNvSpPr/>
            <p:nvPr/>
          </p:nvSpPr>
          <p:spPr>
            <a:xfrm>
              <a:off x="17709950" y="47126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/>
            <p:cNvSpPr/>
            <p:nvPr/>
          </p:nvSpPr>
          <p:spPr>
            <a:xfrm>
              <a:off x="17706169" y="47132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/>
            <p:cNvSpPr/>
            <p:nvPr/>
          </p:nvSpPr>
          <p:spPr>
            <a:xfrm>
              <a:off x="17707626" y="4713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/>
            <p:cNvSpPr/>
            <p:nvPr/>
          </p:nvSpPr>
          <p:spPr>
            <a:xfrm>
              <a:off x="17706164" y="47132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/>
            <p:cNvSpPr/>
            <p:nvPr/>
          </p:nvSpPr>
          <p:spPr>
            <a:xfrm>
              <a:off x="17750723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/>
            <p:cNvSpPr/>
            <p:nvPr/>
          </p:nvSpPr>
          <p:spPr>
            <a:xfrm>
              <a:off x="17750168" y="4718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04" y="546"/>
                  </a:moveTo>
                  <a:lnTo>
                    <a:pt x="939" y="152"/>
                  </a:lnTo>
                  <a:lnTo>
                    <a:pt x="546" y="0"/>
                  </a:lnTo>
                  <a:lnTo>
                    <a:pt x="152" y="152"/>
                  </a:lnTo>
                  <a:lnTo>
                    <a:pt x="0" y="546"/>
                  </a:lnTo>
                  <a:lnTo>
                    <a:pt x="152" y="939"/>
                  </a:lnTo>
                  <a:lnTo>
                    <a:pt x="546" y="1104"/>
                  </a:lnTo>
                  <a:lnTo>
                    <a:pt x="939" y="939"/>
                  </a:lnTo>
                  <a:lnTo>
                    <a:pt x="1104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/>
            <p:cNvSpPr/>
            <p:nvPr/>
          </p:nvSpPr>
          <p:spPr>
            <a:xfrm>
              <a:off x="17707625" y="4718942"/>
              <a:ext cx="43180" cy="356870"/>
            </a:xfrm>
            <a:custGeom>
              <a:avLst/>
              <a:gdLst/>
              <a:ahLst/>
              <a:cxnLst/>
              <a:rect l="l" t="t" r="r" b="b"/>
              <a:pathLst>
                <a:path w="43180" h="356870">
                  <a:moveTo>
                    <a:pt x="43098" y="0"/>
                  </a:moveTo>
                  <a:lnTo>
                    <a:pt x="43098" y="356491"/>
                  </a:lnTo>
                </a:path>
                <a:path w="43180" h="356870">
                  <a:moveTo>
                    <a:pt x="430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/>
            <p:cNvSpPr/>
            <p:nvPr/>
          </p:nvSpPr>
          <p:spPr>
            <a:xfrm>
              <a:off x="17706164" y="471894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/>
            <p:cNvSpPr/>
            <p:nvPr/>
          </p:nvSpPr>
          <p:spPr>
            <a:xfrm>
              <a:off x="17750168" y="47183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17546601" y="47189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/>
            <p:cNvSpPr/>
            <p:nvPr/>
          </p:nvSpPr>
          <p:spPr>
            <a:xfrm>
              <a:off x="17546598" y="47189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/>
            <p:cNvSpPr/>
            <p:nvPr/>
          </p:nvSpPr>
          <p:spPr>
            <a:xfrm>
              <a:off x="17546601" y="471894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/>
            <p:cNvSpPr/>
            <p:nvPr/>
          </p:nvSpPr>
          <p:spPr>
            <a:xfrm>
              <a:off x="17546601" y="4718943"/>
              <a:ext cx="204470" cy="356870"/>
            </a:xfrm>
            <a:custGeom>
              <a:avLst/>
              <a:gdLst/>
              <a:ahLst/>
              <a:cxnLst/>
              <a:rect l="l" t="t" r="r" b="b"/>
              <a:pathLst>
                <a:path w="204469" h="356870">
                  <a:moveTo>
                    <a:pt x="0" y="356491"/>
                  </a:moveTo>
                  <a:lnTo>
                    <a:pt x="0" y="0"/>
                  </a:lnTo>
                </a:path>
                <a:path w="204469" h="356870">
                  <a:moveTo>
                    <a:pt x="0" y="356491"/>
                  </a:moveTo>
                  <a:lnTo>
                    <a:pt x="204119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/>
            <p:cNvSpPr/>
            <p:nvPr/>
          </p:nvSpPr>
          <p:spPr>
            <a:xfrm>
              <a:off x="17546604" y="5075434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/>
            <p:cNvSpPr/>
            <p:nvPr/>
          </p:nvSpPr>
          <p:spPr>
            <a:xfrm>
              <a:off x="17546595" y="4697380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240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7546601" y="469738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/>
            <p:cNvSpPr/>
            <p:nvPr/>
          </p:nvSpPr>
          <p:spPr>
            <a:xfrm>
              <a:off x="17546601" y="47132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/>
            <p:cNvSpPr/>
            <p:nvPr/>
          </p:nvSpPr>
          <p:spPr>
            <a:xfrm>
              <a:off x="17710505" y="4713204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61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/>
            <p:cNvSpPr/>
            <p:nvPr/>
          </p:nvSpPr>
          <p:spPr>
            <a:xfrm>
              <a:off x="17786661" y="469739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/>
            <p:cNvSpPr/>
            <p:nvPr/>
          </p:nvSpPr>
          <p:spPr>
            <a:xfrm>
              <a:off x="17707626" y="4713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/>
            <p:cNvSpPr/>
            <p:nvPr/>
          </p:nvSpPr>
          <p:spPr>
            <a:xfrm>
              <a:off x="17552341" y="47132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/>
            <p:cNvSpPr/>
            <p:nvPr/>
          </p:nvSpPr>
          <p:spPr>
            <a:xfrm>
              <a:off x="17552341" y="4718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/>
            <p:cNvSpPr/>
            <p:nvPr/>
          </p:nvSpPr>
          <p:spPr>
            <a:xfrm>
              <a:off x="17707071" y="47183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/>
            <p:cNvSpPr/>
            <p:nvPr/>
          </p:nvSpPr>
          <p:spPr>
            <a:xfrm>
              <a:off x="17769440" y="46988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7769447" y="46988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/>
            <p:cNvSpPr/>
            <p:nvPr/>
          </p:nvSpPr>
          <p:spPr>
            <a:xfrm>
              <a:off x="17768885" y="46982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/>
            <p:cNvSpPr/>
            <p:nvPr/>
          </p:nvSpPr>
          <p:spPr>
            <a:xfrm>
              <a:off x="17786661" y="46988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/>
            <p:cNvSpPr/>
            <p:nvPr/>
          </p:nvSpPr>
          <p:spPr>
            <a:xfrm>
              <a:off x="17786661" y="46988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/>
            <p:cNvSpPr/>
            <p:nvPr/>
          </p:nvSpPr>
          <p:spPr>
            <a:xfrm>
              <a:off x="17550932" y="469882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/>
            <p:cNvSpPr/>
            <p:nvPr/>
          </p:nvSpPr>
          <p:spPr>
            <a:xfrm>
              <a:off x="17550941" y="46988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17550941" y="470458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3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/>
            <p:cNvSpPr/>
            <p:nvPr/>
          </p:nvSpPr>
          <p:spPr>
            <a:xfrm>
              <a:off x="17634291" y="46988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/>
            <p:cNvSpPr/>
            <p:nvPr/>
          </p:nvSpPr>
          <p:spPr>
            <a:xfrm>
              <a:off x="17769440" y="47045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/>
            <p:cNvSpPr/>
            <p:nvPr/>
          </p:nvSpPr>
          <p:spPr>
            <a:xfrm>
              <a:off x="17769447" y="47045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/>
            <p:cNvSpPr/>
            <p:nvPr/>
          </p:nvSpPr>
          <p:spPr>
            <a:xfrm>
              <a:off x="17768885" y="47040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/>
            <p:cNvSpPr/>
            <p:nvPr/>
          </p:nvSpPr>
          <p:spPr>
            <a:xfrm>
              <a:off x="17786661" y="470600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/>
            <p:cNvSpPr/>
            <p:nvPr/>
          </p:nvSpPr>
          <p:spPr>
            <a:xfrm>
              <a:off x="17786661" y="47060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/>
            <p:cNvSpPr/>
            <p:nvPr/>
          </p:nvSpPr>
          <p:spPr>
            <a:xfrm>
              <a:off x="17769440" y="470600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/>
            <p:cNvSpPr/>
            <p:nvPr/>
          </p:nvSpPr>
          <p:spPr>
            <a:xfrm>
              <a:off x="17769447" y="470600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17768885" y="4705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/>
            <p:cNvSpPr/>
            <p:nvPr/>
          </p:nvSpPr>
          <p:spPr>
            <a:xfrm>
              <a:off x="17628563" y="470600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/>
            <p:cNvSpPr/>
            <p:nvPr/>
          </p:nvSpPr>
          <p:spPr>
            <a:xfrm>
              <a:off x="17628553" y="47060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/>
            <p:cNvSpPr/>
            <p:nvPr/>
          </p:nvSpPr>
          <p:spPr>
            <a:xfrm>
              <a:off x="17628553" y="471320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3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/>
            <p:cNvSpPr/>
            <p:nvPr/>
          </p:nvSpPr>
          <p:spPr>
            <a:xfrm>
              <a:off x="17711911" y="470600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/>
            <p:cNvSpPr/>
            <p:nvPr/>
          </p:nvSpPr>
          <p:spPr>
            <a:xfrm>
              <a:off x="17769440" y="471320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17769447" y="471320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/>
            <p:cNvSpPr/>
            <p:nvPr/>
          </p:nvSpPr>
          <p:spPr>
            <a:xfrm>
              <a:off x="17768885" y="47126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/>
            <p:cNvSpPr/>
            <p:nvPr/>
          </p:nvSpPr>
          <p:spPr>
            <a:xfrm>
              <a:off x="17628563" y="470745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/>
            <p:cNvSpPr/>
            <p:nvPr/>
          </p:nvSpPr>
          <p:spPr>
            <a:xfrm>
              <a:off x="17628563" y="470888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/>
            <p:cNvSpPr/>
            <p:nvPr/>
          </p:nvSpPr>
          <p:spPr>
            <a:xfrm>
              <a:off x="17628563" y="471031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/>
            <p:cNvSpPr/>
            <p:nvPr/>
          </p:nvSpPr>
          <p:spPr>
            <a:xfrm>
              <a:off x="17550932" y="470025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/>
            <p:cNvSpPr/>
            <p:nvPr/>
          </p:nvSpPr>
          <p:spPr>
            <a:xfrm>
              <a:off x="17550932" y="470169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/>
            <p:cNvSpPr/>
            <p:nvPr/>
          </p:nvSpPr>
          <p:spPr>
            <a:xfrm>
              <a:off x="17550932" y="470313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/>
            <p:cNvSpPr/>
            <p:nvPr/>
          </p:nvSpPr>
          <p:spPr>
            <a:xfrm>
              <a:off x="17545172" y="47160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17752186" y="47160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/>
            <p:cNvSpPr/>
            <p:nvPr/>
          </p:nvSpPr>
          <p:spPr>
            <a:xfrm>
              <a:off x="17707623" y="47160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/>
            <p:cNvSpPr/>
            <p:nvPr/>
          </p:nvSpPr>
          <p:spPr>
            <a:xfrm>
              <a:off x="17545168" y="47160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/>
            <p:cNvSpPr/>
            <p:nvPr/>
          </p:nvSpPr>
          <p:spPr>
            <a:xfrm>
              <a:off x="17752186" y="4717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/>
            <p:cNvSpPr/>
            <p:nvPr/>
          </p:nvSpPr>
          <p:spPr>
            <a:xfrm>
              <a:off x="17752186" y="47174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/>
            <p:cNvSpPr/>
            <p:nvPr/>
          </p:nvSpPr>
          <p:spPr>
            <a:xfrm>
              <a:off x="17751631" y="47169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/>
            <p:cNvSpPr/>
            <p:nvPr/>
          </p:nvSpPr>
          <p:spPr>
            <a:xfrm>
              <a:off x="17545172" y="4717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/>
            <p:cNvSpPr/>
            <p:nvPr/>
          </p:nvSpPr>
          <p:spPr>
            <a:xfrm>
              <a:off x="17545172" y="47174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/>
            <p:cNvSpPr/>
            <p:nvPr/>
          </p:nvSpPr>
          <p:spPr>
            <a:xfrm>
              <a:off x="17544606" y="4716963"/>
              <a:ext cx="213995" cy="2540"/>
            </a:xfrm>
            <a:custGeom>
              <a:avLst/>
              <a:gdLst/>
              <a:ahLst/>
              <a:cxnLst/>
              <a:rect l="l" t="t" r="r" b="b"/>
              <a:pathLst>
                <a:path w="213994" h="253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13994" h="2539">
                  <a:moveTo>
                    <a:pt x="213855" y="1981"/>
                  </a:moveTo>
                  <a:lnTo>
                    <a:pt x="213690" y="1587"/>
                  </a:lnTo>
                  <a:lnTo>
                    <a:pt x="213296" y="1435"/>
                  </a:lnTo>
                  <a:lnTo>
                    <a:pt x="212902" y="1587"/>
                  </a:lnTo>
                  <a:lnTo>
                    <a:pt x="212737" y="1981"/>
                  </a:lnTo>
                  <a:lnTo>
                    <a:pt x="212902" y="2374"/>
                  </a:lnTo>
                  <a:lnTo>
                    <a:pt x="213296" y="2540"/>
                  </a:lnTo>
                  <a:lnTo>
                    <a:pt x="213690" y="2374"/>
                  </a:lnTo>
                  <a:lnTo>
                    <a:pt x="213855" y="1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/>
            <p:cNvSpPr/>
            <p:nvPr/>
          </p:nvSpPr>
          <p:spPr>
            <a:xfrm>
              <a:off x="17752180" y="47189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17753617" y="4718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17753617" y="47189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/>
            <p:cNvSpPr/>
            <p:nvPr/>
          </p:nvSpPr>
          <p:spPr>
            <a:xfrm>
              <a:off x="17752186" y="47189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/>
            <p:cNvSpPr/>
            <p:nvPr/>
          </p:nvSpPr>
          <p:spPr>
            <a:xfrm>
              <a:off x="17543733" y="47189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/>
            <p:cNvSpPr/>
            <p:nvPr/>
          </p:nvSpPr>
          <p:spPr>
            <a:xfrm>
              <a:off x="17545172" y="47189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17538855" y="47183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17539410" y="4718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/>
            <p:cNvSpPr/>
            <p:nvPr/>
          </p:nvSpPr>
          <p:spPr>
            <a:xfrm>
              <a:off x="17539413" y="47189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/>
            <p:cNvSpPr/>
            <p:nvPr/>
          </p:nvSpPr>
          <p:spPr>
            <a:xfrm>
              <a:off x="17750711" y="4718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/>
            <p:cNvSpPr/>
            <p:nvPr/>
          </p:nvSpPr>
          <p:spPr>
            <a:xfrm>
              <a:off x="17744975" y="47189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17744987" y="471894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17744987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/>
            <p:cNvSpPr/>
            <p:nvPr/>
          </p:nvSpPr>
          <p:spPr>
            <a:xfrm>
              <a:off x="17750723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/>
            <p:cNvSpPr/>
            <p:nvPr/>
          </p:nvSpPr>
          <p:spPr>
            <a:xfrm>
              <a:off x="17752186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/>
            <p:cNvSpPr/>
            <p:nvPr/>
          </p:nvSpPr>
          <p:spPr>
            <a:xfrm>
              <a:off x="17546592" y="47189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17545167" y="4718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17545172" y="471894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/>
            <p:cNvSpPr/>
            <p:nvPr/>
          </p:nvSpPr>
          <p:spPr>
            <a:xfrm>
              <a:off x="17545172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/>
            <p:cNvSpPr/>
            <p:nvPr/>
          </p:nvSpPr>
          <p:spPr>
            <a:xfrm>
              <a:off x="17546601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/>
            <p:cNvSpPr/>
            <p:nvPr/>
          </p:nvSpPr>
          <p:spPr>
            <a:xfrm>
              <a:off x="17552341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17757353" y="47385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17753615" y="4739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/>
            <p:cNvSpPr/>
            <p:nvPr/>
          </p:nvSpPr>
          <p:spPr>
            <a:xfrm>
              <a:off x="17752186" y="47390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/>
            <p:cNvSpPr/>
            <p:nvPr/>
          </p:nvSpPr>
          <p:spPr>
            <a:xfrm>
              <a:off x="17538855" y="47385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/>
            <p:cNvSpPr/>
            <p:nvPr/>
          </p:nvSpPr>
          <p:spPr>
            <a:xfrm>
              <a:off x="17539410" y="47390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17539408" y="4739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17757353" y="48305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/>
            <p:cNvSpPr/>
            <p:nvPr/>
          </p:nvSpPr>
          <p:spPr>
            <a:xfrm>
              <a:off x="17752180" y="4831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/>
            <p:cNvSpPr/>
            <p:nvPr/>
          </p:nvSpPr>
          <p:spPr>
            <a:xfrm>
              <a:off x="17753617" y="48310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/>
            <p:cNvSpPr/>
            <p:nvPr/>
          </p:nvSpPr>
          <p:spPr>
            <a:xfrm>
              <a:off x="17753617" y="48310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17752186" y="48310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17538855" y="48305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/>
            <p:cNvSpPr/>
            <p:nvPr/>
          </p:nvSpPr>
          <p:spPr>
            <a:xfrm>
              <a:off x="17539410" y="48310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/>
            <p:cNvSpPr/>
            <p:nvPr/>
          </p:nvSpPr>
          <p:spPr>
            <a:xfrm>
              <a:off x="17539413" y="4831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/>
            <p:cNvSpPr/>
            <p:nvPr/>
          </p:nvSpPr>
          <p:spPr>
            <a:xfrm>
              <a:off x="17543733" y="48310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17545172" y="48310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/>
            <p:cNvSpPr/>
            <p:nvPr/>
          </p:nvSpPr>
          <p:spPr>
            <a:xfrm>
              <a:off x="17757353" y="48506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/>
            <p:cNvSpPr/>
            <p:nvPr/>
          </p:nvSpPr>
          <p:spPr>
            <a:xfrm>
              <a:off x="17753615" y="48511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/>
            <p:cNvSpPr/>
            <p:nvPr/>
          </p:nvSpPr>
          <p:spPr>
            <a:xfrm>
              <a:off x="17752186" y="48511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/>
            <p:cNvSpPr/>
            <p:nvPr/>
          </p:nvSpPr>
          <p:spPr>
            <a:xfrm>
              <a:off x="17538855" y="48506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17539410" y="48511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/>
            <p:cNvSpPr/>
            <p:nvPr/>
          </p:nvSpPr>
          <p:spPr>
            <a:xfrm>
              <a:off x="17539408" y="48511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/>
            <p:cNvSpPr/>
            <p:nvPr/>
          </p:nvSpPr>
          <p:spPr>
            <a:xfrm>
              <a:off x="17533671" y="4859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/>
            <p:cNvSpPr/>
            <p:nvPr/>
          </p:nvSpPr>
          <p:spPr>
            <a:xfrm>
              <a:off x="17533671" y="48583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/>
            <p:cNvSpPr/>
            <p:nvPr/>
          </p:nvSpPr>
          <p:spPr>
            <a:xfrm>
              <a:off x="17533116" y="48578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17533686" y="485695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/>
            <p:cNvSpPr/>
            <p:nvPr/>
          </p:nvSpPr>
          <p:spPr>
            <a:xfrm>
              <a:off x="17533671" y="4856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/>
            <p:cNvSpPr/>
            <p:nvPr/>
          </p:nvSpPr>
          <p:spPr>
            <a:xfrm>
              <a:off x="17533116" y="48635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/>
            <p:cNvSpPr/>
            <p:nvPr/>
          </p:nvSpPr>
          <p:spPr>
            <a:xfrm>
              <a:off x="17533671" y="486412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/>
            <p:cNvSpPr/>
            <p:nvPr/>
          </p:nvSpPr>
          <p:spPr>
            <a:xfrm>
              <a:off x="17533671" y="48626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17533116" y="48621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/>
            <p:cNvSpPr/>
            <p:nvPr/>
          </p:nvSpPr>
          <p:spPr>
            <a:xfrm>
              <a:off x="17533671" y="4861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/>
            <p:cNvSpPr/>
            <p:nvPr/>
          </p:nvSpPr>
          <p:spPr>
            <a:xfrm>
              <a:off x="17763122" y="49325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/>
            <p:cNvSpPr/>
            <p:nvPr/>
          </p:nvSpPr>
          <p:spPr>
            <a:xfrm>
              <a:off x="17763677" y="49316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/>
            <p:cNvSpPr/>
            <p:nvPr/>
          </p:nvSpPr>
          <p:spPr>
            <a:xfrm>
              <a:off x="17763677" y="49302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7763122" y="49297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/>
            <p:cNvSpPr/>
            <p:nvPr/>
          </p:nvSpPr>
          <p:spPr>
            <a:xfrm>
              <a:off x="17752191" y="49302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/>
            <p:cNvSpPr/>
            <p:nvPr/>
          </p:nvSpPr>
          <p:spPr>
            <a:xfrm>
              <a:off x="17763122" y="49368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/>
            <p:cNvSpPr/>
            <p:nvPr/>
          </p:nvSpPr>
          <p:spPr>
            <a:xfrm>
              <a:off x="17752186" y="493744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/>
            <p:cNvSpPr/>
            <p:nvPr/>
          </p:nvSpPr>
          <p:spPr>
            <a:xfrm>
              <a:off x="17763677" y="49359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7763677" y="49345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/>
            <p:cNvSpPr/>
            <p:nvPr/>
          </p:nvSpPr>
          <p:spPr>
            <a:xfrm>
              <a:off x="17763677" y="49331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/>
            <p:cNvSpPr/>
            <p:nvPr/>
          </p:nvSpPr>
          <p:spPr>
            <a:xfrm>
              <a:off x="17757353" y="49426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/>
            <p:cNvSpPr/>
            <p:nvPr/>
          </p:nvSpPr>
          <p:spPr>
            <a:xfrm>
              <a:off x="17752180" y="49431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/>
            <p:cNvSpPr/>
            <p:nvPr/>
          </p:nvSpPr>
          <p:spPr>
            <a:xfrm>
              <a:off x="17753617" y="49431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17753617" y="4943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/>
            <p:cNvSpPr/>
            <p:nvPr/>
          </p:nvSpPr>
          <p:spPr>
            <a:xfrm>
              <a:off x="17752186" y="49431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/>
            <p:cNvSpPr/>
            <p:nvPr/>
          </p:nvSpPr>
          <p:spPr>
            <a:xfrm>
              <a:off x="17538855" y="49426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/>
            <p:cNvSpPr/>
            <p:nvPr/>
          </p:nvSpPr>
          <p:spPr>
            <a:xfrm>
              <a:off x="17539410" y="49431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/>
            <p:cNvSpPr/>
            <p:nvPr/>
          </p:nvSpPr>
          <p:spPr>
            <a:xfrm>
              <a:off x="17539413" y="49431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17543733" y="49431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17545172" y="4943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/>
            <p:cNvSpPr/>
            <p:nvPr/>
          </p:nvSpPr>
          <p:spPr>
            <a:xfrm>
              <a:off x="17757353" y="496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/>
            <p:cNvSpPr/>
            <p:nvPr/>
          </p:nvSpPr>
          <p:spPr>
            <a:xfrm>
              <a:off x="17753615" y="496331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/>
            <p:cNvSpPr/>
            <p:nvPr/>
          </p:nvSpPr>
          <p:spPr>
            <a:xfrm>
              <a:off x="17752186" y="496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17538855" y="496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17539410" y="496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/>
            <p:cNvSpPr/>
            <p:nvPr/>
          </p:nvSpPr>
          <p:spPr>
            <a:xfrm>
              <a:off x="17539408" y="496331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/>
            <p:cNvSpPr/>
            <p:nvPr/>
          </p:nvSpPr>
          <p:spPr>
            <a:xfrm>
              <a:off x="17752186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/>
            <p:cNvSpPr/>
            <p:nvPr/>
          </p:nvSpPr>
          <p:spPr>
            <a:xfrm>
              <a:off x="17752186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17751631" y="50777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17545172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/>
            <p:cNvSpPr/>
            <p:nvPr/>
          </p:nvSpPr>
          <p:spPr>
            <a:xfrm>
              <a:off x="17545172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/>
            <p:cNvSpPr/>
            <p:nvPr/>
          </p:nvSpPr>
          <p:spPr>
            <a:xfrm>
              <a:off x="17544606" y="5054771"/>
              <a:ext cx="213995" cy="24130"/>
            </a:xfrm>
            <a:custGeom>
              <a:avLst/>
              <a:gdLst/>
              <a:ahLst/>
              <a:cxnLst/>
              <a:rect l="l" t="t" r="r" b="b"/>
              <a:pathLst>
                <a:path w="213994" h="24129">
                  <a:moveTo>
                    <a:pt x="1117" y="23558"/>
                  </a:moveTo>
                  <a:lnTo>
                    <a:pt x="952" y="23164"/>
                  </a:lnTo>
                  <a:lnTo>
                    <a:pt x="558" y="23012"/>
                  </a:lnTo>
                  <a:lnTo>
                    <a:pt x="165" y="23164"/>
                  </a:lnTo>
                  <a:lnTo>
                    <a:pt x="0" y="23558"/>
                  </a:lnTo>
                  <a:lnTo>
                    <a:pt x="165" y="23952"/>
                  </a:lnTo>
                  <a:lnTo>
                    <a:pt x="558" y="24117"/>
                  </a:lnTo>
                  <a:lnTo>
                    <a:pt x="952" y="23952"/>
                  </a:lnTo>
                  <a:lnTo>
                    <a:pt x="1117" y="23558"/>
                  </a:lnTo>
                  <a:close/>
                </a:path>
                <a:path w="213994" h="24129">
                  <a:moveTo>
                    <a:pt x="213855" y="558"/>
                  </a:moveTo>
                  <a:lnTo>
                    <a:pt x="213690" y="165"/>
                  </a:lnTo>
                  <a:lnTo>
                    <a:pt x="213296" y="0"/>
                  </a:lnTo>
                  <a:lnTo>
                    <a:pt x="212902" y="165"/>
                  </a:lnTo>
                  <a:lnTo>
                    <a:pt x="212737" y="558"/>
                  </a:lnTo>
                  <a:lnTo>
                    <a:pt x="212902" y="952"/>
                  </a:lnTo>
                  <a:lnTo>
                    <a:pt x="213296" y="1117"/>
                  </a:lnTo>
                  <a:lnTo>
                    <a:pt x="213690" y="952"/>
                  </a:lnTo>
                  <a:lnTo>
                    <a:pt x="213855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/>
            <p:cNvSpPr/>
            <p:nvPr/>
          </p:nvSpPr>
          <p:spPr>
            <a:xfrm>
              <a:off x="17752180" y="5055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17753617" y="50553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7753617" y="5055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/>
            <p:cNvSpPr/>
            <p:nvPr/>
          </p:nvSpPr>
          <p:spPr>
            <a:xfrm>
              <a:off x="17752186" y="5055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/>
            <p:cNvSpPr/>
            <p:nvPr/>
          </p:nvSpPr>
          <p:spPr>
            <a:xfrm>
              <a:off x="17543733" y="5055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/>
            <p:cNvSpPr/>
            <p:nvPr/>
          </p:nvSpPr>
          <p:spPr>
            <a:xfrm>
              <a:off x="17545172" y="5055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7538855" y="5054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7539410" y="50553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/>
            <p:cNvSpPr/>
            <p:nvPr/>
          </p:nvSpPr>
          <p:spPr>
            <a:xfrm>
              <a:off x="17539413" y="5055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/>
            <p:cNvSpPr/>
            <p:nvPr/>
          </p:nvSpPr>
          <p:spPr>
            <a:xfrm>
              <a:off x="17752186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/>
            <p:cNvSpPr/>
            <p:nvPr/>
          </p:nvSpPr>
          <p:spPr>
            <a:xfrm>
              <a:off x="17545172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7545172" y="5078328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 h="0">
                  <a:moveTo>
                    <a:pt x="0" y="0"/>
                  </a:moveTo>
                  <a:lnTo>
                    <a:pt x="2070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7757353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7753615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/>
            <p:cNvSpPr/>
            <p:nvPr/>
          </p:nvSpPr>
          <p:spPr>
            <a:xfrm>
              <a:off x="17752186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/>
            <p:cNvSpPr/>
            <p:nvPr/>
          </p:nvSpPr>
          <p:spPr>
            <a:xfrm>
              <a:off x="17538855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7539410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7539408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7530810" y="49273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/>
            <p:cNvSpPr/>
            <p:nvPr/>
          </p:nvSpPr>
          <p:spPr>
            <a:xfrm>
              <a:off x="17530810" y="48655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/>
            <p:cNvSpPr/>
            <p:nvPr/>
          </p:nvSpPr>
          <p:spPr>
            <a:xfrm>
              <a:off x="17529355" y="48655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/>
            <p:cNvSpPr/>
            <p:nvPr/>
          </p:nvSpPr>
          <p:spPr>
            <a:xfrm>
              <a:off x="17529363" y="48655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/>
            <p:cNvSpPr/>
            <p:nvPr/>
          </p:nvSpPr>
          <p:spPr>
            <a:xfrm>
              <a:off x="17529363" y="4927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/>
            <p:cNvSpPr/>
            <p:nvPr/>
          </p:nvSpPr>
          <p:spPr>
            <a:xfrm>
              <a:off x="17529363" y="49288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/>
            <p:cNvSpPr/>
            <p:nvPr/>
          </p:nvSpPr>
          <p:spPr>
            <a:xfrm>
              <a:off x="17533671" y="4918753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51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17532226" y="49187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17532239" y="4918756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1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17539410" y="49633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17539410" y="4943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17539410" y="492880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17539410" y="492882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17539410" y="49431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17539410" y="49633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17533671" y="4928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/>
            <p:cNvSpPr/>
            <p:nvPr/>
          </p:nvSpPr>
          <p:spPr>
            <a:xfrm>
              <a:off x="17533662" y="4928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/>
            <p:cNvSpPr/>
            <p:nvPr/>
          </p:nvSpPr>
          <p:spPr>
            <a:xfrm>
              <a:off x="17533116" y="4928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17535135" y="49316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/>
            <p:cNvSpPr/>
            <p:nvPr/>
          </p:nvSpPr>
          <p:spPr>
            <a:xfrm>
              <a:off x="17537996" y="49316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/>
            <p:cNvSpPr/>
            <p:nvPr/>
          </p:nvSpPr>
          <p:spPr>
            <a:xfrm>
              <a:off x="17535126" y="49316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17535135" y="49331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17537996" y="49331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/>
            <p:cNvSpPr/>
            <p:nvPr/>
          </p:nvSpPr>
          <p:spPr>
            <a:xfrm>
              <a:off x="17535135" y="4936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/>
            <p:cNvSpPr/>
            <p:nvPr/>
          </p:nvSpPr>
          <p:spPr>
            <a:xfrm>
              <a:off x="17537996" y="4936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/>
            <p:cNvSpPr/>
            <p:nvPr/>
          </p:nvSpPr>
          <p:spPr>
            <a:xfrm>
              <a:off x="17535135" y="49417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17537996" y="49417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/>
            <p:cNvSpPr/>
            <p:nvPr/>
          </p:nvSpPr>
          <p:spPr>
            <a:xfrm>
              <a:off x="17535135" y="49475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/>
            <p:cNvSpPr/>
            <p:nvPr/>
          </p:nvSpPr>
          <p:spPr>
            <a:xfrm>
              <a:off x="17537996" y="4947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17535135" y="49532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17537996" y="495326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/>
            <p:cNvSpPr/>
            <p:nvPr/>
          </p:nvSpPr>
          <p:spPr>
            <a:xfrm>
              <a:off x="17535135" y="49575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/>
            <p:cNvSpPr/>
            <p:nvPr/>
          </p:nvSpPr>
          <p:spPr>
            <a:xfrm>
              <a:off x="17537996" y="49575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/>
            <p:cNvSpPr/>
            <p:nvPr/>
          </p:nvSpPr>
          <p:spPr>
            <a:xfrm>
              <a:off x="17535135" y="49618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/>
            <p:cNvSpPr/>
            <p:nvPr/>
          </p:nvSpPr>
          <p:spPr>
            <a:xfrm>
              <a:off x="17535135" y="49633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/>
            <p:cNvSpPr/>
            <p:nvPr/>
          </p:nvSpPr>
          <p:spPr>
            <a:xfrm>
              <a:off x="17537996" y="49618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/>
            <p:cNvSpPr/>
            <p:nvPr/>
          </p:nvSpPr>
          <p:spPr>
            <a:xfrm>
              <a:off x="17533671" y="49647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/>
            <p:cNvSpPr/>
            <p:nvPr/>
          </p:nvSpPr>
          <p:spPr>
            <a:xfrm>
              <a:off x="17533662" y="49647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17533116" y="4964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17526468" y="49705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/>
            <p:cNvSpPr/>
            <p:nvPr/>
          </p:nvSpPr>
          <p:spPr>
            <a:xfrm>
              <a:off x="17526472" y="497050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/>
            <p:cNvSpPr/>
            <p:nvPr/>
          </p:nvSpPr>
          <p:spPr>
            <a:xfrm>
              <a:off x="17526472" y="499207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/>
            <p:cNvSpPr/>
            <p:nvPr/>
          </p:nvSpPr>
          <p:spPr>
            <a:xfrm>
              <a:off x="17539410" y="497050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/>
            <p:cNvSpPr/>
            <p:nvPr/>
          </p:nvSpPr>
          <p:spPr>
            <a:xfrm>
              <a:off x="17765100" y="48900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6" name="object 5326"/>
            <p:cNvSpPr/>
            <p:nvPr/>
          </p:nvSpPr>
          <p:spPr>
            <a:xfrm>
              <a:off x="17765108" y="489001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7" name="object 5327"/>
            <p:cNvSpPr/>
            <p:nvPr/>
          </p:nvSpPr>
          <p:spPr>
            <a:xfrm>
              <a:off x="17765108" y="4898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/>
            <p:cNvSpPr/>
            <p:nvPr/>
          </p:nvSpPr>
          <p:spPr>
            <a:xfrm>
              <a:off x="17765108" y="490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/>
            <p:cNvSpPr/>
            <p:nvPr/>
          </p:nvSpPr>
          <p:spPr>
            <a:xfrm>
              <a:off x="17766545" y="488999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/>
            <p:cNvSpPr/>
            <p:nvPr/>
          </p:nvSpPr>
          <p:spPr>
            <a:xfrm>
              <a:off x="17756501" y="489574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1" name="object 5331"/>
            <p:cNvSpPr/>
            <p:nvPr/>
          </p:nvSpPr>
          <p:spPr>
            <a:xfrm>
              <a:off x="17756511" y="4895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2" name="object 5332"/>
            <p:cNvSpPr/>
            <p:nvPr/>
          </p:nvSpPr>
          <p:spPr>
            <a:xfrm>
              <a:off x="17756511" y="48986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/>
            <p:cNvSpPr/>
            <p:nvPr/>
          </p:nvSpPr>
          <p:spPr>
            <a:xfrm>
              <a:off x="17530810" y="490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/>
            <p:cNvSpPr/>
            <p:nvPr/>
          </p:nvSpPr>
          <p:spPr>
            <a:xfrm>
              <a:off x="17532239" y="489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/>
            <p:cNvSpPr/>
            <p:nvPr/>
          </p:nvSpPr>
          <p:spPr>
            <a:xfrm>
              <a:off x="17532239" y="4890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/>
            <p:cNvSpPr/>
            <p:nvPr/>
          </p:nvSpPr>
          <p:spPr>
            <a:xfrm>
              <a:off x="17530805" y="48900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7" name="object 5337"/>
            <p:cNvSpPr/>
            <p:nvPr/>
          </p:nvSpPr>
          <p:spPr>
            <a:xfrm>
              <a:off x="17532239" y="48986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/>
            <p:cNvSpPr/>
            <p:nvPr/>
          </p:nvSpPr>
          <p:spPr>
            <a:xfrm>
              <a:off x="17540871" y="4895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/>
            <p:cNvSpPr/>
            <p:nvPr/>
          </p:nvSpPr>
          <p:spPr>
            <a:xfrm>
              <a:off x="17532255" y="48957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/>
            <p:cNvSpPr/>
            <p:nvPr/>
          </p:nvSpPr>
          <p:spPr>
            <a:xfrm>
              <a:off x="17756511" y="4895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/>
            <p:cNvSpPr/>
            <p:nvPr/>
          </p:nvSpPr>
          <p:spPr>
            <a:xfrm>
              <a:off x="17755956" y="48966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/>
            <p:cNvSpPr/>
            <p:nvPr/>
          </p:nvSpPr>
          <p:spPr>
            <a:xfrm>
              <a:off x="17756511" y="488139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/>
            <p:cNvSpPr/>
            <p:nvPr/>
          </p:nvSpPr>
          <p:spPr>
            <a:xfrm>
              <a:off x="17540871" y="4895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/>
            <p:cNvSpPr/>
            <p:nvPr/>
          </p:nvSpPr>
          <p:spPr>
            <a:xfrm>
              <a:off x="17540871" y="488138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/>
            <p:cNvSpPr/>
            <p:nvPr/>
          </p:nvSpPr>
          <p:spPr>
            <a:xfrm>
              <a:off x="17753617" y="48943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/>
            <p:cNvSpPr/>
            <p:nvPr/>
          </p:nvSpPr>
          <p:spPr>
            <a:xfrm>
              <a:off x="17758817" y="48937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/>
            <p:cNvSpPr/>
            <p:nvPr/>
          </p:nvSpPr>
          <p:spPr>
            <a:xfrm>
              <a:off x="17755048" y="488856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324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/>
            <p:cNvSpPr/>
            <p:nvPr/>
          </p:nvSpPr>
          <p:spPr>
            <a:xfrm>
              <a:off x="17752179" y="4888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/>
            <p:cNvSpPr/>
            <p:nvPr/>
          </p:nvSpPr>
          <p:spPr>
            <a:xfrm>
              <a:off x="17752186" y="48885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/>
            <p:cNvSpPr/>
            <p:nvPr/>
          </p:nvSpPr>
          <p:spPr>
            <a:xfrm>
              <a:off x="17753617" y="4894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/>
            <p:cNvSpPr/>
            <p:nvPr/>
          </p:nvSpPr>
          <p:spPr>
            <a:xfrm>
              <a:off x="17752186" y="4905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/>
            <p:cNvSpPr/>
            <p:nvPr/>
          </p:nvSpPr>
          <p:spPr>
            <a:xfrm>
              <a:off x="17755048" y="490006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5748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/>
            <p:cNvSpPr/>
            <p:nvPr/>
          </p:nvSpPr>
          <p:spPr>
            <a:xfrm>
              <a:off x="17758817" y="48995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/>
            <p:cNvSpPr/>
            <p:nvPr/>
          </p:nvSpPr>
          <p:spPr>
            <a:xfrm>
              <a:off x="17753613" y="49000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/>
            <p:cNvSpPr/>
            <p:nvPr/>
          </p:nvSpPr>
          <p:spPr>
            <a:xfrm>
              <a:off x="17545172" y="48885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/>
            <p:cNvSpPr/>
            <p:nvPr/>
          </p:nvSpPr>
          <p:spPr>
            <a:xfrm>
              <a:off x="17543733" y="48943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/>
            <p:cNvSpPr/>
            <p:nvPr/>
          </p:nvSpPr>
          <p:spPr>
            <a:xfrm>
              <a:off x="17542303" y="4888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/>
            <p:cNvSpPr/>
            <p:nvPr/>
          </p:nvSpPr>
          <p:spPr>
            <a:xfrm>
              <a:off x="17538008" y="4888566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303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/>
            <p:cNvSpPr/>
            <p:nvPr/>
          </p:nvSpPr>
          <p:spPr>
            <a:xfrm>
              <a:off x="17537441" y="48937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/>
            <p:cNvSpPr/>
            <p:nvPr/>
          </p:nvSpPr>
          <p:spPr>
            <a:xfrm>
              <a:off x="17537996" y="48943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/>
            <p:cNvSpPr/>
            <p:nvPr/>
          </p:nvSpPr>
          <p:spPr>
            <a:xfrm>
              <a:off x="17537984" y="49000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/>
            <p:cNvSpPr/>
            <p:nvPr/>
          </p:nvSpPr>
          <p:spPr>
            <a:xfrm>
              <a:off x="17537441" y="48995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/>
            <p:cNvSpPr/>
            <p:nvPr/>
          </p:nvSpPr>
          <p:spPr>
            <a:xfrm>
              <a:off x="17537996" y="490007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4303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/>
            <p:cNvSpPr/>
            <p:nvPr/>
          </p:nvSpPr>
          <p:spPr>
            <a:xfrm>
              <a:off x="17542312" y="4905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/>
            <p:cNvSpPr/>
            <p:nvPr/>
          </p:nvSpPr>
          <p:spPr>
            <a:xfrm>
              <a:off x="17762246" y="488426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/>
            <p:cNvSpPr/>
            <p:nvPr/>
          </p:nvSpPr>
          <p:spPr>
            <a:xfrm>
              <a:off x="17752183" y="48842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/>
            <p:cNvSpPr/>
            <p:nvPr/>
          </p:nvSpPr>
          <p:spPr>
            <a:xfrm>
              <a:off x="17755048" y="48957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/>
            <p:cNvSpPr/>
            <p:nvPr/>
          </p:nvSpPr>
          <p:spPr>
            <a:xfrm>
              <a:off x="17755048" y="4895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/>
            <p:cNvSpPr/>
            <p:nvPr/>
          </p:nvSpPr>
          <p:spPr>
            <a:xfrm>
              <a:off x="17535135" y="489574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/>
            <p:cNvSpPr/>
            <p:nvPr/>
          </p:nvSpPr>
          <p:spPr>
            <a:xfrm>
              <a:off x="17535141" y="48842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/>
            <p:cNvSpPr/>
            <p:nvPr/>
          </p:nvSpPr>
          <p:spPr>
            <a:xfrm>
              <a:off x="17535135" y="48842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/>
            <p:cNvSpPr/>
            <p:nvPr/>
          </p:nvSpPr>
          <p:spPr>
            <a:xfrm>
              <a:off x="17542312" y="4895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/>
            <p:cNvSpPr/>
            <p:nvPr/>
          </p:nvSpPr>
          <p:spPr>
            <a:xfrm>
              <a:off x="17762246" y="48986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/>
            <p:cNvSpPr/>
            <p:nvPr/>
          </p:nvSpPr>
          <p:spPr>
            <a:xfrm>
              <a:off x="17755035" y="48986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/>
            <p:cNvSpPr/>
            <p:nvPr/>
          </p:nvSpPr>
          <p:spPr>
            <a:xfrm>
              <a:off x="17752186" y="49115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/>
            <p:cNvSpPr/>
            <p:nvPr/>
          </p:nvSpPr>
          <p:spPr>
            <a:xfrm>
              <a:off x="17535135" y="49115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/>
            <p:cNvSpPr/>
            <p:nvPr/>
          </p:nvSpPr>
          <p:spPr>
            <a:xfrm>
              <a:off x="17540867" y="48986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8" name="object 5378"/>
            <p:cNvSpPr/>
            <p:nvPr/>
          </p:nvSpPr>
          <p:spPr>
            <a:xfrm>
              <a:off x="17535135" y="489862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9" name="object 5379"/>
            <p:cNvSpPr/>
            <p:nvPr/>
          </p:nvSpPr>
          <p:spPr>
            <a:xfrm>
              <a:off x="17753051" y="4869325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69" h="55879">
                  <a:moveTo>
                    <a:pt x="1117" y="55194"/>
                  </a:moveTo>
                  <a:lnTo>
                    <a:pt x="952" y="54800"/>
                  </a:lnTo>
                  <a:lnTo>
                    <a:pt x="558" y="54635"/>
                  </a:lnTo>
                  <a:lnTo>
                    <a:pt x="165" y="54800"/>
                  </a:lnTo>
                  <a:lnTo>
                    <a:pt x="0" y="55194"/>
                  </a:lnTo>
                  <a:lnTo>
                    <a:pt x="165" y="55587"/>
                  </a:lnTo>
                  <a:lnTo>
                    <a:pt x="558" y="55753"/>
                  </a:lnTo>
                  <a:lnTo>
                    <a:pt x="952" y="55587"/>
                  </a:lnTo>
                  <a:lnTo>
                    <a:pt x="1117" y="55194"/>
                  </a:lnTo>
                  <a:close/>
                </a:path>
                <a:path w="1269" h="558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/>
            <p:cNvSpPr/>
            <p:nvPr/>
          </p:nvSpPr>
          <p:spPr>
            <a:xfrm>
              <a:off x="17753617" y="49115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/>
            <p:cNvSpPr/>
            <p:nvPr/>
          </p:nvSpPr>
          <p:spPr>
            <a:xfrm>
              <a:off x="17753617" y="486986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/>
            <p:cNvSpPr/>
            <p:nvPr/>
          </p:nvSpPr>
          <p:spPr>
            <a:xfrm>
              <a:off x="17752172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/>
            <p:cNvSpPr/>
            <p:nvPr/>
          </p:nvSpPr>
          <p:spPr>
            <a:xfrm>
              <a:off x="17752186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/>
            <p:cNvSpPr/>
            <p:nvPr/>
          </p:nvSpPr>
          <p:spPr>
            <a:xfrm>
              <a:off x="17747849" y="486268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/>
            <p:cNvSpPr/>
            <p:nvPr/>
          </p:nvSpPr>
          <p:spPr>
            <a:xfrm>
              <a:off x="17529363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/>
            <p:cNvSpPr/>
            <p:nvPr/>
          </p:nvSpPr>
          <p:spPr>
            <a:xfrm>
              <a:off x="17533671" y="467294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1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/>
            <p:cNvSpPr/>
            <p:nvPr/>
          </p:nvSpPr>
          <p:spPr>
            <a:xfrm>
              <a:off x="17553802" y="4672944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0" y="0"/>
                  </a:moveTo>
                  <a:lnTo>
                    <a:pt x="1523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/>
            <p:cNvSpPr/>
            <p:nvPr/>
          </p:nvSpPr>
          <p:spPr>
            <a:xfrm>
              <a:off x="17707626" y="46729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/>
            <p:cNvSpPr/>
            <p:nvPr/>
          </p:nvSpPr>
          <p:spPr>
            <a:xfrm>
              <a:off x="17726296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/>
            <p:cNvSpPr/>
            <p:nvPr/>
          </p:nvSpPr>
          <p:spPr>
            <a:xfrm>
              <a:off x="17726296" y="466718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/>
            <p:cNvSpPr/>
            <p:nvPr/>
          </p:nvSpPr>
          <p:spPr>
            <a:xfrm>
              <a:off x="17726296" y="46671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/>
            <p:cNvSpPr/>
            <p:nvPr/>
          </p:nvSpPr>
          <p:spPr>
            <a:xfrm>
              <a:off x="17707626" y="46671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/>
            <p:cNvSpPr/>
            <p:nvPr/>
          </p:nvSpPr>
          <p:spPr>
            <a:xfrm>
              <a:off x="17706160" y="46671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/>
            <p:cNvSpPr/>
            <p:nvPr/>
          </p:nvSpPr>
          <p:spPr>
            <a:xfrm>
              <a:off x="17706164" y="466718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/>
            <p:cNvSpPr/>
            <p:nvPr/>
          </p:nvSpPr>
          <p:spPr>
            <a:xfrm>
              <a:off x="17707626" y="46671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/>
            <p:cNvSpPr/>
            <p:nvPr/>
          </p:nvSpPr>
          <p:spPr>
            <a:xfrm>
              <a:off x="17553802" y="466719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/>
            <p:cNvSpPr/>
            <p:nvPr/>
          </p:nvSpPr>
          <p:spPr>
            <a:xfrm>
              <a:off x="17533666" y="4667189"/>
              <a:ext cx="20320" cy="17780"/>
            </a:xfrm>
            <a:custGeom>
              <a:avLst/>
              <a:gdLst/>
              <a:ahLst/>
              <a:cxnLst/>
              <a:rect l="l" t="t" r="r" b="b"/>
              <a:pathLst>
                <a:path w="20319" h="17779">
                  <a:moveTo>
                    <a:pt x="20135" y="0"/>
                  </a:moveTo>
                  <a:lnTo>
                    <a:pt x="20135" y="17245"/>
                  </a:lnTo>
                </a:path>
                <a:path w="20319" h="17779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/>
            <p:cNvSpPr/>
            <p:nvPr/>
          </p:nvSpPr>
          <p:spPr>
            <a:xfrm>
              <a:off x="17533671" y="4667189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19" h="10160">
                  <a:moveTo>
                    <a:pt x="0" y="0"/>
                  </a:moveTo>
                  <a:lnTo>
                    <a:pt x="20125" y="0"/>
                  </a:lnTo>
                </a:path>
                <a:path w="20319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/>
            <p:cNvSpPr/>
            <p:nvPr/>
          </p:nvSpPr>
          <p:spPr>
            <a:xfrm>
              <a:off x="17533671" y="46671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/>
            <p:cNvSpPr/>
            <p:nvPr/>
          </p:nvSpPr>
          <p:spPr>
            <a:xfrm>
              <a:off x="17721417" y="46752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/>
            <p:cNvSpPr/>
            <p:nvPr/>
          </p:nvSpPr>
          <p:spPr>
            <a:xfrm>
              <a:off x="17721972" y="46758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/>
            <p:cNvSpPr/>
            <p:nvPr/>
          </p:nvSpPr>
          <p:spPr>
            <a:xfrm>
              <a:off x="17721971" y="46758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/>
            <p:cNvSpPr/>
            <p:nvPr/>
          </p:nvSpPr>
          <p:spPr>
            <a:xfrm>
              <a:off x="17706164" y="46772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/>
            <p:cNvSpPr/>
            <p:nvPr/>
          </p:nvSpPr>
          <p:spPr>
            <a:xfrm>
              <a:off x="17709950" y="46766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/>
            <p:cNvSpPr/>
            <p:nvPr/>
          </p:nvSpPr>
          <p:spPr>
            <a:xfrm>
              <a:off x="17707625" y="46772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/>
            <p:cNvSpPr/>
            <p:nvPr/>
          </p:nvSpPr>
          <p:spPr>
            <a:xfrm>
              <a:off x="17533671" y="46772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/>
            <p:cNvSpPr/>
            <p:nvPr/>
          </p:nvSpPr>
          <p:spPr>
            <a:xfrm>
              <a:off x="17535976" y="46766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/>
            <p:cNvSpPr/>
            <p:nvPr/>
          </p:nvSpPr>
          <p:spPr>
            <a:xfrm>
              <a:off x="17533663" y="46772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/>
            <p:cNvSpPr/>
            <p:nvPr/>
          </p:nvSpPr>
          <p:spPr>
            <a:xfrm>
              <a:off x="17553809" y="467725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 h="0">
                  <a:moveTo>
                    <a:pt x="2371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/>
            <p:cNvSpPr/>
            <p:nvPr/>
          </p:nvSpPr>
          <p:spPr>
            <a:xfrm>
              <a:off x="17546598" y="467725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/>
            <p:cNvSpPr/>
            <p:nvPr/>
          </p:nvSpPr>
          <p:spPr>
            <a:xfrm>
              <a:off x="17546601" y="4677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/>
            <p:cNvSpPr/>
            <p:nvPr/>
          </p:nvSpPr>
          <p:spPr>
            <a:xfrm>
              <a:off x="17546601" y="46930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/>
            <p:cNvSpPr/>
            <p:nvPr/>
          </p:nvSpPr>
          <p:spPr>
            <a:xfrm>
              <a:off x="17550386" y="4692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/>
            <p:cNvSpPr/>
            <p:nvPr/>
          </p:nvSpPr>
          <p:spPr>
            <a:xfrm>
              <a:off x="17634291" y="4693072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4" h="0">
                  <a:moveTo>
                    <a:pt x="0" y="0"/>
                  </a:moveTo>
                  <a:lnTo>
                    <a:pt x="1566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/>
            <p:cNvSpPr/>
            <p:nvPr/>
          </p:nvSpPr>
          <p:spPr>
            <a:xfrm>
              <a:off x="17790985" y="467726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/>
            <p:cNvSpPr/>
            <p:nvPr/>
          </p:nvSpPr>
          <p:spPr>
            <a:xfrm>
              <a:off x="17790985" y="4678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/>
            <p:cNvSpPr/>
            <p:nvPr/>
          </p:nvSpPr>
          <p:spPr>
            <a:xfrm>
              <a:off x="17790985" y="46786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/>
            <p:cNvSpPr/>
            <p:nvPr/>
          </p:nvSpPr>
          <p:spPr>
            <a:xfrm>
              <a:off x="17773715" y="467869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/>
            <p:cNvSpPr/>
            <p:nvPr/>
          </p:nvSpPr>
          <p:spPr>
            <a:xfrm>
              <a:off x="17773718" y="467869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/>
            <p:cNvSpPr/>
            <p:nvPr/>
          </p:nvSpPr>
          <p:spPr>
            <a:xfrm>
              <a:off x="17773160" y="46781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/>
            <p:cNvSpPr/>
            <p:nvPr/>
          </p:nvSpPr>
          <p:spPr>
            <a:xfrm>
              <a:off x="17628563" y="467869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/>
            <p:cNvSpPr/>
            <p:nvPr/>
          </p:nvSpPr>
          <p:spPr>
            <a:xfrm>
              <a:off x="17628553" y="46786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/>
            <p:cNvSpPr/>
            <p:nvPr/>
          </p:nvSpPr>
          <p:spPr>
            <a:xfrm>
              <a:off x="17628553" y="468587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3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/>
            <p:cNvSpPr/>
            <p:nvPr/>
          </p:nvSpPr>
          <p:spPr>
            <a:xfrm>
              <a:off x="17711911" y="4678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/>
            <p:cNvSpPr/>
            <p:nvPr/>
          </p:nvSpPr>
          <p:spPr>
            <a:xfrm>
              <a:off x="17550941" y="46844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/>
            <p:cNvSpPr/>
            <p:nvPr/>
          </p:nvSpPr>
          <p:spPr>
            <a:xfrm>
              <a:off x="17550933" y="46844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/>
            <p:cNvSpPr/>
            <p:nvPr/>
          </p:nvSpPr>
          <p:spPr>
            <a:xfrm>
              <a:off x="17550941" y="46844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/>
            <p:cNvSpPr/>
            <p:nvPr/>
          </p:nvSpPr>
          <p:spPr>
            <a:xfrm>
              <a:off x="17550941" y="468443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/>
            <p:cNvSpPr/>
            <p:nvPr/>
          </p:nvSpPr>
          <p:spPr>
            <a:xfrm>
              <a:off x="17773715" y="46858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/>
            <p:cNvSpPr/>
            <p:nvPr/>
          </p:nvSpPr>
          <p:spPr>
            <a:xfrm>
              <a:off x="17773718" y="46858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/>
            <p:cNvSpPr/>
            <p:nvPr/>
          </p:nvSpPr>
          <p:spPr>
            <a:xfrm>
              <a:off x="17773160" y="4685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/>
            <p:cNvSpPr/>
            <p:nvPr/>
          </p:nvSpPr>
          <p:spPr>
            <a:xfrm>
              <a:off x="17773715" y="468732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/>
            <p:cNvSpPr/>
            <p:nvPr/>
          </p:nvSpPr>
          <p:spPr>
            <a:xfrm>
              <a:off x="17773718" y="46858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4" name="object 5434"/>
            <p:cNvSpPr/>
            <p:nvPr/>
          </p:nvSpPr>
          <p:spPr>
            <a:xfrm>
              <a:off x="17773715" y="46858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/>
            <p:cNvSpPr/>
            <p:nvPr/>
          </p:nvSpPr>
          <p:spPr>
            <a:xfrm>
              <a:off x="17790985" y="46858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/>
            <p:cNvSpPr/>
            <p:nvPr/>
          </p:nvSpPr>
          <p:spPr>
            <a:xfrm>
              <a:off x="17790985" y="46873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/>
            <p:cNvSpPr/>
            <p:nvPr/>
          </p:nvSpPr>
          <p:spPr>
            <a:xfrm>
              <a:off x="17550932" y="468587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/>
            <p:cNvSpPr/>
            <p:nvPr/>
          </p:nvSpPr>
          <p:spPr>
            <a:xfrm>
              <a:off x="17550941" y="46858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/>
            <p:cNvSpPr/>
            <p:nvPr/>
          </p:nvSpPr>
          <p:spPr>
            <a:xfrm>
              <a:off x="17550941" y="469307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3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/>
            <p:cNvSpPr/>
            <p:nvPr/>
          </p:nvSpPr>
          <p:spPr>
            <a:xfrm>
              <a:off x="17634291" y="46858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/>
            <p:cNvSpPr/>
            <p:nvPr/>
          </p:nvSpPr>
          <p:spPr>
            <a:xfrm>
              <a:off x="17548062" y="46916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/>
            <p:cNvSpPr/>
            <p:nvPr/>
          </p:nvSpPr>
          <p:spPr>
            <a:xfrm>
              <a:off x="17548063" y="4691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/>
            <p:cNvSpPr/>
            <p:nvPr/>
          </p:nvSpPr>
          <p:spPr>
            <a:xfrm>
              <a:off x="17548063" y="46930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/>
            <p:cNvSpPr/>
            <p:nvPr/>
          </p:nvSpPr>
          <p:spPr>
            <a:xfrm>
              <a:off x="17773715" y="46930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/>
            <p:cNvSpPr/>
            <p:nvPr/>
          </p:nvSpPr>
          <p:spPr>
            <a:xfrm>
              <a:off x="17773718" y="46930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/>
            <p:cNvSpPr/>
            <p:nvPr/>
          </p:nvSpPr>
          <p:spPr>
            <a:xfrm>
              <a:off x="17773160" y="4692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/>
            <p:cNvSpPr/>
            <p:nvPr/>
          </p:nvSpPr>
          <p:spPr>
            <a:xfrm>
              <a:off x="17628563" y="468014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8" name="object 5448"/>
            <p:cNvSpPr/>
            <p:nvPr/>
          </p:nvSpPr>
          <p:spPr>
            <a:xfrm>
              <a:off x="17628563" y="468300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/>
            <p:cNvSpPr/>
            <p:nvPr/>
          </p:nvSpPr>
          <p:spPr>
            <a:xfrm>
              <a:off x="17628563" y="468444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/>
            <p:cNvSpPr/>
            <p:nvPr/>
          </p:nvSpPr>
          <p:spPr>
            <a:xfrm>
              <a:off x="17550932" y="468876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/>
            <p:cNvSpPr/>
            <p:nvPr/>
          </p:nvSpPr>
          <p:spPr>
            <a:xfrm>
              <a:off x="17550932" y="469019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/>
            <p:cNvSpPr/>
            <p:nvPr/>
          </p:nvSpPr>
          <p:spPr>
            <a:xfrm>
              <a:off x="17550932" y="469162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/>
            <p:cNvSpPr/>
            <p:nvPr/>
          </p:nvSpPr>
          <p:spPr>
            <a:xfrm>
              <a:off x="17766537" y="48971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/>
            <p:cNvSpPr/>
            <p:nvPr/>
          </p:nvSpPr>
          <p:spPr>
            <a:xfrm>
              <a:off x="17494846" y="48971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/>
            <p:cNvSpPr/>
            <p:nvPr/>
          </p:nvSpPr>
          <p:spPr>
            <a:xfrm>
              <a:off x="17471861" y="48971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/>
            <p:cNvSpPr/>
            <p:nvPr/>
          </p:nvSpPr>
          <p:spPr>
            <a:xfrm>
              <a:off x="17517868" y="486701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/>
            <p:cNvSpPr/>
            <p:nvPr/>
          </p:nvSpPr>
          <p:spPr>
            <a:xfrm>
              <a:off x="17517865" y="486701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/>
            <p:cNvSpPr/>
            <p:nvPr/>
          </p:nvSpPr>
          <p:spPr>
            <a:xfrm>
              <a:off x="17517865" y="49273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9" name="object 5459"/>
            <p:cNvSpPr/>
            <p:nvPr/>
          </p:nvSpPr>
          <p:spPr>
            <a:xfrm>
              <a:off x="17530810" y="48670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/>
            <p:cNvSpPr/>
            <p:nvPr/>
          </p:nvSpPr>
          <p:spPr>
            <a:xfrm>
              <a:off x="17530255" y="4866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/>
            <p:cNvSpPr/>
            <p:nvPr/>
          </p:nvSpPr>
          <p:spPr>
            <a:xfrm>
              <a:off x="17530810" y="486701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/>
            <p:cNvSpPr/>
            <p:nvPr/>
          </p:nvSpPr>
          <p:spPr>
            <a:xfrm>
              <a:off x="17530255" y="49268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/>
            <p:cNvSpPr/>
            <p:nvPr/>
          </p:nvSpPr>
          <p:spPr>
            <a:xfrm>
              <a:off x="17530810" y="48670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/>
            <p:cNvSpPr/>
            <p:nvPr/>
          </p:nvSpPr>
          <p:spPr>
            <a:xfrm>
              <a:off x="17516388" y="48670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5" name="object 5465"/>
            <p:cNvSpPr/>
            <p:nvPr/>
          </p:nvSpPr>
          <p:spPr>
            <a:xfrm>
              <a:off x="17516402" y="49273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6" name="object 5466"/>
            <p:cNvSpPr/>
            <p:nvPr/>
          </p:nvSpPr>
          <p:spPr>
            <a:xfrm>
              <a:off x="17550941" y="50869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7" name="object 5467"/>
            <p:cNvSpPr/>
            <p:nvPr/>
          </p:nvSpPr>
          <p:spPr>
            <a:xfrm>
              <a:off x="17550941" y="50855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/>
            <p:cNvSpPr/>
            <p:nvPr/>
          </p:nvSpPr>
          <p:spPr>
            <a:xfrm>
              <a:off x="17546607" y="509701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9" name="object 5469"/>
            <p:cNvSpPr/>
            <p:nvPr/>
          </p:nvSpPr>
          <p:spPr>
            <a:xfrm>
              <a:off x="17546601" y="50955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/>
            <p:cNvSpPr/>
            <p:nvPr/>
          </p:nvSpPr>
          <p:spPr>
            <a:xfrm>
              <a:off x="17546601" y="50955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/>
            <p:cNvSpPr/>
            <p:nvPr/>
          </p:nvSpPr>
          <p:spPr>
            <a:xfrm>
              <a:off x="17553802" y="507543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/>
            <p:cNvSpPr/>
            <p:nvPr/>
          </p:nvSpPr>
          <p:spPr>
            <a:xfrm>
              <a:off x="17553802" y="50754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3" name="object 5473"/>
            <p:cNvSpPr/>
            <p:nvPr/>
          </p:nvSpPr>
          <p:spPr>
            <a:xfrm>
              <a:off x="17550933" y="50869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4" name="object 5474"/>
            <p:cNvSpPr/>
            <p:nvPr/>
          </p:nvSpPr>
          <p:spPr>
            <a:xfrm>
              <a:off x="17550941" y="50854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/>
            <p:cNvSpPr/>
            <p:nvPr/>
          </p:nvSpPr>
          <p:spPr>
            <a:xfrm>
              <a:off x="17705609" y="5080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/>
            <p:cNvSpPr/>
            <p:nvPr/>
          </p:nvSpPr>
          <p:spPr>
            <a:xfrm>
              <a:off x="17553792" y="5081188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1523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/>
            <p:cNvSpPr/>
            <p:nvPr/>
          </p:nvSpPr>
          <p:spPr>
            <a:xfrm>
              <a:off x="17707626" y="50811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/>
            <p:cNvSpPr/>
            <p:nvPr/>
          </p:nvSpPr>
          <p:spPr>
            <a:xfrm>
              <a:off x="17709950" y="5080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/>
            <p:cNvSpPr/>
            <p:nvPr/>
          </p:nvSpPr>
          <p:spPr>
            <a:xfrm>
              <a:off x="17706169" y="508118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/>
            <p:cNvSpPr/>
            <p:nvPr/>
          </p:nvSpPr>
          <p:spPr>
            <a:xfrm>
              <a:off x="17707626" y="50754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/>
            <p:cNvSpPr/>
            <p:nvPr/>
          </p:nvSpPr>
          <p:spPr>
            <a:xfrm>
              <a:off x="17706164" y="50754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/>
            <p:cNvSpPr/>
            <p:nvPr/>
          </p:nvSpPr>
          <p:spPr>
            <a:xfrm>
              <a:off x="17750168" y="50748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39"/>
                  </a:lnTo>
                  <a:lnTo>
                    <a:pt x="546" y="1104"/>
                  </a:lnTo>
                  <a:lnTo>
                    <a:pt x="939" y="939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/>
            <p:cNvSpPr/>
            <p:nvPr/>
          </p:nvSpPr>
          <p:spPr>
            <a:xfrm>
              <a:off x="17707625" y="5075434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 h="0">
                  <a:moveTo>
                    <a:pt x="430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/>
            <p:cNvSpPr/>
            <p:nvPr/>
          </p:nvSpPr>
          <p:spPr>
            <a:xfrm>
              <a:off x="17706164" y="507543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/>
            <p:cNvSpPr/>
            <p:nvPr/>
          </p:nvSpPr>
          <p:spPr>
            <a:xfrm>
              <a:off x="17750168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/>
            <p:cNvSpPr/>
            <p:nvPr/>
          </p:nvSpPr>
          <p:spPr>
            <a:xfrm>
              <a:off x="17546601" y="50754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/>
            <p:cNvSpPr/>
            <p:nvPr/>
          </p:nvSpPr>
          <p:spPr>
            <a:xfrm>
              <a:off x="17546598" y="50754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/>
            <p:cNvSpPr/>
            <p:nvPr/>
          </p:nvSpPr>
          <p:spPr>
            <a:xfrm>
              <a:off x="17546595" y="5097011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2400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/>
            <p:cNvSpPr/>
            <p:nvPr/>
          </p:nvSpPr>
          <p:spPr>
            <a:xfrm>
              <a:off x="17546601" y="50812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/>
            <p:cNvSpPr/>
            <p:nvPr/>
          </p:nvSpPr>
          <p:spPr>
            <a:xfrm>
              <a:off x="17546601" y="50811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/>
            <p:cNvSpPr/>
            <p:nvPr/>
          </p:nvSpPr>
          <p:spPr>
            <a:xfrm>
              <a:off x="17710505" y="508118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61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/>
            <p:cNvSpPr/>
            <p:nvPr/>
          </p:nvSpPr>
          <p:spPr>
            <a:xfrm>
              <a:off x="17786661" y="508118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/>
            <p:cNvSpPr/>
            <p:nvPr/>
          </p:nvSpPr>
          <p:spPr>
            <a:xfrm>
              <a:off x="17707626" y="50754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/>
            <p:cNvSpPr/>
            <p:nvPr/>
          </p:nvSpPr>
          <p:spPr>
            <a:xfrm>
              <a:off x="17552341" y="50754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/>
            <p:cNvSpPr/>
            <p:nvPr/>
          </p:nvSpPr>
          <p:spPr>
            <a:xfrm>
              <a:off x="17552341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/>
            <p:cNvSpPr/>
            <p:nvPr/>
          </p:nvSpPr>
          <p:spPr>
            <a:xfrm>
              <a:off x="17707071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/>
            <p:cNvSpPr/>
            <p:nvPr/>
          </p:nvSpPr>
          <p:spPr>
            <a:xfrm>
              <a:off x="17769440" y="50955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/>
            <p:cNvSpPr/>
            <p:nvPr/>
          </p:nvSpPr>
          <p:spPr>
            <a:xfrm>
              <a:off x="17769447" y="509701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/>
            <p:cNvSpPr/>
            <p:nvPr/>
          </p:nvSpPr>
          <p:spPr>
            <a:xfrm>
              <a:off x="17769440" y="50955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/>
            <p:cNvSpPr/>
            <p:nvPr/>
          </p:nvSpPr>
          <p:spPr>
            <a:xfrm>
              <a:off x="17786661" y="5089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/>
            <p:cNvSpPr/>
            <p:nvPr/>
          </p:nvSpPr>
          <p:spPr>
            <a:xfrm>
              <a:off x="17786661" y="508981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/>
            <p:cNvSpPr/>
            <p:nvPr/>
          </p:nvSpPr>
          <p:spPr>
            <a:xfrm>
              <a:off x="17550932" y="50970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/>
            <p:cNvSpPr/>
            <p:nvPr/>
          </p:nvSpPr>
          <p:spPr>
            <a:xfrm>
              <a:off x="17550941" y="508982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/>
            <p:cNvSpPr/>
            <p:nvPr/>
          </p:nvSpPr>
          <p:spPr>
            <a:xfrm>
              <a:off x="17550941" y="508982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3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/>
            <p:cNvSpPr/>
            <p:nvPr/>
          </p:nvSpPr>
          <p:spPr>
            <a:xfrm>
              <a:off x="17634291" y="5089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/>
            <p:cNvSpPr/>
            <p:nvPr/>
          </p:nvSpPr>
          <p:spPr>
            <a:xfrm>
              <a:off x="17769440" y="50898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/>
            <p:cNvSpPr/>
            <p:nvPr/>
          </p:nvSpPr>
          <p:spPr>
            <a:xfrm>
              <a:off x="17769447" y="50898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/>
            <p:cNvSpPr/>
            <p:nvPr/>
          </p:nvSpPr>
          <p:spPr>
            <a:xfrm>
              <a:off x="17768885" y="50892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/>
            <p:cNvSpPr/>
            <p:nvPr/>
          </p:nvSpPr>
          <p:spPr>
            <a:xfrm>
              <a:off x="17786661" y="50826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/>
            <p:cNvSpPr/>
            <p:nvPr/>
          </p:nvSpPr>
          <p:spPr>
            <a:xfrm>
              <a:off x="17786661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1" name="object 5511"/>
            <p:cNvSpPr/>
            <p:nvPr/>
          </p:nvSpPr>
          <p:spPr>
            <a:xfrm>
              <a:off x="17769440" y="50883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/>
            <p:cNvSpPr/>
            <p:nvPr/>
          </p:nvSpPr>
          <p:spPr>
            <a:xfrm>
              <a:off x="17769447" y="50883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3" name="object 5513"/>
            <p:cNvSpPr/>
            <p:nvPr/>
          </p:nvSpPr>
          <p:spPr>
            <a:xfrm>
              <a:off x="17768885" y="50878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4" name="object 5514"/>
            <p:cNvSpPr/>
            <p:nvPr/>
          </p:nvSpPr>
          <p:spPr>
            <a:xfrm>
              <a:off x="17628563" y="508838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/>
            <p:cNvSpPr/>
            <p:nvPr/>
          </p:nvSpPr>
          <p:spPr>
            <a:xfrm>
              <a:off x="17628553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/>
            <p:cNvSpPr/>
            <p:nvPr/>
          </p:nvSpPr>
          <p:spPr>
            <a:xfrm>
              <a:off x="17628553" y="50826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0" y="0"/>
                  </a:moveTo>
                  <a:lnTo>
                    <a:pt x="833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/>
            <p:cNvSpPr/>
            <p:nvPr/>
          </p:nvSpPr>
          <p:spPr>
            <a:xfrm>
              <a:off x="17711911" y="50826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/>
            <p:cNvSpPr/>
            <p:nvPr/>
          </p:nvSpPr>
          <p:spPr>
            <a:xfrm>
              <a:off x="17769440" y="50826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/>
            <p:cNvSpPr/>
            <p:nvPr/>
          </p:nvSpPr>
          <p:spPr>
            <a:xfrm>
              <a:off x="17769447" y="50826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/>
            <p:cNvSpPr/>
            <p:nvPr/>
          </p:nvSpPr>
          <p:spPr>
            <a:xfrm>
              <a:off x="17768885" y="50820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/>
            <p:cNvSpPr/>
            <p:nvPr/>
          </p:nvSpPr>
          <p:spPr>
            <a:xfrm>
              <a:off x="17628563" y="508694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/>
            <p:cNvSpPr/>
            <p:nvPr/>
          </p:nvSpPr>
          <p:spPr>
            <a:xfrm>
              <a:off x="17628563" y="508549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/>
            <p:cNvSpPr/>
            <p:nvPr/>
          </p:nvSpPr>
          <p:spPr>
            <a:xfrm>
              <a:off x="17628563" y="508406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/>
            <p:cNvSpPr/>
            <p:nvPr/>
          </p:nvSpPr>
          <p:spPr>
            <a:xfrm>
              <a:off x="17550932" y="509415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/>
            <p:cNvSpPr/>
            <p:nvPr/>
          </p:nvSpPr>
          <p:spPr>
            <a:xfrm>
              <a:off x="17550932" y="509270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/>
            <p:cNvSpPr/>
            <p:nvPr/>
          </p:nvSpPr>
          <p:spPr>
            <a:xfrm>
              <a:off x="17550932" y="509125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 h="0">
                  <a:moveTo>
                    <a:pt x="83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/>
            <p:cNvSpPr/>
            <p:nvPr/>
          </p:nvSpPr>
          <p:spPr>
            <a:xfrm>
              <a:off x="17545172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/>
            <p:cNvSpPr/>
            <p:nvPr/>
          </p:nvSpPr>
          <p:spPr>
            <a:xfrm>
              <a:off x="17752186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/>
            <p:cNvSpPr/>
            <p:nvPr/>
          </p:nvSpPr>
          <p:spPr>
            <a:xfrm>
              <a:off x="17707623" y="507832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0" name="object 5530"/>
            <p:cNvSpPr/>
            <p:nvPr/>
          </p:nvSpPr>
          <p:spPr>
            <a:xfrm>
              <a:off x="17545168" y="507832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1" name="object 5531"/>
            <p:cNvSpPr/>
            <p:nvPr/>
          </p:nvSpPr>
          <p:spPr>
            <a:xfrm>
              <a:off x="17752186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2" name="object 5532"/>
            <p:cNvSpPr/>
            <p:nvPr/>
          </p:nvSpPr>
          <p:spPr>
            <a:xfrm>
              <a:off x="17752186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/>
            <p:cNvSpPr/>
            <p:nvPr/>
          </p:nvSpPr>
          <p:spPr>
            <a:xfrm>
              <a:off x="17751631" y="50777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/>
            <p:cNvSpPr/>
            <p:nvPr/>
          </p:nvSpPr>
          <p:spPr>
            <a:xfrm>
              <a:off x="17545172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/>
            <p:cNvSpPr/>
            <p:nvPr/>
          </p:nvSpPr>
          <p:spPr>
            <a:xfrm>
              <a:off x="17545172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/>
            <p:cNvSpPr/>
            <p:nvPr/>
          </p:nvSpPr>
          <p:spPr>
            <a:xfrm>
              <a:off x="17544606" y="5074888"/>
              <a:ext cx="213995" cy="4445"/>
            </a:xfrm>
            <a:custGeom>
              <a:avLst/>
              <a:gdLst/>
              <a:ahLst/>
              <a:cxnLst/>
              <a:rect l="l" t="t" r="r" b="b"/>
              <a:pathLst>
                <a:path w="213994" h="4445">
                  <a:moveTo>
                    <a:pt x="1117" y="3441"/>
                  </a:moveTo>
                  <a:lnTo>
                    <a:pt x="952" y="3048"/>
                  </a:lnTo>
                  <a:lnTo>
                    <a:pt x="558" y="2895"/>
                  </a:lnTo>
                  <a:lnTo>
                    <a:pt x="165" y="3048"/>
                  </a:lnTo>
                  <a:lnTo>
                    <a:pt x="0" y="3441"/>
                  </a:lnTo>
                  <a:lnTo>
                    <a:pt x="165" y="3835"/>
                  </a:lnTo>
                  <a:lnTo>
                    <a:pt x="558" y="4000"/>
                  </a:lnTo>
                  <a:lnTo>
                    <a:pt x="952" y="3835"/>
                  </a:lnTo>
                  <a:lnTo>
                    <a:pt x="1117" y="3441"/>
                  </a:lnTo>
                  <a:close/>
                </a:path>
                <a:path w="213994" h="4445">
                  <a:moveTo>
                    <a:pt x="213855" y="558"/>
                  </a:moveTo>
                  <a:lnTo>
                    <a:pt x="213690" y="165"/>
                  </a:lnTo>
                  <a:lnTo>
                    <a:pt x="213296" y="0"/>
                  </a:lnTo>
                  <a:lnTo>
                    <a:pt x="212902" y="165"/>
                  </a:lnTo>
                  <a:lnTo>
                    <a:pt x="212737" y="558"/>
                  </a:lnTo>
                  <a:lnTo>
                    <a:pt x="212902" y="939"/>
                  </a:lnTo>
                  <a:lnTo>
                    <a:pt x="213296" y="1104"/>
                  </a:lnTo>
                  <a:lnTo>
                    <a:pt x="213690" y="939"/>
                  </a:lnTo>
                  <a:lnTo>
                    <a:pt x="213855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/>
            <p:cNvSpPr/>
            <p:nvPr/>
          </p:nvSpPr>
          <p:spPr>
            <a:xfrm>
              <a:off x="17752180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8" name="object 5538"/>
            <p:cNvSpPr/>
            <p:nvPr/>
          </p:nvSpPr>
          <p:spPr>
            <a:xfrm>
              <a:off x="17753617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9" name="object 5539"/>
            <p:cNvSpPr/>
            <p:nvPr/>
          </p:nvSpPr>
          <p:spPr>
            <a:xfrm>
              <a:off x="17538855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0" name="object 5540"/>
            <p:cNvSpPr/>
            <p:nvPr/>
          </p:nvSpPr>
          <p:spPr>
            <a:xfrm>
              <a:off x="17539410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/>
            <p:cNvSpPr/>
            <p:nvPr/>
          </p:nvSpPr>
          <p:spPr>
            <a:xfrm>
              <a:off x="17539413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/>
            <p:cNvSpPr/>
            <p:nvPr/>
          </p:nvSpPr>
          <p:spPr>
            <a:xfrm>
              <a:off x="17750711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/>
            <p:cNvSpPr/>
            <p:nvPr/>
          </p:nvSpPr>
          <p:spPr>
            <a:xfrm>
              <a:off x="17744975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/>
            <p:cNvSpPr/>
            <p:nvPr/>
          </p:nvSpPr>
          <p:spPr>
            <a:xfrm>
              <a:off x="17546592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/>
            <p:cNvSpPr/>
            <p:nvPr/>
          </p:nvSpPr>
          <p:spPr>
            <a:xfrm>
              <a:off x="17545167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6" name="object 5546"/>
            <p:cNvSpPr/>
            <p:nvPr/>
          </p:nvSpPr>
          <p:spPr>
            <a:xfrm>
              <a:off x="17730609" y="46643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7" name="object 5547"/>
            <p:cNvSpPr/>
            <p:nvPr/>
          </p:nvSpPr>
          <p:spPr>
            <a:xfrm>
              <a:off x="17529363" y="46643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8" name="object 5548"/>
            <p:cNvSpPr/>
            <p:nvPr/>
          </p:nvSpPr>
          <p:spPr>
            <a:xfrm>
              <a:off x="17481928" y="4672944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w="0" h="194310">
                  <a:moveTo>
                    <a:pt x="0" y="0"/>
                  </a:moveTo>
                  <a:lnTo>
                    <a:pt x="0" y="19406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/>
            <p:cNvSpPr/>
            <p:nvPr/>
          </p:nvSpPr>
          <p:spPr>
            <a:xfrm>
              <a:off x="17201608" y="4672944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0" y="0"/>
                  </a:moveTo>
                  <a:lnTo>
                    <a:pt x="661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0" name="object 5550"/>
            <p:cNvSpPr/>
            <p:nvPr/>
          </p:nvSpPr>
          <p:spPr>
            <a:xfrm>
              <a:off x="17467527" y="46729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1" name="object 5551"/>
            <p:cNvSpPr/>
            <p:nvPr/>
          </p:nvSpPr>
          <p:spPr>
            <a:xfrm>
              <a:off x="17201608" y="4672944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0"/>
                  </a:moveTo>
                  <a:lnTo>
                    <a:pt x="0" y="4499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2" name="object 5552"/>
            <p:cNvSpPr/>
            <p:nvPr/>
          </p:nvSpPr>
          <p:spPr>
            <a:xfrm>
              <a:off x="17201602" y="4672944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3" name="object 5553"/>
            <p:cNvSpPr/>
            <p:nvPr/>
          </p:nvSpPr>
          <p:spPr>
            <a:xfrm>
              <a:off x="17467509" y="46729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4" name="object 5554"/>
            <p:cNvSpPr/>
            <p:nvPr/>
          </p:nvSpPr>
          <p:spPr>
            <a:xfrm>
              <a:off x="17481928" y="4672936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w="0" h="450214">
                  <a:moveTo>
                    <a:pt x="0" y="4499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5" name="object 5555"/>
            <p:cNvSpPr/>
            <p:nvPr/>
          </p:nvSpPr>
          <p:spPr>
            <a:xfrm>
              <a:off x="17201608" y="5122880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69" h="0">
                  <a:moveTo>
                    <a:pt x="0" y="0"/>
                  </a:moveTo>
                  <a:lnTo>
                    <a:pt x="2803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6" name="object 5556"/>
            <p:cNvSpPr/>
            <p:nvPr/>
          </p:nvSpPr>
          <p:spPr>
            <a:xfrm>
              <a:off x="17201608" y="475487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7" name="object 5557"/>
            <p:cNvSpPr/>
            <p:nvPr/>
          </p:nvSpPr>
          <p:spPr>
            <a:xfrm>
              <a:off x="17208792" y="475487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8" name="object 5558"/>
            <p:cNvSpPr/>
            <p:nvPr/>
          </p:nvSpPr>
          <p:spPr>
            <a:xfrm>
              <a:off x="17208792" y="47707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9" name="object 5559"/>
            <p:cNvSpPr/>
            <p:nvPr/>
          </p:nvSpPr>
          <p:spPr>
            <a:xfrm>
              <a:off x="17218879" y="4770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0" name="object 5560"/>
            <p:cNvSpPr/>
            <p:nvPr/>
          </p:nvSpPr>
          <p:spPr>
            <a:xfrm>
              <a:off x="17201612" y="47778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/>
            <p:cNvSpPr/>
            <p:nvPr/>
          </p:nvSpPr>
          <p:spPr>
            <a:xfrm>
              <a:off x="17218879" y="47707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2" name="object 5562"/>
            <p:cNvSpPr/>
            <p:nvPr/>
          </p:nvSpPr>
          <p:spPr>
            <a:xfrm>
              <a:off x="17208783" y="47793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6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3" name="object 5563"/>
            <p:cNvSpPr/>
            <p:nvPr/>
          </p:nvSpPr>
          <p:spPr>
            <a:xfrm>
              <a:off x="17208792" y="47778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4" name="object 5564"/>
            <p:cNvSpPr/>
            <p:nvPr/>
          </p:nvSpPr>
          <p:spPr>
            <a:xfrm>
              <a:off x="17231800" y="4770701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w="0" h="253364">
                  <a:moveTo>
                    <a:pt x="0" y="0"/>
                  </a:moveTo>
                  <a:lnTo>
                    <a:pt x="0" y="2529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5" name="object 5565"/>
            <p:cNvSpPr/>
            <p:nvPr/>
          </p:nvSpPr>
          <p:spPr>
            <a:xfrm>
              <a:off x="17227474" y="477932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w="0" h="236220">
                  <a:moveTo>
                    <a:pt x="0" y="235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6" name="object 5566"/>
            <p:cNvSpPr/>
            <p:nvPr/>
          </p:nvSpPr>
          <p:spPr>
            <a:xfrm>
              <a:off x="17208792" y="50150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7" name="object 5567"/>
            <p:cNvSpPr/>
            <p:nvPr/>
          </p:nvSpPr>
          <p:spPr>
            <a:xfrm>
              <a:off x="17218868" y="502369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8" name="object 5568"/>
            <p:cNvSpPr/>
            <p:nvPr/>
          </p:nvSpPr>
          <p:spPr>
            <a:xfrm>
              <a:off x="17208792" y="50150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9" name="object 5569"/>
            <p:cNvSpPr/>
            <p:nvPr/>
          </p:nvSpPr>
          <p:spPr>
            <a:xfrm>
              <a:off x="17208792" y="502369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0" name="object 5570"/>
            <p:cNvSpPr/>
            <p:nvPr/>
          </p:nvSpPr>
          <p:spPr>
            <a:xfrm>
              <a:off x="17201608" y="50409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1" name="object 5571"/>
            <p:cNvSpPr/>
            <p:nvPr/>
          </p:nvSpPr>
          <p:spPr>
            <a:xfrm>
              <a:off x="17201608" y="50165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2" name="object 5572"/>
            <p:cNvSpPr/>
            <p:nvPr/>
          </p:nvSpPr>
          <p:spPr>
            <a:xfrm>
              <a:off x="17218879" y="50165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3" name="object 5573"/>
            <p:cNvSpPr/>
            <p:nvPr/>
          </p:nvSpPr>
          <p:spPr>
            <a:xfrm>
              <a:off x="17208795" y="50236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/>
            <p:cNvSpPr/>
            <p:nvPr/>
          </p:nvSpPr>
          <p:spPr>
            <a:xfrm>
              <a:off x="17207361" y="479225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5" name="object 5575"/>
            <p:cNvSpPr/>
            <p:nvPr/>
          </p:nvSpPr>
          <p:spPr>
            <a:xfrm>
              <a:off x="17208792" y="47936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6" name="object 5576"/>
            <p:cNvSpPr/>
            <p:nvPr/>
          </p:nvSpPr>
          <p:spPr>
            <a:xfrm>
              <a:off x="17207347" y="4800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7" name="object 5577"/>
            <p:cNvSpPr/>
            <p:nvPr/>
          </p:nvSpPr>
          <p:spPr>
            <a:xfrm>
              <a:off x="17207361" y="47922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/>
            <p:cNvSpPr/>
            <p:nvPr/>
          </p:nvSpPr>
          <p:spPr>
            <a:xfrm>
              <a:off x="17220276" y="47922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9" name="object 5579"/>
            <p:cNvSpPr/>
            <p:nvPr/>
          </p:nvSpPr>
          <p:spPr>
            <a:xfrm>
              <a:off x="17220276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0" name="object 5580"/>
            <p:cNvSpPr/>
            <p:nvPr/>
          </p:nvSpPr>
          <p:spPr>
            <a:xfrm>
              <a:off x="17208795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1" name="object 5581"/>
            <p:cNvSpPr/>
            <p:nvPr/>
          </p:nvSpPr>
          <p:spPr>
            <a:xfrm>
              <a:off x="17224601" y="4793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2" name="object 5582"/>
            <p:cNvSpPr/>
            <p:nvPr/>
          </p:nvSpPr>
          <p:spPr>
            <a:xfrm>
              <a:off x="17226046" y="47922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3" name="object 5583"/>
            <p:cNvSpPr/>
            <p:nvPr/>
          </p:nvSpPr>
          <p:spPr>
            <a:xfrm>
              <a:off x="17224590" y="4800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4" name="object 5584"/>
            <p:cNvSpPr/>
            <p:nvPr/>
          </p:nvSpPr>
          <p:spPr>
            <a:xfrm>
              <a:off x="17220276" y="50006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5" name="object 5585"/>
            <p:cNvSpPr/>
            <p:nvPr/>
          </p:nvSpPr>
          <p:spPr>
            <a:xfrm>
              <a:off x="17208795" y="50006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/>
            <p:cNvSpPr/>
            <p:nvPr/>
          </p:nvSpPr>
          <p:spPr>
            <a:xfrm>
              <a:off x="17208792" y="4793701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2069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7" name="object 5587"/>
            <p:cNvSpPr/>
            <p:nvPr/>
          </p:nvSpPr>
          <p:spPr>
            <a:xfrm>
              <a:off x="17208792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8" name="object 5588"/>
            <p:cNvSpPr/>
            <p:nvPr/>
          </p:nvSpPr>
          <p:spPr>
            <a:xfrm>
              <a:off x="17220276" y="47936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9" name="object 5589"/>
            <p:cNvSpPr/>
            <p:nvPr/>
          </p:nvSpPr>
          <p:spPr>
            <a:xfrm>
              <a:off x="17224601" y="4793692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0"/>
                  </a:moveTo>
                  <a:lnTo>
                    <a:pt x="0" y="2069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/>
            <p:cNvSpPr/>
            <p:nvPr/>
          </p:nvSpPr>
          <p:spPr>
            <a:xfrm>
              <a:off x="17208792" y="499349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1" name="object 5591"/>
            <p:cNvSpPr/>
            <p:nvPr/>
          </p:nvSpPr>
          <p:spPr>
            <a:xfrm>
              <a:off x="17207361" y="49934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2" name="object 5592"/>
            <p:cNvSpPr/>
            <p:nvPr/>
          </p:nvSpPr>
          <p:spPr>
            <a:xfrm>
              <a:off x="17207361" y="49934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3" name="object 5593"/>
            <p:cNvSpPr/>
            <p:nvPr/>
          </p:nvSpPr>
          <p:spPr>
            <a:xfrm>
              <a:off x="17226046" y="499349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4" name="object 5594"/>
            <p:cNvSpPr/>
            <p:nvPr/>
          </p:nvSpPr>
          <p:spPr>
            <a:xfrm>
              <a:off x="17224601" y="49934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5" name="object 5595"/>
            <p:cNvSpPr/>
            <p:nvPr/>
          </p:nvSpPr>
          <p:spPr>
            <a:xfrm>
              <a:off x="17224601" y="49934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6" name="object 5596"/>
            <p:cNvSpPr/>
            <p:nvPr/>
          </p:nvSpPr>
          <p:spPr>
            <a:xfrm>
              <a:off x="17220265" y="50021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7" name="object 5597"/>
            <p:cNvSpPr/>
            <p:nvPr/>
          </p:nvSpPr>
          <p:spPr>
            <a:xfrm>
              <a:off x="17207350" y="50021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/>
            <p:cNvSpPr/>
            <p:nvPr/>
          </p:nvSpPr>
          <p:spPr>
            <a:xfrm>
              <a:off x="17208792" y="50021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9" name="object 5599"/>
            <p:cNvSpPr/>
            <p:nvPr/>
          </p:nvSpPr>
          <p:spPr>
            <a:xfrm>
              <a:off x="17220276" y="50021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0" name="object 5600"/>
            <p:cNvSpPr/>
            <p:nvPr/>
          </p:nvSpPr>
          <p:spPr>
            <a:xfrm>
              <a:off x="17215994" y="496907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1" name="object 5601"/>
            <p:cNvSpPr/>
            <p:nvPr/>
          </p:nvSpPr>
          <p:spPr>
            <a:xfrm>
              <a:off x="17215994" y="4946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/>
            <p:cNvSpPr/>
            <p:nvPr/>
          </p:nvSpPr>
          <p:spPr>
            <a:xfrm>
              <a:off x="17215994" y="487851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3" name="object 5603"/>
            <p:cNvSpPr/>
            <p:nvPr/>
          </p:nvSpPr>
          <p:spPr>
            <a:xfrm>
              <a:off x="17215994" y="48555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4" name="object 5604"/>
            <p:cNvSpPr/>
            <p:nvPr/>
          </p:nvSpPr>
          <p:spPr>
            <a:xfrm>
              <a:off x="17215994" y="478794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5" name="object 5605"/>
            <p:cNvSpPr/>
            <p:nvPr/>
          </p:nvSpPr>
          <p:spPr>
            <a:xfrm>
              <a:off x="17215994" y="47750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6" name="object 5606"/>
            <p:cNvSpPr/>
            <p:nvPr/>
          </p:nvSpPr>
          <p:spPr>
            <a:xfrm>
              <a:off x="17215994" y="500500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7" name="object 5607"/>
            <p:cNvSpPr/>
            <p:nvPr/>
          </p:nvSpPr>
          <p:spPr>
            <a:xfrm>
              <a:off x="17215994" y="50050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8" name="object 5608"/>
            <p:cNvSpPr/>
            <p:nvPr/>
          </p:nvSpPr>
          <p:spPr>
            <a:xfrm>
              <a:off x="17217414" y="500500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9" name="object 5609"/>
            <p:cNvSpPr/>
            <p:nvPr/>
          </p:nvSpPr>
          <p:spPr>
            <a:xfrm>
              <a:off x="17210239" y="501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/>
            <p:cNvSpPr/>
            <p:nvPr/>
          </p:nvSpPr>
          <p:spPr>
            <a:xfrm>
              <a:off x="17210239" y="50136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1" name="object 5611"/>
            <p:cNvSpPr/>
            <p:nvPr/>
          </p:nvSpPr>
          <p:spPr>
            <a:xfrm>
              <a:off x="17217414" y="50136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2" name="object 5612"/>
            <p:cNvSpPr/>
            <p:nvPr/>
          </p:nvSpPr>
          <p:spPr>
            <a:xfrm>
              <a:off x="17223169" y="50136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3" name="object 5613"/>
            <p:cNvSpPr/>
            <p:nvPr/>
          </p:nvSpPr>
          <p:spPr>
            <a:xfrm>
              <a:off x="17210238" y="501506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/>
            <p:cNvSpPr/>
            <p:nvPr/>
          </p:nvSpPr>
          <p:spPr>
            <a:xfrm>
              <a:off x="17210239" y="4779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5" name="object 5615"/>
            <p:cNvSpPr/>
            <p:nvPr/>
          </p:nvSpPr>
          <p:spPr>
            <a:xfrm>
              <a:off x="17223169" y="47793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6" name="object 5616"/>
            <p:cNvSpPr/>
            <p:nvPr/>
          </p:nvSpPr>
          <p:spPr>
            <a:xfrm>
              <a:off x="17217411" y="47807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7" name="object 5617"/>
            <p:cNvSpPr/>
            <p:nvPr/>
          </p:nvSpPr>
          <p:spPr>
            <a:xfrm>
              <a:off x="17210235" y="47807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8" name="object 5618"/>
            <p:cNvSpPr/>
            <p:nvPr/>
          </p:nvSpPr>
          <p:spPr>
            <a:xfrm>
              <a:off x="17210239" y="47793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9" name="object 5619"/>
            <p:cNvSpPr/>
            <p:nvPr/>
          </p:nvSpPr>
          <p:spPr>
            <a:xfrm>
              <a:off x="17217414" y="47807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0" name="object 5620"/>
            <p:cNvSpPr/>
            <p:nvPr/>
          </p:nvSpPr>
          <p:spPr>
            <a:xfrm>
              <a:off x="17215991" y="4790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1" name="object 5621"/>
            <p:cNvSpPr/>
            <p:nvPr/>
          </p:nvSpPr>
          <p:spPr>
            <a:xfrm>
              <a:off x="17215994" y="47807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/>
            <p:cNvSpPr/>
            <p:nvPr/>
          </p:nvSpPr>
          <p:spPr>
            <a:xfrm>
              <a:off x="17214539" y="4787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3" name="object 5623"/>
            <p:cNvSpPr/>
            <p:nvPr/>
          </p:nvSpPr>
          <p:spPr>
            <a:xfrm>
              <a:off x="17215435" y="478738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104" y="3441"/>
                  </a:moveTo>
                  <a:lnTo>
                    <a:pt x="939" y="3048"/>
                  </a:lnTo>
                  <a:lnTo>
                    <a:pt x="558" y="2882"/>
                  </a:lnTo>
                  <a:lnTo>
                    <a:pt x="165" y="3048"/>
                  </a:lnTo>
                  <a:lnTo>
                    <a:pt x="0" y="3441"/>
                  </a:lnTo>
                  <a:lnTo>
                    <a:pt x="165" y="3835"/>
                  </a:lnTo>
                  <a:lnTo>
                    <a:pt x="558" y="3987"/>
                  </a:lnTo>
                  <a:lnTo>
                    <a:pt x="939" y="3835"/>
                  </a:lnTo>
                  <a:lnTo>
                    <a:pt x="1104" y="3441"/>
                  </a:lnTo>
                  <a:close/>
                </a:path>
                <a:path w="2540" h="4445">
                  <a:moveTo>
                    <a:pt x="2527" y="3441"/>
                  </a:moveTo>
                  <a:lnTo>
                    <a:pt x="2362" y="3048"/>
                  </a:lnTo>
                  <a:lnTo>
                    <a:pt x="1968" y="2882"/>
                  </a:lnTo>
                  <a:lnTo>
                    <a:pt x="1587" y="3048"/>
                  </a:lnTo>
                  <a:lnTo>
                    <a:pt x="1422" y="3441"/>
                  </a:lnTo>
                  <a:lnTo>
                    <a:pt x="1587" y="3835"/>
                  </a:lnTo>
                  <a:lnTo>
                    <a:pt x="1968" y="3987"/>
                  </a:lnTo>
                  <a:lnTo>
                    <a:pt x="2362" y="3835"/>
                  </a:lnTo>
                  <a:lnTo>
                    <a:pt x="2527" y="3441"/>
                  </a:lnTo>
                  <a:close/>
                </a:path>
                <a:path w="2540" h="4445">
                  <a:moveTo>
                    <a:pt x="2527" y="558"/>
                  </a:moveTo>
                  <a:lnTo>
                    <a:pt x="2362" y="165"/>
                  </a:lnTo>
                  <a:lnTo>
                    <a:pt x="1968" y="0"/>
                  </a:lnTo>
                  <a:lnTo>
                    <a:pt x="1587" y="165"/>
                  </a:lnTo>
                  <a:lnTo>
                    <a:pt x="1422" y="558"/>
                  </a:lnTo>
                  <a:lnTo>
                    <a:pt x="1587" y="952"/>
                  </a:lnTo>
                  <a:lnTo>
                    <a:pt x="1968" y="1117"/>
                  </a:lnTo>
                  <a:lnTo>
                    <a:pt x="2362" y="952"/>
                  </a:lnTo>
                  <a:lnTo>
                    <a:pt x="252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4" name="object 5624"/>
            <p:cNvSpPr/>
            <p:nvPr/>
          </p:nvSpPr>
          <p:spPr>
            <a:xfrm>
              <a:off x="17215994" y="4790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5" name="object 5625"/>
            <p:cNvSpPr/>
            <p:nvPr/>
          </p:nvSpPr>
          <p:spPr>
            <a:xfrm>
              <a:off x="17215994" y="477356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/>
            <p:cNvSpPr/>
            <p:nvPr/>
          </p:nvSpPr>
          <p:spPr>
            <a:xfrm>
              <a:off x="17200193" y="479081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330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7" name="object 5627"/>
            <p:cNvSpPr/>
            <p:nvPr/>
          </p:nvSpPr>
          <p:spPr>
            <a:xfrm>
              <a:off x="17215991" y="50035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8" name="object 5628"/>
            <p:cNvSpPr/>
            <p:nvPr/>
          </p:nvSpPr>
          <p:spPr>
            <a:xfrm>
              <a:off x="17214517" y="50078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9" name="object 5629"/>
            <p:cNvSpPr/>
            <p:nvPr/>
          </p:nvSpPr>
          <p:spPr>
            <a:xfrm>
              <a:off x="17215994" y="50035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0" name="object 5630"/>
            <p:cNvSpPr/>
            <p:nvPr/>
          </p:nvSpPr>
          <p:spPr>
            <a:xfrm>
              <a:off x="17216859" y="5007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1" name="object 5631"/>
            <p:cNvSpPr/>
            <p:nvPr/>
          </p:nvSpPr>
          <p:spPr>
            <a:xfrm>
              <a:off x="17217414" y="50035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2" name="object 5632"/>
            <p:cNvSpPr/>
            <p:nvPr/>
          </p:nvSpPr>
          <p:spPr>
            <a:xfrm>
              <a:off x="17215994" y="498775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3" name="object 5633"/>
            <p:cNvSpPr/>
            <p:nvPr/>
          </p:nvSpPr>
          <p:spPr>
            <a:xfrm>
              <a:off x="17200188" y="50050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0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/>
            <p:cNvSpPr/>
            <p:nvPr/>
          </p:nvSpPr>
          <p:spPr>
            <a:xfrm>
              <a:off x="17214539" y="47865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5" name="object 5635"/>
            <p:cNvSpPr/>
            <p:nvPr/>
          </p:nvSpPr>
          <p:spPr>
            <a:xfrm>
              <a:off x="17213098" y="47864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6" name="object 5636"/>
            <p:cNvSpPr/>
            <p:nvPr/>
          </p:nvSpPr>
          <p:spPr>
            <a:xfrm>
              <a:off x="17213098" y="47865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7" name="object 5637"/>
            <p:cNvSpPr/>
            <p:nvPr/>
          </p:nvSpPr>
          <p:spPr>
            <a:xfrm>
              <a:off x="17220276" y="478650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/>
            <p:cNvSpPr/>
            <p:nvPr/>
          </p:nvSpPr>
          <p:spPr>
            <a:xfrm>
              <a:off x="17217414" y="47864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9" name="object 5639"/>
            <p:cNvSpPr/>
            <p:nvPr/>
          </p:nvSpPr>
          <p:spPr>
            <a:xfrm>
              <a:off x="17217414" y="47865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0" name="object 5640"/>
            <p:cNvSpPr/>
            <p:nvPr/>
          </p:nvSpPr>
          <p:spPr>
            <a:xfrm>
              <a:off x="17214539" y="47879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1" name="object 5641"/>
            <p:cNvSpPr/>
            <p:nvPr/>
          </p:nvSpPr>
          <p:spPr>
            <a:xfrm>
              <a:off x="17213098" y="47879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2" name="object 5642"/>
            <p:cNvSpPr/>
            <p:nvPr/>
          </p:nvSpPr>
          <p:spPr>
            <a:xfrm>
              <a:off x="17213098" y="4787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3" name="object 5643"/>
            <p:cNvSpPr/>
            <p:nvPr/>
          </p:nvSpPr>
          <p:spPr>
            <a:xfrm>
              <a:off x="17220276" y="478793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4" name="object 5644"/>
            <p:cNvSpPr/>
            <p:nvPr/>
          </p:nvSpPr>
          <p:spPr>
            <a:xfrm>
              <a:off x="17217414" y="47879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5" name="object 5645"/>
            <p:cNvSpPr/>
            <p:nvPr/>
          </p:nvSpPr>
          <p:spPr>
            <a:xfrm>
              <a:off x="17217414" y="47879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/>
            <p:cNvSpPr/>
            <p:nvPr/>
          </p:nvSpPr>
          <p:spPr>
            <a:xfrm>
              <a:off x="17214539" y="47908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7" name="object 5647"/>
            <p:cNvSpPr/>
            <p:nvPr/>
          </p:nvSpPr>
          <p:spPr>
            <a:xfrm>
              <a:off x="17213102" y="48037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8" name="object 5648"/>
            <p:cNvSpPr/>
            <p:nvPr/>
          </p:nvSpPr>
          <p:spPr>
            <a:xfrm>
              <a:off x="17214539" y="47922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9" name="object 5649"/>
            <p:cNvSpPr/>
            <p:nvPr/>
          </p:nvSpPr>
          <p:spPr>
            <a:xfrm>
              <a:off x="17212539" y="47945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04" y="558"/>
                  </a:lnTo>
                  <a:close/>
                </a:path>
                <a:path w="8890" h="1270">
                  <a:moveTo>
                    <a:pt x="8280" y="558"/>
                  </a:moveTo>
                  <a:lnTo>
                    <a:pt x="8128" y="165"/>
                  </a:lnTo>
                  <a:lnTo>
                    <a:pt x="7734" y="0"/>
                  </a:lnTo>
                  <a:lnTo>
                    <a:pt x="7340" y="165"/>
                  </a:lnTo>
                  <a:lnTo>
                    <a:pt x="7175" y="558"/>
                  </a:lnTo>
                  <a:lnTo>
                    <a:pt x="7340" y="952"/>
                  </a:lnTo>
                  <a:lnTo>
                    <a:pt x="7734" y="1104"/>
                  </a:lnTo>
                  <a:lnTo>
                    <a:pt x="8128" y="952"/>
                  </a:lnTo>
                  <a:lnTo>
                    <a:pt x="828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/>
            <p:cNvSpPr/>
            <p:nvPr/>
          </p:nvSpPr>
          <p:spPr>
            <a:xfrm>
              <a:off x="17213098" y="499063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1" name="object 5651"/>
            <p:cNvSpPr/>
            <p:nvPr/>
          </p:nvSpPr>
          <p:spPr>
            <a:xfrm>
              <a:off x="17214539" y="50021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2" name="object 5652"/>
            <p:cNvSpPr/>
            <p:nvPr/>
          </p:nvSpPr>
          <p:spPr>
            <a:xfrm>
              <a:off x="17213095" y="50078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3" name="object 5653"/>
            <p:cNvSpPr/>
            <p:nvPr/>
          </p:nvSpPr>
          <p:spPr>
            <a:xfrm>
              <a:off x="17213098" y="49906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4" name="object 5654"/>
            <p:cNvSpPr/>
            <p:nvPr/>
          </p:nvSpPr>
          <p:spPr>
            <a:xfrm>
              <a:off x="17214535" y="50021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5" name="object 5655"/>
            <p:cNvSpPr/>
            <p:nvPr/>
          </p:nvSpPr>
          <p:spPr>
            <a:xfrm>
              <a:off x="17217414" y="50021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6" name="object 5656"/>
            <p:cNvSpPr/>
            <p:nvPr/>
          </p:nvSpPr>
          <p:spPr>
            <a:xfrm>
              <a:off x="17220276" y="49906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7" name="object 5657"/>
            <p:cNvSpPr/>
            <p:nvPr/>
          </p:nvSpPr>
          <p:spPr>
            <a:xfrm>
              <a:off x="17217406" y="5007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/>
            <p:cNvSpPr/>
            <p:nvPr/>
          </p:nvSpPr>
          <p:spPr>
            <a:xfrm>
              <a:off x="17212539" y="500014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04" y="558"/>
                  </a:lnTo>
                  <a:close/>
                </a:path>
                <a:path w="8890" h="1270">
                  <a:moveTo>
                    <a:pt x="8280" y="558"/>
                  </a:moveTo>
                  <a:lnTo>
                    <a:pt x="8128" y="165"/>
                  </a:lnTo>
                  <a:lnTo>
                    <a:pt x="7734" y="0"/>
                  </a:lnTo>
                  <a:lnTo>
                    <a:pt x="7340" y="165"/>
                  </a:lnTo>
                  <a:lnTo>
                    <a:pt x="7175" y="558"/>
                  </a:lnTo>
                  <a:lnTo>
                    <a:pt x="7340" y="952"/>
                  </a:lnTo>
                  <a:lnTo>
                    <a:pt x="7734" y="1117"/>
                  </a:lnTo>
                  <a:lnTo>
                    <a:pt x="8128" y="952"/>
                  </a:lnTo>
                  <a:lnTo>
                    <a:pt x="828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9" name="object 5659"/>
            <p:cNvSpPr/>
            <p:nvPr/>
          </p:nvSpPr>
          <p:spPr>
            <a:xfrm>
              <a:off x="17213098" y="50006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0" name="object 5660"/>
            <p:cNvSpPr/>
            <p:nvPr/>
          </p:nvSpPr>
          <p:spPr>
            <a:xfrm>
              <a:off x="17213984" y="5007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1" name="object 5661"/>
            <p:cNvSpPr/>
            <p:nvPr/>
          </p:nvSpPr>
          <p:spPr>
            <a:xfrm>
              <a:off x="17213095" y="50078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/>
            <p:cNvSpPr/>
            <p:nvPr/>
          </p:nvSpPr>
          <p:spPr>
            <a:xfrm>
              <a:off x="17216859" y="50073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3" name="object 5663"/>
            <p:cNvSpPr/>
            <p:nvPr/>
          </p:nvSpPr>
          <p:spPr>
            <a:xfrm>
              <a:off x="17220276" y="500069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4" name="object 5664"/>
            <p:cNvSpPr/>
            <p:nvPr/>
          </p:nvSpPr>
          <p:spPr>
            <a:xfrm>
              <a:off x="17217406" y="5007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5" name="object 5665"/>
            <p:cNvSpPr/>
            <p:nvPr/>
          </p:nvSpPr>
          <p:spPr>
            <a:xfrm>
              <a:off x="17214535" y="5003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6" name="object 5666"/>
            <p:cNvSpPr/>
            <p:nvPr/>
          </p:nvSpPr>
          <p:spPr>
            <a:xfrm>
              <a:off x="17221740" y="48684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7" name="object 5667"/>
            <p:cNvSpPr/>
            <p:nvPr/>
          </p:nvSpPr>
          <p:spPr>
            <a:xfrm>
              <a:off x="17211678" y="486987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8" name="object 5668"/>
            <p:cNvSpPr/>
            <p:nvPr/>
          </p:nvSpPr>
          <p:spPr>
            <a:xfrm>
              <a:off x="17211678" y="48684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9" name="object 5669"/>
            <p:cNvSpPr/>
            <p:nvPr/>
          </p:nvSpPr>
          <p:spPr>
            <a:xfrm>
              <a:off x="17211678" y="48684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/>
            <p:cNvSpPr/>
            <p:nvPr/>
          </p:nvSpPr>
          <p:spPr>
            <a:xfrm>
              <a:off x="17213984" y="4925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1" name="object 5671"/>
            <p:cNvSpPr/>
            <p:nvPr/>
          </p:nvSpPr>
          <p:spPr>
            <a:xfrm>
              <a:off x="17214539" y="49245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2" name="object 5672"/>
            <p:cNvSpPr/>
            <p:nvPr/>
          </p:nvSpPr>
          <p:spPr>
            <a:xfrm>
              <a:off x="17213974" y="4869325"/>
              <a:ext cx="1270" cy="57785"/>
            </a:xfrm>
            <a:custGeom>
              <a:avLst/>
              <a:gdLst/>
              <a:ahLst/>
              <a:cxnLst/>
              <a:rect l="l" t="t" r="r" b="b"/>
              <a:pathLst>
                <a:path w="1269" h="57785">
                  <a:moveTo>
                    <a:pt x="1117" y="56616"/>
                  </a:moveTo>
                  <a:lnTo>
                    <a:pt x="952" y="56222"/>
                  </a:lnTo>
                  <a:lnTo>
                    <a:pt x="558" y="56057"/>
                  </a:lnTo>
                  <a:lnTo>
                    <a:pt x="165" y="56222"/>
                  </a:lnTo>
                  <a:lnTo>
                    <a:pt x="0" y="56616"/>
                  </a:lnTo>
                  <a:lnTo>
                    <a:pt x="165" y="57010"/>
                  </a:lnTo>
                  <a:lnTo>
                    <a:pt x="558" y="57175"/>
                  </a:lnTo>
                  <a:lnTo>
                    <a:pt x="952" y="57010"/>
                  </a:lnTo>
                  <a:lnTo>
                    <a:pt x="1117" y="56616"/>
                  </a:lnTo>
                  <a:close/>
                </a:path>
                <a:path w="1269" h="577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3" name="object 5673"/>
            <p:cNvSpPr/>
            <p:nvPr/>
          </p:nvSpPr>
          <p:spPr>
            <a:xfrm>
              <a:off x="17214517" y="49259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/>
            <p:cNvSpPr/>
            <p:nvPr/>
          </p:nvSpPr>
          <p:spPr>
            <a:xfrm>
              <a:off x="17215439" y="4925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5" name="object 5675"/>
            <p:cNvSpPr/>
            <p:nvPr/>
          </p:nvSpPr>
          <p:spPr>
            <a:xfrm>
              <a:off x="17215991" y="49259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6" name="object 5676"/>
            <p:cNvSpPr/>
            <p:nvPr/>
          </p:nvSpPr>
          <p:spPr>
            <a:xfrm>
              <a:off x="17216859" y="4925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7" name="object 5677"/>
            <p:cNvSpPr/>
            <p:nvPr/>
          </p:nvSpPr>
          <p:spPr>
            <a:xfrm>
              <a:off x="17217402" y="49259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8" name="object 5678"/>
            <p:cNvSpPr/>
            <p:nvPr/>
          </p:nvSpPr>
          <p:spPr>
            <a:xfrm>
              <a:off x="17218324" y="4869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9" name="object 5679"/>
            <p:cNvSpPr/>
            <p:nvPr/>
          </p:nvSpPr>
          <p:spPr>
            <a:xfrm>
              <a:off x="17218879" y="4924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0" name="object 5680"/>
            <p:cNvSpPr/>
            <p:nvPr/>
          </p:nvSpPr>
          <p:spPr>
            <a:xfrm>
              <a:off x="17218324" y="4925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1" name="object 5681"/>
            <p:cNvSpPr/>
            <p:nvPr/>
          </p:nvSpPr>
          <p:spPr>
            <a:xfrm>
              <a:off x="17221740" y="4924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/>
            <p:cNvSpPr/>
            <p:nvPr/>
          </p:nvSpPr>
          <p:spPr>
            <a:xfrm>
              <a:off x="17211678" y="49259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3" name="object 5683"/>
            <p:cNvSpPr/>
            <p:nvPr/>
          </p:nvSpPr>
          <p:spPr>
            <a:xfrm>
              <a:off x="17211678" y="49245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4" name="object 5684"/>
            <p:cNvSpPr/>
            <p:nvPr/>
          </p:nvSpPr>
          <p:spPr>
            <a:xfrm>
              <a:off x="17211678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5" name="object 5685"/>
            <p:cNvSpPr/>
            <p:nvPr/>
          </p:nvSpPr>
          <p:spPr>
            <a:xfrm>
              <a:off x="17218879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/>
            <p:cNvSpPr/>
            <p:nvPr/>
          </p:nvSpPr>
          <p:spPr>
            <a:xfrm>
              <a:off x="17209682" y="4869325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69" h="55879">
                  <a:moveTo>
                    <a:pt x="1104" y="55194"/>
                  </a:moveTo>
                  <a:lnTo>
                    <a:pt x="939" y="54800"/>
                  </a:lnTo>
                  <a:lnTo>
                    <a:pt x="546" y="54635"/>
                  </a:lnTo>
                  <a:lnTo>
                    <a:pt x="165" y="54800"/>
                  </a:lnTo>
                  <a:lnTo>
                    <a:pt x="0" y="55194"/>
                  </a:lnTo>
                  <a:lnTo>
                    <a:pt x="165" y="55587"/>
                  </a:lnTo>
                  <a:lnTo>
                    <a:pt x="546" y="55753"/>
                  </a:lnTo>
                  <a:lnTo>
                    <a:pt x="939" y="55587"/>
                  </a:lnTo>
                  <a:lnTo>
                    <a:pt x="1104" y="55194"/>
                  </a:lnTo>
                  <a:close/>
                </a:path>
                <a:path w="1269" h="55879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46" y="1104"/>
                  </a:lnTo>
                  <a:lnTo>
                    <a:pt x="939" y="952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/>
            <p:cNvSpPr/>
            <p:nvPr/>
          </p:nvSpPr>
          <p:spPr>
            <a:xfrm>
              <a:off x="17210239" y="486988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5">
                  <a:moveTo>
                    <a:pt x="0" y="54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/>
            <p:cNvSpPr/>
            <p:nvPr/>
          </p:nvSpPr>
          <p:spPr>
            <a:xfrm>
              <a:off x="17210239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9" name="object 5689"/>
            <p:cNvSpPr/>
            <p:nvPr/>
          </p:nvSpPr>
          <p:spPr>
            <a:xfrm>
              <a:off x="17210233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0" name="object 5690"/>
            <p:cNvSpPr/>
            <p:nvPr/>
          </p:nvSpPr>
          <p:spPr>
            <a:xfrm>
              <a:off x="17211678" y="486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1" name="object 5691"/>
            <p:cNvSpPr/>
            <p:nvPr/>
          </p:nvSpPr>
          <p:spPr>
            <a:xfrm>
              <a:off x="17211671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/>
            <p:cNvSpPr/>
            <p:nvPr/>
          </p:nvSpPr>
          <p:spPr>
            <a:xfrm>
              <a:off x="17214539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/>
            <p:cNvSpPr/>
            <p:nvPr/>
          </p:nvSpPr>
          <p:spPr>
            <a:xfrm>
              <a:off x="17214517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/>
            <p:cNvSpPr/>
            <p:nvPr/>
          </p:nvSpPr>
          <p:spPr>
            <a:xfrm>
              <a:off x="17215994" y="486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5" name="object 5695"/>
            <p:cNvSpPr/>
            <p:nvPr/>
          </p:nvSpPr>
          <p:spPr>
            <a:xfrm>
              <a:off x="17215999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6" name="object 5696"/>
            <p:cNvSpPr/>
            <p:nvPr/>
          </p:nvSpPr>
          <p:spPr>
            <a:xfrm>
              <a:off x="17218879" y="48698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7" name="object 5697"/>
            <p:cNvSpPr/>
            <p:nvPr/>
          </p:nvSpPr>
          <p:spPr>
            <a:xfrm>
              <a:off x="17218871" y="4924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/>
            <p:cNvSpPr/>
            <p:nvPr/>
          </p:nvSpPr>
          <p:spPr>
            <a:xfrm>
              <a:off x="17221740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/>
            <p:cNvSpPr/>
            <p:nvPr/>
          </p:nvSpPr>
          <p:spPr>
            <a:xfrm>
              <a:off x="17221735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/>
            <p:cNvSpPr/>
            <p:nvPr/>
          </p:nvSpPr>
          <p:spPr>
            <a:xfrm>
              <a:off x="17222614" y="4869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1" name="object 5701"/>
            <p:cNvSpPr/>
            <p:nvPr/>
          </p:nvSpPr>
          <p:spPr>
            <a:xfrm>
              <a:off x="17223169" y="486987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5">
                  <a:moveTo>
                    <a:pt x="0" y="0"/>
                  </a:moveTo>
                  <a:lnTo>
                    <a:pt x="0" y="546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2" name="object 5702"/>
            <p:cNvSpPr/>
            <p:nvPr/>
          </p:nvSpPr>
          <p:spPr>
            <a:xfrm>
              <a:off x="17222614" y="49239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3" name="object 5703"/>
            <p:cNvSpPr/>
            <p:nvPr/>
          </p:nvSpPr>
          <p:spPr>
            <a:xfrm>
              <a:off x="17215994" y="486268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/>
            <p:cNvSpPr/>
            <p:nvPr/>
          </p:nvSpPr>
          <p:spPr>
            <a:xfrm>
              <a:off x="17445975" y="469882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/>
            <p:cNvSpPr/>
            <p:nvPr/>
          </p:nvSpPr>
          <p:spPr>
            <a:xfrm>
              <a:off x="17447421" y="46988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/>
            <p:cNvSpPr/>
            <p:nvPr/>
          </p:nvSpPr>
          <p:spPr>
            <a:xfrm>
              <a:off x="17445975" y="46988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7" name="object 5707"/>
            <p:cNvSpPr/>
            <p:nvPr/>
          </p:nvSpPr>
          <p:spPr>
            <a:xfrm>
              <a:off x="17449759" y="46982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8" name="object 5708"/>
            <p:cNvSpPr/>
            <p:nvPr/>
          </p:nvSpPr>
          <p:spPr>
            <a:xfrm>
              <a:off x="17447435" y="46988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9" name="object 5709"/>
            <p:cNvSpPr/>
            <p:nvPr/>
          </p:nvSpPr>
          <p:spPr>
            <a:xfrm>
              <a:off x="17444542" y="47088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/>
            <p:cNvSpPr/>
            <p:nvPr/>
          </p:nvSpPr>
          <p:spPr>
            <a:xfrm>
              <a:off x="17444542" y="4708881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0"/>
                  </a:moveTo>
                  <a:lnTo>
                    <a:pt x="0" y="10062"/>
                  </a:lnTo>
                </a:path>
                <a:path w="1905" h="1016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/>
            <p:cNvSpPr/>
            <p:nvPr/>
          </p:nvSpPr>
          <p:spPr>
            <a:xfrm>
              <a:off x="17444542" y="47088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/>
            <p:cNvSpPr/>
            <p:nvPr/>
          </p:nvSpPr>
          <p:spPr>
            <a:xfrm>
              <a:off x="17290197" y="47126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3" name="object 5713"/>
            <p:cNvSpPr/>
            <p:nvPr/>
          </p:nvSpPr>
          <p:spPr>
            <a:xfrm>
              <a:off x="17287882" y="4713204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4" h="0">
                  <a:moveTo>
                    <a:pt x="2869" y="0"/>
                  </a:moveTo>
                  <a:lnTo>
                    <a:pt x="156665" y="0"/>
                  </a:lnTo>
                </a:path>
                <a:path w="156844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4" name="object 5714"/>
            <p:cNvSpPr/>
            <p:nvPr/>
          </p:nvSpPr>
          <p:spPr>
            <a:xfrm>
              <a:off x="17287329" y="47126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5" name="object 5715"/>
            <p:cNvSpPr/>
            <p:nvPr/>
          </p:nvSpPr>
          <p:spPr>
            <a:xfrm>
              <a:off x="17287884" y="4713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/>
            <p:cNvSpPr/>
            <p:nvPr/>
          </p:nvSpPr>
          <p:spPr>
            <a:xfrm>
              <a:off x="17290752" y="4713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/>
            <p:cNvSpPr/>
            <p:nvPr/>
          </p:nvSpPr>
          <p:spPr>
            <a:xfrm>
              <a:off x="17290752" y="47132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/>
            <p:cNvSpPr/>
            <p:nvPr/>
          </p:nvSpPr>
          <p:spPr>
            <a:xfrm>
              <a:off x="17246177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9" name="object 5719"/>
            <p:cNvSpPr/>
            <p:nvPr/>
          </p:nvSpPr>
          <p:spPr>
            <a:xfrm>
              <a:off x="17246177" y="4718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0" name="object 5720"/>
            <p:cNvSpPr/>
            <p:nvPr/>
          </p:nvSpPr>
          <p:spPr>
            <a:xfrm>
              <a:off x="17247051" y="47183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1" name="object 5721"/>
            <p:cNvSpPr/>
            <p:nvPr/>
          </p:nvSpPr>
          <p:spPr>
            <a:xfrm>
              <a:off x="17247606" y="4718942"/>
              <a:ext cx="43180" cy="356870"/>
            </a:xfrm>
            <a:custGeom>
              <a:avLst/>
              <a:gdLst/>
              <a:ahLst/>
              <a:cxnLst/>
              <a:rect l="l" t="t" r="r" b="b"/>
              <a:pathLst>
                <a:path w="43180" h="356870">
                  <a:moveTo>
                    <a:pt x="0" y="0"/>
                  </a:moveTo>
                  <a:lnTo>
                    <a:pt x="0" y="356491"/>
                  </a:lnTo>
                </a:path>
                <a:path w="43180" h="356870">
                  <a:moveTo>
                    <a:pt x="0" y="0"/>
                  </a:moveTo>
                  <a:lnTo>
                    <a:pt x="4314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/>
            <p:cNvSpPr/>
            <p:nvPr/>
          </p:nvSpPr>
          <p:spPr>
            <a:xfrm>
              <a:off x="17247612" y="4718942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 h="0">
                  <a:moveTo>
                    <a:pt x="431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/>
            <p:cNvSpPr/>
            <p:nvPr/>
          </p:nvSpPr>
          <p:spPr>
            <a:xfrm>
              <a:off x="17247051" y="47183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/>
            <p:cNvSpPr/>
            <p:nvPr/>
          </p:nvSpPr>
          <p:spPr>
            <a:xfrm>
              <a:off x="17444535" y="47189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/>
            <p:cNvSpPr/>
            <p:nvPr/>
          </p:nvSpPr>
          <p:spPr>
            <a:xfrm>
              <a:off x="17444542" y="47189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/>
            <p:cNvSpPr/>
            <p:nvPr/>
          </p:nvSpPr>
          <p:spPr>
            <a:xfrm>
              <a:off x="17451722" y="471894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/>
            <p:cNvSpPr/>
            <p:nvPr/>
          </p:nvSpPr>
          <p:spPr>
            <a:xfrm>
              <a:off x="17450314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/>
            <p:cNvSpPr/>
            <p:nvPr/>
          </p:nvSpPr>
          <p:spPr>
            <a:xfrm>
              <a:off x="17246178" y="5075434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/>
            <p:cNvSpPr/>
            <p:nvPr/>
          </p:nvSpPr>
          <p:spPr>
            <a:xfrm>
              <a:off x="17247606" y="5075434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 h="0">
                  <a:moveTo>
                    <a:pt x="0" y="0"/>
                  </a:moveTo>
                  <a:lnTo>
                    <a:pt x="2027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30" name="object 573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7209684" y="4672944"/>
              <a:ext cx="249793" cy="66112"/>
            </a:xfrm>
            <a:prstGeom prst="rect">
              <a:avLst/>
            </a:prstGeom>
          </p:spPr>
        </p:pic>
        <p:sp>
          <p:nvSpPr>
            <p:cNvPr id="5731" name="object 5731"/>
            <p:cNvSpPr/>
            <p:nvPr/>
          </p:nvSpPr>
          <p:spPr>
            <a:xfrm>
              <a:off x="17251929" y="471894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/>
            <p:cNvSpPr/>
            <p:nvPr/>
          </p:nvSpPr>
          <p:spPr>
            <a:xfrm>
              <a:off x="17247606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/>
            <p:cNvSpPr/>
            <p:nvPr/>
          </p:nvSpPr>
          <p:spPr>
            <a:xfrm>
              <a:off x="17244732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/>
            <p:cNvSpPr/>
            <p:nvPr/>
          </p:nvSpPr>
          <p:spPr>
            <a:xfrm>
              <a:off x="17244745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/>
            <p:cNvSpPr/>
            <p:nvPr/>
          </p:nvSpPr>
          <p:spPr>
            <a:xfrm>
              <a:off x="17445975" y="47189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/>
            <p:cNvSpPr/>
            <p:nvPr/>
          </p:nvSpPr>
          <p:spPr>
            <a:xfrm>
              <a:off x="17451722" y="4718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/>
            <p:cNvSpPr/>
            <p:nvPr/>
          </p:nvSpPr>
          <p:spPr>
            <a:xfrm>
              <a:off x="17453176" y="471894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/>
            <p:cNvSpPr/>
            <p:nvPr/>
          </p:nvSpPr>
          <p:spPr>
            <a:xfrm>
              <a:off x="17451699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/>
            <p:cNvSpPr/>
            <p:nvPr/>
          </p:nvSpPr>
          <p:spPr>
            <a:xfrm>
              <a:off x="17445980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/>
            <p:cNvSpPr/>
            <p:nvPr/>
          </p:nvSpPr>
          <p:spPr>
            <a:xfrm>
              <a:off x="17445975" y="471894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/>
            <p:cNvSpPr/>
            <p:nvPr/>
          </p:nvSpPr>
          <p:spPr>
            <a:xfrm>
              <a:off x="17238450" y="47385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/>
            <p:cNvSpPr/>
            <p:nvPr/>
          </p:nvSpPr>
          <p:spPr>
            <a:xfrm>
              <a:off x="17239005" y="47390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/>
            <p:cNvSpPr/>
            <p:nvPr/>
          </p:nvSpPr>
          <p:spPr>
            <a:xfrm>
              <a:off x="17238996" y="47390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/>
            <p:cNvSpPr/>
            <p:nvPr/>
          </p:nvSpPr>
          <p:spPr>
            <a:xfrm>
              <a:off x="17458367" y="47385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/>
            <p:cNvSpPr/>
            <p:nvPr/>
          </p:nvSpPr>
          <p:spPr>
            <a:xfrm>
              <a:off x="17453174" y="47390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/>
            <p:cNvSpPr/>
            <p:nvPr/>
          </p:nvSpPr>
          <p:spPr>
            <a:xfrm>
              <a:off x="17453176" y="47390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/>
            <p:cNvSpPr/>
            <p:nvPr/>
          </p:nvSpPr>
          <p:spPr>
            <a:xfrm>
              <a:off x="17238450" y="48305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/>
            <p:cNvSpPr/>
            <p:nvPr/>
          </p:nvSpPr>
          <p:spPr>
            <a:xfrm>
              <a:off x="17239005" y="4831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9" name="object 5749"/>
            <p:cNvSpPr/>
            <p:nvPr/>
          </p:nvSpPr>
          <p:spPr>
            <a:xfrm>
              <a:off x="17238996" y="4831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0" name="object 5750"/>
            <p:cNvSpPr/>
            <p:nvPr/>
          </p:nvSpPr>
          <p:spPr>
            <a:xfrm>
              <a:off x="17244745" y="48310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1" name="object 5751"/>
            <p:cNvSpPr/>
            <p:nvPr/>
          </p:nvSpPr>
          <p:spPr>
            <a:xfrm>
              <a:off x="17244745" y="48310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/>
            <p:cNvSpPr/>
            <p:nvPr/>
          </p:nvSpPr>
          <p:spPr>
            <a:xfrm>
              <a:off x="17458367" y="48305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3" name="object 5753"/>
            <p:cNvSpPr/>
            <p:nvPr/>
          </p:nvSpPr>
          <p:spPr>
            <a:xfrm>
              <a:off x="17453174" y="4831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4" name="object 5754"/>
            <p:cNvSpPr/>
            <p:nvPr/>
          </p:nvSpPr>
          <p:spPr>
            <a:xfrm>
              <a:off x="17453176" y="4831061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0" y="0"/>
                  </a:moveTo>
                  <a:lnTo>
                    <a:pt x="5738" y="0"/>
                  </a:lnTo>
                </a:path>
                <a:path w="635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5" name="object 5755"/>
            <p:cNvSpPr/>
            <p:nvPr/>
          </p:nvSpPr>
          <p:spPr>
            <a:xfrm>
              <a:off x="17453176" y="48310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/>
            <p:cNvSpPr/>
            <p:nvPr/>
          </p:nvSpPr>
          <p:spPr>
            <a:xfrm>
              <a:off x="17238450" y="48506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7" name="object 5757"/>
            <p:cNvSpPr/>
            <p:nvPr/>
          </p:nvSpPr>
          <p:spPr>
            <a:xfrm>
              <a:off x="17239005" y="48511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8" name="object 5758"/>
            <p:cNvSpPr/>
            <p:nvPr/>
          </p:nvSpPr>
          <p:spPr>
            <a:xfrm>
              <a:off x="17238996" y="48511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9" name="object 5759"/>
            <p:cNvSpPr/>
            <p:nvPr/>
          </p:nvSpPr>
          <p:spPr>
            <a:xfrm>
              <a:off x="17458367" y="48506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/>
            <p:cNvSpPr/>
            <p:nvPr/>
          </p:nvSpPr>
          <p:spPr>
            <a:xfrm>
              <a:off x="17453174" y="48511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1" name="object 5761"/>
            <p:cNvSpPr/>
            <p:nvPr/>
          </p:nvSpPr>
          <p:spPr>
            <a:xfrm>
              <a:off x="17453176" y="485119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2" name="object 5762"/>
            <p:cNvSpPr/>
            <p:nvPr/>
          </p:nvSpPr>
          <p:spPr>
            <a:xfrm>
              <a:off x="17463244" y="4859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3" name="object 5763"/>
            <p:cNvSpPr/>
            <p:nvPr/>
          </p:nvSpPr>
          <p:spPr>
            <a:xfrm>
              <a:off x="17463244" y="48583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/>
            <p:cNvSpPr/>
            <p:nvPr/>
          </p:nvSpPr>
          <p:spPr>
            <a:xfrm>
              <a:off x="17462689" y="48578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5" name="object 5765"/>
            <p:cNvSpPr/>
            <p:nvPr/>
          </p:nvSpPr>
          <p:spPr>
            <a:xfrm>
              <a:off x="17453176" y="48569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6" name="object 5766"/>
            <p:cNvSpPr/>
            <p:nvPr/>
          </p:nvSpPr>
          <p:spPr>
            <a:xfrm>
              <a:off x="17463244" y="4856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7" name="object 5767"/>
            <p:cNvSpPr/>
            <p:nvPr/>
          </p:nvSpPr>
          <p:spPr>
            <a:xfrm>
              <a:off x="17462689" y="48635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/>
            <p:cNvSpPr/>
            <p:nvPr/>
          </p:nvSpPr>
          <p:spPr>
            <a:xfrm>
              <a:off x="17453181" y="486412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9" name="object 5769"/>
            <p:cNvSpPr/>
            <p:nvPr/>
          </p:nvSpPr>
          <p:spPr>
            <a:xfrm>
              <a:off x="17463244" y="48626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0" name="object 5770"/>
            <p:cNvSpPr/>
            <p:nvPr/>
          </p:nvSpPr>
          <p:spPr>
            <a:xfrm>
              <a:off x="17462689" y="48621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1" name="object 5771"/>
            <p:cNvSpPr/>
            <p:nvPr/>
          </p:nvSpPr>
          <p:spPr>
            <a:xfrm>
              <a:off x="17463244" y="4861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/>
            <p:cNvSpPr/>
            <p:nvPr/>
          </p:nvSpPr>
          <p:spPr>
            <a:xfrm>
              <a:off x="17232684" y="49325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3" name="object 5773"/>
            <p:cNvSpPr/>
            <p:nvPr/>
          </p:nvSpPr>
          <p:spPr>
            <a:xfrm>
              <a:off x="17233239" y="49316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4" name="object 5774"/>
            <p:cNvSpPr/>
            <p:nvPr/>
          </p:nvSpPr>
          <p:spPr>
            <a:xfrm>
              <a:off x="17233239" y="49302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5" name="object 5775"/>
            <p:cNvSpPr/>
            <p:nvPr/>
          </p:nvSpPr>
          <p:spPr>
            <a:xfrm>
              <a:off x="17232684" y="49297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/>
            <p:cNvSpPr/>
            <p:nvPr/>
          </p:nvSpPr>
          <p:spPr>
            <a:xfrm>
              <a:off x="17233239" y="49302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7" name="object 5777"/>
            <p:cNvSpPr/>
            <p:nvPr/>
          </p:nvSpPr>
          <p:spPr>
            <a:xfrm>
              <a:off x="17232684" y="49368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8" name="object 5778"/>
            <p:cNvSpPr/>
            <p:nvPr/>
          </p:nvSpPr>
          <p:spPr>
            <a:xfrm>
              <a:off x="17233237" y="493744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9" name="object 5779"/>
            <p:cNvSpPr/>
            <p:nvPr/>
          </p:nvSpPr>
          <p:spPr>
            <a:xfrm>
              <a:off x="17233239" y="49359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/>
            <p:cNvSpPr/>
            <p:nvPr/>
          </p:nvSpPr>
          <p:spPr>
            <a:xfrm>
              <a:off x="17233239" y="49345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1" name="object 5781"/>
            <p:cNvSpPr/>
            <p:nvPr/>
          </p:nvSpPr>
          <p:spPr>
            <a:xfrm>
              <a:off x="17233239" y="49331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2" name="object 5782"/>
            <p:cNvSpPr/>
            <p:nvPr/>
          </p:nvSpPr>
          <p:spPr>
            <a:xfrm>
              <a:off x="17238450" y="49426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3" name="object 5783"/>
            <p:cNvSpPr/>
            <p:nvPr/>
          </p:nvSpPr>
          <p:spPr>
            <a:xfrm>
              <a:off x="17239005" y="49431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/>
            <p:cNvSpPr/>
            <p:nvPr/>
          </p:nvSpPr>
          <p:spPr>
            <a:xfrm>
              <a:off x="17238996" y="49431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5" name="object 5785"/>
            <p:cNvSpPr/>
            <p:nvPr/>
          </p:nvSpPr>
          <p:spPr>
            <a:xfrm>
              <a:off x="17244745" y="4943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6" name="object 5786"/>
            <p:cNvSpPr/>
            <p:nvPr/>
          </p:nvSpPr>
          <p:spPr>
            <a:xfrm>
              <a:off x="17244745" y="49431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7" name="object 5787"/>
            <p:cNvSpPr/>
            <p:nvPr/>
          </p:nvSpPr>
          <p:spPr>
            <a:xfrm>
              <a:off x="17458367" y="49426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/>
            <p:cNvSpPr/>
            <p:nvPr/>
          </p:nvSpPr>
          <p:spPr>
            <a:xfrm>
              <a:off x="17453174" y="49431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9" name="object 5789"/>
            <p:cNvSpPr/>
            <p:nvPr/>
          </p:nvSpPr>
          <p:spPr>
            <a:xfrm>
              <a:off x="17453176" y="4943196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0" y="0"/>
                  </a:moveTo>
                  <a:lnTo>
                    <a:pt x="5738" y="0"/>
                  </a:lnTo>
                </a:path>
                <a:path w="635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0" name="object 5790"/>
            <p:cNvSpPr/>
            <p:nvPr/>
          </p:nvSpPr>
          <p:spPr>
            <a:xfrm>
              <a:off x="17453176" y="4943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1" name="object 5791"/>
            <p:cNvSpPr/>
            <p:nvPr/>
          </p:nvSpPr>
          <p:spPr>
            <a:xfrm>
              <a:off x="17238450" y="496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/>
            <p:cNvSpPr/>
            <p:nvPr/>
          </p:nvSpPr>
          <p:spPr>
            <a:xfrm>
              <a:off x="17239005" y="496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3" name="object 5793"/>
            <p:cNvSpPr/>
            <p:nvPr/>
          </p:nvSpPr>
          <p:spPr>
            <a:xfrm>
              <a:off x="17238996" y="496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4" name="object 5794"/>
            <p:cNvSpPr/>
            <p:nvPr/>
          </p:nvSpPr>
          <p:spPr>
            <a:xfrm>
              <a:off x="17458367" y="496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5" name="object 5795"/>
            <p:cNvSpPr/>
            <p:nvPr/>
          </p:nvSpPr>
          <p:spPr>
            <a:xfrm>
              <a:off x="17453174" y="496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/>
            <p:cNvSpPr/>
            <p:nvPr/>
          </p:nvSpPr>
          <p:spPr>
            <a:xfrm>
              <a:off x="17453176" y="496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7" name="object 5797"/>
            <p:cNvSpPr/>
            <p:nvPr/>
          </p:nvSpPr>
          <p:spPr>
            <a:xfrm>
              <a:off x="17244745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8" name="object 5798"/>
            <p:cNvSpPr/>
            <p:nvPr/>
          </p:nvSpPr>
          <p:spPr>
            <a:xfrm>
              <a:off x="17246177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9" name="object 5799"/>
            <p:cNvSpPr/>
            <p:nvPr/>
          </p:nvSpPr>
          <p:spPr>
            <a:xfrm>
              <a:off x="17244732" y="5078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/>
            <p:cNvSpPr/>
            <p:nvPr/>
          </p:nvSpPr>
          <p:spPr>
            <a:xfrm>
              <a:off x="17451722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1" name="object 5801"/>
            <p:cNvSpPr/>
            <p:nvPr/>
          </p:nvSpPr>
          <p:spPr>
            <a:xfrm>
              <a:off x="17453176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2" name="object 5802"/>
            <p:cNvSpPr/>
            <p:nvPr/>
          </p:nvSpPr>
          <p:spPr>
            <a:xfrm>
              <a:off x="17451699" y="5078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3" name="object 5803"/>
            <p:cNvSpPr/>
            <p:nvPr/>
          </p:nvSpPr>
          <p:spPr>
            <a:xfrm>
              <a:off x="17238450" y="5054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/>
            <p:cNvSpPr/>
            <p:nvPr/>
          </p:nvSpPr>
          <p:spPr>
            <a:xfrm>
              <a:off x="17239005" y="5055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5" name="object 5805"/>
            <p:cNvSpPr/>
            <p:nvPr/>
          </p:nvSpPr>
          <p:spPr>
            <a:xfrm>
              <a:off x="17238996" y="5055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6" name="object 5806"/>
            <p:cNvSpPr/>
            <p:nvPr/>
          </p:nvSpPr>
          <p:spPr>
            <a:xfrm>
              <a:off x="17244745" y="5055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7" name="object 5807"/>
            <p:cNvSpPr/>
            <p:nvPr/>
          </p:nvSpPr>
          <p:spPr>
            <a:xfrm>
              <a:off x="17244745" y="5055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/>
            <p:cNvSpPr/>
            <p:nvPr/>
          </p:nvSpPr>
          <p:spPr>
            <a:xfrm>
              <a:off x="17453176" y="5055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9" name="object 5809"/>
            <p:cNvSpPr/>
            <p:nvPr/>
          </p:nvSpPr>
          <p:spPr>
            <a:xfrm>
              <a:off x="17453176" y="5055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0" name="object 5810"/>
            <p:cNvSpPr/>
            <p:nvPr/>
          </p:nvSpPr>
          <p:spPr>
            <a:xfrm>
              <a:off x="17458367" y="5054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1" name="object 5811"/>
            <p:cNvSpPr/>
            <p:nvPr/>
          </p:nvSpPr>
          <p:spPr>
            <a:xfrm>
              <a:off x="17453174" y="5055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/>
            <p:cNvSpPr/>
            <p:nvPr/>
          </p:nvSpPr>
          <p:spPr>
            <a:xfrm>
              <a:off x="17453176" y="5055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3" name="object 5813"/>
            <p:cNvSpPr/>
            <p:nvPr/>
          </p:nvSpPr>
          <p:spPr>
            <a:xfrm>
              <a:off x="17246177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4" name="object 5814"/>
            <p:cNvSpPr/>
            <p:nvPr/>
          </p:nvSpPr>
          <p:spPr>
            <a:xfrm>
              <a:off x="17451722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5" name="object 5815"/>
            <p:cNvSpPr/>
            <p:nvPr/>
          </p:nvSpPr>
          <p:spPr>
            <a:xfrm>
              <a:off x="17246178" y="5078328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/>
            <p:cNvSpPr/>
            <p:nvPr/>
          </p:nvSpPr>
          <p:spPr>
            <a:xfrm>
              <a:off x="17238450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7" name="object 5817"/>
            <p:cNvSpPr/>
            <p:nvPr/>
          </p:nvSpPr>
          <p:spPr>
            <a:xfrm>
              <a:off x="17239005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8" name="object 5818"/>
            <p:cNvSpPr/>
            <p:nvPr/>
          </p:nvSpPr>
          <p:spPr>
            <a:xfrm>
              <a:off x="17238996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9" name="object 5819"/>
            <p:cNvSpPr/>
            <p:nvPr/>
          </p:nvSpPr>
          <p:spPr>
            <a:xfrm>
              <a:off x="17458367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/>
            <p:cNvSpPr/>
            <p:nvPr/>
          </p:nvSpPr>
          <p:spPr>
            <a:xfrm>
              <a:off x="17453174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1" name="object 5821"/>
            <p:cNvSpPr/>
            <p:nvPr/>
          </p:nvSpPr>
          <p:spPr>
            <a:xfrm>
              <a:off x="17453176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2" name="object 5822"/>
            <p:cNvSpPr/>
            <p:nvPr/>
          </p:nvSpPr>
          <p:spPr>
            <a:xfrm>
              <a:off x="17466121" y="49273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3" name="object 5823"/>
            <p:cNvSpPr/>
            <p:nvPr/>
          </p:nvSpPr>
          <p:spPr>
            <a:xfrm>
              <a:off x="17466121" y="48655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4" name="object 5824"/>
            <p:cNvSpPr/>
            <p:nvPr/>
          </p:nvSpPr>
          <p:spPr>
            <a:xfrm>
              <a:off x="17466121" y="48655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5" name="object 5825"/>
            <p:cNvSpPr/>
            <p:nvPr/>
          </p:nvSpPr>
          <p:spPr>
            <a:xfrm>
              <a:off x="17467527" y="48655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6" name="object 5826"/>
            <p:cNvSpPr/>
            <p:nvPr/>
          </p:nvSpPr>
          <p:spPr>
            <a:xfrm>
              <a:off x="17467527" y="4927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/>
            <p:cNvSpPr/>
            <p:nvPr/>
          </p:nvSpPr>
          <p:spPr>
            <a:xfrm>
              <a:off x="17466114" y="49288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8" name="object 5828"/>
            <p:cNvSpPr/>
            <p:nvPr/>
          </p:nvSpPr>
          <p:spPr>
            <a:xfrm>
              <a:off x="17464658" y="4918753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51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9" name="object 5829"/>
            <p:cNvSpPr/>
            <p:nvPr/>
          </p:nvSpPr>
          <p:spPr>
            <a:xfrm>
              <a:off x="17464658" y="49187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0" name="object 5830"/>
            <p:cNvSpPr/>
            <p:nvPr/>
          </p:nvSpPr>
          <p:spPr>
            <a:xfrm>
              <a:off x="17466121" y="4918756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1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1" name="object 5831"/>
            <p:cNvSpPr/>
            <p:nvPr/>
          </p:nvSpPr>
          <p:spPr>
            <a:xfrm>
              <a:off x="17457489" y="49633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2" name="object 5832"/>
            <p:cNvSpPr/>
            <p:nvPr/>
          </p:nvSpPr>
          <p:spPr>
            <a:xfrm>
              <a:off x="17457489" y="4943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/>
            <p:cNvSpPr/>
            <p:nvPr/>
          </p:nvSpPr>
          <p:spPr>
            <a:xfrm>
              <a:off x="17457489" y="492880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/>
            <p:cNvSpPr/>
            <p:nvPr/>
          </p:nvSpPr>
          <p:spPr>
            <a:xfrm>
              <a:off x="17458922" y="492882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5" name="object 5835"/>
            <p:cNvSpPr/>
            <p:nvPr/>
          </p:nvSpPr>
          <p:spPr>
            <a:xfrm>
              <a:off x="17458922" y="49431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6" name="object 5836"/>
            <p:cNvSpPr/>
            <p:nvPr/>
          </p:nvSpPr>
          <p:spPr>
            <a:xfrm>
              <a:off x="17458922" y="49633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/>
            <p:cNvSpPr/>
            <p:nvPr/>
          </p:nvSpPr>
          <p:spPr>
            <a:xfrm>
              <a:off x="17458910" y="4928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/>
            <p:cNvSpPr/>
            <p:nvPr/>
          </p:nvSpPr>
          <p:spPr>
            <a:xfrm>
              <a:off x="17457489" y="492882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9" name="object 5839"/>
            <p:cNvSpPr/>
            <p:nvPr/>
          </p:nvSpPr>
          <p:spPr>
            <a:xfrm>
              <a:off x="17464103" y="4928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0" name="object 5840"/>
            <p:cNvSpPr/>
            <p:nvPr/>
          </p:nvSpPr>
          <p:spPr>
            <a:xfrm>
              <a:off x="17463244" y="49316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1" name="object 5841"/>
            <p:cNvSpPr/>
            <p:nvPr/>
          </p:nvSpPr>
          <p:spPr>
            <a:xfrm>
              <a:off x="17458922" y="49316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2" name="object 5842"/>
            <p:cNvSpPr/>
            <p:nvPr/>
          </p:nvSpPr>
          <p:spPr>
            <a:xfrm>
              <a:off x="17458922" y="49316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3" name="object 5843"/>
            <p:cNvSpPr/>
            <p:nvPr/>
          </p:nvSpPr>
          <p:spPr>
            <a:xfrm>
              <a:off x="17463244" y="49331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4" name="object 5844"/>
            <p:cNvSpPr/>
            <p:nvPr/>
          </p:nvSpPr>
          <p:spPr>
            <a:xfrm>
              <a:off x="17458922" y="49331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5" name="object 5845"/>
            <p:cNvSpPr/>
            <p:nvPr/>
          </p:nvSpPr>
          <p:spPr>
            <a:xfrm>
              <a:off x="17463244" y="4936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6" name="object 5846"/>
            <p:cNvSpPr/>
            <p:nvPr/>
          </p:nvSpPr>
          <p:spPr>
            <a:xfrm>
              <a:off x="17458922" y="4936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/>
            <p:cNvSpPr/>
            <p:nvPr/>
          </p:nvSpPr>
          <p:spPr>
            <a:xfrm>
              <a:off x="17463244" y="49417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/>
            <p:cNvSpPr/>
            <p:nvPr/>
          </p:nvSpPr>
          <p:spPr>
            <a:xfrm>
              <a:off x="17458922" y="49417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/>
            <p:cNvSpPr/>
            <p:nvPr/>
          </p:nvSpPr>
          <p:spPr>
            <a:xfrm>
              <a:off x="17463244" y="49475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/>
            <p:cNvSpPr/>
            <p:nvPr/>
          </p:nvSpPr>
          <p:spPr>
            <a:xfrm>
              <a:off x="17458922" y="4947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/>
            <p:cNvSpPr/>
            <p:nvPr/>
          </p:nvSpPr>
          <p:spPr>
            <a:xfrm>
              <a:off x="17463244" y="49532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/>
            <p:cNvSpPr/>
            <p:nvPr/>
          </p:nvSpPr>
          <p:spPr>
            <a:xfrm>
              <a:off x="17458922" y="495326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/>
            <p:cNvSpPr/>
            <p:nvPr/>
          </p:nvSpPr>
          <p:spPr>
            <a:xfrm>
              <a:off x="17463244" y="49575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4" name="object 5854"/>
            <p:cNvSpPr/>
            <p:nvPr/>
          </p:nvSpPr>
          <p:spPr>
            <a:xfrm>
              <a:off x="17458922" y="49575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5" name="object 5855"/>
            <p:cNvSpPr/>
            <p:nvPr/>
          </p:nvSpPr>
          <p:spPr>
            <a:xfrm>
              <a:off x="17463244" y="49618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/>
            <p:cNvSpPr/>
            <p:nvPr/>
          </p:nvSpPr>
          <p:spPr>
            <a:xfrm>
              <a:off x="17458919" y="496331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7" name="object 5857"/>
            <p:cNvSpPr/>
            <p:nvPr/>
          </p:nvSpPr>
          <p:spPr>
            <a:xfrm>
              <a:off x="17458922" y="49618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8" name="object 5858"/>
            <p:cNvSpPr/>
            <p:nvPr/>
          </p:nvSpPr>
          <p:spPr>
            <a:xfrm>
              <a:off x="17457486" y="49647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/>
            <p:cNvSpPr/>
            <p:nvPr/>
          </p:nvSpPr>
          <p:spPr>
            <a:xfrm>
              <a:off x="17458922" y="49647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0" name="object 5860"/>
            <p:cNvSpPr/>
            <p:nvPr/>
          </p:nvSpPr>
          <p:spPr>
            <a:xfrm>
              <a:off x="17464103" y="4964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1" name="object 5861"/>
            <p:cNvSpPr/>
            <p:nvPr/>
          </p:nvSpPr>
          <p:spPr>
            <a:xfrm>
              <a:off x="17457489" y="497050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/>
            <p:cNvSpPr/>
            <p:nvPr/>
          </p:nvSpPr>
          <p:spPr>
            <a:xfrm>
              <a:off x="17471858" y="497050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/>
            <p:cNvSpPr/>
            <p:nvPr/>
          </p:nvSpPr>
          <p:spPr>
            <a:xfrm>
              <a:off x="17457471" y="499207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/>
            <p:cNvSpPr/>
            <p:nvPr/>
          </p:nvSpPr>
          <p:spPr>
            <a:xfrm>
              <a:off x="17457489" y="497050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/>
            <p:cNvSpPr/>
            <p:nvPr/>
          </p:nvSpPr>
          <p:spPr>
            <a:xfrm>
              <a:off x="17231800" y="48900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/>
            <p:cNvSpPr/>
            <p:nvPr/>
          </p:nvSpPr>
          <p:spPr>
            <a:xfrm>
              <a:off x="17233239" y="489001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/>
            <p:cNvSpPr/>
            <p:nvPr/>
          </p:nvSpPr>
          <p:spPr>
            <a:xfrm>
              <a:off x="17233239" y="4898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/>
            <p:cNvSpPr/>
            <p:nvPr/>
          </p:nvSpPr>
          <p:spPr>
            <a:xfrm>
              <a:off x="17231794" y="490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/>
            <p:cNvSpPr/>
            <p:nvPr/>
          </p:nvSpPr>
          <p:spPr>
            <a:xfrm>
              <a:off x="17231800" y="488999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/>
            <p:cNvSpPr/>
            <p:nvPr/>
          </p:nvSpPr>
          <p:spPr>
            <a:xfrm>
              <a:off x="17233239" y="489574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1" name="object 5871"/>
            <p:cNvSpPr/>
            <p:nvPr/>
          </p:nvSpPr>
          <p:spPr>
            <a:xfrm>
              <a:off x="17241866" y="4895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2" name="object 5872"/>
            <p:cNvSpPr/>
            <p:nvPr/>
          </p:nvSpPr>
          <p:spPr>
            <a:xfrm>
              <a:off x="17233227" y="48986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/>
            <p:cNvSpPr/>
            <p:nvPr/>
          </p:nvSpPr>
          <p:spPr>
            <a:xfrm>
              <a:off x="17464645" y="490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/>
            <p:cNvSpPr/>
            <p:nvPr/>
          </p:nvSpPr>
          <p:spPr>
            <a:xfrm>
              <a:off x="17464658" y="489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/>
            <p:cNvSpPr/>
            <p:nvPr/>
          </p:nvSpPr>
          <p:spPr>
            <a:xfrm>
              <a:off x="17464658" y="4890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6" name="object 5876"/>
            <p:cNvSpPr/>
            <p:nvPr/>
          </p:nvSpPr>
          <p:spPr>
            <a:xfrm>
              <a:off x="17464658" y="48900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7" name="object 5877"/>
            <p:cNvSpPr/>
            <p:nvPr/>
          </p:nvSpPr>
          <p:spPr>
            <a:xfrm>
              <a:off x="17456051" y="48986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/>
            <p:cNvSpPr/>
            <p:nvPr/>
          </p:nvSpPr>
          <p:spPr>
            <a:xfrm>
              <a:off x="17456060" y="4895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/>
            <p:cNvSpPr/>
            <p:nvPr/>
          </p:nvSpPr>
          <p:spPr>
            <a:xfrm>
              <a:off x="17461796" y="48957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/>
            <p:cNvSpPr/>
            <p:nvPr/>
          </p:nvSpPr>
          <p:spPr>
            <a:xfrm>
              <a:off x="17241866" y="4895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1" name="object 5881"/>
            <p:cNvSpPr/>
            <p:nvPr/>
          </p:nvSpPr>
          <p:spPr>
            <a:xfrm>
              <a:off x="17239852" y="48966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2" name="object 5882"/>
            <p:cNvSpPr/>
            <p:nvPr/>
          </p:nvSpPr>
          <p:spPr>
            <a:xfrm>
              <a:off x="17240407" y="488139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/>
            <p:cNvSpPr/>
            <p:nvPr/>
          </p:nvSpPr>
          <p:spPr>
            <a:xfrm>
              <a:off x="17456060" y="4895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/>
            <p:cNvSpPr/>
            <p:nvPr/>
          </p:nvSpPr>
          <p:spPr>
            <a:xfrm>
              <a:off x="17457489" y="488138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/>
            <p:cNvSpPr/>
            <p:nvPr/>
          </p:nvSpPr>
          <p:spPr>
            <a:xfrm>
              <a:off x="17237534" y="48943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6" name="object 5886"/>
            <p:cNvSpPr/>
            <p:nvPr/>
          </p:nvSpPr>
          <p:spPr>
            <a:xfrm>
              <a:off x="17236990" y="48937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7" name="object 5887"/>
            <p:cNvSpPr/>
            <p:nvPr/>
          </p:nvSpPr>
          <p:spPr>
            <a:xfrm>
              <a:off x="17237545" y="48885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/>
            <p:cNvSpPr/>
            <p:nvPr/>
          </p:nvSpPr>
          <p:spPr>
            <a:xfrm>
              <a:off x="17243283" y="48885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/>
            <p:cNvSpPr/>
            <p:nvPr/>
          </p:nvSpPr>
          <p:spPr>
            <a:xfrm>
              <a:off x="17244745" y="48885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/>
            <p:cNvSpPr/>
            <p:nvPr/>
          </p:nvSpPr>
          <p:spPr>
            <a:xfrm>
              <a:off x="17243283" y="4894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1" name="object 5891"/>
            <p:cNvSpPr/>
            <p:nvPr/>
          </p:nvSpPr>
          <p:spPr>
            <a:xfrm>
              <a:off x="17243268" y="49058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2" name="object 5892"/>
            <p:cNvSpPr/>
            <p:nvPr/>
          </p:nvSpPr>
          <p:spPr>
            <a:xfrm>
              <a:off x="17237534" y="490006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3" name="object 5893"/>
            <p:cNvSpPr/>
            <p:nvPr/>
          </p:nvSpPr>
          <p:spPr>
            <a:xfrm>
              <a:off x="17236990" y="48995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/>
            <p:cNvSpPr/>
            <p:nvPr/>
          </p:nvSpPr>
          <p:spPr>
            <a:xfrm>
              <a:off x="17237545" y="49000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/>
            <p:cNvSpPr/>
            <p:nvPr/>
          </p:nvSpPr>
          <p:spPr>
            <a:xfrm>
              <a:off x="17453176" y="48885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/>
            <p:cNvSpPr/>
            <p:nvPr/>
          </p:nvSpPr>
          <p:spPr>
            <a:xfrm>
              <a:off x="17454597" y="48943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7" name="object 5897"/>
            <p:cNvSpPr/>
            <p:nvPr/>
          </p:nvSpPr>
          <p:spPr>
            <a:xfrm>
              <a:off x="17453176" y="48885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8" name="object 5898"/>
            <p:cNvSpPr/>
            <p:nvPr/>
          </p:nvSpPr>
          <p:spPr>
            <a:xfrm>
              <a:off x="17454597" y="4888566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4324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9" name="object 5899"/>
            <p:cNvSpPr/>
            <p:nvPr/>
          </p:nvSpPr>
          <p:spPr>
            <a:xfrm>
              <a:off x="17458367" y="48937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/>
            <p:cNvSpPr/>
            <p:nvPr/>
          </p:nvSpPr>
          <p:spPr>
            <a:xfrm>
              <a:off x="17454598" y="48943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/>
            <p:cNvSpPr/>
            <p:nvPr/>
          </p:nvSpPr>
          <p:spPr>
            <a:xfrm>
              <a:off x="17454597" y="49000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/>
            <p:cNvSpPr/>
            <p:nvPr/>
          </p:nvSpPr>
          <p:spPr>
            <a:xfrm>
              <a:off x="17458367" y="48995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3" name="object 5903"/>
            <p:cNvSpPr/>
            <p:nvPr/>
          </p:nvSpPr>
          <p:spPr>
            <a:xfrm>
              <a:off x="17454598" y="490007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324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4" name="object 5904"/>
            <p:cNvSpPr/>
            <p:nvPr/>
          </p:nvSpPr>
          <p:spPr>
            <a:xfrm>
              <a:off x="17453173" y="49058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5" name="object 5905"/>
            <p:cNvSpPr/>
            <p:nvPr/>
          </p:nvSpPr>
          <p:spPr>
            <a:xfrm>
              <a:off x="17236107" y="488426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/>
            <p:cNvSpPr/>
            <p:nvPr/>
          </p:nvSpPr>
          <p:spPr>
            <a:xfrm>
              <a:off x="17236107" y="48842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/>
            <p:cNvSpPr/>
            <p:nvPr/>
          </p:nvSpPr>
          <p:spPr>
            <a:xfrm>
              <a:off x="17241311" y="4895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/>
            <p:cNvSpPr/>
            <p:nvPr/>
          </p:nvSpPr>
          <p:spPr>
            <a:xfrm>
              <a:off x="17241866" y="4895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/>
            <p:cNvSpPr/>
            <p:nvPr/>
          </p:nvSpPr>
          <p:spPr>
            <a:xfrm>
              <a:off x="17456047" y="48957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0" name="object 5910"/>
            <p:cNvSpPr/>
            <p:nvPr/>
          </p:nvSpPr>
          <p:spPr>
            <a:xfrm>
              <a:off x="17453176" y="488425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1" name="object 5911"/>
            <p:cNvSpPr/>
            <p:nvPr/>
          </p:nvSpPr>
          <p:spPr>
            <a:xfrm>
              <a:off x="17461796" y="48842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2" name="object 5912"/>
            <p:cNvSpPr/>
            <p:nvPr/>
          </p:nvSpPr>
          <p:spPr>
            <a:xfrm>
              <a:off x="17456060" y="4895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/>
            <p:cNvSpPr/>
            <p:nvPr/>
          </p:nvSpPr>
          <p:spPr>
            <a:xfrm>
              <a:off x="17236107" y="48986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/>
            <p:cNvSpPr/>
            <p:nvPr/>
          </p:nvSpPr>
          <p:spPr>
            <a:xfrm>
              <a:off x="17241311" y="4898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/>
            <p:cNvSpPr/>
            <p:nvPr/>
          </p:nvSpPr>
          <p:spPr>
            <a:xfrm>
              <a:off x="17236106" y="491157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6" name="object 5916"/>
            <p:cNvSpPr/>
            <p:nvPr/>
          </p:nvSpPr>
          <p:spPr>
            <a:xfrm>
              <a:off x="17453168" y="491157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7" name="object 5917"/>
            <p:cNvSpPr/>
            <p:nvPr/>
          </p:nvSpPr>
          <p:spPr>
            <a:xfrm>
              <a:off x="17455505" y="4898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8" name="object 5918"/>
            <p:cNvSpPr/>
            <p:nvPr/>
          </p:nvSpPr>
          <p:spPr>
            <a:xfrm>
              <a:off x="17461796" y="489862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9" name="object 5919"/>
            <p:cNvSpPr/>
            <p:nvPr/>
          </p:nvSpPr>
          <p:spPr>
            <a:xfrm>
              <a:off x="17242727" y="4869325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69" h="55879">
                  <a:moveTo>
                    <a:pt x="1104" y="55194"/>
                  </a:moveTo>
                  <a:lnTo>
                    <a:pt x="939" y="54800"/>
                  </a:lnTo>
                  <a:lnTo>
                    <a:pt x="546" y="54635"/>
                  </a:lnTo>
                  <a:lnTo>
                    <a:pt x="152" y="54800"/>
                  </a:lnTo>
                  <a:lnTo>
                    <a:pt x="0" y="55194"/>
                  </a:lnTo>
                  <a:lnTo>
                    <a:pt x="152" y="55587"/>
                  </a:lnTo>
                  <a:lnTo>
                    <a:pt x="546" y="55753"/>
                  </a:lnTo>
                  <a:lnTo>
                    <a:pt x="939" y="55587"/>
                  </a:lnTo>
                  <a:lnTo>
                    <a:pt x="1104" y="55194"/>
                  </a:lnTo>
                  <a:close/>
                </a:path>
                <a:path w="1269" h="55879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46" y="1104"/>
                  </a:lnTo>
                  <a:lnTo>
                    <a:pt x="939" y="952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/>
            <p:cNvSpPr/>
            <p:nvPr/>
          </p:nvSpPr>
          <p:spPr>
            <a:xfrm>
              <a:off x="17243283" y="49115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/>
            <p:cNvSpPr/>
            <p:nvPr/>
          </p:nvSpPr>
          <p:spPr>
            <a:xfrm>
              <a:off x="17243283" y="486986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/>
            <p:cNvSpPr/>
            <p:nvPr/>
          </p:nvSpPr>
          <p:spPr>
            <a:xfrm>
              <a:off x="17243283" y="48698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3" name="object 5923"/>
            <p:cNvSpPr/>
            <p:nvPr/>
          </p:nvSpPr>
          <p:spPr>
            <a:xfrm>
              <a:off x="17243268" y="49245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4" name="object 5924"/>
            <p:cNvSpPr/>
            <p:nvPr/>
          </p:nvSpPr>
          <p:spPr>
            <a:xfrm>
              <a:off x="17250484" y="486268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5" name="object 5925"/>
            <p:cNvSpPr/>
            <p:nvPr/>
          </p:nvSpPr>
          <p:spPr>
            <a:xfrm>
              <a:off x="17464658" y="4672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6" name="object 5926"/>
            <p:cNvSpPr/>
            <p:nvPr/>
          </p:nvSpPr>
          <p:spPr>
            <a:xfrm>
              <a:off x="17444542" y="46729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7" name="object 5927"/>
            <p:cNvSpPr/>
            <p:nvPr/>
          </p:nvSpPr>
          <p:spPr>
            <a:xfrm>
              <a:off x="17290746" y="4672944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 h="0">
                  <a:moveTo>
                    <a:pt x="1537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8" name="object 5928"/>
            <p:cNvSpPr/>
            <p:nvPr/>
          </p:nvSpPr>
          <p:spPr>
            <a:xfrm>
              <a:off x="17270616" y="467294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9" name="object 5929"/>
            <p:cNvSpPr/>
            <p:nvPr/>
          </p:nvSpPr>
          <p:spPr>
            <a:xfrm>
              <a:off x="17267733" y="4672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0" name="object 5930"/>
            <p:cNvSpPr/>
            <p:nvPr/>
          </p:nvSpPr>
          <p:spPr>
            <a:xfrm>
              <a:off x="17270613" y="466718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1" name="object 5931"/>
            <p:cNvSpPr/>
            <p:nvPr/>
          </p:nvSpPr>
          <p:spPr>
            <a:xfrm>
              <a:off x="17270613" y="466718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2" name="object 5932"/>
            <p:cNvSpPr/>
            <p:nvPr/>
          </p:nvSpPr>
          <p:spPr>
            <a:xfrm>
              <a:off x="17270616" y="46671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3" name="object 5933"/>
            <p:cNvSpPr/>
            <p:nvPr/>
          </p:nvSpPr>
          <p:spPr>
            <a:xfrm>
              <a:off x="17270613" y="46671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4" name="object 5934"/>
            <p:cNvSpPr/>
            <p:nvPr/>
          </p:nvSpPr>
          <p:spPr>
            <a:xfrm>
              <a:off x="17290752" y="466718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/>
            <p:cNvSpPr/>
            <p:nvPr/>
          </p:nvSpPr>
          <p:spPr>
            <a:xfrm>
              <a:off x="17290752" y="46671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/>
            <p:cNvSpPr/>
            <p:nvPr/>
          </p:nvSpPr>
          <p:spPr>
            <a:xfrm>
              <a:off x="17444542" y="466719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7" name="object 5937"/>
            <p:cNvSpPr/>
            <p:nvPr/>
          </p:nvSpPr>
          <p:spPr>
            <a:xfrm>
              <a:off x="17444542" y="4667189"/>
              <a:ext cx="20320" cy="17780"/>
            </a:xfrm>
            <a:custGeom>
              <a:avLst/>
              <a:gdLst/>
              <a:ahLst/>
              <a:cxnLst/>
              <a:rect l="l" t="t" r="r" b="b"/>
              <a:pathLst>
                <a:path w="20319" h="17779">
                  <a:moveTo>
                    <a:pt x="0" y="0"/>
                  </a:moveTo>
                  <a:lnTo>
                    <a:pt x="0" y="17245"/>
                  </a:lnTo>
                </a:path>
                <a:path w="20319" h="17779">
                  <a:moveTo>
                    <a:pt x="0" y="0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8" name="object 5938"/>
            <p:cNvSpPr/>
            <p:nvPr/>
          </p:nvSpPr>
          <p:spPr>
            <a:xfrm>
              <a:off x="17444542" y="46671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/>
            <p:cNvSpPr/>
            <p:nvPr/>
          </p:nvSpPr>
          <p:spPr>
            <a:xfrm>
              <a:off x="17464658" y="466718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0" name="object 5940"/>
            <p:cNvSpPr/>
            <p:nvPr/>
          </p:nvSpPr>
          <p:spPr>
            <a:xfrm>
              <a:off x="17463244" y="46671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1" name="object 5941"/>
            <p:cNvSpPr/>
            <p:nvPr/>
          </p:nvSpPr>
          <p:spPr>
            <a:xfrm>
              <a:off x="17275805" y="46752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2" name="object 5942"/>
            <p:cNvSpPr/>
            <p:nvPr/>
          </p:nvSpPr>
          <p:spPr>
            <a:xfrm>
              <a:off x="17270611" y="46758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/>
            <p:cNvSpPr/>
            <p:nvPr/>
          </p:nvSpPr>
          <p:spPr>
            <a:xfrm>
              <a:off x="17270613" y="46758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/>
            <p:cNvSpPr/>
            <p:nvPr/>
          </p:nvSpPr>
          <p:spPr>
            <a:xfrm>
              <a:off x="17286427" y="46772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5" name="object 5945"/>
            <p:cNvSpPr/>
            <p:nvPr/>
          </p:nvSpPr>
          <p:spPr>
            <a:xfrm>
              <a:off x="17285865" y="46766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6" name="object 5946"/>
            <p:cNvSpPr/>
            <p:nvPr/>
          </p:nvSpPr>
          <p:spPr>
            <a:xfrm>
              <a:off x="17286420" y="46772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/>
            <p:cNvSpPr/>
            <p:nvPr/>
          </p:nvSpPr>
          <p:spPr>
            <a:xfrm>
              <a:off x="17460355" y="46772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/>
            <p:cNvSpPr/>
            <p:nvPr/>
          </p:nvSpPr>
          <p:spPr>
            <a:xfrm>
              <a:off x="17459797" y="46766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9" name="object 5949"/>
            <p:cNvSpPr/>
            <p:nvPr/>
          </p:nvSpPr>
          <p:spPr>
            <a:xfrm>
              <a:off x="17460352" y="46772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0" name="object 5950"/>
            <p:cNvSpPr/>
            <p:nvPr/>
          </p:nvSpPr>
          <p:spPr>
            <a:xfrm>
              <a:off x="17205930" y="4677250"/>
              <a:ext cx="238760" cy="0"/>
            </a:xfrm>
            <a:custGeom>
              <a:avLst/>
              <a:gdLst/>
              <a:ahLst/>
              <a:cxnLst/>
              <a:rect l="l" t="t" r="r" b="b"/>
              <a:pathLst>
                <a:path w="238759" h="0">
                  <a:moveTo>
                    <a:pt x="0" y="0"/>
                  </a:moveTo>
                  <a:lnTo>
                    <a:pt x="2386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/>
            <p:cNvSpPr/>
            <p:nvPr/>
          </p:nvSpPr>
          <p:spPr>
            <a:xfrm>
              <a:off x="17444542" y="467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/>
            <p:cNvSpPr/>
            <p:nvPr/>
          </p:nvSpPr>
          <p:spPr>
            <a:xfrm>
              <a:off x="17450314" y="4677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/>
            <p:cNvSpPr/>
            <p:nvPr/>
          </p:nvSpPr>
          <p:spPr>
            <a:xfrm>
              <a:off x="17448838" y="46930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4" name="object 5954"/>
            <p:cNvSpPr/>
            <p:nvPr/>
          </p:nvSpPr>
          <p:spPr>
            <a:xfrm>
              <a:off x="17445420" y="4692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5" name="object 5955"/>
            <p:cNvSpPr/>
            <p:nvPr/>
          </p:nvSpPr>
          <p:spPr>
            <a:xfrm>
              <a:off x="17205930" y="4693072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81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/>
            <p:cNvSpPr/>
            <p:nvPr/>
          </p:nvSpPr>
          <p:spPr>
            <a:xfrm>
              <a:off x="17205930" y="467726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/>
            <p:cNvSpPr/>
            <p:nvPr/>
          </p:nvSpPr>
          <p:spPr>
            <a:xfrm>
              <a:off x="17207361" y="4678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/>
            <p:cNvSpPr/>
            <p:nvPr/>
          </p:nvSpPr>
          <p:spPr>
            <a:xfrm>
              <a:off x="17207361" y="46786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9" name="object 5959"/>
            <p:cNvSpPr/>
            <p:nvPr/>
          </p:nvSpPr>
          <p:spPr>
            <a:xfrm>
              <a:off x="17207365" y="467869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0" name="object 5960"/>
            <p:cNvSpPr/>
            <p:nvPr/>
          </p:nvSpPr>
          <p:spPr>
            <a:xfrm>
              <a:off x="17207361" y="467869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1" name="object 5961"/>
            <p:cNvSpPr/>
            <p:nvPr/>
          </p:nvSpPr>
          <p:spPr>
            <a:xfrm>
              <a:off x="17224046" y="46781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2" name="object 5962"/>
            <p:cNvSpPr/>
            <p:nvPr/>
          </p:nvSpPr>
          <p:spPr>
            <a:xfrm>
              <a:off x="17286420" y="467869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3" name="object 5963"/>
            <p:cNvSpPr/>
            <p:nvPr/>
          </p:nvSpPr>
          <p:spPr>
            <a:xfrm>
              <a:off x="17368362" y="46786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4" name="object 5964"/>
            <p:cNvSpPr/>
            <p:nvPr/>
          </p:nvSpPr>
          <p:spPr>
            <a:xfrm>
              <a:off x="17286416" y="4685874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5" name="object 5965"/>
            <p:cNvSpPr/>
            <p:nvPr/>
          </p:nvSpPr>
          <p:spPr>
            <a:xfrm>
              <a:off x="17286420" y="46787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6" name="object 5966"/>
            <p:cNvSpPr/>
            <p:nvPr/>
          </p:nvSpPr>
          <p:spPr>
            <a:xfrm>
              <a:off x="17444530" y="4684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7" name="object 5967"/>
            <p:cNvSpPr/>
            <p:nvPr/>
          </p:nvSpPr>
          <p:spPr>
            <a:xfrm>
              <a:off x="17444542" y="46844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8" name="object 5968"/>
            <p:cNvSpPr/>
            <p:nvPr/>
          </p:nvSpPr>
          <p:spPr>
            <a:xfrm>
              <a:off x="17447421" y="46844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9" name="object 5969"/>
            <p:cNvSpPr/>
            <p:nvPr/>
          </p:nvSpPr>
          <p:spPr>
            <a:xfrm>
              <a:off x="17445975" y="468443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0" name="object 5970"/>
            <p:cNvSpPr/>
            <p:nvPr/>
          </p:nvSpPr>
          <p:spPr>
            <a:xfrm>
              <a:off x="17207365" y="46858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1" name="object 5971"/>
            <p:cNvSpPr/>
            <p:nvPr/>
          </p:nvSpPr>
          <p:spPr>
            <a:xfrm>
              <a:off x="17207361" y="46858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2" name="object 5972"/>
            <p:cNvSpPr/>
            <p:nvPr/>
          </p:nvSpPr>
          <p:spPr>
            <a:xfrm>
              <a:off x="17224046" y="4685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/>
            <p:cNvSpPr/>
            <p:nvPr/>
          </p:nvSpPr>
          <p:spPr>
            <a:xfrm>
              <a:off x="17207365" y="468732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4" name="object 5974"/>
            <p:cNvSpPr/>
            <p:nvPr/>
          </p:nvSpPr>
          <p:spPr>
            <a:xfrm>
              <a:off x="17207361" y="46858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5" name="object 5975"/>
            <p:cNvSpPr/>
            <p:nvPr/>
          </p:nvSpPr>
          <p:spPr>
            <a:xfrm>
              <a:off x="17224601" y="46858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6" name="object 5976"/>
            <p:cNvSpPr/>
            <p:nvPr/>
          </p:nvSpPr>
          <p:spPr>
            <a:xfrm>
              <a:off x="17207361" y="46858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/>
            <p:cNvSpPr/>
            <p:nvPr/>
          </p:nvSpPr>
          <p:spPr>
            <a:xfrm>
              <a:off x="17207361" y="46873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/>
            <p:cNvSpPr/>
            <p:nvPr/>
          </p:nvSpPr>
          <p:spPr>
            <a:xfrm>
              <a:off x="17364040" y="4685874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9" name="object 5979"/>
            <p:cNvSpPr/>
            <p:nvPr/>
          </p:nvSpPr>
          <p:spPr>
            <a:xfrm>
              <a:off x="17445975" y="46858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0" name="object 5980"/>
            <p:cNvSpPr/>
            <p:nvPr/>
          </p:nvSpPr>
          <p:spPr>
            <a:xfrm>
              <a:off x="17364030" y="469307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/>
            <p:cNvSpPr/>
            <p:nvPr/>
          </p:nvSpPr>
          <p:spPr>
            <a:xfrm>
              <a:off x="17364040" y="46858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2" name="object 5982"/>
            <p:cNvSpPr/>
            <p:nvPr/>
          </p:nvSpPr>
          <p:spPr>
            <a:xfrm>
              <a:off x="17447421" y="4691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3" name="object 5983"/>
            <p:cNvSpPr/>
            <p:nvPr/>
          </p:nvSpPr>
          <p:spPr>
            <a:xfrm>
              <a:off x="17448851" y="4691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4" name="object 5984"/>
            <p:cNvSpPr/>
            <p:nvPr/>
          </p:nvSpPr>
          <p:spPr>
            <a:xfrm>
              <a:off x="17445972" y="46930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5" name="object 5985"/>
            <p:cNvSpPr/>
            <p:nvPr/>
          </p:nvSpPr>
          <p:spPr>
            <a:xfrm>
              <a:off x="17207365" y="46930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6" name="object 5986"/>
            <p:cNvSpPr/>
            <p:nvPr/>
          </p:nvSpPr>
          <p:spPr>
            <a:xfrm>
              <a:off x="17207361" y="46930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7" name="object 5987"/>
            <p:cNvSpPr/>
            <p:nvPr/>
          </p:nvSpPr>
          <p:spPr>
            <a:xfrm>
              <a:off x="17224046" y="4692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/>
            <p:cNvSpPr/>
            <p:nvPr/>
          </p:nvSpPr>
          <p:spPr>
            <a:xfrm>
              <a:off x="17286420" y="4680144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/>
            <p:cNvSpPr/>
            <p:nvPr/>
          </p:nvSpPr>
          <p:spPr>
            <a:xfrm>
              <a:off x="17286420" y="468300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/>
            <p:cNvSpPr/>
            <p:nvPr/>
          </p:nvSpPr>
          <p:spPr>
            <a:xfrm>
              <a:off x="17286420" y="468444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1" name="object 5991"/>
            <p:cNvSpPr/>
            <p:nvPr/>
          </p:nvSpPr>
          <p:spPr>
            <a:xfrm>
              <a:off x="17364040" y="468876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2" name="object 5992"/>
            <p:cNvSpPr/>
            <p:nvPr/>
          </p:nvSpPr>
          <p:spPr>
            <a:xfrm>
              <a:off x="17364040" y="469019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3" name="object 5993"/>
            <p:cNvSpPr/>
            <p:nvPr/>
          </p:nvSpPr>
          <p:spPr>
            <a:xfrm>
              <a:off x="17364040" y="469162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4" name="object 5994"/>
            <p:cNvSpPr/>
            <p:nvPr/>
          </p:nvSpPr>
          <p:spPr>
            <a:xfrm>
              <a:off x="17519295" y="489717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5" name="object 5995"/>
            <p:cNvSpPr/>
            <p:nvPr/>
          </p:nvSpPr>
          <p:spPr>
            <a:xfrm>
              <a:off x="17348234" y="4695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6" name="object 5996"/>
            <p:cNvSpPr/>
            <p:nvPr/>
          </p:nvSpPr>
          <p:spPr>
            <a:xfrm>
              <a:off x="17348234" y="50811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7" name="object 5997"/>
            <p:cNvSpPr/>
            <p:nvPr/>
          </p:nvSpPr>
          <p:spPr>
            <a:xfrm>
              <a:off x="17348234" y="51300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8" name="object 5998"/>
            <p:cNvSpPr/>
            <p:nvPr/>
          </p:nvSpPr>
          <p:spPr>
            <a:xfrm>
              <a:off x="17467527" y="486701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9" name="object 5999"/>
            <p:cNvSpPr/>
            <p:nvPr/>
          </p:nvSpPr>
          <p:spPr>
            <a:xfrm>
              <a:off x="17479050" y="486701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0" name="object 6000"/>
            <p:cNvSpPr/>
            <p:nvPr/>
          </p:nvSpPr>
          <p:spPr>
            <a:xfrm>
              <a:off x="17467533" y="492738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1" name="object 6001"/>
            <p:cNvSpPr/>
            <p:nvPr/>
          </p:nvSpPr>
          <p:spPr>
            <a:xfrm>
              <a:off x="17467527" y="48670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2" name="object 6002"/>
            <p:cNvSpPr/>
            <p:nvPr/>
          </p:nvSpPr>
          <p:spPr>
            <a:xfrm>
              <a:off x="17466121" y="48670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3" name="object 6003"/>
            <p:cNvSpPr/>
            <p:nvPr/>
          </p:nvSpPr>
          <p:spPr>
            <a:xfrm>
              <a:off x="17467527" y="486701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4" name="object 6004"/>
            <p:cNvSpPr/>
            <p:nvPr/>
          </p:nvSpPr>
          <p:spPr>
            <a:xfrm>
              <a:off x="17466114" y="49273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5" name="object 6005"/>
            <p:cNvSpPr/>
            <p:nvPr/>
          </p:nvSpPr>
          <p:spPr>
            <a:xfrm>
              <a:off x="17466121" y="48670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6" name="object 6006"/>
            <p:cNvSpPr/>
            <p:nvPr/>
          </p:nvSpPr>
          <p:spPr>
            <a:xfrm>
              <a:off x="17479050" y="48670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7" name="object 6007"/>
            <p:cNvSpPr/>
            <p:nvPr/>
          </p:nvSpPr>
          <p:spPr>
            <a:xfrm>
              <a:off x="17479049" y="4927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8" name="object 6008"/>
            <p:cNvSpPr/>
            <p:nvPr/>
          </p:nvSpPr>
          <p:spPr>
            <a:xfrm>
              <a:off x="17445975" y="50869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9" name="object 6009"/>
            <p:cNvSpPr/>
            <p:nvPr/>
          </p:nvSpPr>
          <p:spPr>
            <a:xfrm>
              <a:off x="17447421" y="50855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0" name="object 6010"/>
            <p:cNvSpPr/>
            <p:nvPr/>
          </p:nvSpPr>
          <p:spPr>
            <a:xfrm>
              <a:off x="17445975" y="509701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1" name="object 6011"/>
            <p:cNvSpPr/>
            <p:nvPr/>
          </p:nvSpPr>
          <p:spPr>
            <a:xfrm>
              <a:off x="17450314" y="50955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2" name="object 6012"/>
            <p:cNvSpPr/>
            <p:nvPr/>
          </p:nvSpPr>
          <p:spPr>
            <a:xfrm>
              <a:off x="17447435" y="509556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3" name="object 6013"/>
            <p:cNvSpPr/>
            <p:nvPr/>
          </p:nvSpPr>
          <p:spPr>
            <a:xfrm>
              <a:off x="17444542" y="507543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4" name="object 6014"/>
            <p:cNvSpPr/>
            <p:nvPr/>
          </p:nvSpPr>
          <p:spPr>
            <a:xfrm>
              <a:off x="17444542" y="50754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5" name="object 6015"/>
            <p:cNvSpPr/>
            <p:nvPr/>
          </p:nvSpPr>
          <p:spPr>
            <a:xfrm>
              <a:off x="17444542" y="50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6" name="object 6016"/>
            <p:cNvSpPr/>
            <p:nvPr/>
          </p:nvSpPr>
          <p:spPr>
            <a:xfrm>
              <a:off x="17444542" y="50854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7" name="object 6017"/>
            <p:cNvSpPr/>
            <p:nvPr/>
          </p:nvSpPr>
          <p:spPr>
            <a:xfrm>
              <a:off x="17290197" y="5080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8" name="object 6018"/>
            <p:cNvSpPr/>
            <p:nvPr/>
          </p:nvSpPr>
          <p:spPr>
            <a:xfrm>
              <a:off x="17287882" y="5081188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4" h="0">
                  <a:moveTo>
                    <a:pt x="2869" y="0"/>
                  </a:moveTo>
                  <a:lnTo>
                    <a:pt x="156665" y="0"/>
                  </a:lnTo>
                </a:path>
                <a:path w="156844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9" name="object 6019"/>
            <p:cNvSpPr/>
            <p:nvPr/>
          </p:nvSpPr>
          <p:spPr>
            <a:xfrm>
              <a:off x="17287329" y="5080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/>
            <p:cNvSpPr/>
            <p:nvPr/>
          </p:nvSpPr>
          <p:spPr>
            <a:xfrm>
              <a:off x="17287884" y="50811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/>
            <p:cNvSpPr/>
            <p:nvPr/>
          </p:nvSpPr>
          <p:spPr>
            <a:xfrm>
              <a:off x="17290752" y="50754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/>
            <p:cNvSpPr/>
            <p:nvPr/>
          </p:nvSpPr>
          <p:spPr>
            <a:xfrm>
              <a:off x="17290752" y="50754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/>
            <p:cNvSpPr/>
            <p:nvPr/>
          </p:nvSpPr>
          <p:spPr>
            <a:xfrm>
              <a:off x="17246177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/>
            <p:cNvSpPr/>
            <p:nvPr/>
          </p:nvSpPr>
          <p:spPr>
            <a:xfrm>
              <a:off x="17247051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/>
            <p:cNvSpPr/>
            <p:nvPr/>
          </p:nvSpPr>
          <p:spPr>
            <a:xfrm>
              <a:off x="17247606" y="5075434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 h="0">
                  <a:moveTo>
                    <a:pt x="0" y="0"/>
                  </a:moveTo>
                  <a:lnTo>
                    <a:pt x="4314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/>
            <p:cNvSpPr/>
            <p:nvPr/>
          </p:nvSpPr>
          <p:spPr>
            <a:xfrm>
              <a:off x="17247612" y="5075434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 h="0">
                  <a:moveTo>
                    <a:pt x="431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/>
            <p:cNvSpPr/>
            <p:nvPr/>
          </p:nvSpPr>
          <p:spPr>
            <a:xfrm>
              <a:off x="17247051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/>
            <p:cNvSpPr/>
            <p:nvPr/>
          </p:nvSpPr>
          <p:spPr>
            <a:xfrm>
              <a:off x="17444535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/>
            <p:cNvSpPr/>
            <p:nvPr/>
          </p:nvSpPr>
          <p:spPr>
            <a:xfrm>
              <a:off x="17444542" y="50754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/>
            <p:cNvSpPr/>
            <p:nvPr/>
          </p:nvSpPr>
          <p:spPr>
            <a:xfrm>
              <a:off x="17210239" y="5097011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0" y="0"/>
                  </a:moveTo>
                  <a:lnTo>
                    <a:pt x="240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/>
            <p:cNvSpPr/>
            <p:nvPr/>
          </p:nvSpPr>
          <p:spPr>
            <a:xfrm>
              <a:off x="17450314" y="50812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/>
            <p:cNvSpPr/>
            <p:nvPr/>
          </p:nvSpPr>
          <p:spPr>
            <a:xfrm>
              <a:off x="17444535" y="50811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/>
            <p:cNvSpPr/>
            <p:nvPr/>
          </p:nvSpPr>
          <p:spPr>
            <a:xfrm>
              <a:off x="17210242" y="508118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5" h="0">
                  <a:moveTo>
                    <a:pt x="776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/>
            <p:cNvSpPr/>
            <p:nvPr/>
          </p:nvSpPr>
          <p:spPr>
            <a:xfrm>
              <a:off x="17210239" y="508118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/>
            <p:cNvSpPr/>
            <p:nvPr/>
          </p:nvSpPr>
          <p:spPr>
            <a:xfrm>
              <a:off x="17289290" y="50754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/>
            <p:cNvSpPr/>
            <p:nvPr/>
          </p:nvSpPr>
          <p:spPr>
            <a:xfrm>
              <a:off x="17445975" y="50754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/>
            <p:cNvSpPr/>
            <p:nvPr/>
          </p:nvSpPr>
          <p:spPr>
            <a:xfrm>
              <a:off x="17444530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/>
            <p:cNvSpPr/>
            <p:nvPr/>
          </p:nvSpPr>
          <p:spPr>
            <a:xfrm>
              <a:off x="17289275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/>
            <p:cNvSpPr/>
            <p:nvPr/>
          </p:nvSpPr>
          <p:spPr>
            <a:xfrm>
              <a:off x="17211672" y="50955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/>
            <p:cNvSpPr/>
            <p:nvPr/>
          </p:nvSpPr>
          <p:spPr>
            <a:xfrm>
              <a:off x="17211678" y="509701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/>
            <p:cNvSpPr/>
            <p:nvPr/>
          </p:nvSpPr>
          <p:spPr>
            <a:xfrm>
              <a:off x="17228939" y="50955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/>
            <p:cNvSpPr/>
            <p:nvPr/>
          </p:nvSpPr>
          <p:spPr>
            <a:xfrm>
              <a:off x="17211678" y="5089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/>
            <p:cNvSpPr/>
            <p:nvPr/>
          </p:nvSpPr>
          <p:spPr>
            <a:xfrm>
              <a:off x="17211678" y="508981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/>
            <p:cNvSpPr/>
            <p:nvPr/>
          </p:nvSpPr>
          <p:spPr>
            <a:xfrm>
              <a:off x="17364040" y="509701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/>
            <p:cNvSpPr/>
            <p:nvPr/>
          </p:nvSpPr>
          <p:spPr>
            <a:xfrm>
              <a:off x="17445975" y="508982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/>
            <p:cNvSpPr/>
            <p:nvPr/>
          </p:nvSpPr>
          <p:spPr>
            <a:xfrm>
              <a:off x="17364030" y="508982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/>
            <p:cNvSpPr/>
            <p:nvPr/>
          </p:nvSpPr>
          <p:spPr>
            <a:xfrm>
              <a:off x="17364040" y="5089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/>
            <p:cNvSpPr/>
            <p:nvPr/>
          </p:nvSpPr>
          <p:spPr>
            <a:xfrm>
              <a:off x="17211672" y="50898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/>
            <p:cNvSpPr/>
            <p:nvPr/>
          </p:nvSpPr>
          <p:spPr>
            <a:xfrm>
              <a:off x="17211678" y="50898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/>
            <p:cNvSpPr/>
            <p:nvPr/>
          </p:nvSpPr>
          <p:spPr>
            <a:xfrm>
              <a:off x="17228384" y="50892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/>
            <p:cNvSpPr/>
            <p:nvPr/>
          </p:nvSpPr>
          <p:spPr>
            <a:xfrm>
              <a:off x="17211678" y="50826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/>
            <p:cNvSpPr/>
            <p:nvPr/>
          </p:nvSpPr>
          <p:spPr>
            <a:xfrm>
              <a:off x="17211678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/>
            <p:cNvSpPr/>
            <p:nvPr/>
          </p:nvSpPr>
          <p:spPr>
            <a:xfrm>
              <a:off x="17211672" y="50883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/>
            <p:cNvSpPr/>
            <p:nvPr/>
          </p:nvSpPr>
          <p:spPr>
            <a:xfrm>
              <a:off x="17211678" y="50883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/>
            <p:cNvSpPr/>
            <p:nvPr/>
          </p:nvSpPr>
          <p:spPr>
            <a:xfrm>
              <a:off x="17228384" y="50878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/>
            <p:cNvSpPr/>
            <p:nvPr/>
          </p:nvSpPr>
          <p:spPr>
            <a:xfrm>
              <a:off x="17286420" y="508838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/>
            <p:cNvSpPr/>
            <p:nvPr/>
          </p:nvSpPr>
          <p:spPr>
            <a:xfrm>
              <a:off x="17368362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/>
            <p:cNvSpPr/>
            <p:nvPr/>
          </p:nvSpPr>
          <p:spPr>
            <a:xfrm>
              <a:off x="17286416" y="508261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/>
            <p:cNvSpPr/>
            <p:nvPr/>
          </p:nvSpPr>
          <p:spPr>
            <a:xfrm>
              <a:off x="17286420" y="50826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/>
            <p:cNvSpPr/>
            <p:nvPr/>
          </p:nvSpPr>
          <p:spPr>
            <a:xfrm>
              <a:off x="17211672" y="50826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/>
            <p:cNvSpPr/>
            <p:nvPr/>
          </p:nvSpPr>
          <p:spPr>
            <a:xfrm>
              <a:off x="17211678" y="50826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/>
            <p:cNvSpPr/>
            <p:nvPr/>
          </p:nvSpPr>
          <p:spPr>
            <a:xfrm>
              <a:off x="17228384" y="50820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/>
            <p:cNvSpPr/>
            <p:nvPr/>
          </p:nvSpPr>
          <p:spPr>
            <a:xfrm>
              <a:off x="17366901" y="5071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/>
            <p:cNvSpPr/>
            <p:nvPr/>
          </p:nvSpPr>
          <p:spPr>
            <a:xfrm>
              <a:off x="17286420" y="508694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/>
            <p:cNvSpPr/>
            <p:nvPr/>
          </p:nvSpPr>
          <p:spPr>
            <a:xfrm>
              <a:off x="17286420" y="508549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/>
            <p:cNvSpPr/>
            <p:nvPr/>
          </p:nvSpPr>
          <p:spPr>
            <a:xfrm>
              <a:off x="17286420" y="508406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/>
            <p:cNvSpPr/>
            <p:nvPr/>
          </p:nvSpPr>
          <p:spPr>
            <a:xfrm>
              <a:off x="17364040" y="509415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/>
            <p:cNvSpPr/>
            <p:nvPr/>
          </p:nvSpPr>
          <p:spPr>
            <a:xfrm>
              <a:off x="17364040" y="509270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/>
            <p:cNvSpPr/>
            <p:nvPr/>
          </p:nvSpPr>
          <p:spPr>
            <a:xfrm>
              <a:off x="17364040" y="509125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/>
            <p:cNvSpPr/>
            <p:nvPr/>
          </p:nvSpPr>
          <p:spPr>
            <a:xfrm>
              <a:off x="17451722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/>
            <p:cNvSpPr/>
            <p:nvPr/>
          </p:nvSpPr>
          <p:spPr>
            <a:xfrm>
              <a:off x="17246177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/>
            <p:cNvSpPr/>
            <p:nvPr/>
          </p:nvSpPr>
          <p:spPr>
            <a:xfrm>
              <a:off x="17246177" y="5078328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 h="0">
                  <a:moveTo>
                    <a:pt x="0" y="0"/>
                  </a:moveTo>
                  <a:lnTo>
                    <a:pt x="431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/>
            <p:cNvSpPr/>
            <p:nvPr/>
          </p:nvSpPr>
          <p:spPr>
            <a:xfrm>
              <a:off x="17445975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/>
            <p:cNvSpPr/>
            <p:nvPr/>
          </p:nvSpPr>
          <p:spPr>
            <a:xfrm>
              <a:off x="17246177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/>
            <p:cNvSpPr/>
            <p:nvPr/>
          </p:nvSpPr>
          <p:spPr>
            <a:xfrm>
              <a:off x="17244745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/>
            <p:cNvSpPr/>
            <p:nvPr/>
          </p:nvSpPr>
          <p:spPr>
            <a:xfrm>
              <a:off x="17244745" y="5078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/>
            <p:cNvSpPr/>
            <p:nvPr/>
          </p:nvSpPr>
          <p:spPr>
            <a:xfrm>
              <a:off x="17453176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/>
            <p:cNvSpPr/>
            <p:nvPr/>
          </p:nvSpPr>
          <p:spPr>
            <a:xfrm>
              <a:off x="17451722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/>
            <p:cNvSpPr/>
            <p:nvPr/>
          </p:nvSpPr>
          <p:spPr>
            <a:xfrm>
              <a:off x="17451722" y="50783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/>
            <p:cNvSpPr/>
            <p:nvPr/>
          </p:nvSpPr>
          <p:spPr>
            <a:xfrm>
              <a:off x="17238450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/>
            <p:cNvSpPr/>
            <p:nvPr/>
          </p:nvSpPr>
          <p:spPr>
            <a:xfrm>
              <a:off x="17239005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/>
            <p:cNvSpPr/>
            <p:nvPr/>
          </p:nvSpPr>
          <p:spPr>
            <a:xfrm>
              <a:off x="17238996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/>
            <p:cNvSpPr/>
            <p:nvPr/>
          </p:nvSpPr>
          <p:spPr>
            <a:xfrm>
              <a:off x="17458367" y="5074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/>
            <p:cNvSpPr/>
            <p:nvPr/>
          </p:nvSpPr>
          <p:spPr>
            <a:xfrm>
              <a:off x="17453174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/>
            <p:cNvSpPr/>
            <p:nvPr/>
          </p:nvSpPr>
          <p:spPr>
            <a:xfrm>
              <a:off x="17453176" y="50754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/>
            <p:cNvSpPr/>
            <p:nvPr/>
          </p:nvSpPr>
          <p:spPr>
            <a:xfrm>
              <a:off x="17244745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/>
            <p:cNvSpPr/>
            <p:nvPr/>
          </p:nvSpPr>
          <p:spPr>
            <a:xfrm>
              <a:off x="17247606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/>
            <p:cNvSpPr/>
            <p:nvPr/>
          </p:nvSpPr>
          <p:spPr>
            <a:xfrm>
              <a:off x="17445975" y="50754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/>
            <p:cNvSpPr/>
            <p:nvPr/>
          </p:nvSpPr>
          <p:spPr>
            <a:xfrm>
              <a:off x="17451722" y="5075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/>
            <p:cNvSpPr/>
            <p:nvPr/>
          </p:nvSpPr>
          <p:spPr>
            <a:xfrm>
              <a:off x="17267737" y="46643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/>
            <p:cNvSpPr/>
            <p:nvPr/>
          </p:nvSpPr>
          <p:spPr>
            <a:xfrm>
              <a:off x="17467527" y="46643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/>
            <p:cNvSpPr/>
            <p:nvPr/>
          </p:nvSpPr>
          <p:spPr>
            <a:xfrm>
              <a:off x="11192852" y="2901946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w="0" h="109855">
                  <a:moveTo>
                    <a:pt x="0" y="0"/>
                  </a:moveTo>
                  <a:lnTo>
                    <a:pt x="0" y="1092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/>
            <p:cNvSpPr/>
            <p:nvPr/>
          </p:nvSpPr>
          <p:spPr>
            <a:xfrm>
              <a:off x="10922600" y="2901946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0" y="0"/>
                  </a:moveTo>
                  <a:lnTo>
                    <a:pt x="661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/>
            <p:cNvSpPr/>
            <p:nvPr/>
          </p:nvSpPr>
          <p:spPr>
            <a:xfrm>
              <a:off x="11178482" y="290194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/>
            <p:cNvSpPr/>
            <p:nvPr/>
          </p:nvSpPr>
          <p:spPr>
            <a:xfrm>
              <a:off x="10922600" y="290194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w="0" h="280669">
                  <a:moveTo>
                    <a:pt x="0" y="0"/>
                  </a:moveTo>
                  <a:lnTo>
                    <a:pt x="0" y="2803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/>
            <p:cNvSpPr/>
            <p:nvPr/>
          </p:nvSpPr>
          <p:spPr>
            <a:xfrm>
              <a:off x="10922602" y="2901946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/>
            <p:cNvSpPr/>
            <p:nvPr/>
          </p:nvSpPr>
          <p:spPr>
            <a:xfrm>
              <a:off x="11178486" y="290194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/>
            <p:cNvSpPr/>
            <p:nvPr/>
          </p:nvSpPr>
          <p:spPr>
            <a:xfrm>
              <a:off x="11192852" y="290194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w="0" h="280669">
                  <a:moveTo>
                    <a:pt x="0" y="2803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/>
            <p:cNvSpPr/>
            <p:nvPr/>
          </p:nvSpPr>
          <p:spPr>
            <a:xfrm>
              <a:off x="11175603" y="29019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/>
            <p:cNvSpPr/>
            <p:nvPr/>
          </p:nvSpPr>
          <p:spPr>
            <a:xfrm>
              <a:off x="10988734" y="29019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/>
            <p:cNvSpPr/>
            <p:nvPr/>
          </p:nvSpPr>
          <p:spPr>
            <a:xfrm>
              <a:off x="10998790" y="28976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/>
            <p:cNvSpPr/>
            <p:nvPr/>
          </p:nvSpPr>
          <p:spPr>
            <a:xfrm>
              <a:off x="10998790" y="289618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/>
            <p:cNvSpPr/>
            <p:nvPr/>
          </p:nvSpPr>
          <p:spPr>
            <a:xfrm>
              <a:off x="11234535" y="3041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/>
            <p:cNvSpPr/>
            <p:nvPr/>
          </p:nvSpPr>
          <p:spPr>
            <a:xfrm>
              <a:off x="11069226" y="3189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/>
            <p:cNvSpPr/>
            <p:nvPr/>
          </p:nvSpPr>
          <p:spPr>
            <a:xfrm>
              <a:off x="10922609" y="3182250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09" h="0">
                  <a:moveTo>
                    <a:pt x="2702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/>
            <p:cNvSpPr/>
            <p:nvPr/>
          </p:nvSpPr>
          <p:spPr>
            <a:xfrm>
              <a:off x="10995913" y="28990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/>
            <p:cNvSpPr/>
            <p:nvPr/>
          </p:nvSpPr>
          <p:spPr>
            <a:xfrm>
              <a:off x="11178482" y="28990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/>
            <p:cNvSpPr/>
            <p:nvPr/>
          </p:nvSpPr>
          <p:spPr>
            <a:xfrm>
              <a:off x="9744775" y="1690573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70" h="13969">
                  <a:moveTo>
                    <a:pt x="0" y="0"/>
                  </a:moveTo>
                  <a:lnTo>
                    <a:pt x="26281" y="0"/>
                  </a:lnTo>
                </a:path>
                <a:path w="26670" h="13969">
                  <a:moveTo>
                    <a:pt x="26281" y="13423"/>
                  </a:moveTo>
                  <a:lnTo>
                    <a:pt x="0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/>
            <p:cNvSpPr/>
            <p:nvPr/>
          </p:nvSpPr>
          <p:spPr>
            <a:xfrm>
              <a:off x="9771162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0" y="10062"/>
                  </a:moveTo>
                  <a:lnTo>
                    <a:pt x="0" y="14345"/>
                  </a:lnTo>
                  <a:lnTo>
                    <a:pt x="12931" y="14345"/>
                  </a:lnTo>
                  <a:lnTo>
                    <a:pt x="12931" y="10062"/>
                  </a:lnTo>
                  <a:lnTo>
                    <a:pt x="10062" y="10062"/>
                  </a:lnTo>
                  <a:lnTo>
                    <a:pt x="10062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900" y="2879"/>
                  </a:lnTo>
                  <a:lnTo>
                    <a:pt x="2900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/>
            <p:cNvSpPr/>
            <p:nvPr/>
          </p:nvSpPr>
          <p:spPr>
            <a:xfrm>
              <a:off x="9745300" y="168868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/>
            <p:cNvSpPr/>
            <p:nvPr/>
          </p:nvSpPr>
          <p:spPr>
            <a:xfrm>
              <a:off x="9744775" y="1692788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5">
                  <a:moveTo>
                    <a:pt x="0" y="0"/>
                  </a:moveTo>
                  <a:lnTo>
                    <a:pt x="29705" y="0"/>
                  </a:lnTo>
                  <a:lnTo>
                    <a:pt x="29705" y="7811"/>
                  </a:lnTo>
                  <a:lnTo>
                    <a:pt x="0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/>
            <p:cNvSpPr/>
            <p:nvPr/>
          </p:nvSpPr>
          <p:spPr>
            <a:xfrm>
              <a:off x="9774039" y="16930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/>
            <p:cNvSpPr/>
            <p:nvPr/>
          </p:nvSpPr>
          <p:spPr>
            <a:xfrm>
              <a:off x="9781245" y="1690137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790" y="0"/>
                  </a:moveTo>
                  <a:lnTo>
                    <a:pt x="15790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1579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/>
            <p:cNvSpPr/>
            <p:nvPr/>
          </p:nvSpPr>
          <p:spPr>
            <a:xfrm>
              <a:off x="9778359" y="1688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28" y="0"/>
                  </a:moveTo>
                  <a:lnTo>
                    <a:pt x="8628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/>
            <p:cNvSpPr/>
            <p:nvPr/>
          </p:nvSpPr>
          <p:spPr>
            <a:xfrm>
              <a:off x="9786983" y="1688680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10052" y="0"/>
                  </a:moveTo>
                  <a:lnTo>
                    <a:pt x="10052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005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/>
            <p:cNvSpPr/>
            <p:nvPr/>
          </p:nvSpPr>
          <p:spPr>
            <a:xfrm>
              <a:off x="9654794" y="1688367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30">
                  <a:moveTo>
                    <a:pt x="0" y="0"/>
                  </a:moveTo>
                  <a:lnTo>
                    <a:pt x="26302" y="0"/>
                  </a:lnTo>
                </a:path>
                <a:path w="26670" h="11430">
                  <a:moveTo>
                    <a:pt x="26302" y="11371"/>
                  </a:moveTo>
                  <a:lnTo>
                    <a:pt x="0" y="1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/>
            <p:cNvSpPr/>
            <p:nvPr/>
          </p:nvSpPr>
          <p:spPr>
            <a:xfrm>
              <a:off x="9654737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30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/>
            <p:cNvSpPr/>
            <p:nvPr/>
          </p:nvSpPr>
          <p:spPr>
            <a:xfrm>
              <a:off x="9680606" y="1688681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90" h="1905">
                  <a:moveTo>
                    <a:pt x="0" y="1455"/>
                  </a:moveTo>
                  <a:lnTo>
                    <a:pt x="0" y="0"/>
                  </a:lnTo>
                  <a:lnTo>
                    <a:pt x="21538" y="0"/>
                  </a:lnTo>
                  <a:lnTo>
                    <a:pt x="215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/>
            <p:cNvSpPr/>
            <p:nvPr/>
          </p:nvSpPr>
          <p:spPr>
            <a:xfrm>
              <a:off x="9680598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690" y="0"/>
                  </a:moveTo>
                  <a:lnTo>
                    <a:pt x="4293" y="0"/>
                  </a:lnTo>
                  <a:lnTo>
                    <a:pt x="4293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690" y="10062"/>
                  </a:lnTo>
                  <a:lnTo>
                    <a:pt x="1869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/>
            <p:cNvSpPr/>
            <p:nvPr/>
          </p:nvSpPr>
          <p:spPr>
            <a:xfrm>
              <a:off x="9654794" y="1690573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0" y="0"/>
                  </a:moveTo>
                  <a:lnTo>
                    <a:pt x="29684" y="0"/>
                  </a:lnTo>
                  <a:lnTo>
                    <a:pt x="29684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/>
            <p:cNvSpPr/>
            <p:nvPr/>
          </p:nvSpPr>
          <p:spPr>
            <a:xfrm>
              <a:off x="9709144" y="1690573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70" h="13969">
                  <a:moveTo>
                    <a:pt x="26281" y="0"/>
                  </a:moveTo>
                  <a:lnTo>
                    <a:pt x="0" y="0"/>
                  </a:lnTo>
                </a:path>
                <a:path w="26670" h="13969">
                  <a:moveTo>
                    <a:pt x="0" y="13423"/>
                  </a:moveTo>
                  <a:lnTo>
                    <a:pt x="26281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/>
            <p:cNvSpPr/>
            <p:nvPr/>
          </p:nvSpPr>
          <p:spPr>
            <a:xfrm>
              <a:off x="9696411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12931" y="10062"/>
                  </a:moveTo>
                  <a:lnTo>
                    <a:pt x="12931" y="14345"/>
                  </a:lnTo>
                  <a:lnTo>
                    <a:pt x="0" y="14345"/>
                  </a:lnTo>
                  <a:lnTo>
                    <a:pt x="0" y="10062"/>
                  </a:lnTo>
                  <a:lnTo>
                    <a:pt x="2879" y="10062"/>
                  </a:lnTo>
                  <a:lnTo>
                    <a:pt x="2879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8638" y="2879"/>
                  </a:lnTo>
                  <a:lnTo>
                    <a:pt x="8638" y="10062"/>
                  </a:lnTo>
                  <a:lnTo>
                    <a:pt x="1293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/>
            <p:cNvSpPr/>
            <p:nvPr/>
          </p:nvSpPr>
          <p:spPr>
            <a:xfrm>
              <a:off x="9702166" y="168868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/>
            <p:cNvSpPr/>
            <p:nvPr/>
          </p:nvSpPr>
          <p:spPr>
            <a:xfrm>
              <a:off x="9705720" y="1692788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5">
                  <a:moveTo>
                    <a:pt x="29705" y="0"/>
                  </a:moveTo>
                  <a:lnTo>
                    <a:pt x="0" y="0"/>
                  </a:lnTo>
                  <a:lnTo>
                    <a:pt x="0" y="7811"/>
                  </a:lnTo>
                  <a:lnTo>
                    <a:pt x="29705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/>
            <p:cNvSpPr/>
            <p:nvPr/>
          </p:nvSpPr>
          <p:spPr>
            <a:xfrm>
              <a:off x="9699270" y="16930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/>
            <p:cNvSpPr/>
            <p:nvPr/>
          </p:nvSpPr>
          <p:spPr>
            <a:xfrm>
              <a:off x="8906106" y="1688367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30">
                  <a:moveTo>
                    <a:pt x="26302" y="0"/>
                  </a:moveTo>
                  <a:lnTo>
                    <a:pt x="0" y="0"/>
                  </a:lnTo>
                </a:path>
                <a:path w="26670" h="11430">
                  <a:moveTo>
                    <a:pt x="0" y="11371"/>
                  </a:moveTo>
                  <a:lnTo>
                    <a:pt x="26302" y="1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/>
            <p:cNvSpPr/>
            <p:nvPr/>
          </p:nvSpPr>
          <p:spPr>
            <a:xfrm>
              <a:off x="8902922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/>
            <p:cNvSpPr/>
            <p:nvPr/>
          </p:nvSpPr>
          <p:spPr>
            <a:xfrm>
              <a:off x="8897172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/>
            <p:cNvSpPr/>
            <p:nvPr/>
          </p:nvSpPr>
          <p:spPr>
            <a:xfrm>
              <a:off x="8887114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5790" y="0"/>
                  </a:lnTo>
                  <a:lnTo>
                    <a:pt x="15790" y="7183"/>
                  </a:lnTo>
                  <a:lnTo>
                    <a:pt x="18669" y="7183"/>
                  </a:lnTo>
                  <a:lnTo>
                    <a:pt x="18669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/>
            <p:cNvSpPr/>
            <p:nvPr/>
          </p:nvSpPr>
          <p:spPr>
            <a:xfrm>
              <a:off x="8902693" y="1690573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29716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16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/>
            <p:cNvSpPr/>
            <p:nvPr/>
          </p:nvSpPr>
          <p:spPr>
            <a:xfrm>
              <a:off x="8887123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31" y="0"/>
                  </a:lnTo>
                  <a:lnTo>
                    <a:pt x="10031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/>
            <p:cNvSpPr/>
            <p:nvPr/>
          </p:nvSpPr>
          <p:spPr>
            <a:xfrm>
              <a:off x="9727115" y="169057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69">
                  <a:moveTo>
                    <a:pt x="0" y="13423"/>
                  </a:moveTo>
                  <a:lnTo>
                    <a:pt x="17664" y="13423"/>
                  </a:lnTo>
                </a:path>
                <a:path w="17779" h="1396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/>
            <p:cNvSpPr/>
            <p:nvPr/>
          </p:nvSpPr>
          <p:spPr>
            <a:xfrm>
              <a:off x="9726582" y="16886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/>
            <p:cNvSpPr/>
            <p:nvPr/>
          </p:nvSpPr>
          <p:spPr>
            <a:xfrm>
              <a:off x="9727115" y="169278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0" y="7811"/>
                  </a:moveTo>
                  <a:lnTo>
                    <a:pt x="17664" y="7811"/>
                  </a:lnTo>
                </a:path>
                <a:path w="17779" h="8255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/>
            <p:cNvSpPr/>
            <p:nvPr/>
          </p:nvSpPr>
          <p:spPr>
            <a:xfrm>
              <a:off x="8932809" y="1688367"/>
              <a:ext cx="365125" cy="11430"/>
            </a:xfrm>
            <a:custGeom>
              <a:avLst/>
              <a:gdLst/>
              <a:ahLst/>
              <a:cxnLst/>
              <a:rect l="l" t="t" r="r" b="b"/>
              <a:pathLst>
                <a:path w="365125" h="11430">
                  <a:moveTo>
                    <a:pt x="0" y="0"/>
                  </a:moveTo>
                  <a:lnTo>
                    <a:pt x="364575" y="0"/>
                  </a:lnTo>
                </a:path>
                <a:path w="365125" h="11430">
                  <a:moveTo>
                    <a:pt x="364575" y="11371"/>
                  </a:moveTo>
                  <a:lnTo>
                    <a:pt x="0" y="1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/>
            <p:cNvSpPr/>
            <p:nvPr/>
          </p:nvSpPr>
          <p:spPr>
            <a:xfrm>
              <a:off x="8933113" y="1694441"/>
              <a:ext cx="363855" cy="0"/>
            </a:xfrm>
            <a:custGeom>
              <a:avLst/>
              <a:gdLst/>
              <a:ahLst/>
              <a:cxnLst/>
              <a:rect l="l" t="t" r="r" b="b"/>
              <a:pathLst>
                <a:path w="363854" h="0">
                  <a:moveTo>
                    <a:pt x="363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/>
            <p:cNvSpPr/>
            <p:nvPr/>
          </p:nvSpPr>
          <p:spPr>
            <a:xfrm>
              <a:off x="8932409" y="1690573"/>
              <a:ext cx="365125" cy="6985"/>
            </a:xfrm>
            <a:custGeom>
              <a:avLst/>
              <a:gdLst/>
              <a:ahLst/>
              <a:cxnLst/>
              <a:rect l="l" t="t" r="r" b="b"/>
              <a:pathLst>
                <a:path w="365125" h="6985">
                  <a:moveTo>
                    <a:pt x="0" y="0"/>
                  </a:moveTo>
                  <a:lnTo>
                    <a:pt x="364962" y="0"/>
                  </a:lnTo>
                </a:path>
                <a:path w="365125" h="6985">
                  <a:moveTo>
                    <a:pt x="364962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/>
            <p:cNvSpPr/>
            <p:nvPr/>
          </p:nvSpPr>
          <p:spPr>
            <a:xfrm>
              <a:off x="9797035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20" h="10160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/>
            <p:cNvSpPr/>
            <p:nvPr/>
          </p:nvSpPr>
          <p:spPr>
            <a:xfrm>
              <a:off x="8879921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20" h="10160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/>
            <p:cNvSpPr/>
            <p:nvPr/>
          </p:nvSpPr>
          <p:spPr>
            <a:xfrm>
              <a:off x="9348550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/>
            <p:cNvSpPr/>
            <p:nvPr/>
          </p:nvSpPr>
          <p:spPr>
            <a:xfrm>
              <a:off x="936290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/>
            <p:cNvSpPr/>
            <p:nvPr/>
          </p:nvSpPr>
          <p:spPr>
            <a:xfrm>
              <a:off x="938018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/>
            <p:cNvSpPr/>
            <p:nvPr/>
          </p:nvSpPr>
          <p:spPr>
            <a:xfrm>
              <a:off x="939740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/>
            <p:cNvSpPr/>
            <p:nvPr/>
          </p:nvSpPr>
          <p:spPr>
            <a:xfrm>
              <a:off x="941467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/>
            <p:cNvSpPr/>
            <p:nvPr/>
          </p:nvSpPr>
          <p:spPr>
            <a:xfrm>
              <a:off x="943191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/>
            <p:cNvSpPr/>
            <p:nvPr/>
          </p:nvSpPr>
          <p:spPr>
            <a:xfrm>
              <a:off x="944917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/>
            <p:cNvSpPr/>
            <p:nvPr/>
          </p:nvSpPr>
          <p:spPr>
            <a:xfrm>
              <a:off x="946642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/>
            <p:cNvSpPr/>
            <p:nvPr/>
          </p:nvSpPr>
          <p:spPr>
            <a:xfrm>
              <a:off x="948368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/>
            <p:cNvSpPr/>
            <p:nvPr/>
          </p:nvSpPr>
          <p:spPr>
            <a:xfrm>
              <a:off x="950091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/>
            <p:cNvSpPr/>
            <p:nvPr/>
          </p:nvSpPr>
          <p:spPr>
            <a:xfrm>
              <a:off x="951818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/>
            <p:cNvSpPr/>
            <p:nvPr/>
          </p:nvSpPr>
          <p:spPr>
            <a:xfrm>
              <a:off x="953541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/>
            <p:cNvSpPr/>
            <p:nvPr/>
          </p:nvSpPr>
          <p:spPr>
            <a:xfrm>
              <a:off x="955267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/>
            <p:cNvSpPr/>
            <p:nvPr/>
          </p:nvSpPr>
          <p:spPr>
            <a:xfrm>
              <a:off x="956992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/>
            <p:cNvSpPr/>
            <p:nvPr/>
          </p:nvSpPr>
          <p:spPr>
            <a:xfrm>
              <a:off x="958717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/>
            <p:cNvSpPr/>
            <p:nvPr/>
          </p:nvSpPr>
          <p:spPr>
            <a:xfrm>
              <a:off x="960443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/>
            <p:cNvSpPr/>
            <p:nvPr/>
          </p:nvSpPr>
          <p:spPr>
            <a:xfrm>
              <a:off x="962166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/>
            <p:cNvSpPr/>
            <p:nvPr/>
          </p:nvSpPr>
          <p:spPr>
            <a:xfrm>
              <a:off x="963892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/>
            <p:cNvSpPr/>
            <p:nvPr/>
          </p:nvSpPr>
          <p:spPr>
            <a:xfrm>
              <a:off x="965616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/>
            <p:cNvSpPr/>
            <p:nvPr/>
          </p:nvSpPr>
          <p:spPr>
            <a:xfrm>
              <a:off x="967341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/>
            <p:cNvSpPr/>
            <p:nvPr/>
          </p:nvSpPr>
          <p:spPr>
            <a:xfrm>
              <a:off x="969067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/>
            <p:cNvSpPr/>
            <p:nvPr/>
          </p:nvSpPr>
          <p:spPr>
            <a:xfrm>
              <a:off x="970792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/>
            <p:cNvSpPr/>
            <p:nvPr/>
          </p:nvSpPr>
          <p:spPr>
            <a:xfrm>
              <a:off x="972516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/>
            <p:cNvSpPr/>
            <p:nvPr/>
          </p:nvSpPr>
          <p:spPr>
            <a:xfrm>
              <a:off x="974242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/>
            <p:cNvSpPr/>
            <p:nvPr/>
          </p:nvSpPr>
          <p:spPr>
            <a:xfrm>
              <a:off x="975965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/>
            <p:cNvSpPr/>
            <p:nvPr/>
          </p:nvSpPr>
          <p:spPr>
            <a:xfrm>
              <a:off x="9776933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/>
            <p:cNvSpPr/>
            <p:nvPr/>
          </p:nvSpPr>
          <p:spPr>
            <a:xfrm>
              <a:off x="9779811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/>
            <p:cNvSpPr/>
            <p:nvPr/>
          </p:nvSpPr>
          <p:spPr>
            <a:xfrm>
              <a:off x="9779811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/>
            <p:cNvSpPr/>
            <p:nvPr/>
          </p:nvSpPr>
          <p:spPr>
            <a:xfrm>
              <a:off x="9776910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/>
            <p:cNvSpPr/>
            <p:nvPr/>
          </p:nvSpPr>
          <p:spPr>
            <a:xfrm>
              <a:off x="975964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/>
            <p:cNvSpPr/>
            <p:nvPr/>
          </p:nvSpPr>
          <p:spPr>
            <a:xfrm>
              <a:off x="974241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/>
            <p:cNvSpPr/>
            <p:nvPr/>
          </p:nvSpPr>
          <p:spPr>
            <a:xfrm>
              <a:off x="972516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/>
            <p:cNvSpPr/>
            <p:nvPr/>
          </p:nvSpPr>
          <p:spPr>
            <a:xfrm>
              <a:off x="970789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/>
            <p:cNvSpPr/>
            <p:nvPr/>
          </p:nvSpPr>
          <p:spPr>
            <a:xfrm>
              <a:off x="969066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/>
            <p:cNvSpPr/>
            <p:nvPr/>
          </p:nvSpPr>
          <p:spPr>
            <a:xfrm>
              <a:off x="967339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/>
            <p:cNvSpPr/>
            <p:nvPr/>
          </p:nvSpPr>
          <p:spPr>
            <a:xfrm>
              <a:off x="965615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/>
            <p:cNvSpPr/>
            <p:nvPr/>
          </p:nvSpPr>
          <p:spPr>
            <a:xfrm>
              <a:off x="963891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/>
            <p:cNvSpPr/>
            <p:nvPr/>
          </p:nvSpPr>
          <p:spPr>
            <a:xfrm>
              <a:off x="962165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/>
            <p:cNvSpPr/>
            <p:nvPr/>
          </p:nvSpPr>
          <p:spPr>
            <a:xfrm>
              <a:off x="960442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/>
            <p:cNvSpPr/>
            <p:nvPr/>
          </p:nvSpPr>
          <p:spPr>
            <a:xfrm>
              <a:off x="958716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/>
            <p:cNvSpPr/>
            <p:nvPr/>
          </p:nvSpPr>
          <p:spPr>
            <a:xfrm>
              <a:off x="956991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/>
            <p:cNvSpPr/>
            <p:nvPr/>
          </p:nvSpPr>
          <p:spPr>
            <a:xfrm>
              <a:off x="955265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/>
            <p:cNvSpPr/>
            <p:nvPr/>
          </p:nvSpPr>
          <p:spPr>
            <a:xfrm>
              <a:off x="953540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/>
            <p:cNvSpPr/>
            <p:nvPr/>
          </p:nvSpPr>
          <p:spPr>
            <a:xfrm>
              <a:off x="951816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/>
            <p:cNvSpPr/>
            <p:nvPr/>
          </p:nvSpPr>
          <p:spPr>
            <a:xfrm>
              <a:off x="950090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/>
            <p:cNvSpPr/>
            <p:nvPr/>
          </p:nvSpPr>
          <p:spPr>
            <a:xfrm>
              <a:off x="948366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/>
            <p:cNvSpPr/>
            <p:nvPr/>
          </p:nvSpPr>
          <p:spPr>
            <a:xfrm>
              <a:off x="946641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/>
            <p:cNvSpPr/>
            <p:nvPr/>
          </p:nvSpPr>
          <p:spPr>
            <a:xfrm>
              <a:off x="944915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/>
            <p:cNvSpPr/>
            <p:nvPr/>
          </p:nvSpPr>
          <p:spPr>
            <a:xfrm>
              <a:off x="943191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/>
            <p:cNvSpPr/>
            <p:nvPr/>
          </p:nvSpPr>
          <p:spPr>
            <a:xfrm>
              <a:off x="941464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/>
            <p:cNvSpPr/>
            <p:nvPr/>
          </p:nvSpPr>
          <p:spPr>
            <a:xfrm>
              <a:off x="939740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/>
            <p:cNvSpPr/>
            <p:nvPr/>
          </p:nvSpPr>
          <p:spPr>
            <a:xfrm>
              <a:off x="938015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/>
            <p:cNvSpPr/>
            <p:nvPr/>
          </p:nvSpPr>
          <p:spPr>
            <a:xfrm>
              <a:off x="936289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/>
            <p:cNvSpPr/>
            <p:nvPr/>
          </p:nvSpPr>
          <p:spPr>
            <a:xfrm>
              <a:off x="9348553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/>
            <p:cNvSpPr/>
            <p:nvPr/>
          </p:nvSpPr>
          <p:spPr>
            <a:xfrm>
              <a:off x="9348550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/>
            <p:cNvSpPr/>
            <p:nvPr/>
          </p:nvSpPr>
          <p:spPr>
            <a:xfrm>
              <a:off x="9348550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/>
            <p:cNvSpPr/>
            <p:nvPr/>
          </p:nvSpPr>
          <p:spPr>
            <a:xfrm>
              <a:off x="9361067" y="1688367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30">
                  <a:moveTo>
                    <a:pt x="26302" y="0"/>
                  </a:moveTo>
                  <a:lnTo>
                    <a:pt x="0" y="0"/>
                  </a:lnTo>
                </a:path>
                <a:path w="26670" h="11430">
                  <a:moveTo>
                    <a:pt x="0" y="11371"/>
                  </a:moveTo>
                  <a:lnTo>
                    <a:pt x="26302" y="1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/>
            <p:cNvSpPr/>
            <p:nvPr/>
          </p:nvSpPr>
          <p:spPr>
            <a:xfrm>
              <a:off x="9357180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/>
            <p:cNvSpPr/>
            <p:nvPr/>
          </p:nvSpPr>
          <p:spPr>
            <a:xfrm>
              <a:off x="9352873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/>
            <p:cNvSpPr/>
            <p:nvPr/>
          </p:nvSpPr>
          <p:spPr>
            <a:xfrm>
              <a:off x="9342796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4397" y="0"/>
                  </a:lnTo>
                  <a:lnTo>
                    <a:pt x="14397" y="7183"/>
                  </a:lnTo>
                  <a:lnTo>
                    <a:pt x="18690" y="7183"/>
                  </a:lnTo>
                  <a:lnTo>
                    <a:pt x="18690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/>
            <p:cNvSpPr/>
            <p:nvPr/>
          </p:nvSpPr>
          <p:spPr>
            <a:xfrm>
              <a:off x="9357664" y="1690573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29705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05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/>
            <p:cNvSpPr/>
            <p:nvPr/>
          </p:nvSpPr>
          <p:spPr>
            <a:xfrm>
              <a:off x="9342791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/>
            <p:cNvSpPr/>
            <p:nvPr/>
          </p:nvSpPr>
          <p:spPr>
            <a:xfrm>
              <a:off x="9387659" y="1688367"/>
              <a:ext cx="267335" cy="11430"/>
            </a:xfrm>
            <a:custGeom>
              <a:avLst/>
              <a:gdLst/>
              <a:ahLst/>
              <a:cxnLst/>
              <a:rect l="l" t="t" r="r" b="b"/>
              <a:pathLst>
                <a:path w="267334" h="11430">
                  <a:moveTo>
                    <a:pt x="0" y="0"/>
                  </a:moveTo>
                  <a:lnTo>
                    <a:pt x="267112" y="0"/>
                  </a:lnTo>
                </a:path>
                <a:path w="267334" h="11430">
                  <a:moveTo>
                    <a:pt x="267112" y="11371"/>
                  </a:moveTo>
                  <a:lnTo>
                    <a:pt x="0" y="1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/>
            <p:cNvSpPr/>
            <p:nvPr/>
          </p:nvSpPr>
          <p:spPr>
            <a:xfrm>
              <a:off x="9387351" y="169444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 h="0">
                  <a:moveTo>
                    <a:pt x="26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/>
            <p:cNvSpPr/>
            <p:nvPr/>
          </p:nvSpPr>
          <p:spPr>
            <a:xfrm>
              <a:off x="9387370" y="1690573"/>
              <a:ext cx="267970" cy="6985"/>
            </a:xfrm>
            <a:custGeom>
              <a:avLst/>
              <a:gdLst/>
              <a:ahLst/>
              <a:cxnLst/>
              <a:rect l="l" t="t" r="r" b="b"/>
              <a:pathLst>
                <a:path w="267970" h="6985">
                  <a:moveTo>
                    <a:pt x="0" y="0"/>
                  </a:moveTo>
                  <a:lnTo>
                    <a:pt x="267426" y="0"/>
                  </a:lnTo>
                </a:path>
                <a:path w="267970" h="6985">
                  <a:moveTo>
                    <a:pt x="267426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/>
            <p:cNvSpPr/>
            <p:nvPr/>
          </p:nvSpPr>
          <p:spPr>
            <a:xfrm>
              <a:off x="8904345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/>
            <p:cNvSpPr/>
            <p:nvPr/>
          </p:nvSpPr>
          <p:spPr>
            <a:xfrm>
              <a:off x="891872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/>
            <p:cNvSpPr/>
            <p:nvPr/>
          </p:nvSpPr>
          <p:spPr>
            <a:xfrm>
              <a:off x="893599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/>
            <p:cNvSpPr/>
            <p:nvPr/>
          </p:nvSpPr>
          <p:spPr>
            <a:xfrm>
              <a:off x="895323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/>
            <p:cNvSpPr/>
            <p:nvPr/>
          </p:nvSpPr>
          <p:spPr>
            <a:xfrm>
              <a:off x="897048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/>
            <p:cNvSpPr/>
            <p:nvPr/>
          </p:nvSpPr>
          <p:spPr>
            <a:xfrm>
              <a:off x="898774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/>
            <p:cNvSpPr/>
            <p:nvPr/>
          </p:nvSpPr>
          <p:spPr>
            <a:xfrm>
              <a:off x="900497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/>
            <p:cNvSpPr/>
            <p:nvPr/>
          </p:nvSpPr>
          <p:spPr>
            <a:xfrm>
              <a:off x="902224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/>
            <p:cNvSpPr/>
            <p:nvPr/>
          </p:nvSpPr>
          <p:spPr>
            <a:xfrm>
              <a:off x="903947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/>
            <p:cNvSpPr/>
            <p:nvPr/>
          </p:nvSpPr>
          <p:spPr>
            <a:xfrm>
              <a:off x="905672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/>
            <p:cNvSpPr/>
            <p:nvPr/>
          </p:nvSpPr>
          <p:spPr>
            <a:xfrm>
              <a:off x="907398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/>
            <p:cNvSpPr/>
            <p:nvPr/>
          </p:nvSpPr>
          <p:spPr>
            <a:xfrm>
              <a:off x="909121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/>
            <p:cNvSpPr/>
            <p:nvPr/>
          </p:nvSpPr>
          <p:spPr>
            <a:xfrm>
              <a:off x="910849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/>
            <p:cNvSpPr/>
            <p:nvPr/>
          </p:nvSpPr>
          <p:spPr>
            <a:xfrm>
              <a:off x="912572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/>
            <p:cNvSpPr/>
            <p:nvPr/>
          </p:nvSpPr>
          <p:spPr>
            <a:xfrm>
              <a:off x="914298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/>
            <p:cNvSpPr/>
            <p:nvPr/>
          </p:nvSpPr>
          <p:spPr>
            <a:xfrm>
              <a:off x="916022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/>
            <p:cNvSpPr/>
            <p:nvPr/>
          </p:nvSpPr>
          <p:spPr>
            <a:xfrm>
              <a:off x="917748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/>
            <p:cNvSpPr/>
            <p:nvPr/>
          </p:nvSpPr>
          <p:spPr>
            <a:xfrm>
              <a:off x="919473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/>
            <p:cNvSpPr/>
            <p:nvPr/>
          </p:nvSpPr>
          <p:spPr>
            <a:xfrm>
              <a:off x="921199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/>
            <p:cNvSpPr/>
            <p:nvPr/>
          </p:nvSpPr>
          <p:spPr>
            <a:xfrm>
              <a:off x="922923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/>
            <p:cNvSpPr/>
            <p:nvPr/>
          </p:nvSpPr>
          <p:spPr>
            <a:xfrm>
              <a:off x="924650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/>
            <p:cNvSpPr/>
            <p:nvPr/>
          </p:nvSpPr>
          <p:spPr>
            <a:xfrm>
              <a:off x="926373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/>
            <p:cNvSpPr/>
            <p:nvPr/>
          </p:nvSpPr>
          <p:spPr>
            <a:xfrm>
              <a:off x="928099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/>
            <p:cNvSpPr/>
            <p:nvPr/>
          </p:nvSpPr>
          <p:spPr>
            <a:xfrm>
              <a:off x="929823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/>
            <p:cNvSpPr/>
            <p:nvPr/>
          </p:nvSpPr>
          <p:spPr>
            <a:xfrm>
              <a:off x="931548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/>
            <p:cNvSpPr/>
            <p:nvPr/>
          </p:nvSpPr>
          <p:spPr>
            <a:xfrm>
              <a:off x="9332744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/>
            <p:cNvSpPr/>
            <p:nvPr/>
          </p:nvSpPr>
          <p:spPr>
            <a:xfrm>
              <a:off x="9335605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/>
            <p:cNvSpPr/>
            <p:nvPr/>
          </p:nvSpPr>
          <p:spPr>
            <a:xfrm>
              <a:off x="9335605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/>
            <p:cNvSpPr/>
            <p:nvPr/>
          </p:nvSpPr>
          <p:spPr>
            <a:xfrm>
              <a:off x="9332736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/>
            <p:cNvSpPr/>
            <p:nvPr/>
          </p:nvSpPr>
          <p:spPr>
            <a:xfrm>
              <a:off x="931545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/>
            <p:cNvSpPr/>
            <p:nvPr/>
          </p:nvSpPr>
          <p:spPr>
            <a:xfrm>
              <a:off x="92982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/>
            <p:cNvSpPr/>
            <p:nvPr/>
          </p:nvSpPr>
          <p:spPr>
            <a:xfrm>
              <a:off x="928096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/>
            <p:cNvSpPr/>
            <p:nvPr/>
          </p:nvSpPr>
          <p:spPr>
            <a:xfrm>
              <a:off x="92637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/>
            <p:cNvSpPr/>
            <p:nvPr/>
          </p:nvSpPr>
          <p:spPr>
            <a:xfrm>
              <a:off x="924647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/>
            <p:cNvSpPr/>
            <p:nvPr/>
          </p:nvSpPr>
          <p:spPr>
            <a:xfrm>
              <a:off x="922922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/>
            <p:cNvSpPr/>
            <p:nvPr/>
          </p:nvSpPr>
          <p:spPr>
            <a:xfrm>
              <a:off x="921197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/>
            <p:cNvSpPr/>
            <p:nvPr/>
          </p:nvSpPr>
          <p:spPr>
            <a:xfrm>
              <a:off x="91947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/>
            <p:cNvSpPr/>
            <p:nvPr/>
          </p:nvSpPr>
          <p:spPr>
            <a:xfrm>
              <a:off x="917747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/>
            <p:cNvSpPr/>
            <p:nvPr/>
          </p:nvSpPr>
          <p:spPr>
            <a:xfrm>
              <a:off x="916022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/>
            <p:cNvSpPr/>
            <p:nvPr/>
          </p:nvSpPr>
          <p:spPr>
            <a:xfrm>
              <a:off x="914297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/>
            <p:cNvSpPr/>
            <p:nvPr/>
          </p:nvSpPr>
          <p:spPr>
            <a:xfrm>
              <a:off x="912571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/>
            <p:cNvSpPr/>
            <p:nvPr/>
          </p:nvSpPr>
          <p:spPr>
            <a:xfrm>
              <a:off x="910848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/>
            <p:cNvSpPr/>
            <p:nvPr/>
          </p:nvSpPr>
          <p:spPr>
            <a:xfrm>
              <a:off x="909121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/>
            <p:cNvSpPr/>
            <p:nvPr/>
          </p:nvSpPr>
          <p:spPr>
            <a:xfrm>
              <a:off x="907397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/>
            <p:cNvSpPr/>
            <p:nvPr/>
          </p:nvSpPr>
          <p:spPr>
            <a:xfrm>
              <a:off x="905671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/>
            <p:cNvSpPr/>
            <p:nvPr/>
          </p:nvSpPr>
          <p:spPr>
            <a:xfrm>
              <a:off x="903947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/>
            <p:cNvSpPr/>
            <p:nvPr/>
          </p:nvSpPr>
          <p:spPr>
            <a:xfrm>
              <a:off x="902222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/>
            <p:cNvSpPr/>
            <p:nvPr/>
          </p:nvSpPr>
          <p:spPr>
            <a:xfrm>
              <a:off x="900496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/>
            <p:cNvSpPr/>
            <p:nvPr/>
          </p:nvSpPr>
          <p:spPr>
            <a:xfrm>
              <a:off x="89877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/>
            <p:cNvSpPr/>
            <p:nvPr/>
          </p:nvSpPr>
          <p:spPr>
            <a:xfrm>
              <a:off x="897047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/>
            <p:cNvSpPr/>
            <p:nvPr/>
          </p:nvSpPr>
          <p:spPr>
            <a:xfrm>
              <a:off x="895320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/>
            <p:cNvSpPr/>
            <p:nvPr/>
          </p:nvSpPr>
          <p:spPr>
            <a:xfrm>
              <a:off x="893598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/>
            <p:cNvSpPr/>
            <p:nvPr/>
          </p:nvSpPr>
          <p:spPr>
            <a:xfrm>
              <a:off x="891870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/>
            <p:cNvSpPr/>
            <p:nvPr/>
          </p:nvSpPr>
          <p:spPr>
            <a:xfrm>
              <a:off x="8904342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/>
            <p:cNvSpPr/>
            <p:nvPr/>
          </p:nvSpPr>
          <p:spPr>
            <a:xfrm>
              <a:off x="8904345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/>
            <p:cNvSpPr/>
            <p:nvPr/>
          </p:nvSpPr>
          <p:spPr>
            <a:xfrm>
              <a:off x="8904345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/>
            <p:cNvSpPr/>
            <p:nvPr/>
          </p:nvSpPr>
          <p:spPr>
            <a:xfrm>
              <a:off x="9297373" y="1688367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30">
                  <a:moveTo>
                    <a:pt x="0" y="0"/>
                  </a:moveTo>
                  <a:lnTo>
                    <a:pt x="26313" y="0"/>
                  </a:lnTo>
                </a:path>
                <a:path w="26670" h="11430">
                  <a:moveTo>
                    <a:pt x="26313" y="11371"/>
                  </a:moveTo>
                  <a:lnTo>
                    <a:pt x="0" y="1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/>
            <p:cNvSpPr/>
            <p:nvPr/>
          </p:nvSpPr>
          <p:spPr>
            <a:xfrm>
              <a:off x="9296796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/>
            <p:cNvSpPr/>
            <p:nvPr/>
          </p:nvSpPr>
          <p:spPr>
            <a:xfrm>
              <a:off x="9324117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/>
            <p:cNvSpPr/>
            <p:nvPr/>
          </p:nvSpPr>
          <p:spPr>
            <a:xfrm>
              <a:off x="9324084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711" y="0"/>
                  </a:moveTo>
                  <a:lnTo>
                    <a:pt x="2900" y="0"/>
                  </a:lnTo>
                  <a:lnTo>
                    <a:pt x="2900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711" y="10062"/>
                  </a:lnTo>
                  <a:lnTo>
                    <a:pt x="1871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/>
            <p:cNvSpPr/>
            <p:nvPr/>
          </p:nvSpPr>
          <p:spPr>
            <a:xfrm>
              <a:off x="9297373" y="1690573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0" y="0"/>
                  </a:moveTo>
                  <a:lnTo>
                    <a:pt x="29716" y="0"/>
                  </a:lnTo>
                  <a:lnTo>
                    <a:pt x="29716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6" name="object 6266"/>
            <p:cNvSpPr/>
            <p:nvPr/>
          </p:nvSpPr>
          <p:spPr>
            <a:xfrm>
              <a:off x="9332743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7" name="object 6267"/>
            <p:cNvSpPr/>
            <p:nvPr/>
          </p:nvSpPr>
          <p:spPr>
            <a:xfrm>
              <a:off x="9338487" y="1700190"/>
              <a:ext cx="8890" cy="36195"/>
            </a:xfrm>
            <a:custGeom>
              <a:avLst/>
              <a:gdLst/>
              <a:ahLst/>
              <a:cxnLst/>
              <a:rect l="l" t="t" r="r" b="b"/>
              <a:pathLst>
                <a:path w="8890" h="36194">
                  <a:moveTo>
                    <a:pt x="0" y="35936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35936"/>
                  </a:lnTo>
                  <a:lnTo>
                    <a:pt x="0" y="3593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/>
            <p:cNvSpPr/>
            <p:nvPr/>
          </p:nvSpPr>
          <p:spPr>
            <a:xfrm>
              <a:off x="10037133" y="259003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/>
            <p:cNvSpPr/>
            <p:nvPr/>
          </p:nvSpPr>
          <p:spPr>
            <a:xfrm>
              <a:off x="10041418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/>
            <p:cNvSpPr/>
            <p:nvPr/>
          </p:nvSpPr>
          <p:spPr>
            <a:xfrm>
              <a:off x="10063000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/>
            <p:cNvSpPr/>
            <p:nvPr/>
          </p:nvSpPr>
          <p:spPr>
            <a:xfrm>
              <a:off x="10085995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/>
            <p:cNvSpPr/>
            <p:nvPr/>
          </p:nvSpPr>
          <p:spPr>
            <a:xfrm>
              <a:off x="10107561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/>
            <p:cNvSpPr/>
            <p:nvPr/>
          </p:nvSpPr>
          <p:spPr>
            <a:xfrm>
              <a:off x="10130539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/>
            <p:cNvSpPr/>
            <p:nvPr/>
          </p:nvSpPr>
          <p:spPr>
            <a:xfrm>
              <a:off x="10152130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5" name="object 6275"/>
            <p:cNvSpPr/>
            <p:nvPr/>
          </p:nvSpPr>
          <p:spPr>
            <a:xfrm>
              <a:off x="10173691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6" name="object 6276"/>
            <p:cNvSpPr/>
            <p:nvPr/>
          </p:nvSpPr>
          <p:spPr>
            <a:xfrm>
              <a:off x="10196660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7" name="object 6277"/>
            <p:cNvSpPr/>
            <p:nvPr/>
          </p:nvSpPr>
          <p:spPr>
            <a:xfrm>
              <a:off x="10218240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8" name="object 6278"/>
            <p:cNvSpPr/>
            <p:nvPr/>
          </p:nvSpPr>
          <p:spPr>
            <a:xfrm>
              <a:off x="10239815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9" name="object 6279"/>
            <p:cNvSpPr/>
            <p:nvPr/>
          </p:nvSpPr>
          <p:spPr>
            <a:xfrm>
              <a:off x="10262801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/>
            <p:cNvSpPr/>
            <p:nvPr/>
          </p:nvSpPr>
          <p:spPr>
            <a:xfrm>
              <a:off x="10284375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1" name="object 6281"/>
            <p:cNvSpPr/>
            <p:nvPr/>
          </p:nvSpPr>
          <p:spPr>
            <a:xfrm>
              <a:off x="10305937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2" name="object 6282"/>
            <p:cNvSpPr/>
            <p:nvPr/>
          </p:nvSpPr>
          <p:spPr>
            <a:xfrm>
              <a:off x="10328921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3" name="object 6283"/>
            <p:cNvSpPr/>
            <p:nvPr/>
          </p:nvSpPr>
          <p:spPr>
            <a:xfrm>
              <a:off x="10350492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/>
            <p:cNvSpPr/>
            <p:nvPr/>
          </p:nvSpPr>
          <p:spPr>
            <a:xfrm>
              <a:off x="10372052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5" name="object 6285"/>
            <p:cNvSpPr/>
            <p:nvPr/>
          </p:nvSpPr>
          <p:spPr>
            <a:xfrm>
              <a:off x="10395053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6" name="object 6286"/>
            <p:cNvSpPr/>
            <p:nvPr/>
          </p:nvSpPr>
          <p:spPr>
            <a:xfrm>
              <a:off x="10416611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7" name="object 6287"/>
            <p:cNvSpPr/>
            <p:nvPr/>
          </p:nvSpPr>
          <p:spPr>
            <a:xfrm>
              <a:off x="10439596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8" name="object 6288"/>
            <p:cNvSpPr/>
            <p:nvPr/>
          </p:nvSpPr>
          <p:spPr>
            <a:xfrm>
              <a:off x="10461172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9" name="object 6289"/>
            <p:cNvSpPr/>
            <p:nvPr/>
          </p:nvSpPr>
          <p:spPr>
            <a:xfrm>
              <a:off x="10482753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0" name="object 6290"/>
            <p:cNvSpPr/>
            <p:nvPr/>
          </p:nvSpPr>
          <p:spPr>
            <a:xfrm>
              <a:off x="10505717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1" name="object 6291"/>
            <p:cNvSpPr/>
            <p:nvPr/>
          </p:nvSpPr>
          <p:spPr>
            <a:xfrm>
              <a:off x="10527290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2" name="object 6292"/>
            <p:cNvSpPr/>
            <p:nvPr/>
          </p:nvSpPr>
          <p:spPr>
            <a:xfrm>
              <a:off x="10548873" y="2571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3" name="object 6293"/>
            <p:cNvSpPr/>
            <p:nvPr/>
          </p:nvSpPr>
          <p:spPr>
            <a:xfrm>
              <a:off x="10571858" y="25727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4" name="object 6294"/>
            <p:cNvSpPr/>
            <p:nvPr/>
          </p:nvSpPr>
          <p:spPr>
            <a:xfrm>
              <a:off x="10593430" y="257131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5" name="object 6295"/>
            <p:cNvSpPr/>
            <p:nvPr/>
          </p:nvSpPr>
          <p:spPr>
            <a:xfrm>
              <a:off x="10037128" y="2571325"/>
              <a:ext cx="576580" cy="34925"/>
            </a:xfrm>
            <a:custGeom>
              <a:avLst/>
              <a:gdLst/>
              <a:ahLst/>
              <a:cxnLst/>
              <a:rect l="l" t="t" r="r" b="b"/>
              <a:pathLst>
                <a:path w="576579" h="34925">
                  <a:moveTo>
                    <a:pt x="0" y="34501"/>
                  </a:moveTo>
                  <a:lnTo>
                    <a:pt x="0" y="0"/>
                  </a:lnTo>
                  <a:lnTo>
                    <a:pt x="576422" y="0"/>
                  </a:lnTo>
                  <a:lnTo>
                    <a:pt x="576422" y="34501"/>
                  </a:lnTo>
                  <a:lnTo>
                    <a:pt x="0" y="34501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6" name="object 6296"/>
            <p:cNvSpPr/>
            <p:nvPr/>
          </p:nvSpPr>
          <p:spPr>
            <a:xfrm>
              <a:off x="10038186" y="170342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7" name="object 6297"/>
            <p:cNvSpPr/>
            <p:nvPr/>
          </p:nvSpPr>
          <p:spPr>
            <a:xfrm>
              <a:off x="10038186" y="17077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8" name="object 6298"/>
            <p:cNvSpPr/>
            <p:nvPr/>
          </p:nvSpPr>
          <p:spPr>
            <a:xfrm>
              <a:off x="10038186" y="171204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9" name="object 6299"/>
            <p:cNvSpPr/>
            <p:nvPr/>
          </p:nvSpPr>
          <p:spPr>
            <a:xfrm>
              <a:off x="10038186" y="17163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0" name="object 6300"/>
            <p:cNvSpPr/>
            <p:nvPr/>
          </p:nvSpPr>
          <p:spPr>
            <a:xfrm>
              <a:off x="10038186" y="172067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1" name="object 6301"/>
            <p:cNvSpPr/>
            <p:nvPr/>
          </p:nvSpPr>
          <p:spPr>
            <a:xfrm>
              <a:off x="10038186" y="172498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2" name="object 6302"/>
            <p:cNvSpPr/>
            <p:nvPr/>
          </p:nvSpPr>
          <p:spPr>
            <a:xfrm>
              <a:off x="10038186" y="172929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3" name="object 6303"/>
            <p:cNvSpPr/>
            <p:nvPr/>
          </p:nvSpPr>
          <p:spPr>
            <a:xfrm>
              <a:off x="10038186" y="173362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4" name="object 6304"/>
            <p:cNvSpPr/>
            <p:nvPr/>
          </p:nvSpPr>
          <p:spPr>
            <a:xfrm>
              <a:off x="10038186" y="173793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5" name="object 6305"/>
            <p:cNvSpPr/>
            <p:nvPr/>
          </p:nvSpPr>
          <p:spPr>
            <a:xfrm>
              <a:off x="10038186" y="17422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6" name="object 6306"/>
            <p:cNvSpPr/>
            <p:nvPr/>
          </p:nvSpPr>
          <p:spPr>
            <a:xfrm>
              <a:off x="10038186" y="174654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7" name="object 6307"/>
            <p:cNvSpPr/>
            <p:nvPr/>
          </p:nvSpPr>
          <p:spPr>
            <a:xfrm>
              <a:off x="10038186" y="175086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8" name="object 6308"/>
            <p:cNvSpPr/>
            <p:nvPr/>
          </p:nvSpPr>
          <p:spPr>
            <a:xfrm>
              <a:off x="10038186" y="175518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9" name="object 6309"/>
            <p:cNvSpPr/>
            <p:nvPr/>
          </p:nvSpPr>
          <p:spPr>
            <a:xfrm>
              <a:off x="10038186" y="17594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0" name="object 6310"/>
            <p:cNvSpPr/>
            <p:nvPr/>
          </p:nvSpPr>
          <p:spPr>
            <a:xfrm>
              <a:off x="10038186" y="176379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1" name="object 6311"/>
            <p:cNvSpPr/>
            <p:nvPr/>
          </p:nvSpPr>
          <p:spPr>
            <a:xfrm>
              <a:off x="10038186" y="17681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2" name="object 6312"/>
            <p:cNvSpPr/>
            <p:nvPr/>
          </p:nvSpPr>
          <p:spPr>
            <a:xfrm>
              <a:off x="10038186" y="17709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3" name="object 6313"/>
            <p:cNvSpPr/>
            <p:nvPr/>
          </p:nvSpPr>
          <p:spPr>
            <a:xfrm>
              <a:off x="10038186" y="177529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4" name="object 6314"/>
            <p:cNvSpPr/>
            <p:nvPr/>
          </p:nvSpPr>
          <p:spPr>
            <a:xfrm>
              <a:off x="10038186" y="17796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5" name="object 6315"/>
            <p:cNvSpPr/>
            <p:nvPr/>
          </p:nvSpPr>
          <p:spPr>
            <a:xfrm>
              <a:off x="10038186" y="178392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6" name="object 6316"/>
            <p:cNvSpPr/>
            <p:nvPr/>
          </p:nvSpPr>
          <p:spPr>
            <a:xfrm>
              <a:off x="10038186" y="178823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7" name="object 6317"/>
            <p:cNvSpPr/>
            <p:nvPr/>
          </p:nvSpPr>
          <p:spPr>
            <a:xfrm>
              <a:off x="10038186" y="17925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8" name="object 6318"/>
            <p:cNvSpPr/>
            <p:nvPr/>
          </p:nvSpPr>
          <p:spPr>
            <a:xfrm>
              <a:off x="10038186" y="179685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9" name="object 6319"/>
            <p:cNvSpPr/>
            <p:nvPr/>
          </p:nvSpPr>
          <p:spPr>
            <a:xfrm>
              <a:off x="10038186" y="180118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0" name="object 6320"/>
            <p:cNvSpPr/>
            <p:nvPr/>
          </p:nvSpPr>
          <p:spPr>
            <a:xfrm>
              <a:off x="10038186" y="180548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1" name="object 6321"/>
            <p:cNvSpPr/>
            <p:nvPr/>
          </p:nvSpPr>
          <p:spPr>
            <a:xfrm>
              <a:off x="10038186" y="180980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2" name="object 6322"/>
            <p:cNvSpPr/>
            <p:nvPr/>
          </p:nvSpPr>
          <p:spPr>
            <a:xfrm>
              <a:off x="10038186" y="181411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3" name="object 6323"/>
            <p:cNvSpPr/>
            <p:nvPr/>
          </p:nvSpPr>
          <p:spPr>
            <a:xfrm>
              <a:off x="10038186" y="181843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4" name="object 6324"/>
            <p:cNvSpPr/>
            <p:nvPr/>
          </p:nvSpPr>
          <p:spPr>
            <a:xfrm>
              <a:off x="10038186" y="18227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5" name="object 6325"/>
            <p:cNvSpPr/>
            <p:nvPr/>
          </p:nvSpPr>
          <p:spPr>
            <a:xfrm>
              <a:off x="10038186" y="18270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6" name="object 6326"/>
            <p:cNvSpPr/>
            <p:nvPr/>
          </p:nvSpPr>
          <p:spPr>
            <a:xfrm>
              <a:off x="10038186" y="18313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7" name="object 6327"/>
            <p:cNvSpPr/>
            <p:nvPr/>
          </p:nvSpPr>
          <p:spPr>
            <a:xfrm>
              <a:off x="10038186" y="183567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8" name="object 6328"/>
            <p:cNvSpPr/>
            <p:nvPr/>
          </p:nvSpPr>
          <p:spPr>
            <a:xfrm>
              <a:off x="10038186" y="183997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9" name="object 6329"/>
            <p:cNvSpPr/>
            <p:nvPr/>
          </p:nvSpPr>
          <p:spPr>
            <a:xfrm>
              <a:off x="10038186" y="18442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0" name="object 6330"/>
            <p:cNvSpPr/>
            <p:nvPr/>
          </p:nvSpPr>
          <p:spPr>
            <a:xfrm>
              <a:off x="10038186" y="18486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1" name="object 6331"/>
            <p:cNvSpPr/>
            <p:nvPr/>
          </p:nvSpPr>
          <p:spPr>
            <a:xfrm>
              <a:off x="10038186" y="185292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2" name="object 6332"/>
            <p:cNvSpPr/>
            <p:nvPr/>
          </p:nvSpPr>
          <p:spPr>
            <a:xfrm>
              <a:off x="10038186" y="185724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3" name="object 6333"/>
            <p:cNvSpPr/>
            <p:nvPr/>
          </p:nvSpPr>
          <p:spPr>
            <a:xfrm>
              <a:off x="10038186" y="186010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4" name="object 6334"/>
            <p:cNvSpPr/>
            <p:nvPr/>
          </p:nvSpPr>
          <p:spPr>
            <a:xfrm>
              <a:off x="10038186" y="186442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5" name="object 6335"/>
            <p:cNvSpPr/>
            <p:nvPr/>
          </p:nvSpPr>
          <p:spPr>
            <a:xfrm>
              <a:off x="10038186" y="186873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6" name="object 6336"/>
            <p:cNvSpPr/>
            <p:nvPr/>
          </p:nvSpPr>
          <p:spPr>
            <a:xfrm>
              <a:off x="10038186" y="18730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7" name="object 6337"/>
            <p:cNvSpPr/>
            <p:nvPr/>
          </p:nvSpPr>
          <p:spPr>
            <a:xfrm>
              <a:off x="10038186" y="18773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8" name="object 6338"/>
            <p:cNvSpPr/>
            <p:nvPr/>
          </p:nvSpPr>
          <p:spPr>
            <a:xfrm>
              <a:off x="10038186" y="188167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9" name="object 6339"/>
            <p:cNvSpPr/>
            <p:nvPr/>
          </p:nvSpPr>
          <p:spPr>
            <a:xfrm>
              <a:off x="10038186" y="18860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0" name="object 6340"/>
            <p:cNvSpPr/>
            <p:nvPr/>
          </p:nvSpPr>
          <p:spPr>
            <a:xfrm>
              <a:off x="10038186" y="189029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1" name="object 6341"/>
            <p:cNvSpPr/>
            <p:nvPr/>
          </p:nvSpPr>
          <p:spPr>
            <a:xfrm>
              <a:off x="10038186" y="18946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2" name="object 6342"/>
            <p:cNvSpPr/>
            <p:nvPr/>
          </p:nvSpPr>
          <p:spPr>
            <a:xfrm>
              <a:off x="10038186" y="18989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3" name="object 6343"/>
            <p:cNvSpPr/>
            <p:nvPr/>
          </p:nvSpPr>
          <p:spPr>
            <a:xfrm>
              <a:off x="10038186" y="190324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4" name="object 6344"/>
            <p:cNvSpPr/>
            <p:nvPr/>
          </p:nvSpPr>
          <p:spPr>
            <a:xfrm>
              <a:off x="10038186" y="190754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5" name="object 6345"/>
            <p:cNvSpPr/>
            <p:nvPr/>
          </p:nvSpPr>
          <p:spPr>
            <a:xfrm>
              <a:off x="10038186" y="19118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6" name="object 6346"/>
            <p:cNvSpPr/>
            <p:nvPr/>
          </p:nvSpPr>
          <p:spPr>
            <a:xfrm>
              <a:off x="10038186" y="19161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7" name="object 6347"/>
            <p:cNvSpPr/>
            <p:nvPr/>
          </p:nvSpPr>
          <p:spPr>
            <a:xfrm>
              <a:off x="10038186" y="192049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8" name="object 6348"/>
            <p:cNvSpPr/>
            <p:nvPr/>
          </p:nvSpPr>
          <p:spPr>
            <a:xfrm>
              <a:off x="10038186" y="192479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9" name="object 6349"/>
            <p:cNvSpPr/>
            <p:nvPr/>
          </p:nvSpPr>
          <p:spPr>
            <a:xfrm>
              <a:off x="10038186" y="19291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0" name="object 6350"/>
            <p:cNvSpPr/>
            <p:nvPr/>
          </p:nvSpPr>
          <p:spPr>
            <a:xfrm>
              <a:off x="10038186" y="1933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1" name="object 6351"/>
            <p:cNvSpPr/>
            <p:nvPr/>
          </p:nvSpPr>
          <p:spPr>
            <a:xfrm>
              <a:off x="10038186" y="19377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2" name="object 6352"/>
            <p:cNvSpPr/>
            <p:nvPr/>
          </p:nvSpPr>
          <p:spPr>
            <a:xfrm>
              <a:off x="10038186" y="19420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3" name="object 6353"/>
            <p:cNvSpPr/>
            <p:nvPr/>
          </p:nvSpPr>
          <p:spPr>
            <a:xfrm>
              <a:off x="10061552" y="1701634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w="0" h="217169">
                  <a:moveTo>
                    <a:pt x="0" y="0"/>
                  </a:moveTo>
                  <a:lnTo>
                    <a:pt x="0" y="21706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4" name="object 6354"/>
            <p:cNvSpPr/>
            <p:nvPr/>
          </p:nvSpPr>
          <p:spPr>
            <a:xfrm>
              <a:off x="10037114" y="1701634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w="0" h="243205">
                  <a:moveTo>
                    <a:pt x="0" y="0"/>
                  </a:moveTo>
                  <a:lnTo>
                    <a:pt x="0" y="2429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5" name="object 6355"/>
            <p:cNvSpPr/>
            <p:nvPr/>
          </p:nvSpPr>
          <p:spPr>
            <a:xfrm>
              <a:off x="10039625" y="19420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6" name="object 6356"/>
            <p:cNvSpPr/>
            <p:nvPr/>
          </p:nvSpPr>
          <p:spPr>
            <a:xfrm>
              <a:off x="10043924" y="19377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7" name="object 6357"/>
            <p:cNvSpPr/>
            <p:nvPr/>
          </p:nvSpPr>
          <p:spPr>
            <a:xfrm>
              <a:off x="10048238" y="193343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8" name="object 6358"/>
            <p:cNvSpPr/>
            <p:nvPr/>
          </p:nvSpPr>
          <p:spPr>
            <a:xfrm>
              <a:off x="10052570" y="192768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9" name="object 6359"/>
            <p:cNvSpPr/>
            <p:nvPr/>
          </p:nvSpPr>
          <p:spPr>
            <a:xfrm>
              <a:off x="10056869" y="19233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0" name="object 6360"/>
            <p:cNvSpPr/>
            <p:nvPr/>
          </p:nvSpPr>
          <p:spPr>
            <a:xfrm>
              <a:off x="10061183" y="191907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1" name="object 6361"/>
            <p:cNvSpPr/>
            <p:nvPr/>
          </p:nvSpPr>
          <p:spPr>
            <a:xfrm>
              <a:off x="10065499" y="19176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2" name="object 6362"/>
            <p:cNvSpPr/>
            <p:nvPr/>
          </p:nvSpPr>
          <p:spPr>
            <a:xfrm>
              <a:off x="10069815" y="191760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3" name="object 6363"/>
            <p:cNvSpPr/>
            <p:nvPr/>
          </p:nvSpPr>
          <p:spPr>
            <a:xfrm>
              <a:off x="10074131" y="19176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4" name="object 6364"/>
            <p:cNvSpPr/>
            <p:nvPr/>
          </p:nvSpPr>
          <p:spPr>
            <a:xfrm>
              <a:off x="10061552" y="191869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5" name="object 6365"/>
            <p:cNvSpPr/>
            <p:nvPr/>
          </p:nvSpPr>
          <p:spPr>
            <a:xfrm>
              <a:off x="10037114" y="194456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6" name="object 6366"/>
            <p:cNvSpPr/>
            <p:nvPr/>
          </p:nvSpPr>
          <p:spPr>
            <a:xfrm>
              <a:off x="10075552" y="192049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7" name="object 6367"/>
            <p:cNvSpPr/>
            <p:nvPr/>
          </p:nvSpPr>
          <p:spPr>
            <a:xfrm>
              <a:off x="10071253" y="19247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8" name="object 6368"/>
            <p:cNvSpPr/>
            <p:nvPr/>
          </p:nvSpPr>
          <p:spPr>
            <a:xfrm>
              <a:off x="10066938" y="192910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9" name="object 6369"/>
            <p:cNvSpPr/>
            <p:nvPr/>
          </p:nvSpPr>
          <p:spPr>
            <a:xfrm>
              <a:off x="10062623" y="193343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0" name="object 6370"/>
            <p:cNvSpPr/>
            <p:nvPr/>
          </p:nvSpPr>
          <p:spPr>
            <a:xfrm>
              <a:off x="10058308" y="19377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1" name="object 6371"/>
            <p:cNvSpPr/>
            <p:nvPr/>
          </p:nvSpPr>
          <p:spPr>
            <a:xfrm>
              <a:off x="10054009" y="194205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2" name="object 6372"/>
            <p:cNvSpPr/>
            <p:nvPr/>
          </p:nvSpPr>
          <p:spPr>
            <a:xfrm>
              <a:off x="10052570" y="194636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3" name="object 6373"/>
            <p:cNvSpPr/>
            <p:nvPr/>
          </p:nvSpPr>
          <p:spPr>
            <a:xfrm>
              <a:off x="10052570" y="194923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4" name="object 6374"/>
            <p:cNvSpPr/>
            <p:nvPr/>
          </p:nvSpPr>
          <p:spPr>
            <a:xfrm>
              <a:off x="10052570" y="195355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5" name="object 6375"/>
            <p:cNvSpPr/>
            <p:nvPr/>
          </p:nvSpPr>
          <p:spPr>
            <a:xfrm>
              <a:off x="10052570" y="195786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6" name="object 6376"/>
            <p:cNvSpPr/>
            <p:nvPr/>
          </p:nvSpPr>
          <p:spPr>
            <a:xfrm>
              <a:off x="10052570" y="19621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7" name="object 6377"/>
            <p:cNvSpPr/>
            <p:nvPr/>
          </p:nvSpPr>
          <p:spPr>
            <a:xfrm>
              <a:off x="10052570" y="196648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8" name="object 6378"/>
            <p:cNvSpPr/>
            <p:nvPr/>
          </p:nvSpPr>
          <p:spPr>
            <a:xfrm>
              <a:off x="10052570" y="197080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9" name="object 6379"/>
            <p:cNvSpPr/>
            <p:nvPr/>
          </p:nvSpPr>
          <p:spPr>
            <a:xfrm>
              <a:off x="10052570" y="197511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0" name="object 6380"/>
            <p:cNvSpPr/>
            <p:nvPr/>
          </p:nvSpPr>
          <p:spPr>
            <a:xfrm>
              <a:off x="10052570" y="197943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1" name="object 6381"/>
            <p:cNvSpPr/>
            <p:nvPr/>
          </p:nvSpPr>
          <p:spPr>
            <a:xfrm>
              <a:off x="10052570" y="198372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2" name="object 6382"/>
            <p:cNvSpPr/>
            <p:nvPr/>
          </p:nvSpPr>
          <p:spPr>
            <a:xfrm>
              <a:off x="10052570" y="198805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3" name="object 6383"/>
            <p:cNvSpPr/>
            <p:nvPr/>
          </p:nvSpPr>
          <p:spPr>
            <a:xfrm>
              <a:off x="10052570" y="199236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4" name="object 6384"/>
            <p:cNvSpPr/>
            <p:nvPr/>
          </p:nvSpPr>
          <p:spPr>
            <a:xfrm>
              <a:off x="10052570" y="199667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5" name="object 6385"/>
            <p:cNvSpPr/>
            <p:nvPr/>
          </p:nvSpPr>
          <p:spPr>
            <a:xfrm>
              <a:off x="10052570" y="200099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6" name="object 6386"/>
            <p:cNvSpPr/>
            <p:nvPr/>
          </p:nvSpPr>
          <p:spPr>
            <a:xfrm>
              <a:off x="10052570" y="200530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7" name="object 6387"/>
            <p:cNvSpPr/>
            <p:nvPr/>
          </p:nvSpPr>
          <p:spPr>
            <a:xfrm>
              <a:off x="10052570" y="200962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8" name="object 6388"/>
            <p:cNvSpPr/>
            <p:nvPr/>
          </p:nvSpPr>
          <p:spPr>
            <a:xfrm>
              <a:off x="10056869" y="2013926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9" name="object 6389"/>
            <p:cNvSpPr/>
            <p:nvPr/>
          </p:nvSpPr>
          <p:spPr>
            <a:xfrm>
              <a:off x="10061183" y="201823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0" name="object 6390"/>
            <p:cNvSpPr/>
            <p:nvPr/>
          </p:nvSpPr>
          <p:spPr>
            <a:xfrm>
              <a:off x="10065499" y="20225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1" name="object 6391"/>
            <p:cNvSpPr/>
            <p:nvPr/>
          </p:nvSpPr>
          <p:spPr>
            <a:xfrm>
              <a:off x="10069815" y="202687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2" name="object 6392"/>
            <p:cNvSpPr/>
            <p:nvPr/>
          </p:nvSpPr>
          <p:spPr>
            <a:xfrm>
              <a:off x="10074131" y="20311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3" name="object 6393"/>
            <p:cNvSpPr/>
            <p:nvPr/>
          </p:nvSpPr>
          <p:spPr>
            <a:xfrm>
              <a:off x="10077359" y="1918694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w="0" h="116839">
                  <a:moveTo>
                    <a:pt x="0" y="0"/>
                  </a:moveTo>
                  <a:lnTo>
                    <a:pt x="0" y="1164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4" name="object 6394"/>
            <p:cNvSpPr/>
            <p:nvPr/>
          </p:nvSpPr>
          <p:spPr>
            <a:xfrm>
              <a:off x="10051498" y="1944569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69">
                  <a:moveTo>
                    <a:pt x="0" y="0"/>
                  </a:moveTo>
                  <a:lnTo>
                    <a:pt x="0" y="646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5" name="object 6395"/>
            <p:cNvSpPr/>
            <p:nvPr/>
          </p:nvSpPr>
          <p:spPr>
            <a:xfrm>
              <a:off x="10074131" y="20311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6" name="object 6396"/>
            <p:cNvSpPr/>
            <p:nvPr/>
          </p:nvSpPr>
          <p:spPr>
            <a:xfrm>
              <a:off x="10069815" y="20268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7" name="object 6397"/>
            <p:cNvSpPr/>
            <p:nvPr/>
          </p:nvSpPr>
          <p:spPr>
            <a:xfrm>
              <a:off x="10065499" y="202255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8" name="object 6398"/>
            <p:cNvSpPr/>
            <p:nvPr/>
          </p:nvSpPr>
          <p:spPr>
            <a:xfrm>
              <a:off x="10061183" y="201823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9" name="object 6399"/>
            <p:cNvSpPr/>
            <p:nvPr/>
          </p:nvSpPr>
          <p:spPr>
            <a:xfrm>
              <a:off x="10056869" y="201392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0" name="object 6400"/>
            <p:cNvSpPr/>
            <p:nvPr/>
          </p:nvSpPr>
          <p:spPr>
            <a:xfrm>
              <a:off x="10052570" y="200962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1" name="object 6401"/>
            <p:cNvSpPr/>
            <p:nvPr/>
          </p:nvSpPr>
          <p:spPr>
            <a:xfrm>
              <a:off x="10048238" y="200816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2" name="object 6402"/>
            <p:cNvSpPr/>
            <p:nvPr/>
          </p:nvSpPr>
          <p:spPr>
            <a:xfrm>
              <a:off x="10043924" y="200816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3" name="object 6403"/>
            <p:cNvSpPr/>
            <p:nvPr/>
          </p:nvSpPr>
          <p:spPr>
            <a:xfrm>
              <a:off x="10039625" y="20081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4" name="object 6404"/>
            <p:cNvSpPr/>
            <p:nvPr/>
          </p:nvSpPr>
          <p:spPr>
            <a:xfrm>
              <a:off x="10061569" y="203512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5" name="object 6405"/>
            <p:cNvSpPr/>
            <p:nvPr/>
          </p:nvSpPr>
          <p:spPr>
            <a:xfrm>
              <a:off x="10037111" y="200925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6" name="object 6406"/>
            <p:cNvSpPr/>
            <p:nvPr/>
          </p:nvSpPr>
          <p:spPr>
            <a:xfrm>
              <a:off x="10037956" y="2009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7" name="object 6407"/>
            <p:cNvSpPr/>
            <p:nvPr/>
          </p:nvSpPr>
          <p:spPr>
            <a:xfrm>
              <a:off x="10038186" y="20139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8" name="object 6408"/>
            <p:cNvSpPr/>
            <p:nvPr/>
          </p:nvSpPr>
          <p:spPr>
            <a:xfrm>
              <a:off x="10038186" y="201823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9" name="object 6409"/>
            <p:cNvSpPr/>
            <p:nvPr/>
          </p:nvSpPr>
          <p:spPr>
            <a:xfrm>
              <a:off x="10038186" y="202255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0" name="object 6410"/>
            <p:cNvSpPr/>
            <p:nvPr/>
          </p:nvSpPr>
          <p:spPr>
            <a:xfrm>
              <a:off x="10038186" y="202687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1" name="object 6411"/>
            <p:cNvSpPr/>
            <p:nvPr/>
          </p:nvSpPr>
          <p:spPr>
            <a:xfrm>
              <a:off x="10038186" y="20311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2" name="object 6412"/>
            <p:cNvSpPr/>
            <p:nvPr/>
          </p:nvSpPr>
          <p:spPr>
            <a:xfrm>
              <a:off x="10038186" y="203548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3" name="object 6413"/>
            <p:cNvSpPr/>
            <p:nvPr/>
          </p:nvSpPr>
          <p:spPr>
            <a:xfrm>
              <a:off x="10038186" y="203836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4" name="object 6414"/>
            <p:cNvSpPr/>
            <p:nvPr/>
          </p:nvSpPr>
          <p:spPr>
            <a:xfrm>
              <a:off x="10038186" y="204267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5" name="object 6415"/>
            <p:cNvSpPr/>
            <p:nvPr/>
          </p:nvSpPr>
          <p:spPr>
            <a:xfrm>
              <a:off x="10038186" y="204700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6" name="object 6416"/>
            <p:cNvSpPr/>
            <p:nvPr/>
          </p:nvSpPr>
          <p:spPr>
            <a:xfrm>
              <a:off x="10038186" y="205129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7" name="object 6417"/>
            <p:cNvSpPr/>
            <p:nvPr/>
          </p:nvSpPr>
          <p:spPr>
            <a:xfrm>
              <a:off x="10038186" y="205561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8" name="object 6418"/>
            <p:cNvSpPr/>
            <p:nvPr/>
          </p:nvSpPr>
          <p:spPr>
            <a:xfrm>
              <a:off x="10038186" y="205992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9" name="object 6419"/>
            <p:cNvSpPr/>
            <p:nvPr/>
          </p:nvSpPr>
          <p:spPr>
            <a:xfrm>
              <a:off x="10038186" y="20642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0" name="object 6420"/>
            <p:cNvSpPr/>
            <p:nvPr/>
          </p:nvSpPr>
          <p:spPr>
            <a:xfrm>
              <a:off x="10038186" y="206854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1" name="object 6421"/>
            <p:cNvSpPr/>
            <p:nvPr/>
          </p:nvSpPr>
          <p:spPr>
            <a:xfrm>
              <a:off x="10038186" y="207285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2" name="object 6422"/>
            <p:cNvSpPr/>
            <p:nvPr/>
          </p:nvSpPr>
          <p:spPr>
            <a:xfrm>
              <a:off x="10038186" y="207717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3" name="object 6423"/>
            <p:cNvSpPr/>
            <p:nvPr/>
          </p:nvSpPr>
          <p:spPr>
            <a:xfrm>
              <a:off x="10038186" y="208149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4" name="object 6424"/>
            <p:cNvSpPr/>
            <p:nvPr/>
          </p:nvSpPr>
          <p:spPr>
            <a:xfrm>
              <a:off x="10038186" y="208580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5" name="object 6425"/>
            <p:cNvSpPr/>
            <p:nvPr/>
          </p:nvSpPr>
          <p:spPr>
            <a:xfrm>
              <a:off x="10038186" y="209010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6" name="object 6426"/>
            <p:cNvSpPr/>
            <p:nvPr/>
          </p:nvSpPr>
          <p:spPr>
            <a:xfrm>
              <a:off x="10038186" y="20944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7" name="object 6427"/>
            <p:cNvSpPr/>
            <p:nvPr/>
          </p:nvSpPr>
          <p:spPr>
            <a:xfrm>
              <a:off x="10038186" y="20987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8" name="object 6428"/>
            <p:cNvSpPr/>
            <p:nvPr/>
          </p:nvSpPr>
          <p:spPr>
            <a:xfrm>
              <a:off x="10038186" y="210305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9" name="object 6429"/>
            <p:cNvSpPr/>
            <p:nvPr/>
          </p:nvSpPr>
          <p:spPr>
            <a:xfrm>
              <a:off x="10038186" y="21073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0" name="object 6430"/>
            <p:cNvSpPr/>
            <p:nvPr/>
          </p:nvSpPr>
          <p:spPr>
            <a:xfrm>
              <a:off x="10038186" y="211168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1" name="object 6431"/>
            <p:cNvSpPr/>
            <p:nvPr/>
          </p:nvSpPr>
          <p:spPr>
            <a:xfrm>
              <a:off x="10038186" y="211599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2" name="object 6432"/>
            <p:cNvSpPr/>
            <p:nvPr/>
          </p:nvSpPr>
          <p:spPr>
            <a:xfrm>
              <a:off x="10038186" y="212030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3" name="object 6433"/>
            <p:cNvSpPr/>
            <p:nvPr/>
          </p:nvSpPr>
          <p:spPr>
            <a:xfrm>
              <a:off x="10038186" y="212461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4" name="object 6434"/>
            <p:cNvSpPr/>
            <p:nvPr/>
          </p:nvSpPr>
          <p:spPr>
            <a:xfrm>
              <a:off x="10038186" y="21274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5" name="object 6435"/>
            <p:cNvSpPr/>
            <p:nvPr/>
          </p:nvSpPr>
          <p:spPr>
            <a:xfrm>
              <a:off x="10038186" y="213179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6" name="object 6436"/>
            <p:cNvSpPr/>
            <p:nvPr/>
          </p:nvSpPr>
          <p:spPr>
            <a:xfrm>
              <a:off x="10038186" y="21361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7" name="object 6437"/>
            <p:cNvSpPr/>
            <p:nvPr/>
          </p:nvSpPr>
          <p:spPr>
            <a:xfrm>
              <a:off x="10038186" y="214043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8" name="object 6438"/>
            <p:cNvSpPr/>
            <p:nvPr/>
          </p:nvSpPr>
          <p:spPr>
            <a:xfrm>
              <a:off x="10038186" y="214474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9" name="object 6439"/>
            <p:cNvSpPr/>
            <p:nvPr/>
          </p:nvSpPr>
          <p:spPr>
            <a:xfrm>
              <a:off x="10038186" y="214905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0" name="object 6440"/>
            <p:cNvSpPr/>
            <p:nvPr/>
          </p:nvSpPr>
          <p:spPr>
            <a:xfrm>
              <a:off x="10038186" y="215336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1" name="object 6441"/>
            <p:cNvSpPr/>
            <p:nvPr/>
          </p:nvSpPr>
          <p:spPr>
            <a:xfrm>
              <a:off x="10038186" y="21576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2" name="object 6442"/>
            <p:cNvSpPr/>
            <p:nvPr/>
          </p:nvSpPr>
          <p:spPr>
            <a:xfrm>
              <a:off x="10038186" y="216198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3" name="object 6443"/>
            <p:cNvSpPr/>
            <p:nvPr/>
          </p:nvSpPr>
          <p:spPr>
            <a:xfrm>
              <a:off x="10038186" y="216630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4" name="object 6444"/>
            <p:cNvSpPr/>
            <p:nvPr/>
          </p:nvSpPr>
          <p:spPr>
            <a:xfrm>
              <a:off x="10038186" y="217061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5" name="object 6445"/>
            <p:cNvSpPr/>
            <p:nvPr/>
          </p:nvSpPr>
          <p:spPr>
            <a:xfrm>
              <a:off x="10038186" y="217492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6" name="object 6446"/>
            <p:cNvSpPr/>
            <p:nvPr/>
          </p:nvSpPr>
          <p:spPr>
            <a:xfrm>
              <a:off x="10038186" y="21792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7" name="object 6447"/>
            <p:cNvSpPr/>
            <p:nvPr/>
          </p:nvSpPr>
          <p:spPr>
            <a:xfrm>
              <a:off x="10038186" y="218355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8" name="object 6448"/>
            <p:cNvSpPr/>
            <p:nvPr/>
          </p:nvSpPr>
          <p:spPr>
            <a:xfrm>
              <a:off x="10038186" y="21878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9" name="object 6449"/>
            <p:cNvSpPr/>
            <p:nvPr/>
          </p:nvSpPr>
          <p:spPr>
            <a:xfrm>
              <a:off x="10038186" y="219218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0" name="object 6450"/>
            <p:cNvSpPr/>
            <p:nvPr/>
          </p:nvSpPr>
          <p:spPr>
            <a:xfrm>
              <a:off x="10038186" y="219648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1" name="object 6451"/>
            <p:cNvSpPr/>
            <p:nvPr/>
          </p:nvSpPr>
          <p:spPr>
            <a:xfrm>
              <a:off x="10038186" y="22007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2" name="object 6452"/>
            <p:cNvSpPr/>
            <p:nvPr/>
          </p:nvSpPr>
          <p:spPr>
            <a:xfrm>
              <a:off x="10038186" y="220512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3" name="object 6453"/>
            <p:cNvSpPr/>
            <p:nvPr/>
          </p:nvSpPr>
          <p:spPr>
            <a:xfrm>
              <a:off x="10038186" y="22094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4" name="object 6454"/>
            <p:cNvSpPr/>
            <p:nvPr/>
          </p:nvSpPr>
          <p:spPr>
            <a:xfrm>
              <a:off x="10038186" y="22137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5" name="object 6455"/>
            <p:cNvSpPr/>
            <p:nvPr/>
          </p:nvSpPr>
          <p:spPr>
            <a:xfrm>
              <a:off x="10038186" y="221661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6" name="object 6456"/>
            <p:cNvSpPr/>
            <p:nvPr/>
          </p:nvSpPr>
          <p:spPr>
            <a:xfrm>
              <a:off x="10038186" y="222092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7" name="object 6457"/>
            <p:cNvSpPr/>
            <p:nvPr/>
          </p:nvSpPr>
          <p:spPr>
            <a:xfrm>
              <a:off x="10038186" y="222523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8" name="object 6458"/>
            <p:cNvSpPr/>
            <p:nvPr/>
          </p:nvSpPr>
          <p:spPr>
            <a:xfrm>
              <a:off x="10038186" y="222954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9" name="object 6459"/>
            <p:cNvSpPr/>
            <p:nvPr/>
          </p:nvSpPr>
          <p:spPr>
            <a:xfrm>
              <a:off x="10038186" y="223385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0" name="object 6460"/>
            <p:cNvSpPr/>
            <p:nvPr/>
          </p:nvSpPr>
          <p:spPr>
            <a:xfrm>
              <a:off x="10038186" y="223818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1" name="object 6461"/>
            <p:cNvSpPr/>
            <p:nvPr/>
          </p:nvSpPr>
          <p:spPr>
            <a:xfrm>
              <a:off x="10038186" y="224248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2" name="object 6462"/>
            <p:cNvSpPr/>
            <p:nvPr/>
          </p:nvSpPr>
          <p:spPr>
            <a:xfrm>
              <a:off x="10038186" y="224680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3" name="object 6463"/>
            <p:cNvSpPr/>
            <p:nvPr/>
          </p:nvSpPr>
          <p:spPr>
            <a:xfrm>
              <a:off x="10038186" y="225110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4" name="object 6464"/>
            <p:cNvSpPr/>
            <p:nvPr/>
          </p:nvSpPr>
          <p:spPr>
            <a:xfrm>
              <a:off x="10038186" y="22554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5" name="object 6465"/>
            <p:cNvSpPr/>
            <p:nvPr/>
          </p:nvSpPr>
          <p:spPr>
            <a:xfrm>
              <a:off x="10038186" y="225974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6" name="object 6466"/>
            <p:cNvSpPr/>
            <p:nvPr/>
          </p:nvSpPr>
          <p:spPr>
            <a:xfrm>
              <a:off x="10038186" y="226405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7" name="object 6467"/>
            <p:cNvSpPr/>
            <p:nvPr/>
          </p:nvSpPr>
          <p:spPr>
            <a:xfrm>
              <a:off x="10038186" y="22683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8" name="object 6468"/>
            <p:cNvSpPr/>
            <p:nvPr/>
          </p:nvSpPr>
          <p:spPr>
            <a:xfrm>
              <a:off x="10038186" y="227268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9" name="object 6469"/>
            <p:cNvSpPr/>
            <p:nvPr/>
          </p:nvSpPr>
          <p:spPr>
            <a:xfrm>
              <a:off x="10038186" y="22769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0" name="object 6470"/>
            <p:cNvSpPr/>
            <p:nvPr/>
          </p:nvSpPr>
          <p:spPr>
            <a:xfrm>
              <a:off x="10038186" y="22813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1" name="object 6471"/>
            <p:cNvSpPr/>
            <p:nvPr/>
          </p:nvSpPr>
          <p:spPr>
            <a:xfrm>
              <a:off x="10038186" y="22856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2" name="object 6472"/>
            <p:cNvSpPr/>
            <p:nvPr/>
          </p:nvSpPr>
          <p:spPr>
            <a:xfrm>
              <a:off x="10038186" y="22899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3" name="object 6473"/>
            <p:cNvSpPr/>
            <p:nvPr/>
          </p:nvSpPr>
          <p:spPr>
            <a:xfrm>
              <a:off x="10038186" y="229423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4" name="object 6474"/>
            <p:cNvSpPr/>
            <p:nvPr/>
          </p:nvSpPr>
          <p:spPr>
            <a:xfrm>
              <a:off x="10038186" y="229856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5" name="object 6475"/>
            <p:cNvSpPr/>
            <p:nvPr/>
          </p:nvSpPr>
          <p:spPr>
            <a:xfrm>
              <a:off x="10038186" y="23028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6" name="object 6476"/>
            <p:cNvSpPr/>
            <p:nvPr/>
          </p:nvSpPr>
          <p:spPr>
            <a:xfrm>
              <a:off x="10038186" y="230717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7" name="object 6477"/>
            <p:cNvSpPr/>
            <p:nvPr/>
          </p:nvSpPr>
          <p:spPr>
            <a:xfrm>
              <a:off x="10038186" y="231005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8" name="object 6478"/>
            <p:cNvSpPr/>
            <p:nvPr/>
          </p:nvSpPr>
          <p:spPr>
            <a:xfrm>
              <a:off x="10038186" y="231436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9" name="object 6479"/>
            <p:cNvSpPr/>
            <p:nvPr/>
          </p:nvSpPr>
          <p:spPr>
            <a:xfrm>
              <a:off x="10038186" y="231867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0" name="object 6480"/>
            <p:cNvSpPr/>
            <p:nvPr/>
          </p:nvSpPr>
          <p:spPr>
            <a:xfrm>
              <a:off x="10038186" y="232299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1" name="object 6481"/>
            <p:cNvSpPr/>
            <p:nvPr/>
          </p:nvSpPr>
          <p:spPr>
            <a:xfrm>
              <a:off x="10038186" y="232730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2" name="object 6482"/>
            <p:cNvSpPr/>
            <p:nvPr/>
          </p:nvSpPr>
          <p:spPr>
            <a:xfrm>
              <a:off x="10038186" y="233161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3" name="object 6483"/>
            <p:cNvSpPr/>
            <p:nvPr/>
          </p:nvSpPr>
          <p:spPr>
            <a:xfrm>
              <a:off x="10038186" y="233592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4" name="object 6484"/>
            <p:cNvSpPr/>
            <p:nvPr/>
          </p:nvSpPr>
          <p:spPr>
            <a:xfrm>
              <a:off x="10038186" y="234023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5" name="object 6485"/>
            <p:cNvSpPr/>
            <p:nvPr/>
          </p:nvSpPr>
          <p:spPr>
            <a:xfrm>
              <a:off x="10038186" y="234454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6" name="object 6486"/>
            <p:cNvSpPr/>
            <p:nvPr/>
          </p:nvSpPr>
          <p:spPr>
            <a:xfrm>
              <a:off x="10038186" y="234886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7" name="object 6487"/>
            <p:cNvSpPr/>
            <p:nvPr/>
          </p:nvSpPr>
          <p:spPr>
            <a:xfrm>
              <a:off x="10038186" y="235317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8" name="object 6488"/>
            <p:cNvSpPr/>
            <p:nvPr/>
          </p:nvSpPr>
          <p:spPr>
            <a:xfrm>
              <a:off x="10038186" y="235750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9" name="object 6489"/>
            <p:cNvSpPr/>
            <p:nvPr/>
          </p:nvSpPr>
          <p:spPr>
            <a:xfrm>
              <a:off x="10038186" y="236179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0" name="object 6490"/>
            <p:cNvSpPr/>
            <p:nvPr/>
          </p:nvSpPr>
          <p:spPr>
            <a:xfrm>
              <a:off x="10038186" y="236612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1" name="object 6491"/>
            <p:cNvSpPr/>
            <p:nvPr/>
          </p:nvSpPr>
          <p:spPr>
            <a:xfrm>
              <a:off x="10038186" y="237043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2" name="object 6492"/>
            <p:cNvSpPr/>
            <p:nvPr/>
          </p:nvSpPr>
          <p:spPr>
            <a:xfrm>
              <a:off x="10038186" y="237474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3" name="object 6493"/>
            <p:cNvSpPr/>
            <p:nvPr/>
          </p:nvSpPr>
          <p:spPr>
            <a:xfrm>
              <a:off x="10038186" y="237905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4" name="object 6494"/>
            <p:cNvSpPr/>
            <p:nvPr/>
          </p:nvSpPr>
          <p:spPr>
            <a:xfrm>
              <a:off x="10038186" y="238337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5" name="object 6495"/>
            <p:cNvSpPr/>
            <p:nvPr/>
          </p:nvSpPr>
          <p:spPr>
            <a:xfrm>
              <a:off x="10038186" y="238768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6" name="object 6496"/>
            <p:cNvSpPr/>
            <p:nvPr/>
          </p:nvSpPr>
          <p:spPr>
            <a:xfrm>
              <a:off x="10038186" y="239199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7" name="object 6497"/>
            <p:cNvSpPr/>
            <p:nvPr/>
          </p:nvSpPr>
          <p:spPr>
            <a:xfrm>
              <a:off x="10038186" y="239630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8" name="object 6498"/>
            <p:cNvSpPr/>
            <p:nvPr/>
          </p:nvSpPr>
          <p:spPr>
            <a:xfrm>
              <a:off x="10038186" y="239918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9" name="object 6499"/>
            <p:cNvSpPr/>
            <p:nvPr/>
          </p:nvSpPr>
          <p:spPr>
            <a:xfrm>
              <a:off x="10038186" y="240348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0" name="object 6500"/>
            <p:cNvSpPr/>
            <p:nvPr/>
          </p:nvSpPr>
          <p:spPr>
            <a:xfrm>
              <a:off x="10038186" y="240779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1" name="object 6501"/>
            <p:cNvSpPr/>
            <p:nvPr/>
          </p:nvSpPr>
          <p:spPr>
            <a:xfrm>
              <a:off x="10038186" y="241212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2" name="object 6502"/>
            <p:cNvSpPr/>
            <p:nvPr/>
          </p:nvSpPr>
          <p:spPr>
            <a:xfrm>
              <a:off x="10038186" y="241643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3" name="object 6503"/>
            <p:cNvSpPr/>
            <p:nvPr/>
          </p:nvSpPr>
          <p:spPr>
            <a:xfrm>
              <a:off x="10038186" y="24207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4" name="object 6504"/>
            <p:cNvSpPr/>
            <p:nvPr/>
          </p:nvSpPr>
          <p:spPr>
            <a:xfrm>
              <a:off x="10038186" y="242504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5" name="object 6505"/>
            <p:cNvSpPr/>
            <p:nvPr/>
          </p:nvSpPr>
          <p:spPr>
            <a:xfrm>
              <a:off x="10038186" y="242936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6" name="object 6506"/>
            <p:cNvSpPr/>
            <p:nvPr/>
          </p:nvSpPr>
          <p:spPr>
            <a:xfrm>
              <a:off x="10038186" y="243368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7" name="object 6507"/>
            <p:cNvSpPr/>
            <p:nvPr/>
          </p:nvSpPr>
          <p:spPr>
            <a:xfrm>
              <a:off x="10038186" y="243797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8" name="object 6508"/>
            <p:cNvSpPr/>
            <p:nvPr/>
          </p:nvSpPr>
          <p:spPr>
            <a:xfrm>
              <a:off x="10038186" y="244230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9" name="object 6509"/>
            <p:cNvSpPr/>
            <p:nvPr/>
          </p:nvSpPr>
          <p:spPr>
            <a:xfrm>
              <a:off x="10038186" y="24466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0" name="object 6510"/>
            <p:cNvSpPr/>
            <p:nvPr/>
          </p:nvSpPr>
          <p:spPr>
            <a:xfrm>
              <a:off x="10038186" y="24509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1" name="object 6511"/>
            <p:cNvSpPr/>
            <p:nvPr/>
          </p:nvSpPr>
          <p:spPr>
            <a:xfrm>
              <a:off x="10038186" y="245523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2" name="object 6512"/>
            <p:cNvSpPr/>
            <p:nvPr/>
          </p:nvSpPr>
          <p:spPr>
            <a:xfrm>
              <a:off x="10038186" y="245955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3" name="object 6513"/>
            <p:cNvSpPr/>
            <p:nvPr/>
          </p:nvSpPr>
          <p:spPr>
            <a:xfrm>
              <a:off x="10038186" y="24638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4" name="object 6514"/>
            <p:cNvSpPr/>
            <p:nvPr/>
          </p:nvSpPr>
          <p:spPr>
            <a:xfrm>
              <a:off x="10038186" y="246817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5" name="object 6515"/>
            <p:cNvSpPr/>
            <p:nvPr/>
          </p:nvSpPr>
          <p:spPr>
            <a:xfrm>
              <a:off x="10038186" y="247248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6" name="object 6516"/>
            <p:cNvSpPr/>
            <p:nvPr/>
          </p:nvSpPr>
          <p:spPr>
            <a:xfrm>
              <a:off x="10038186" y="247680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7" name="object 6517"/>
            <p:cNvSpPr/>
            <p:nvPr/>
          </p:nvSpPr>
          <p:spPr>
            <a:xfrm>
              <a:off x="10038186" y="248110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8" name="object 6518"/>
            <p:cNvSpPr/>
            <p:nvPr/>
          </p:nvSpPr>
          <p:spPr>
            <a:xfrm>
              <a:off x="10038186" y="248543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9" name="object 6519"/>
            <p:cNvSpPr/>
            <p:nvPr/>
          </p:nvSpPr>
          <p:spPr>
            <a:xfrm>
              <a:off x="10038186" y="248830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0" name="object 6520"/>
            <p:cNvSpPr/>
            <p:nvPr/>
          </p:nvSpPr>
          <p:spPr>
            <a:xfrm>
              <a:off x="10038186" y="24926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1" name="object 6521"/>
            <p:cNvSpPr/>
            <p:nvPr/>
          </p:nvSpPr>
          <p:spPr>
            <a:xfrm>
              <a:off x="10038186" y="24969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2" name="object 6522"/>
            <p:cNvSpPr/>
            <p:nvPr/>
          </p:nvSpPr>
          <p:spPr>
            <a:xfrm>
              <a:off x="10038186" y="250124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3" name="object 6523"/>
            <p:cNvSpPr/>
            <p:nvPr/>
          </p:nvSpPr>
          <p:spPr>
            <a:xfrm>
              <a:off x="10038186" y="250554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4" name="object 6524"/>
            <p:cNvSpPr/>
            <p:nvPr/>
          </p:nvSpPr>
          <p:spPr>
            <a:xfrm>
              <a:off x="10038186" y="25098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5" name="object 6525"/>
            <p:cNvSpPr/>
            <p:nvPr/>
          </p:nvSpPr>
          <p:spPr>
            <a:xfrm>
              <a:off x="10038186" y="251417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6" name="object 6526"/>
            <p:cNvSpPr/>
            <p:nvPr/>
          </p:nvSpPr>
          <p:spPr>
            <a:xfrm>
              <a:off x="10038186" y="251849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7" name="object 6527"/>
            <p:cNvSpPr/>
            <p:nvPr/>
          </p:nvSpPr>
          <p:spPr>
            <a:xfrm>
              <a:off x="10038186" y="252279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8" name="object 6528"/>
            <p:cNvSpPr/>
            <p:nvPr/>
          </p:nvSpPr>
          <p:spPr>
            <a:xfrm>
              <a:off x="10038186" y="25271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9" name="object 6529"/>
            <p:cNvSpPr/>
            <p:nvPr/>
          </p:nvSpPr>
          <p:spPr>
            <a:xfrm>
              <a:off x="10038186" y="253142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0" name="object 6530"/>
            <p:cNvSpPr/>
            <p:nvPr/>
          </p:nvSpPr>
          <p:spPr>
            <a:xfrm>
              <a:off x="10038186" y="253573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1" name="object 6531"/>
            <p:cNvSpPr/>
            <p:nvPr/>
          </p:nvSpPr>
          <p:spPr>
            <a:xfrm>
              <a:off x="10038186" y="254005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2" name="object 6532"/>
            <p:cNvSpPr/>
            <p:nvPr/>
          </p:nvSpPr>
          <p:spPr>
            <a:xfrm>
              <a:off x="10038186" y="254437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3" name="object 6533"/>
            <p:cNvSpPr/>
            <p:nvPr/>
          </p:nvSpPr>
          <p:spPr>
            <a:xfrm>
              <a:off x="10038186" y="254868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0" y="0"/>
                  </a:moveTo>
                  <a:lnTo>
                    <a:pt x="20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4" name="object 6534"/>
            <p:cNvSpPr/>
            <p:nvPr/>
          </p:nvSpPr>
          <p:spPr>
            <a:xfrm>
              <a:off x="10038186" y="255298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5" name="object 6535"/>
            <p:cNvSpPr/>
            <p:nvPr/>
          </p:nvSpPr>
          <p:spPr>
            <a:xfrm>
              <a:off x="10038186" y="25573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6" name="object 6536"/>
            <p:cNvSpPr/>
            <p:nvPr/>
          </p:nvSpPr>
          <p:spPr>
            <a:xfrm>
              <a:off x="10038186" y="256162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7" name="object 6537"/>
            <p:cNvSpPr/>
            <p:nvPr/>
          </p:nvSpPr>
          <p:spPr>
            <a:xfrm>
              <a:off x="10038186" y="256592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8" name="object 6538"/>
            <p:cNvSpPr/>
            <p:nvPr/>
          </p:nvSpPr>
          <p:spPr>
            <a:xfrm>
              <a:off x="10037956" y="2570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9" name="object 6539"/>
            <p:cNvSpPr/>
            <p:nvPr/>
          </p:nvSpPr>
          <p:spPr>
            <a:xfrm>
              <a:off x="10061552" y="2035127"/>
              <a:ext cx="0" cy="510540"/>
            </a:xfrm>
            <a:custGeom>
              <a:avLst/>
              <a:gdLst/>
              <a:ahLst/>
              <a:cxnLst/>
              <a:rect l="l" t="t" r="r" b="b"/>
              <a:pathLst>
                <a:path w="0" h="510539">
                  <a:moveTo>
                    <a:pt x="0" y="0"/>
                  </a:moveTo>
                  <a:lnTo>
                    <a:pt x="0" y="5103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0" name="object 6540"/>
            <p:cNvSpPr/>
            <p:nvPr/>
          </p:nvSpPr>
          <p:spPr>
            <a:xfrm>
              <a:off x="10037114" y="2009251"/>
              <a:ext cx="0" cy="562610"/>
            </a:xfrm>
            <a:custGeom>
              <a:avLst/>
              <a:gdLst/>
              <a:ahLst/>
              <a:cxnLst/>
              <a:rect l="l" t="t" r="r" b="b"/>
              <a:pathLst>
                <a:path w="0" h="562610">
                  <a:moveTo>
                    <a:pt x="0" y="0"/>
                  </a:moveTo>
                  <a:lnTo>
                    <a:pt x="0" y="5620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1" name="object 6541"/>
            <p:cNvSpPr/>
            <p:nvPr/>
          </p:nvSpPr>
          <p:spPr>
            <a:xfrm>
              <a:off x="10039625" y="25687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2" name="object 6542"/>
            <p:cNvSpPr/>
            <p:nvPr/>
          </p:nvSpPr>
          <p:spPr>
            <a:xfrm>
              <a:off x="10043924" y="25644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3" name="object 6543"/>
            <p:cNvSpPr/>
            <p:nvPr/>
          </p:nvSpPr>
          <p:spPr>
            <a:xfrm>
              <a:off x="10048238" y="2560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4" name="object 6544"/>
            <p:cNvSpPr/>
            <p:nvPr/>
          </p:nvSpPr>
          <p:spPr>
            <a:xfrm>
              <a:off x="10052570" y="255443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5" name="object 6545"/>
            <p:cNvSpPr/>
            <p:nvPr/>
          </p:nvSpPr>
          <p:spPr>
            <a:xfrm>
              <a:off x="10056869" y="2550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19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6" name="object 6546"/>
            <p:cNvSpPr/>
            <p:nvPr/>
          </p:nvSpPr>
          <p:spPr>
            <a:xfrm>
              <a:off x="10061183" y="254580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7" name="object 6547"/>
            <p:cNvSpPr/>
            <p:nvPr/>
          </p:nvSpPr>
          <p:spPr>
            <a:xfrm>
              <a:off x="1006549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8" name="object 6548"/>
            <p:cNvSpPr/>
            <p:nvPr/>
          </p:nvSpPr>
          <p:spPr>
            <a:xfrm>
              <a:off x="1006981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9" name="object 6549"/>
            <p:cNvSpPr/>
            <p:nvPr/>
          </p:nvSpPr>
          <p:spPr>
            <a:xfrm>
              <a:off x="1007413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0" name="object 6550"/>
            <p:cNvSpPr/>
            <p:nvPr/>
          </p:nvSpPr>
          <p:spPr>
            <a:xfrm>
              <a:off x="1007843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1" name="object 6551"/>
            <p:cNvSpPr/>
            <p:nvPr/>
          </p:nvSpPr>
          <p:spPr>
            <a:xfrm>
              <a:off x="1008274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2" name="object 6552"/>
            <p:cNvSpPr/>
            <p:nvPr/>
          </p:nvSpPr>
          <p:spPr>
            <a:xfrm>
              <a:off x="1008706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3" name="object 6553"/>
            <p:cNvSpPr/>
            <p:nvPr/>
          </p:nvSpPr>
          <p:spPr>
            <a:xfrm>
              <a:off x="1009137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4" name="object 6554"/>
            <p:cNvSpPr/>
            <p:nvPr/>
          </p:nvSpPr>
          <p:spPr>
            <a:xfrm>
              <a:off x="1009423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5" name="object 6555"/>
            <p:cNvSpPr/>
            <p:nvPr/>
          </p:nvSpPr>
          <p:spPr>
            <a:xfrm>
              <a:off x="1009856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6" name="object 6556"/>
            <p:cNvSpPr/>
            <p:nvPr/>
          </p:nvSpPr>
          <p:spPr>
            <a:xfrm>
              <a:off x="1010286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7" name="object 6557"/>
            <p:cNvSpPr/>
            <p:nvPr/>
          </p:nvSpPr>
          <p:spPr>
            <a:xfrm>
              <a:off x="1010718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8" name="object 6558"/>
            <p:cNvSpPr/>
            <p:nvPr/>
          </p:nvSpPr>
          <p:spPr>
            <a:xfrm>
              <a:off x="1011149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9" name="object 6559"/>
            <p:cNvSpPr/>
            <p:nvPr/>
          </p:nvSpPr>
          <p:spPr>
            <a:xfrm>
              <a:off x="1011581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0" name="object 6560"/>
            <p:cNvSpPr/>
            <p:nvPr/>
          </p:nvSpPr>
          <p:spPr>
            <a:xfrm>
              <a:off x="1012012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1" name="object 6561"/>
            <p:cNvSpPr/>
            <p:nvPr/>
          </p:nvSpPr>
          <p:spPr>
            <a:xfrm>
              <a:off x="1012444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2" name="object 6562"/>
            <p:cNvSpPr/>
            <p:nvPr/>
          </p:nvSpPr>
          <p:spPr>
            <a:xfrm>
              <a:off x="1012874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3" name="object 6563"/>
            <p:cNvSpPr/>
            <p:nvPr/>
          </p:nvSpPr>
          <p:spPr>
            <a:xfrm>
              <a:off x="1013305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4" name="object 6564"/>
            <p:cNvSpPr/>
            <p:nvPr/>
          </p:nvSpPr>
          <p:spPr>
            <a:xfrm>
              <a:off x="1013737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5" name="object 6565"/>
            <p:cNvSpPr/>
            <p:nvPr/>
          </p:nvSpPr>
          <p:spPr>
            <a:xfrm>
              <a:off x="1014169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6" name="object 6566"/>
            <p:cNvSpPr/>
            <p:nvPr/>
          </p:nvSpPr>
          <p:spPr>
            <a:xfrm>
              <a:off x="1014600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7" name="object 6567"/>
            <p:cNvSpPr/>
            <p:nvPr/>
          </p:nvSpPr>
          <p:spPr>
            <a:xfrm>
              <a:off x="1015030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8" name="object 6568"/>
            <p:cNvSpPr/>
            <p:nvPr/>
          </p:nvSpPr>
          <p:spPr>
            <a:xfrm>
              <a:off x="1015463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9" name="object 6569"/>
            <p:cNvSpPr/>
            <p:nvPr/>
          </p:nvSpPr>
          <p:spPr>
            <a:xfrm>
              <a:off x="1015891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0" name="object 6570"/>
            <p:cNvSpPr/>
            <p:nvPr/>
          </p:nvSpPr>
          <p:spPr>
            <a:xfrm>
              <a:off x="1016325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1" name="object 6571"/>
            <p:cNvSpPr/>
            <p:nvPr/>
          </p:nvSpPr>
          <p:spPr>
            <a:xfrm>
              <a:off x="1016756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2" name="object 6572"/>
            <p:cNvSpPr/>
            <p:nvPr/>
          </p:nvSpPr>
          <p:spPr>
            <a:xfrm>
              <a:off x="1017186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3" name="object 6573"/>
            <p:cNvSpPr/>
            <p:nvPr/>
          </p:nvSpPr>
          <p:spPr>
            <a:xfrm>
              <a:off x="1017619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4" name="object 6574"/>
            <p:cNvSpPr/>
            <p:nvPr/>
          </p:nvSpPr>
          <p:spPr>
            <a:xfrm>
              <a:off x="1018051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5" name="object 6575"/>
            <p:cNvSpPr/>
            <p:nvPr/>
          </p:nvSpPr>
          <p:spPr>
            <a:xfrm>
              <a:off x="1018481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6" name="object 6576"/>
            <p:cNvSpPr/>
            <p:nvPr/>
          </p:nvSpPr>
          <p:spPr>
            <a:xfrm>
              <a:off x="1018768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7" name="object 6577"/>
            <p:cNvSpPr/>
            <p:nvPr/>
          </p:nvSpPr>
          <p:spPr>
            <a:xfrm>
              <a:off x="1019200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8" name="object 6578"/>
            <p:cNvSpPr/>
            <p:nvPr/>
          </p:nvSpPr>
          <p:spPr>
            <a:xfrm>
              <a:off x="1019631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9" name="object 6579"/>
            <p:cNvSpPr/>
            <p:nvPr/>
          </p:nvSpPr>
          <p:spPr>
            <a:xfrm>
              <a:off x="1020063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0" name="object 6580"/>
            <p:cNvSpPr/>
            <p:nvPr/>
          </p:nvSpPr>
          <p:spPr>
            <a:xfrm>
              <a:off x="1020494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1" name="object 6581"/>
            <p:cNvSpPr/>
            <p:nvPr/>
          </p:nvSpPr>
          <p:spPr>
            <a:xfrm>
              <a:off x="1020924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2" name="object 6582"/>
            <p:cNvSpPr/>
            <p:nvPr/>
          </p:nvSpPr>
          <p:spPr>
            <a:xfrm>
              <a:off x="1021356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3" name="object 6583"/>
            <p:cNvSpPr/>
            <p:nvPr/>
          </p:nvSpPr>
          <p:spPr>
            <a:xfrm>
              <a:off x="1021787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4" name="object 6584"/>
            <p:cNvSpPr/>
            <p:nvPr/>
          </p:nvSpPr>
          <p:spPr>
            <a:xfrm>
              <a:off x="1022217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5" name="object 6585"/>
            <p:cNvSpPr/>
            <p:nvPr/>
          </p:nvSpPr>
          <p:spPr>
            <a:xfrm>
              <a:off x="1022650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6" name="object 6586"/>
            <p:cNvSpPr/>
            <p:nvPr/>
          </p:nvSpPr>
          <p:spPr>
            <a:xfrm>
              <a:off x="1023080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7" name="object 6587"/>
            <p:cNvSpPr/>
            <p:nvPr/>
          </p:nvSpPr>
          <p:spPr>
            <a:xfrm>
              <a:off x="1023512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8" name="object 6588"/>
            <p:cNvSpPr/>
            <p:nvPr/>
          </p:nvSpPr>
          <p:spPr>
            <a:xfrm>
              <a:off x="1023943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9" name="object 6589"/>
            <p:cNvSpPr/>
            <p:nvPr/>
          </p:nvSpPr>
          <p:spPr>
            <a:xfrm>
              <a:off x="1024373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0" name="object 6590"/>
            <p:cNvSpPr/>
            <p:nvPr/>
          </p:nvSpPr>
          <p:spPr>
            <a:xfrm>
              <a:off x="1024807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1" name="object 6591"/>
            <p:cNvSpPr/>
            <p:nvPr/>
          </p:nvSpPr>
          <p:spPr>
            <a:xfrm>
              <a:off x="1025238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2" name="object 6592"/>
            <p:cNvSpPr/>
            <p:nvPr/>
          </p:nvSpPr>
          <p:spPr>
            <a:xfrm>
              <a:off x="1025668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3" name="object 6593"/>
            <p:cNvSpPr/>
            <p:nvPr/>
          </p:nvSpPr>
          <p:spPr>
            <a:xfrm>
              <a:off x="1026099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4" name="object 6594"/>
            <p:cNvSpPr/>
            <p:nvPr/>
          </p:nvSpPr>
          <p:spPr>
            <a:xfrm>
              <a:off x="1026531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5" name="object 6595"/>
            <p:cNvSpPr/>
            <p:nvPr/>
          </p:nvSpPr>
          <p:spPr>
            <a:xfrm>
              <a:off x="1026961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6" name="object 6596"/>
            <p:cNvSpPr/>
            <p:nvPr/>
          </p:nvSpPr>
          <p:spPr>
            <a:xfrm>
              <a:off x="1027394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7" name="object 6597"/>
            <p:cNvSpPr/>
            <p:nvPr/>
          </p:nvSpPr>
          <p:spPr>
            <a:xfrm>
              <a:off x="1027682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8" name="object 6598"/>
            <p:cNvSpPr/>
            <p:nvPr/>
          </p:nvSpPr>
          <p:spPr>
            <a:xfrm>
              <a:off x="1028112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9" name="object 6599"/>
            <p:cNvSpPr/>
            <p:nvPr/>
          </p:nvSpPr>
          <p:spPr>
            <a:xfrm>
              <a:off x="1028543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0" name="object 6600"/>
            <p:cNvSpPr/>
            <p:nvPr/>
          </p:nvSpPr>
          <p:spPr>
            <a:xfrm>
              <a:off x="1028975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1" name="object 6601"/>
            <p:cNvSpPr/>
            <p:nvPr/>
          </p:nvSpPr>
          <p:spPr>
            <a:xfrm>
              <a:off x="1029405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2" name="object 6602"/>
            <p:cNvSpPr/>
            <p:nvPr/>
          </p:nvSpPr>
          <p:spPr>
            <a:xfrm>
              <a:off x="1029838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3" name="object 6603"/>
            <p:cNvSpPr/>
            <p:nvPr/>
          </p:nvSpPr>
          <p:spPr>
            <a:xfrm>
              <a:off x="1030268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4" name="object 6604"/>
            <p:cNvSpPr/>
            <p:nvPr/>
          </p:nvSpPr>
          <p:spPr>
            <a:xfrm>
              <a:off x="1030699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5" name="object 6605"/>
            <p:cNvSpPr/>
            <p:nvPr/>
          </p:nvSpPr>
          <p:spPr>
            <a:xfrm>
              <a:off x="1031131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6" name="object 6606"/>
            <p:cNvSpPr/>
            <p:nvPr/>
          </p:nvSpPr>
          <p:spPr>
            <a:xfrm>
              <a:off x="1031562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7" name="object 6607"/>
            <p:cNvSpPr/>
            <p:nvPr/>
          </p:nvSpPr>
          <p:spPr>
            <a:xfrm>
              <a:off x="1031992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8" name="object 6608"/>
            <p:cNvSpPr/>
            <p:nvPr/>
          </p:nvSpPr>
          <p:spPr>
            <a:xfrm>
              <a:off x="1032424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9" name="object 6609"/>
            <p:cNvSpPr/>
            <p:nvPr/>
          </p:nvSpPr>
          <p:spPr>
            <a:xfrm>
              <a:off x="1032855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0" name="object 6610"/>
            <p:cNvSpPr/>
            <p:nvPr/>
          </p:nvSpPr>
          <p:spPr>
            <a:xfrm>
              <a:off x="1033288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1" name="object 6611"/>
            <p:cNvSpPr/>
            <p:nvPr/>
          </p:nvSpPr>
          <p:spPr>
            <a:xfrm>
              <a:off x="1033718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2" name="object 6612"/>
            <p:cNvSpPr/>
            <p:nvPr/>
          </p:nvSpPr>
          <p:spPr>
            <a:xfrm>
              <a:off x="1034150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3" name="object 6613"/>
            <p:cNvSpPr/>
            <p:nvPr/>
          </p:nvSpPr>
          <p:spPr>
            <a:xfrm>
              <a:off x="1034580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4" name="object 6614"/>
            <p:cNvSpPr/>
            <p:nvPr/>
          </p:nvSpPr>
          <p:spPr>
            <a:xfrm>
              <a:off x="1035013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5" name="object 6615"/>
            <p:cNvSpPr/>
            <p:nvPr/>
          </p:nvSpPr>
          <p:spPr>
            <a:xfrm>
              <a:off x="1035443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6" name="object 6616"/>
            <p:cNvSpPr/>
            <p:nvPr/>
          </p:nvSpPr>
          <p:spPr>
            <a:xfrm>
              <a:off x="1035875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7" name="object 6617"/>
            <p:cNvSpPr/>
            <p:nvPr/>
          </p:nvSpPr>
          <p:spPr>
            <a:xfrm>
              <a:off x="1036306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8" name="object 6618"/>
            <p:cNvSpPr/>
            <p:nvPr/>
          </p:nvSpPr>
          <p:spPr>
            <a:xfrm>
              <a:off x="1036594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9" name="object 6619"/>
            <p:cNvSpPr/>
            <p:nvPr/>
          </p:nvSpPr>
          <p:spPr>
            <a:xfrm>
              <a:off x="1037024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0" name="object 6620"/>
            <p:cNvSpPr/>
            <p:nvPr/>
          </p:nvSpPr>
          <p:spPr>
            <a:xfrm>
              <a:off x="1037455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1" name="object 6621"/>
            <p:cNvSpPr/>
            <p:nvPr/>
          </p:nvSpPr>
          <p:spPr>
            <a:xfrm>
              <a:off x="1037887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2" name="object 6622"/>
            <p:cNvSpPr/>
            <p:nvPr/>
          </p:nvSpPr>
          <p:spPr>
            <a:xfrm>
              <a:off x="1038318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3" name="object 6623"/>
            <p:cNvSpPr/>
            <p:nvPr/>
          </p:nvSpPr>
          <p:spPr>
            <a:xfrm>
              <a:off x="1038750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4" name="object 6624"/>
            <p:cNvSpPr/>
            <p:nvPr/>
          </p:nvSpPr>
          <p:spPr>
            <a:xfrm>
              <a:off x="1039181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5" name="object 6625"/>
            <p:cNvSpPr/>
            <p:nvPr/>
          </p:nvSpPr>
          <p:spPr>
            <a:xfrm>
              <a:off x="1039611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6" name="object 6626"/>
            <p:cNvSpPr/>
            <p:nvPr/>
          </p:nvSpPr>
          <p:spPr>
            <a:xfrm>
              <a:off x="1040044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7" name="object 6627"/>
            <p:cNvSpPr/>
            <p:nvPr/>
          </p:nvSpPr>
          <p:spPr>
            <a:xfrm>
              <a:off x="1040474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8" name="object 6628"/>
            <p:cNvSpPr/>
            <p:nvPr/>
          </p:nvSpPr>
          <p:spPr>
            <a:xfrm>
              <a:off x="1040906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9" name="object 6629"/>
            <p:cNvSpPr/>
            <p:nvPr/>
          </p:nvSpPr>
          <p:spPr>
            <a:xfrm>
              <a:off x="1041337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0" name="object 6630"/>
            <p:cNvSpPr/>
            <p:nvPr/>
          </p:nvSpPr>
          <p:spPr>
            <a:xfrm>
              <a:off x="1041769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1" name="object 6631"/>
            <p:cNvSpPr/>
            <p:nvPr/>
          </p:nvSpPr>
          <p:spPr>
            <a:xfrm>
              <a:off x="1042199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2" name="object 6632"/>
            <p:cNvSpPr/>
            <p:nvPr/>
          </p:nvSpPr>
          <p:spPr>
            <a:xfrm>
              <a:off x="1042632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3" name="object 6633"/>
            <p:cNvSpPr/>
            <p:nvPr/>
          </p:nvSpPr>
          <p:spPr>
            <a:xfrm>
              <a:off x="1043060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4" name="object 6634"/>
            <p:cNvSpPr/>
            <p:nvPr/>
          </p:nvSpPr>
          <p:spPr>
            <a:xfrm>
              <a:off x="1043493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5" name="object 6635"/>
            <p:cNvSpPr/>
            <p:nvPr/>
          </p:nvSpPr>
          <p:spPr>
            <a:xfrm>
              <a:off x="1043925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6" name="object 6636"/>
            <p:cNvSpPr/>
            <p:nvPr/>
          </p:nvSpPr>
          <p:spPr>
            <a:xfrm>
              <a:off x="1044355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7" name="object 6637"/>
            <p:cNvSpPr/>
            <p:nvPr/>
          </p:nvSpPr>
          <p:spPr>
            <a:xfrm>
              <a:off x="1044788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8" name="object 6638"/>
            <p:cNvSpPr/>
            <p:nvPr/>
          </p:nvSpPr>
          <p:spPr>
            <a:xfrm>
              <a:off x="1045218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9" name="object 6639"/>
            <p:cNvSpPr/>
            <p:nvPr/>
          </p:nvSpPr>
          <p:spPr>
            <a:xfrm>
              <a:off x="1045505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0" name="object 6640"/>
            <p:cNvSpPr/>
            <p:nvPr/>
          </p:nvSpPr>
          <p:spPr>
            <a:xfrm>
              <a:off x="1045937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1" name="object 6641"/>
            <p:cNvSpPr/>
            <p:nvPr/>
          </p:nvSpPr>
          <p:spPr>
            <a:xfrm>
              <a:off x="1046369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2" name="object 6642"/>
            <p:cNvSpPr/>
            <p:nvPr/>
          </p:nvSpPr>
          <p:spPr>
            <a:xfrm>
              <a:off x="1046799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3" name="object 6643"/>
            <p:cNvSpPr/>
            <p:nvPr/>
          </p:nvSpPr>
          <p:spPr>
            <a:xfrm>
              <a:off x="1047230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4" name="object 6644"/>
            <p:cNvSpPr/>
            <p:nvPr/>
          </p:nvSpPr>
          <p:spPr>
            <a:xfrm>
              <a:off x="1047663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5" name="object 6645"/>
            <p:cNvSpPr/>
            <p:nvPr/>
          </p:nvSpPr>
          <p:spPr>
            <a:xfrm>
              <a:off x="1048092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6" name="object 6646"/>
            <p:cNvSpPr/>
            <p:nvPr/>
          </p:nvSpPr>
          <p:spPr>
            <a:xfrm>
              <a:off x="1048525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7" name="object 6647"/>
            <p:cNvSpPr/>
            <p:nvPr/>
          </p:nvSpPr>
          <p:spPr>
            <a:xfrm>
              <a:off x="1048956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8" name="object 6648"/>
            <p:cNvSpPr/>
            <p:nvPr/>
          </p:nvSpPr>
          <p:spPr>
            <a:xfrm>
              <a:off x="1049388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9" name="object 6649"/>
            <p:cNvSpPr/>
            <p:nvPr/>
          </p:nvSpPr>
          <p:spPr>
            <a:xfrm>
              <a:off x="1049819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0" name="object 6650"/>
            <p:cNvSpPr/>
            <p:nvPr/>
          </p:nvSpPr>
          <p:spPr>
            <a:xfrm>
              <a:off x="1050249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1" name="object 6651"/>
            <p:cNvSpPr/>
            <p:nvPr/>
          </p:nvSpPr>
          <p:spPr>
            <a:xfrm>
              <a:off x="1050679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2" name="object 6652"/>
            <p:cNvSpPr/>
            <p:nvPr/>
          </p:nvSpPr>
          <p:spPr>
            <a:xfrm>
              <a:off x="1051112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3" name="object 6653"/>
            <p:cNvSpPr/>
            <p:nvPr/>
          </p:nvSpPr>
          <p:spPr>
            <a:xfrm>
              <a:off x="1051542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4" name="object 6654"/>
            <p:cNvSpPr/>
            <p:nvPr/>
          </p:nvSpPr>
          <p:spPr>
            <a:xfrm>
              <a:off x="10519759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5" name="object 6655"/>
            <p:cNvSpPr/>
            <p:nvPr/>
          </p:nvSpPr>
          <p:spPr>
            <a:xfrm>
              <a:off x="10524058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6" name="object 6656"/>
            <p:cNvSpPr/>
            <p:nvPr/>
          </p:nvSpPr>
          <p:spPr>
            <a:xfrm>
              <a:off x="1052837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7" name="object 6657"/>
            <p:cNvSpPr/>
            <p:nvPr/>
          </p:nvSpPr>
          <p:spPr>
            <a:xfrm>
              <a:off x="1053268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8" name="object 6658"/>
            <p:cNvSpPr/>
            <p:nvPr/>
          </p:nvSpPr>
          <p:spPr>
            <a:xfrm>
              <a:off x="1053700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9" name="object 6659"/>
            <p:cNvSpPr/>
            <p:nvPr/>
          </p:nvSpPr>
          <p:spPr>
            <a:xfrm>
              <a:off x="10541304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0" name="object 6660"/>
            <p:cNvSpPr/>
            <p:nvPr/>
          </p:nvSpPr>
          <p:spPr>
            <a:xfrm>
              <a:off x="10544195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1" name="object 6661"/>
            <p:cNvSpPr/>
            <p:nvPr/>
          </p:nvSpPr>
          <p:spPr>
            <a:xfrm>
              <a:off x="1054851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2" name="object 6662"/>
            <p:cNvSpPr/>
            <p:nvPr/>
          </p:nvSpPr>
          <p:spPr>
            <a:xfrm>
              <a:off x="1055281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3" name="object 6663"/>
            <p:cNvSpPr/>
            <p:nvPr/>
          </p:nvSpPr>
          <p:spPr>
            <a:xfrm>
              <a:off x="10557126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4" name="object 6664"/>
            <p:cNvSpPr/>
            <p:nvPr/>
          </p:nvSpPr>
          <p:spPr>
            <a:xfrm>
              <a:off x="10561440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5" name="object 6665"/>
            <p:cNvSpPr/>
            <p:nvPr/>
          </p:nvSpPr>
          <p:spPr>
            <a:xfrm>
              <a:off x="1056574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6" name="object 6666"/>
            <p:cNvSpPr/>
            <p:nvPr/>
          </p:nvSpPr>
          <p:spPr>
            <a:xfrm>
              <a:off x="10570073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7" name="object 6667"/>
            <p:cNvSpPr/>
            <p:nvPr/>
          </p:nvSpPr>
          <p:spPr>
            <a:xfrm>
              <a:off x="10574372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8" name="object 6668"/>
            <p:cNvSpPr/>
            <p:nvPr/>
          </p:nvSpPr>
          <p:spPr>
            <a:xfrm>
              <a:off x="1057868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9" name="object 6669"/>
            <p:cNvSpPr/>
            <p:nvPr/>
          </p:nvSpPr>
          <p:spPr>
            <a:xfrm>
              <a:off x="10583001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0" name="object 6670"/>
            <p:cNvSpPr/>
            <p:nvPr/>
          </p:nvSpPr>
          <p:spPr>
            <a:xfrm>
              <a:off x="10587317" y="254436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1" name="object 6671"/>
            <p:cNvSpPr/>
            <p:nvPr/>
          </p:nvSpPr>
          <p:spPr>
            <a:xfrm>
              <a:off x="10591616" y="254722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4">
                  <a:moveTo>
                    <a:pt x="0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2" name="object 6672"/>
            <p:cNvSpPr/>
            <p:nvPr/>
          </p:nvSpPr>
          <p:spPr>
            <a:xfrm>
              <a:off x="10595947" y="255153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3" name="object 6673"/>
            <p:cNvSpPr/>
            <p:nvPr/>
          </p:nvSpPr>
          <p:spPr>
            <a:xfrm>
              <a:off x="10600246" y="255585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4" name="object 6674"/>
            <p:cNvSpPr/>
            <p:nvPr/>
          </p:nvSpPr>
          <p:spPr>
            <a:xfrm>
              <a:off x="10604562" y="25601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5" name="object 6675"/>
            <p:cNvSpPr/>
            <p:nvPr/>
          </p:nvSpPr>
          <p:spPr>
            <a:xfrm>
              <a:off x="10608861" y="25659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6" name="object 6676"/>
            <p:cNvSpPr/>
            <p:nvPr/>
          </p:nvSpPr>
          <p:spPr>
            <a:xfrm>
              <a:off x="10612963" y="2570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7" name="object 6677"/>
            <p:cNvSpPr/>
            <p:nvPr/>
          </p:nvSpPr>
          <p:spPr>
            <a:xfrm>
              <a:off x="10061552" y="2545446"/>
              <a:ext cx="527685" cy="0"/>
            </a:xfrm>
            <a:custGeom>
              <a:avLst/>
              <a:gdLst/>
              <a:ahLst/>
              <a:cxnLst/>
              <a:rect l="l" t="t" r="r" b="b"/>
              <a:pathLst>
                <a:path w="527684" h="0">
                  <a:moveTo>
                    <a:pt x="0" y="0"/>
                  </a:moveTo>
                  <a:lnTo>
                    <a:pt x="5275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8" name="object 6678"/>
            <p:cNvSpPr/>
            <p:nvPr/>
          </p:nvSpPr>
          <p:spPr>
            <a:xfrm>
              <a:off x="10037114" y="2571314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 h="0">
                  <a:moveTo>
                    <a:pt x="0" y="0"/>
                  </a:moveTo>
                  <a:lnTo>
                    <a:pt x="5764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9" name="object 6679"/>
            <p:cNvSpPr/>
            <p:nvPr/>
          </p:nvSpPr>
          <p:spPr>
            <a:xfrm>
              <a:off x="15705872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0" y="0"/>
                  </a:moveTo>
                  <a:lnTo>
                    <a:pt x="26302" y="0"/>
                  </a:lnTo>
                </a:path>
                <a:path w="26669" h="13969">
                  <a:moveTo>
                    <a:pt x="26302" y="13423"/>
                  </a:moveTo>
                  <a:lnTo>
                    <a:pt x="0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0" name="object 6680"/>
            <p:cNvSpPr/>
            <p:nvPr/>
          </p:nvSpPr>
          <p:spPr>
            <a:xfrm>
              <a:off x="15732484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0" y="10062"/>
                  </a:moveTo>
                  <a:lnTo>
                    <a:pt x="0" y="14345"/>
                  </a:lnTo>
                  <a:lnTo>
                    <a:pt x="12942" y="14345"/>
                  </a:lnTo>
                  <a:lnTo>
                    <a:pt x="12942" y="10062"/>
                  </a:lnTo>
                  <a:lnTo>
                    <a:pt x="10062" y="10062"/>
                  </a:lnTo>
                  <a:lnTo>
                    <a:pt x="10062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79" y="2879"/>
                  </a:lnTo>
                  <a:lnTo>
                    <a:pt x="2879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1" name="object 6681"/>
            <p:cNvSpPr/>
            <p:nvPr/>
          </p:nvSpPr>
          <p:spPr>
            <a:xfrm>
              <a:off x="15705187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2" name="object 6682"/>
            <p:cNvSpPr/>
            <p:nvPr/>
          </p:nvSpPr>
          <p:spPr>
            <a:xfrm>
              <a:off x="15705872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0" y="0"/>
                  </a:moveTo>
                  <a:lnTo>
                    <a:pt x="29705" y="0"/>
                  </a:lnTo>
                  <a:lnTo>
                    <a:pt x="29705" y="7811"/>
                  </a:lnTo>
                  <a:lnTo>
                    <a:pt x="0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3" name="object 6683"/>
            <p:cNvSpPr/>
            <p:nvPr/>
          </p:nvSpPr>
          <p:spPr>
            <a:xfrm>
              <a:off x="15735359" y="16930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4" name="object 6684"/>
            <p:cNvSpPr/>
            <p:nvPr/>
          </p:nvSpPr>
          <p:spPr>
            <a:xfrm>
              <a:off x="15742546" y="1690137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790" y="0"/>
                  </a:moveTo>
                  <a:lnTo>
                    <a:pt x="15790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1579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5" name="object 6685"/>
            <p:cNvSpPr/>
            <p:nvPr/>
          </p:nvSpPr>
          <p:spPr>
            <a:xfrm>
              <a:off x="15739660" y="1688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28" y="0"/>
                  </a:moveTo>
                  <a:lnTo>
                    <a:pt x="8628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6" name="object 6686"/>
            <p:cNvSpPr/>
            <p:nvPr/>
          </p:nvSpPr>
          <p:spPr>
            <a:xfrm>
              <a:off x="15748274" y="1688680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10062" y="0"/>
                  </a:moveTo>
                  <a:lnTo>
                    <a:pt x="10062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7" name="object 6687"/>
            <p:cNvSpPr/>
            <p:nvPr/>
          </p:nvSpPr>
          <p:spPr>
            <a:xfrm>
              <a:off x="1561588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302" y="0"/>
                  </a:lnTo>
                </a:path>
                <a:path w="26669" h="11430">
                  <a:moveTo>
                    <a:pt x="26302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8" name="object 6688"/>
            <p:cNvSpPr/>
            <p:nvPr/>
          </p:nvSpPr>
          <p:spPr>
            <a:xfrm>
              <a:off x="15616055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9" name="object 6689"/>
            <p:cNvSpPr/>
            <p:nvPr/>
          </p:nvSpPr>
          <p:spPr>
            <a:xfrm>
              <a:off x="15641925" y="168868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1455"/>
                  </a:moveTo>
                  <a:lnTo>
                    <a:pt x="0" y="0"/>
                  </a:lnTo>
                  <a:lnTo>
                    <a:pt x="20125" y="0"/>
                  </a:lnTo>
                  <a:lnTo>
                    <a:pt x="20125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0" name="object 6690"/>
            <p:cNvSpPr/>
            <p:nvPr/>
          </p:nvSpPr>
          <p:spPr>
            <a:xfrm>
              <a:off x="15641919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690" y="0"/>
                  </a:moveTo>
                  <a:lnTo>
                    <a:pt x="4303" y="0"/>
                  </a:lnTo>
                  <a:lnTo>
                    <a:pt x="4303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690" y="10062"/>
                  </a:lnTo>
                  <a:lnTo>
                    <a:pt x="1869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1" name="object 6691"/>
            <p:cNvSpPr/>
            <p:nvPr/>
          </p:nvSpPr>
          <p:spPr>
            <a:xfrm>
              <a:off x="15615888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16" y="0"/>
                  </a:lnTo>
                  <a:lnTo>
                    <a:pt x="29716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2" name="object 6692"/>
            <p:cNvSpPr/>
            <p:nvPr/>
          </p:nvSpPr>
          <p:spPr>
            <a:xfrm>
              <a:off x="15670210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26302" y="0"/>
                  </a:moveTo>
                  <a:lnTo>
                    <a:pt x="0" y="0"/>
                  </a:lnTo>
                </a:path>
                <a:path w="26669" h="13969">
                  <a:moveTo>
                    <a:pt x="0" y="13423"/>
                  </a:moveTo>
                  <a:lnTo>
                    <a:pt x="26302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3" name="object 6693"/>
            <p:cNvSpPr/>
            <p:nvPr/>
          </p:nvSpPr>
          <p:spPr>
            <a:xfrm>
              <a:off x="15657728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12942" y="10062"/>
                  </a:moveTo>
                  <a:lnTo>
                    <a:pt x="12942" y="14345"/>
                  </a:lnTo>
                  <a:lnTo>
                    <a:pt x="0" y="14345"/>
                  </a:lnTo>
                  <a:lnTo>
                    <a:pt x="0" y="10062"/>
                  </a:lnTo>
                  <a:lnTo>
                    <a:pt x="2879" y="10062"/>
                  </a:lnTo>
                  <a:lnTo>
                    <a:pt x="2879" y="0"/>
                  </a:lnTo>
                  <a:lnTo>
                    <a:pt x="12942" y="0"/>
                  </a:lnTo>
                  <a:lnTo>
                    <a:pt x="12942" y="2879"/>
                  </a:lnTo>
                  <a:lnTo>
                    <a:pt x="8638" y="2879"/>
                  </a:lnTo>
                  <a:lnTo>
                    <a:pt x="8638" y="10062"/>
                  </a:lnTo>
                  <a:lnTo>
                    <a:pt x="12942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4" name="object 6694"/>
            <p:cNvSpPr/>
            <p:nvPr/>
          </p:nvSpPr>
          <p:spPr>
            <a:xfrm>
              <a:off x="15662047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5" name="object 6695"/>
            <p:cNvSpPr/>
            <p:nvPr/>
          </p:nvSpPr>
          <p:spPr>
            <a:xfrm>
              <a:off x="15666808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29705" y="0"/>
                  </a:moveTo>
                  <a:lnTo>
                    <a:pt x="0" y="0"/>
                  </a:lnTo>
                  <a:lnTo>
                    <a:pt x="0" y="7811"/>
                  </a:lnTo>
                  <a:lnTo>
                    <a:pt x="29705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6" name="object 6696"/>
            <p:cNvSpPr/>
            <p:nvPr/>
          </p:nvSpPr>
          <p:spPr>
            <a:xfrm>
              <a:off x="15660604" y="16930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7" name="object 6697"/>
            <p:cNvSpPr/>
            <p:nvPr/>
          </p:nvSpPr>
          <p:spPr>
            <a:xfrm>
              <a:off x="1494529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13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13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8" name="object 6698"/>
            <p:cNvSpPr/>
            <p:nvPr/>
          </p:nvSpPr>
          <p:spPr>
            <a:xfrm>
              <a:off x="14941853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9" name="object 6699"/>
            <p:cNvSpPr/>
            <p:nvPr/>
          </p:nvSpPr>
          <p:spPr>
            <a:xfrm>
              <a:off x="14936115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0" name="object 6700"/>
            <p:cNvSpPr/>
            <p:nvPr/>
          </p:nvSpPr>
          <p:spPr>
            <a:xfrm>
              <a:off x="14926045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5790" y="0"/>
                  </a:lnTo>
                  <a:lnTo>
                    <a:pt x="15790" y="7183"/>
                  </a:lnTo>
                  <a:lnTo>
                    <a:pt x="18669" y="7183"/>
                  </a:lnTo>
                  <a:lnTo>
                    <a:pt x="18669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1" name="object 6701"/>
            <p:cNvSpPr/>
            <p:nvPr/>
          </p:nvSpPr>
          <p:spPr>
            <a:xfrm>
              <a:off x="14941895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16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16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2" name="object 6702"/>
            <p:cNvSpPr/>
            <p:nvPr/>
          </p:nvSpPr>
          <p:spPr>
            <a:xfrm>
              <a:off x="14926050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3" name="object 6703"/>
            <p:cNvSpPr/>
            <p:nvPr/>
          </p:nvSpPr>
          <p:spPr>
            <a:xfrm>
              <a:off x="15688211" y="1690631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69">
                  <a:moveTo>
                    <a:pt x="0" y="13423"/>
                  </a:moveTo>
                  <a:lnTo>
                    <a:pt x="17664" y="13423"/>
                  </a:lnTo>
                </a:path>
                <a:path w="17780" h="1396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4" name="object 6704"/>
            <p:cNvSpPr/>
            <p:nvPr/>
          </p:nvSpPr>
          <p:spPr>
            <a:xfrm>
              <a:off x="15687931" y="168868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5" name="object 6705"/>
            <p:cNvSpPr/>
            <p:nvPr/>
          </p:nvSpPr>
          <p:spPr>
            <a:xfrm>
              <a:off x="15688211" y="1692839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0" y="7811"/>
                  </a:moveTo>
                  <a:lnTo>
                    <a:pt x="17664" y="7811"/>
                  </a:lnTo>
                </a:path>
                <a:path w="17780" h="8255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6" name="object 6706"/>
            <p:cNvSpPr/>
            <p:nvPr/>
          </p:nvSpPr>
          <p:spPr>
            <a:xfrm>
              <a:off x="14971965" y="1688433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30">
                  <a:moveTo>
                    <a:pt x="0" y="0"/>
                  </a:moveTo>
                  <a:lnTo>
                    <a:pt x="325571" y="0"/>
                  </a:lnTo>
                </a:path>
                <a:path w="325755" h="11430">
                  <a:moveTo>
                    <a:pt x="325571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7" name="object 6707"/>
            <p:cNvSpPr/>
            <p:nvPr/>
          </p:nvSpPr>
          <p:spPr>
            <a:xfrm>
              <a:off x="14972042" y="1694441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 h="0">
                  <a:moveTo>
                    <a:pt x="3248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8" name="object 6708"/>
            <p:cNvSpPr/>
            <p:nvPr/>
          </p:nvSpPr>
          <p:spPr>
            <a:xfrm>
              <a:off x="14971612" y="169062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5">
                  <a:moveTo>
                    <a:pt x="0" y="0"/>
                  </a:moveTo>
                  <a:lnTo>
                    <a:pt x="325916" y="0"/>
                  </a:lnTo>
                </a:path>
                <a:path w="326390" h="6985">
                  <a:moveTo>
                    <a:pt x="325916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9" name="object 6709"/>
            <p:cNvSpPr/>
            <p:nvPr/>
          </p:nvSpPr>
          <p:spPr>
            <a:xfrm>
              <a:off x="15758337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0" name="object 6710"/>
            <p:cNvSpPr/>
            <p:nvPr/>
          </p:nvSpPr>
          <p:spPr>
            <a:xfrm>
              <a:off x="14918864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1" name="object 6711"/>
            <p:cNvSpPr/>
            <p:nvPr/>
          </p:nvSpPr>
          <p:spPr>
            <a:xfrm>
              <a:off x="1494330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2" name="object 6712"/>
            <p:cNvSpPr/>
            <p:nvPr/>
          </p:nvSpPr>
          <p:spPr>
            <a:xfrm>
              <a:off x="1496055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3" name="object 6713"/>
            <p:cNvSpPr/>
            <p:nvPr/>
          </p:nvSpPr>
          <p:spPr>
            <a:xfrm>
              <a:off x="1497779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4" name="object 6714"/>
            <p:cNvSpPr/>
            <p:nvPr/>
          </p:nvSpPr>
          <p:spPr>
            <a:xfrm>
              <a:off x="1499504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5" name="object 6715"/>
            <p:cNvSpPr/>
            <p:nvPr/>
          </p:nvSpPr>
          <p:spPr>
            <a:xfrm>
              <a:off x="1501229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6" name="object 6716"/>
            <p:cNvSpPr/>
            <p:nvPr/>
          </p:nvSpPr>
          <p:spPr>
            <a:xfrm>
              <a:off x="1502953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7" name="object 6717"/>
            <p:cNvSpPr/>
            <p:nvPr/>
          </p:nvSpPr>
          <p:spPr>
            <a:xfrm>
              <a:off x="1504678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8" name="object 6718"/>
            <p:cNvSpPr/>
            <p:nvPr/>
          </p:nvSpPr>
          <p:spPr>
            <a:xfrm>
              <a:off x="1506404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9" name="object 6719"/>
            <p:cNvSpPr/>
            <p:nvPr/>
          </p:nvSpPr>
          <p:spPr>
            <a:xfrm>
              <a:off x="1508129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0" name="object 6720"/>
            <p:cNvSpPr/>
            <p:nvPr/>
          </p:nvSpPr>
          <p:spPr>
            <a:xfrm>
              <a:off x="1509854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1" name="object 6721"/>
            <p:cNvSpPr/>
            <p:nvPr/>
          </p:nvSpPr>
          <p:spPr>
            <a:xfrm>
              <a:off x="1511580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2" name="object 6722"/>
            <p:cNvSpPr/>
            <p:nvPr/>
          </p:nvSpPr>
          <p:spPr>
            <a:xfrm>
              <a:off x="1513303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3" name="object 6723"/>
            <p:cNvSpPr/>
            <p:nvPr/>
          </p:nvSpPr>
          <p:spPr>
            <a:xfrm>
              <a:off x="1515030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4" name="object 6724"/>
            <p:cNvSpPr/>
            <p:nvPr/>
          </p:nvSpPr>
          <p:spPr>
            <a:xfrm>
              <a:off x="1516754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5" name="object 6725"/>
            <p:cNvSpPr/>
            <p:nvPr/>
          </p:nvSpPr>
          <p:spPr>
            <a:xfrm>
              <a:off x="1518479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6" name="object 6726"/>
            <p:cNvSpPr/>
            <p:nvPr/>
          </p:nvSpPr>
          <p:spPr>
            <a:xfrm>
              <a:off x="1520205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7" name="object 6727"/>
            <p:cNvSpPr/>
            <p:nvPr/>
          </p:nvSpPr>
          <p:spPr>
            <a:xfrm>
              <a:off x="1521930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8" name="object 6728"/>
            <p:cNvSpPr/>
            <p:nvPr/>
          </p:nvSpPr>
          <p:spPr>
            <a:xfrm>
              <a:off x="1523654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9" name="object 6729"/>
            <p:cNvSpPr/>
            <p:nvPr/>
          </p:nvSpPr>
          <p:spPr>
            <a:xfrm>
              <a:off x="1525381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0" name="object 6730"/>
            <p:cNvSpPr/>
            <p:nvPr/>
          </p:nvSpPr>
          <p:spPr>
            <a:xfrm>
              <a:off x="1527105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1" name="object 6731"/>
            <p:cNvSpPr/>
            <p:nvPr/>
          </p:nvSpPr>
          <p:spPr>
            <a:xfrm>
              <a:off x="1528829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2" name="object 6732"/>
            <p:cNvSpPr/>
            <p:nvPr/>
          </p:nvSpPr>
          <p:spPr>
            <a:xfrm>
              <a:off x="1530554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3" name="object 6733"/>
            <p:cNvSpPr/>
            <p:nvPr/>
          </p:nvSpPr>
          <p:spPr>
            <a:xfrm>
              <a:off x="1532279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4" name="object 6734"/>
            <p:cNvSpPr/>
            <p:nvPr/>
          </p:nvSpPr>
          <p:spPr>
            <a:xfrm>
              <a:off x="15331431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5" name="object 6735"/>
            <p:cNvSpPr/>
            <p:nvPr/>
          </p:nvSpPr>
          <p:spPr>
            <a:xfrm>
              <a:off x="15334300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6" name="object 6736"/>
            <p:cNvSpPr/>
            <p:nvPr/>
          </p:nvSpPr>
          <p:spPr>
            <a:xfrm>
              <a:off x="15334300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7" name="object 6737"/>
            <p:cNvSpPr/>
            <p:nvPr/>
          </p:nvSpPr>
          <p:spPr>
            <a:xfrm>
              <a:off x="15332845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8" name="object 6738"/>
            <p:cNvSpPr/>
            <p:nvPr/>
          </p:nvSpPr>
          <p:spPr>
            <a:xfrm>
              <a:off x="1531558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9" name="object 6739"/>
            <p:cNvSpPr/>
            <p:nvPr/>
          </p:nvSpPr>
          <p:spPr>
            <a:xfrm>
              <a:off x="1529835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0" name="object 6740"/>
            <p:cNvSpPr/>
            <p:nvPr/>
          </p:nvSpPr>
          <p:spPr>
            <a:xfrm>
              <a:off x="1528110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1" name="object 6741"/>
            <p:cNvSpPr/>
            <p:nvPr/>
          </p:nvSpPr>
          <p:spPr>
            <a:xfrm>
              <a:off x="1526384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2" name="object 6742"/>
            <p:cNvSpPr/>
            <p:nvPr/>
          </p:nvSpPr>
          <p:spPr>
            <a:xfrm>
              <a:off x="1524660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3" name="object 6743"/>
            <p:cNvSpPr/>
            <p:nvPr/>
          </p:nvSpPr>
          <p:spPr>
            <a:xfrm>
              <a:off x="1522935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4" name="object 6744"/>
            <p:cNvSpPr/>
            <p:nvPr/>
          </p:nvSpPr>
          <p:spPr>
            <a:xfrm>
              <a:off x="1521210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5" name="object 6745"/>
            <p:cNvSpPr/>
            <p:nvPr/>
          </p:nvSpPr>
          <p:spPr>
            <a:xfrm>
              <a:off x="1519487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6" name="object 6746"/>
            <p:cNvSpPr/>
            <p:nvPr/>
          </p:nvSpPr>
          <p:spPr>
            <a:xfrm>
              <a:off x="1517760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7" name="object 6747"/>
            <p:cNvSpPr/>
            <p:nvPr/>
          </p:nvSpPr>
          <p:spPr>
            <a:xfrm>
              <a:off x="1516037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8" name="object 6748"/>
            <p:cNvSpPr/>
            <p:nvPr/>
          </p:nvSpPr>
          <p:spPr>
            <a:xfrm>
              <a:off x="1514311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9" name="object 6749"/>
            <p:cNvSpPr/>
            <p:nvPr/>
          </p:nvSpPr>
          <p:spPr>
            <a:xfrm>
              <a:off x="1512585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0" name="object 6750"/>
            <p:cNvSpPr/>
            <p:nvPr/>
          </p:nvSpPr>
          <p:spPr>
            <a:xfrm>
              <a:off x="1510860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1" name="object 6751"/>
            <p:cNvSpPr/>
            <p:nvPr/>
          </p:nvSpPr>
          <p:spPr>
            <a:xfrm>
              <a:off x="1509135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2" name="object 6752"/>
            <p:cNvSpPr/>
            <p:nvPr/>
          </p:nvSpPr>
          <p:spPr>
            <a:xfrm>
              <a:off x="1507410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3" name="object 6753"/>
            <p:cNvSpPr/>
            <p:nvPr/>
          </p:nvSpPr>
          <p:spPr>
            <a:xfrm>
              <a:off x="1505685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4" name="object 6754"/>
            <p:cNvSpPr/>
            <p:nvPr/>
          </p:nvSpPr>
          <p:spPr>
            <a:xfrm>
              <a:off x="1503959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5" name="object 6755"/>
            <p:cNvSpPr/>
            <p:nvPr/>
          </p:nvSpPr>
          <p:spPr>
            <a:xfrm>
              <a:off x="1502234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6" name="object 6756"/>
            <p:cNvSpPr/>
            <p:nvPr/>
          </p:nvSpPr>
          <p:spPr>
            <a:xfrm>
              <a:off x="1500509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7" name="object 6757"/>
            <p:cNvSpPr/>
            <p:nvPr/>
          </p:nvSpPr>
          <p:spPr>
            <a:xfrm>
              <a:off x="1498784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8" name="object 6758"/>
            <p:cNvSpPr/>
            <p:nvPr/>
          </p:nvSpPr>
          <p:spPr>
            <a:xfrm>
              <a:off x="1497060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9" name="object 6759"/>
            <p:cNvSpPr/>
            <p:nvPr/>
          </p:nvSpPr>
          <p:spPr>
            <a:xfrm>
              <a:off x="1495334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0" name="object 6760"/>
            <p:cNvSpPr/>
            <p:nvPr/>
          </p:nvSpPr>
          <p:spPr>
            <a:xfrm>
              <a:off x="14943299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1" name="object 6761"/>
            <p:cNvSpPr/>
            <p:nvPr/>
          </p:nvSpPr>
          <p:spPr>
            <a:xfrm>
              <a:off x="14943301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2" name="object 6762"/>
            <p:cNvSpPr/>
            <p:nvPr/>
          </p:nvSpPr>
          <p:spPr>
            <a:xfrm>
              <a:off x="14943301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3" name="object 6763"/>
            <p:cNvSpPr/>
            <p:nvPr/>
          </p:nvSpPr>
          <p:spPr>
            <a:xfrm>
              <a:off x="1536121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13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13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4" name="object 6764"/>
            <p:cNvSpPr/>
            <p:nvPr/>
          </p:nvSpPr>
          <p:spPr>
            <a:xfrm>
              <a:off x="15357291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5" name="object 6765"/>
            <p:cNvSpPr/>
            <p:nvPr/>
          </p:nvSpPr>
          <p:spPr>
            <a:xfrm>
              <a:off x="15352979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6" name="object 6766"/>
            <p:cNvSpPr/>
            <p:nvPr/>
          </p:nvSpPr>
          <p:spPr>
            <a:xfrm>
              <a:off x="15342913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4386" y="0"/>
                  </a:lnTo>
                  <a:lnTo>
                    <a:pt x="14386" y="7183"/>
                  </a:lnTo>
                  <a:lnTo>
                    <a:pt x="18690" y="7183"/>
                  </a:lnTo>
                  <a:lnTo>
                    <a:pt x="18690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7" name="object 6767"/>
            <p:cNvSpPr/>
            <p:nvPr/>
          </p:nvSpPr>
          <p:spPr>
            <a:xfrm>
              <a:off x="15357794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37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37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8" name="object 6768"/>
            <p:cNvSpPr/>
            <p:nvPr/>
          </p:nvSpPr>
          <p:spPr>
            <a:xfrm>
              <a:off x="15342929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9" name="object 6769"/>
            <p:cNvSpPr/>
            <p:nvPr/>
          </p:nvSpPr>
          <p:spPr>
            <a:xfrm>
              <a:off x="15387760" y="1688433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30">
                  <a:moveTo>
                    <a:pt x="0" y="0"/>
                  </a:moveTo>
                  <a:lnTo>
                    <a:pt x="228129" y="0"/>
                  </a:lnTo>
                </a:path>
                <a:path w="228600" h="11430">
                  <a:moveTo>
                    <a:pt x="228129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0" name="object 6770"/>
            <p:cNvSpPr/>
            <p:nvPr/>
          </p:nvSpPr>
          <p:spPr>
            <a:xfrm>
              <a:off x="15387480" y="169444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5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1" name="object 6771"/>
            <p:cNvSpPr/>
            <p:nvPr/>
          </p:nvSpPr>
          <p:spPr>
            <a:xfrm>
              <a:off x="15387531" y="169062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5">
                  <a:moveTo>
                    <a:pt x="0" y="0"/>
                  </a:moveTo>
                  <a:lnTo>
                    <a:pt x="228359" y="0"/>
                  </a:lnTo>
                </a:path>
                <a:path w="228600" h="6985">
                  <a:moveTo>
                    <a:pt x="228359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2" name="object 6772"/>
            <p:cNvSpPr/>
            <p:nvPr/>
          </p:nvSpPr>
          <p:spPr>
            <a:xfrm>
              <a:off x="1535153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3" name="object 6773"/>
            <p:cNvSpPr/>
            <p:nvPr/>
          </p:nvSpPr>
          <p:spPr>
            <a:xfrm>
              <a:off x="1536879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4" name="object 6774"/>
            <p:cNvSpPr/>
            <p:nvPr/>
          </p:nvSpPr>
          <p:spPr>
            <a:xfrm>
              <a:off x="1538604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5" name="object 6775"/>
            <p:cNvSpPr/>
            <p:nvPr/>
          </p:nvSpPr>
          <p:spPr>
            <a:xfrm>
              <a:off x="1540328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6" name="object 6776"/>
            <p:cNvSpPr/>
            <p:nvPr/>
          </p:nvSpPr>
          <p:spPr>
            <a:xfrm>
              <a:off x="1542054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7" name="object 6777"/>
            <p:cNvSpPr/>
            <p:nvPr/>
          </p:nvSpPr>
          <p:spPr>
            <a:xfrm>
              <a:off x="1543779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8" name="object 6778"/>
            <p:cNvSpPr/>
            <p:nvPr/>
          </p:nvSpPr>
          <p:spPr>
            <a:xfrm>
              <a:off x="1545503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9" name="object 6779"/>
            <p:cNvSpPr/>
            <p:nvPr/>
          </p:nvSpPr>
          <p:spPr>
            <a:xfrm>
              <a:off x="1547230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0" name="object 6780"/>
            <p:cNvSpPr/>
            <p:nvPr/>
          </p:nvSpPr>
          <p:spPr>
            <a:xfrm>
              <a:off x="1548953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1" name="object 6781"/>
            <p:cNvSpPr/>
            <p:nvPr/>
          </p:nvSpPr>
          <p:spPr>
            <a:xfrm>
              <a:off x="1550680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2" name="object 6782"/>
            <p:cNvSpPr/>
            <p:nvPr/>
          </p:nvSpPr>
          <p:spPr>
            <a:xfrm>
              <a:off x="1552404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3" name="object 6783"/>
            <p:cNvSpPr/>
            <p:nvPr/>
          </p:nvSpPr>
          <p:spPr>
            <a:xfrm>
              <a:off x="1554129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4" name="object 6784"/>
            <p:cNvSpPr/>
            <p:nvPr/>
          </p:nvSpPr>
          <p:spPr>
            <a:xfrm>
              <a:off x="1555855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5" name="object 6785"/>
            <p:cNvSpPr/>
            <p:nvPr/>
          </p:nvSpPr>
          <p:spPr>
            <a:xfrm>
              <a:off x="1557580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6" name="object 6786"/>
            <p:cNvSpPr/>
            <p:nvPr/>
          </p:nvSpPr>
          <p:spPr>
            <a:xfrm>
              <a:off x="1559305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7" name="object 6787"/>
            <p:cNvSpPr/>
            <p:nvPr/>
          </p:nvSpPr>
          <p:spPr>
            <a:xfrm>
              <a:off x="1561029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8" name="object 6788"/>
            <p:cNvSpPr/>
            <p:nvPr/>
          </p:nvSpPr>
          <p:spPr>
            <a:xfrm>
              <a:off x="1562754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9" name="object 6789"/>
            <p:cNvSpPr/>
            <p:nvPr/>
          </p:nvSpPr>
          <p:spPr>
            <a:xfrm>
              <a:off x="1564480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0" name="object 6790"/>
            <p:cNvSpPr/>
            <p:nvPr/>
          </p:nvSpPr>
          <p:spPr>
            <a:xfrm>
              <a:off x="1566204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1" name="object 6791"/>
            <p:cNvSpPr/>
            <p:nvPr/>
          </p:nvSpPr>
          <p:spPr>
            <a:xfrm>
              <a:off x="1567930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2" name="object 6792"/>
            <p:cNvSpPr/>
            <p:nvPr/>
          </p:nvSpPr>
          <p:spPr>
            <a:xfrm>
              <a:off x="1569654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3" name="object 6793"/>
            <p:cNvSpPr/>
            <p:nvPr/>
          </p:nvSpPr>
          <p:spPr>
            <a:xfrm>
              <a:off x="1571379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4" name="object 6794"/>
            <p:cNvSpPr/>
            <p:nvPr/>
          </p:nvSpPr>
          <p:spPr>
            <a:xfrm>
              <a:off x="1573104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5" name="object 6795"/>
            <p:cNvSpPr/>
            <p:nvPr/>
          </p:nvSpPr>
          <p:spPr>
            <a:xfrm>
              <a:off x="15738237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6" name="object 6796"/>
            <p:cNvSpPr/>
            <p:nvPr/>
          </p:nvSpPr>
          <p:spPr>
            <a:xfrm>
              <a:off x="15741098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7" name="object 6797"/>
            <p:cNvSpPr/>
            <p:nvPr/>
          </p:nvSpPr>
          <p:spPr>
            <a:xfrm>
              <a:off x="15741098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8" name="object 6798"/>
            <p:cNvSpPr/>
            <p:nvPr/>
          </p:nvSpPr>
          <p:spPr>
            <a:xfrm>
              <a:off x="15739653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9" name="object 6799"/>
            <p:cNvSpPr/>
            <p:nvPr/>
          </p:nvSpPr>
          <p:spPr>
            <a:xfrm>
              <a:off x="1572240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0" name="object 6800"/>
            <p:cNvSpPr/>
            <p:nvPr/>
          </p:nvSpPr>
          <p:spPr>
            <a:xfrm>
              <a:off x="1570516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1" name="object 6801"/>
            <p:cNvSpPr/>
            <p:nvPr/>
          </p:nvSpPr>
          <p:spPr>
            <a:xfrm>
              <a:off x="1568791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2" name="object 6802"/>
            <p:cNvSpPr/>
            <p:nvPr/>
          </p:nvSpPr>
          <p:spPr>
            <a:xfrm>
              <a:off x="1567065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3" name="object 6803"/>
            <p:cNvSpPr/>
            <p:nvPr/>
          </p:nvSpPr>
          <p:spPr>
            <a:xfrm>
              <a:off x="1565341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4" name="object 6804"/>
            <p:cNvSpPr/>
            <p:nvPr/>
          </p:nvSpPr>
          <p:spPr>
            <a:xfrm>
              <a:off x="1563616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5" name="object 6805"/>
            <p:cNvSpPr/>
            <p:nvPr/>
          </p:nvSpPr>
          <p:spPr>
            <a:xfrm>
              <a:off x="156189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6" name="object 6806"/>
            <p:cNvSpPr/>
            <p:nvPr/>
          </p:nvSpPr>
          <p:spPr>
            <a:xfrm>
              <a:off x="1560167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7" name="object 6807"/>
            <p:cNvSpPr/>
            <p:nvPr/>
          </p:nvSpPr>
          <p:spPr>
            <a:xfrm>
              <a:off x="1558441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8" name="object 6808"/>
            <p:cNvSpPr/>
            <p:nvPr/>
          </p:nvSpPr>
          <p:spPr>
            <a:xfrm>
              <a:off x="1556716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9" name="object 6809"/>
            <p:cNvSpPr/>
            <p:nvPr/>
          </p:nvSpPr>
          <p:spPr>
            <a:xfrm>
              <a:off x="1554991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0" name="object 6810"/>
            <p:cNvSpPr/>
            <p:nvPr/>
          </p:nvSpPr>
          <p:spPr>
            <a:xfrm>
              <a:off x="1553266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1" name="object 6811"/>
            <p:cNvSpPr/>
            <p:nvPr/>
          </p:nvSpPr>
          <p:spPr>
            <a:xfrm>
              <a:off x="1551541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2" name="object 6812"/>
            <p:cNvSpPr/>
            <p:nvPr/>
          </p:nvSpPr>
          <p:spPr>
            <a:xfrm>
              <a:off x="1549816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3" name="object 6813"/>
            <p:cNvSpPr/>
            <p:nvPr/>
          </p:nvSpPr>
          <p:spPr>
            <a:xfrm>
              <a:off x="1548091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4" name="object 6814"/>
            <p:cNvSpPr/>
            <p:nvPr/>
          </p:nvSpPr>
          <p:spPr>
            <a:xfrm>
              <a:off x="1546366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5" name="object 6815"/>
            <p:cNvSpPr/>
            <p:nvPr/>
          </p:nvSpPr>
          <p:spPr>
            <a:xfrm>
              <a:off x="1544640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6" name="object 6816"/>
            <p:cNvSpPr/>
            <p:nvPr/>
          </p:nvSpPr>
          <p:spPr>
            <a:xfrm>
              <a:off x="1542915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7" name="object 6817"/>
            <p:cNvSpPr/>
            <p:nvPr/>
          </p:nvSpPr>
          <p:spPr>
            <a:xfrm>
              <a:off x="1541190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8" name="object 6818"/>
            <p:cNvSpPr/>
            <p:nvPr/>
          </p:nvSpPr>
          <p:spPr>
            <a:xfrm>
              <a:off x="1539467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9" name="object 6819"/>
            <p:cNvSpPr/>
            <p:nvPr/>
          </p:nvSpPr>
          <p:spPr>
            <a:xfrm>
              <a:off x="1537741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0" name="object 6820"/>
            <p:cNvSpPr/>
            <p:nvPr/>
          </p:nvSpPr>
          <p:spPr>
            <a:xfrm>
              <a:off x="1536017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1" name="object 6821"/>
            <p:cNvSpPr/>
            <p:nvPr/>
          </p:nvSpPr>
          <p:spPr>
            <a:xfrm>
              <a:off x="15351533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2" name="object 6822"/>
            <p:cNvSpPr/>
            <p:nvPr/>
          </p:nvSpPr>
          <p:spPr>
            <a:xfrm>
              <a:off x="15351538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3" name="object 6823"/>
            <p:cNvSpPr/>
            <p:nvPr/>
          </p:nvSpPr>
          <p:spPr>
            <a:xfrm>
              <a:off x="15351538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4" name="object 6824"/>
            <p:cNvSpPr/>
            <p:nvPr/>
          </p:nvSpPr>
          <p:spPr>
            <a:xfrm>
              <a:off x="15297531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313" y="0"/>
                  </a:lnTo>
                </a:path>
                <a:path w="26669" h="11430">
                  <a:moveTo>
                    <a:pt x="26313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5" name="object 6825"/>
            <p:cNvSpPr/>
            <p:nvPr/>
          </p:nvSpPr>
          <p:spPr>
            <a:xfrm>
              <a:off x="15296931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6" name="object 6826"/>
            <p:cNvSpPr/>
            <p:nvPr/>
          </p:nvSpPr>
          <p:spPr>
            <a:xfrm>
              <a:off x="15324240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7" name="object 6827"/>
            <p:cNvSpPr/>
            <p:nvPr/>
          </p:nvSpPr>
          <p:spPr>
            <a:xfrm>
              <a:off x="15324222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690" y="0"/>
                  </a:moveTo>
                  <a:lnTo>
                    <a:pt x="2900" y="0"/>
                  </a:lnTo>
                  <a:lnTo>
                    <a:pt x="2900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690" y="10062"/>
                  </a:lnTo>
                  <a:lnTo>
                    <a:pt x="1869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8" name="object 6828"/>
            <p:cNvSpPr/>
            <p:nvPr/>
          </p:nvSpPr>
          <p:spPr>
            <a:xfrm>
              <a:off x="15297531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16" y="0"/>
                  </a:lnTo>
                  <a:lnTo>
                    <a:pt x="29716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9" name="object 6829"/>
            <p:cNvSpPr/>
            <p:nvPr/>
          </p:nvSpPr>
          <p:spPr>
            <a:xfrm>
              <a:off x="15332847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0" name="object 6830"/>
            <p:cNvSpPr/>
            <p:nvPr/>
          </p:nvSpPr>
          <p:spPr>
            <a:xfrm>
              <a:off x="15338626" y="1700190"/>
              <a:ext cx="8890" cy="36195"/>
            </a:xfrm>
            <a:custGeom>
              <a:avLst/>
              <a:gdLst/>
              <a:ahLst/>
              <a:cxnLst/>
              <a:rect l="l" t="t" r="r" b="b"/>
              <a:pathLst>
                <a:path w="8890" h="36194">
                  <a:moveTo>
                    <a:pt x="0" y="35936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35936"/>
                  </a:lnTo>
                  <a:lnTo>
                    <a:pt x="0" y="3593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1" name="object 6831"/>
            <p:cNvSpPr/>
            <p:nvPr/>
          </p:nvSpPr>
          <p:spPr>
            <a:xfrm>
              <a:off x="16877375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0" y="0"/>
                  </a:moveTo>
                  <a:lnTo>
                    <a:pt x="26302" y="0"/>
                  </a:lnTo>
                </a:path>
                <a:path w="26669" h="13969">
                  <a:moveTo>
                    <a:pt x="26302" y="13423"/>
                  </a:moveTo>
                  <a:lnTo>
                    <a:pt x="0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2" name="object 6832"/>
            <p:cNvSpPr/>
            <p:nvPr/>
          </p:nvSpPr>
          <p:spPr>
            <a:xfrm>
              <a:off x="16904043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0" y="10062"/>
                  </a:moveTo>
                  <a:lnTo>
                    <a:pt x="0" y="14345"/>
                  </a:lnTo>
                  <a:lnTo>
                    <a:pt x="12942" y="14345"/>
                  </a:lnTo>
                  <a:lnTo>
                    <a:pt x="12942" y="10062"/>
                  </a:lnTo>
                  <a:lnTo>
                    <a:pt x="10062" y="10062"/>
                  </a:lnTo>
                  <a:lnTo>
                    <a:pt x="10062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79" y="2879"/>
                  </a:lnTo>
                  <a:lnTo>
                    <a:pt x="2879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3" name="object 6833"/>
            <p:cNvSpPr/>
            <p:nvPr/>
          </p:nvSpPr>
          <p:spPr>
            <a:xfrm>
              <a:off x="16876735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4" name="object 6834"/>
            <p:cNvSpPr/>
            <p:nvPr/>
          </p:nvSpPr>
          <p:spPr>
            <a:xfrm>
              <a:off x="16877375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0" y="0"/>
                  </a:moveTo>
                  <a:lnTo>
                    <a:pt x="29726" y="0"/>
                  </a:lnTo>
                  <a:lnTo>
                    <a:pt x="29726" y="7811"/>
                  </a:lnTo>
                  <a:lnTo>
                    <a:pt x="0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5" name="object 6835"/>
            <p:cNvSpPr/>
            <p:nvPr/>
          </p:nvSpPr>
          <p:spPr>
            <a:xfrm>
              <a:off x="16906929" y="16930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6" name="object 6836"/>
            <p:cNvSpPr/>
            <p:nvPr/>
          </p:nvSpPr>
          <p:spPr>
            <a:xfrm>
              <a:off x="16914120" y="1690137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811" y="0"/>
                  </a:moveTo>
                  <a:lnTo>
                    <a:pt x="15811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1581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7" name="object 6837"/>
            <p:cNvSpPr/>
            <p:nvPr/>
          </p:nvSpPr>
          <p:spPr>
            <a:xfrm>
              <a:off x="16911238" y="1688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28" y="0"/>
                  </a:moveTo>
                  <a:lnTo>
                    <a:pt x="8628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8" name="object 6838"/>
            <p:cNvSpPr/>
            <p:nvPr/>
          </p:nvSpPr>
          <p:spPr>
            <a:xfrm>
              <a:off x="16919847" y="1688680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10083" y="0"/>
                  </a:moveTo>
                  <a:lnTo>
                    <a:pt x="10083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0083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9" name="object 6839"/>
            <p:cNvSpPr/>
            <p:nvPr/>
          </p:nvSpPr>
          <p:spPr>
            <a:xfrm>
              <a:off x="16787394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313" y="0"/>
                  </a:lnTo>
                </a:path>
                <a:path w="26669" h="11430">
                  <a:moveTo>
                    <a:pt x="26313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0" name="object 6840"/>
            <p:cNvSpPr/>
            <p:nvPr/>
          </p:nvSpPr>
          <p:spPr>
            <a:xfrm>
              <a:off x="16787617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1" name="object 6841"/>
            <p:cNvSpPr/>
            <p:nvPr/>
          </p:nvSpPr>
          <p:spPr>
            <a:xfrm>
              <a:off x="16813485" y="168868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1455"/>
                  </a:moveTo>
                  <a:lnTo>
                    <a:pt x="0" y="0"/>
                  </a:lnTo>
                  <a:lnTo>
                    <a:pt x="20114" y="0"/>
                  </a:lnTo>
                  <a:lnTo>
                    <a:pt x="20114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2" name="object 6842"/>
            <p:cNvSpPr/>
            <p:nvPr/>
          </p:nvSpPr>
          <p:spPr>
            <a:xfrm>
              <a:off x="16813488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690" y="0"/>
                  </a:moveTo>
                  <a:lnTo>
                    <a:pt x="4293" y="0"/>
                  </a:lnTo>
                  <a:lnTo>
                    <a:pt x="4293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690" y="10062"/>
                  </a:lnTo>
                  <a:lnTo>
                    <a:pt x="1869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3" name="object 6843"/>
            <p:cNvSpPr/>
            <p:nvPr/>
          </p:nvSpPr>
          <p:spPr>
            <a:xfrm>
              <a:off x="16787394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05" y="0"/>
                  </a:lnTo>
                  <a:lnTo>
                    <a:pt x="29705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4" name="object 6844"/>
            <p:cNvSpPr/>
            <p:nvPr/>
          </p:nvSpPr>
          <p:spPr>
            <a:xfrm>
              <a:off x="16841730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26302" y="0"/>
                  </a:moveTo>
                  <a:lnTo>
                    <a:pt x="0" y="0"/>
                  </a:lnTo>
                </a:path>
                <a:path w="26669" h="13969">
                  <a:moveTo>
                    <a:pt x="0" y="13423"/>
                  </a:moveTo>
                  <a:lnTo>
                    <a:pt x="26302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5" name="object 6845"/>
            <p:cNvSpPr/>
            <p:nvPr/>
          </p:nvSpPr>
          <p:spPr>
            <a:xfrm>
              <a:off x="16829311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12910" y="10062"/>
                  </a:moveTo>
                  <a:lnTo>
                    <a:pt x="12910" y="14345"/>
                  </a:lnTo>
                  <a:lnTo>
                    <a:pt x="0" y="14345"/>
                  </a:lnTo>
                  <a:lnTo>
                    <a:pt x="0" y="10062"/>
                  </a:lnTo>
                  <a:lnTo>
                    <a:pt x="2858" y="10062"/>
                  </a:lnTo>
                  <a:lnTo>
                    <a:pt x="2858" y="0"/>
                  </a:lnTo>
                  <a:lnTo>
                    <a:pt x="12910" y="0"/>
                  </a:lnTo>
                  <a:lnTo>
                    <a:pt x="12910" y="2879"/>
                  </a:lnTo>
                  <a:lnTo>
                    <a:pt x="8628" y="2879"/>
                  </a:lnTo>
                  <a:lnTo>
                    <a:pt x="8628" y="10062"/>
                  </a:lnTo>
                  <a:lnTo>
                    <a:pt x="1291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6" name="object 6846"/>
            <p:cNvSpPr/>
            <p:nvPr/>
          </p:nvSpPr>
          <p:spPr>
            <a:xfrm>
              <a:off x="16833606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7" name="object 6847"/>
            <p:cNvSpPr/>
            <p:nvPr/>
          </p:nvSpPr>
          <p:spPr>
            <a:xfrm>
              <a:off x="16838307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29726" y="0"/>
                  </a:moveTo>
                  <a:lnTo>
                    <a:pt x="0" y="0"/>
                  </a:lnTo>
                  <a:lnTo>
                    <a:pt x="0" y="7811"/>
                  </a:lnTo>
                  <a:lnTo>
                    <a:pt x="29726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8" name="object 6848"/>
            <p:cNvSpPr/>
            <p:nvPr/>
          </p:nvSpPr>
          <p:spPr>
            <a:xfrm>
              <a:off x="16832172" y="16930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9" name="object 6849"/>
            <p:cNvSpPr/>
            <p:nvPr/>
          </p:nvSpPr>
          <p:spPr>
            <a:xfrm>
              <a:off x="16116796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13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13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0" name="object 6850"/>
            <p:cNvSpPr/>
            <p:nvPr/>
          </p:nvSpPr>
          <p:spPr>
            <a:xfrm>
              <a:off x="16113420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1" name="object 6851"/>
            <p:cNvSpPr/>
            <p:nvPr/>
          </p:nvSpPr>
          <p:spPr>
            <a:xfrm>
              <a:off x="16107674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2" name="object 6852"/>
            <p:cNvSpPr/>
            <p:nvPr/>
          </p:nvSpPr>
          <p:spPr>
            <a:xfrm>
              <a:off x="16097607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5811" y="0"/>
                  </a:lnTo>
                  <a:lnTo>
                    <a:pt x="15811" y="7183"/>
                  </a:lnTo>
                  <a:lnTo>
                    <a:pt x="18701" y="7183"/>
                  </a:lnTo>
                  <a:lnTo>
                    <a:pt x="18701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3" name="object 6853"/>
            <p:cNvSpPr/>
            <p:nvPr/>
          </p:nvSpPr>
          <p:spPr>
            <a:xfrm>
              <a:off x="16113403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05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05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4" name="object 6854"/>
            <p:cNvSpPr/>
            <p:nvPr/>
          </p:nvSpPr>
          <p:spPr>
            <a:xfrm>
              <a:off x="16097611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5" name="object 6855"/>
            <p:cNvSpPr/>
            <p:nvPr/>
          </p:nvSpPr>
          <p:spPr>
            <a:xfrm>
              <a:off x="16859715" y="1690631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69">
                  <a:moveTo>
                    <a:pt x="0" y="13423"/>
                  </a:moveTo>
                  <a:lnTo>
                    <a:pt x="17653" y="13423"/>
                  </a:lnTo>
                </a:path>
                <a:path w="17780" h="13969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6" name="object 6856"/>
            <p:cNvSpPr/>
            <p:nvPr/>
          </p:nvSpPr>
          <p:spPr>
            <a:xfrm>
              <a:off x="16859483" y="168868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7" name="object 6857"/>
            <p:cNvSpPr/>
            <p:nvPr/>
          </p:nvSpPr>
          <p:spPr>
            <a:xfrm>
              <a:off x="16859715" y="1692839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0" y="7811"/>
                  </a:moveTo>
                  <a:lnTo>
                    <a:pt x="17653" y="7811"/>
                  </a:lnTo>
                </a:path>
                <a:path w="17780" h="8255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8" name="object 6858"/>
            <p:cNvSpPr/>
            <p:nvPr/>
          </p:nvSpPr>
          <p:spPr>
            <a:xfrm>
              <a:off x="16143454" y="1688433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30">
                  <a:moveTo>
                    <a:pt x="0" y="0"/>
                  </a:moveTo>
                  <a:lnTo>
                    <a:pt x="325592" y="0"/>
                  </a:lnTo>
                </a:path>
                <a:path w="325755" h="11430">
                  <a:moveTo>
                    <a:pt x="325592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9" name="object 6859"/>
            <p:cNvSpPr/>
            <p:nvPr/>
          </p:nvSpPr>
          <p:spPr>
            <a:xfrm>
              <a:off x="16143595" y="1694441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 h="0">
                  <a:moveTo>
                    <a:pt x="3248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0" name="object 6860"/>
            <p:cNvSpPr/>
            <p:nvPr/>
          </p:nvSpPr>
          <p:spPr>
            <a:xfrm>
              <a:off x="16143109" y="169062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5">
                  <a:moveTo>
                    <a:pt x="0" y="0"/>
                  </a:moveTo>
                  <a:lnTo>
                    <a:pt x="325937" y="0"/>
                  </a:lnTo>
                </a:path>
                <a:path w="326390" h="6985">
                  <a:moveTo>
                    <a:pt x="325937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1" name="object 6861"/>
            <p:cNvSpPr/>
            <p:nvPr/>
          </p:nvSpPr>
          <p:spPr>
            <a:xfrm>
              <a:off x="16929931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2" name="object 6862"/>
            <p:cNvSpPr/>
            <p:nvPr/>
          </p:nvSpPr>
          <p:spPr>
            <a:xfrm>
              <a:off x="16090409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3" name="object 6863"/>
            <p:cNvSpPr/>
            <p:nvPr/>
          </p:nvSpPr>
          <p:spPr>
            <a:xfrm>
              <a:off x="1611485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4" name="object 6864"/>
            <p:cNvSpPr/>
            <p:nvPr/>
          </p:nvSpPr>
          <p:spPr>
            <a:xfrm>
              <a:off x="1613210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5" name="object 6865"/>
            <p:cNvSpPr/>
            <p:nvPr/>
          </p:nvSpPr>
          <p:spPr>
            <a:xfrm>
              <a:off x="1614935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6" name="object 6866"/>
            <p:cNvSpPr/>
            <p:nvPr/>
          </p:nvSpPr>
          <p:spPr>
            <a:xfrm>
              <a:off x="1616659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7" name="object 6867"/>
            <p:cNvSpPr/>
            <p:nvPr/>
          </p:nvSpPr>
          <p:spPr>
            <a:xfrm>
              <a:off x="1618386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8" name="object 6868"/>
            <p:cNvSpPr/>
            <p:nvPr/>
          </p:nvSpPr>
          <p:spPr>
            <a:xfrm>
              <a:off x="1620110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9" name="object 6869"/>
            <p:cNvSpPr/>
            <p:nvPr/>
          </p:nvSpPr>
          <p:spPr>
            <a:xfrm>
              <a:off x="1621837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0" name="object 6870"/>
            <p:cNvSpPr/>
            <p:nvPr/>
          </p:nvSpPr>
          <p:spPr>
            <a:xfrm>
              <a:off x="1623561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1" name="object 6871"/>
            <p:cNvSpPr/>
            <p:nvPr/>
          </p:nvSpPr>
          <p:spPr>
            <a:xfrm>
              <a:off x="1625286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2" name="object 6872"/>
            <p:cNvSpPr/>
            <p:nvPr/>
          </p:nvSpPr>
          <p:spPr>
            <a:xfrm>
              <a:off x="1627011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3" name="object 6873"/>
            <p:cNvSpPr/>
            <p:nvPr/>
          </p:nvSpPr>
          <p:spPr>
            <a:xfrm>
              <a:off x="1628737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4" name="object 6874"/>
            <p:cNvSpPr/>
            <p:nvPr/>
          </p:nvSpPr>
          <p:spPr>
            <a:xfrm>
              <a:off x="1630460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5" name="object 6875"/>
            <p:cNvSpPr/>
            <p:nvPr/>
          </p:nvSpPr>
          <p:spPr>
            <a:xfrm>
              <a:off x="1632186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6" name="object 6876"/>
            <p:cNvSpPr/>
            <p:nvPr/>
          </p:nvSpPr>
          <p:spPr>
            <a:xfrm>
              <a:off x="1633911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7" name="object 6877"/>
            <p:cNvSpPr/>
            <p:nvPr/>
          </p:nvSpPr>
          <p:spPr>
            <a:xfrm>
              <a:off x="1635636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8" name="object 6878"/>
            <p:cNvSpPr/>
            <p:nvPr/>
          </p:nvSpPr>
          <p:spPr>
            <a:xfrm>
              <a:off x="1637361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9" name="object 6879"/>
            <p:cNvSpPr/>
            <p:nvPr/>
          </p:nvSpPr>
          <p:spPr>
            <a:xfrm>
              <a:off x="1639087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0" name="object 6880"/>
            <p:cNvSpPr/>
            <p:nvPr/>
          </p:nvSpPr>
          <p:spPr>
            <a:xfrm>
              <a:off x="1640811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1" name="object 6881"/>
            <p:cNvSpPr/>
            <p:nvPr/>
          </p:nvSpPr>
          <p:spPr>
            <a:xfrm>
              <a:off x="1642535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2" name="object 6882"/>
            <p:cNvSpPr/>
            <p:nvPr/>
          </p:nvSpPr>
          <p:spPr>
            <a:xfrm>
              <a:off x="1644260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3" name="object 6883"/>
            <p:cNvSpPr/>
            <p:nvPr/>
          </p:nvSpPr>
          <p:spPr>
            <a:xfrm>
              <a:off x="1645986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4" name="object 6884"/>
            <p:cNvSpPr/>
            <p:nvPr/>
          </p:nvSpPr>
          <p:spPr>
            <a:xfrm>
              <a:off x="1647709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5" name="object 6885"/>
            <p:cNvSpPr/>
            <p:nvPr/>
          </p:nvSpPr>
          <p:spPr>
            <a:xfrm>
              <a:off x="1649435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6" name="object 6886"/>
            <p:cNvSpPr/>
            <p:nvPr/>
          </p:nvSpPr>
          <p:spPr>
            <a:xfrm>
              <a:off x="16502974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7" name="object 6887"/>
            <p:cNvSpPr/>
            <p:nvPr/>
          </p:nvSpPr>
          <p:spPr>
            <a:xfrm>
              <a:off x="16505866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8" name="object 6888"/>
            <p:cNvSpPr/>
            <p:nvPr/>
          </p:nvSpPr>
          <p:spPr>
            <a:xfrm>
              <a:off x="16505866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9" name="object 6889"/>
            <p:cNvSpPr/>
            <p:nvPr/>
          </p:nvSpPr>
          <p:spPr>
            <a:xfrm>
              <a:off x="16504411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0" name="object 6890"/>
            <p:cNvSpPr/>
            <p:nvPr/>
          </p:nvSpPr>
          <p:spPr>
            <a:xfrm>
              <a:off x="1648716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1" name="object 6891"/>
            <p:cNvSpPr/>
            <p:nvPr/>
          </p:nvSpPr>
          <p:spPr>
            <a:xfrm>
              <a:off x="1646992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2" name="object 6892"/>
            <p:cNvSpPr/>
            <p:nvPr/>
          </p:nvSpPr>
          <p:spPr>
            <a:xfrm>
              <a:off x="1645266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3" name="object 6893"/>
            <p:cNvSpPr/>
            <p:nvPr/>
          </p:nvSpPr>
          <p:spPr>
            <a:xfrm>
              <a:off x="1643541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4" name="object 6894"/>
            <p:cNvSpPr/>
            <p:nvPr/>
          </p:nvSpPr>
          <p:spPr>
            <a:xfrm>
              <a:off x="1641816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5" name="object 6895"/>
            <p:cNvSpPr/>
            <p:nvPr/>
          </p:nvSpPr>
          <p:spPr>
            <a:xfrm>
              <a:off x="1640091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6" name="object 6896"/>
            <p:cNvSpPr/>
            <p:nvPr/>
          </p:nvSpPr>
          <p:spPr>
            <a:xfrm>
              <a:off x="1638365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7" name="object 6897"/>
            <p:cNvSpPr/>
            <p:nvPr/>
          </p:nvSpPr>
          <p:spPr>
            <a:xfrm>
              <a:off x="1636640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8" name="object 6898"/>
            <p:cNvSpPr/>
            <p:nvPr/>
          </p:nvSpPr>
          <p:spPr>
            <a:xfrm>
              <a:off x="1634916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9" name="object 6899"/>
            <p:cNvSpPr/>
            <p:nvPr/>
          </p:nvSpPr>
          <p:spPr>
            <a:xfrm>
              <a:off x="1633190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0" name="object 6900"/>
            <p:cNvSpPr/>
            <p:nvPr/>
          </p:nvSpPr>
          <p:spPr>
            <a:xfrm>
              <a:off x="1631467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1" name="object 6901"/>
            <p:cNvSpPr/>
            <p:nvPr/>
          </p:nvSpPr>
          <p:spPr>
            <a:xfrm>
              <a:off x="1629741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2" name="object 6902"/>
            <p:cNvSpPr/>
            <p:nvPr/>
          </p:nvSpPr>
          <p:spPr>
            <a:xfrm>
              <a:off x="1628015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3" name="object 6903"/>
            <p:cNvSpPr/>
            <p:nvPr/>
          </p:nvSpPr>
          <p:spPr>
            <a:xfrm>
              <a:off x="1626292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4" name="object 6904"/>
            <p:cNvSpPr/>
            <p:nvPr/>
          </p:nvSpPr>
          <p:spPr>
            <a:xfrm>
              <a:off x="1624567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5" name="object 6905"/>
            <p:cNvSpPr/>
            <p:nvPr/>
          </p:nvSpPr>
          <p:spPr>
            <a:xfrm>
              <a:off x="1622841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6" name="object 6906"/>
            <p:cNvSpPr/>
            <p:nvPr/>
          </p:nvSpPr>
          <p:spPr>
            <a:xfrm>
              <a:off x="1621117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7" name="object 6907"/>
            <p:cNvSpPr/>
            <p:nvPr/>
          </p:nvSpPr>
          <p:spPr>
            <a:xfrm>
              <a:off x="161939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8" name="object 6908"/>
            <p:cNvSpPr/>
            <p:nvPr/>
          </p:nvSpPr>
          <p:spPr>
            <a:xfrm>
              <a:off x="1617667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9" name="object 6909"/>
            <p:cNvSpPr/>
            <p:nvPr/>
          </p:nvSpPr>
          <p:spPr>
            <a:xfrm>
              <a:off x="1615941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0" name="object 6910"/>
            <p:cNvSpPr/>
            <p:nvPr/>
          </p:nvSpPr>
          <p:spPr>
            <a:xfrm>
              <a:off x="1614216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1" name="object 6911"/>
            <p:cNvSpPr/>
            <p:nvPr/>
          </p:nvSpPr>
          <p:spPr>
            <a:xfrm>
              <a:off x="1612491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2" name="object 6912"/>
            <p:cNvSpPr/>
            <p:nvPr/>
          </p:nvSpPr>
          <p:spPr>
            <a:xfrm>
              <a:off x="16114858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3" name="object 6913"/>
            <p:cNvSpPr/>
            <p:nvPr/>
          </p:nvSpPr>
          <p:spPr>
            <a:xfrm>
              <a:off x="16114850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4" name="object 6914"/>
            <p:cNvSpPr/>
            <p:nvPr/>
          </p:nvSpPr>
          <p:spPr>
            <a:xfrm>
              <a:off x="16114850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5" name="object 6915"/>
            <p:cNvSpPr/>
            <p:nvPr/>
          </p:nvSpPr>
          <p:spPr>
            <a:xfrm>
              <a:off x="16532724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02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02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6" name="object 6916"/>
            <p:cNvSpPr/>
            <p:nvPr/>
          </p:nvSpPr>
          <p:spPr>
            <a:xfrm>
              <a:off x="16528859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7" name="object 6917"/>
            <p:cNvSpPr/>
            <p:nvPr/>
          </p:nvSpPr>
          <p:spPr>
            <a:xfrm>
              <a:off x="16524555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8" name="object 6918"/>
            <p:cNvSpPr/>
            <p:nvPr/>
          </p:nvSpPr>
          <p:spPr>
            <a:xfrm>
              <a:off x="16514483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4386" y="0"/>
                  </a:lnTo>
                  <a:lnTo>
                    <a:pt x="14386" y="7183"/>
                  </a:lnTo>
                  <a:lnTo>
                    <a:pt x="18701" y="7183"/>
                  </a:lnTo>
                  <a:lnTo>
                    <a:pt x="18701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9" name="object 6919"/>
            <p:cNvSpPr/>
            <p:nvPr/>
          </p:nvSpPr>
          <p:spPr>
            <a:xfrm>
              <a:off x="16529320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05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05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0" name="object 6920"/>
            <p:cNvSpPr/>
            <p:nvPr/>
          </p:nvSpPr>
          <p:spPr>
            <a:xfrm>
              <a:off x="16514491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1" name="object 6921"/>
            <p:cNvSpPr/>
            <p:nvPr/>
          </p:nvSpPr>
          <p:spPr>
            <a:xfrm>
              <a:off x="16559265" y="1688433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30">
                  <a:moveTo>
                    <a:pt x="0" y="0"/>
                  </a:moveTo>
                  <a:lnTo>
                    <a:pt x="228129" y="0"/>
                  </a:lnTo>
                </a:path>
                <a:path w="228600" h="11430">
                  <a:moveTo>
                    <a:pt x="228129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2" name="object 6922"/>
            <p:cNvSpPr/>
            <p:nvPr/>
          </p:nvSpPr>
          <p:spPr>
            <a:xfrm>
              <a:off x="16559060" y="169444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3" name="object 6923"/>
            <p:cNvSpPr/>
            <p:nvPr/>
          </p:nvSpPr>
          <p:spPr>
            <a:xfrm>
              <a:off x="16559026" y="169062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5">
                  <a:moveTo>
                    <a:pt x="0" y="0"/>
                  </a:moveTo>
                  <a:lnTo>
                    <a:pt x="228370" y="0"/>
                  </a:lnTo>
                </a:path>
                <a:path w="228600" h="6985">
                  <a:moveTo>
                    <a:pt x="228370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4" name="object 6924"/>
            <p:cNvSpPr/>
            <p:nvPr/>
          </p:nvSpPr>
          <p:spPr>
            <a:xfrm>
              <a:off x="1652310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5" name="object 6925"/>
            <p:cNvSpPr/>
            <p:nvPr/>
          </p:nvSpPr>
          <p:spPr>
            <a:xfrm>
              <a:off x="1654037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6" name="object 6926"/>
            <p:cNvSpPr/>
            <p:nvPr/>
          </p:nvSpPr>
          <p:spPr>
            <a:xfrm>
              <a:off x="1655760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7" name="object 6927"/>
            <p:cNvSpPr/>
            <p:nvPr/>
          </p:nvSpPr>
          <p:spPr>
            <a:xfrm>
              <a:off x="1657486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8" name="object 6928"/>
            <p:cNvSpPr/>
            <p:nvPr/>
          </p:nvSpPr>
          <p:spPr>
            <a:xfrm>
              <a:off x="1659211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9" name="object 6929"/>
            <p:cNvSpPr/>
            <p:nvPr/>
          </p:nvSpPr>
          <p:spPr>
            <a:xfrm>
              <a:off x="1660937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0" name="object 6930"/>
            <p:cNvSpPr/>
            <p:nvPr/>
          </p:nvSpPr>
          <p:spPr>
            <a:xfrm>
              <a:off x="1662660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1" name="object 6931"/>
            <p:cNvSpPr/>
            <p:nvPr/>
          </p:nvSpPr>
          <p:spPr>
            <a:xfrm>
              <a:off x="1664387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2" name="object 6932"/>
            <p:cNvSpPr/>
            <p:nvPr/>
          </p:nvSpPr>
          <p:spPr>
            <a:xfrm>
              <a:off x="1666110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3" name="object 6933"/>
            <p:cNvSpPr/>
            <p:nvPr/>
          </p:nvSpPr>
          <p:spPr>
            <a:xfrm>
              <a:off x="1667836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4" name="object 6934"/>
            <p:cNvSpPr/>
            <p:nvPr/>
          </p:nvSpPr>
          <p:spPr>
            <a:xfrm>
              <a:off x="1669561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5" name="object 6935"/>
            <p:cNvSpPr/>
            <p:nvPr/>
          </p:nvSpPr>
          <p:spPr>
            <a:xfrm>
              <a:off x="1671285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6" name="object 6936"/>
            <p:cNvSpPr/>
            <p:nvPr/>
          </p:nvSpPr>
          <p:spPr>
            <a:xfrm>
              <a:off x="1673010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7" name="object 6937"/>
            <p:cNvSpPr/>
            <p:nvPr/>
          </p:nvSpPr>
          <p:spPr>
            <a:xfrm>
              <a:off x="1674735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8" name="object 6938"/>
            <p:cNvSpPr/>
            <p:nvPr/>
          </p:nvSpPr>
          <p:spPr>
            <a:xfrm>
              <a:off x="1676461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9" name="object 6939"/>
            <p:cNvSpPr/>
            <p:nvPr/>
          </p:nvSpPr>
          <p:spPr>
            <a:xfrm>
              <a:off x="1678186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0" name="object 6940"/>
            <p:cNvSpPr/>
            <p:nvPr/>
          </p:nvSpPr>
          <p:spPr>
            <a:xfrm>
              <a:off x="1679911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1" name="object 6941"/>
            <p:cNvSpPr/>
            <p:nvPr/>
          </p:nvSpPr>
          <p:spPr>
            <a:xfrm>
              <a:off x="1681637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2" name="object 6942"/>
            <p:cNvSpPr/>
            <p:nvPr/>
          </p:nvSpPr>
          <p:spPr>
            <a:xfrm>
              <a:off x="1683360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3" name="object 6943"/>
            <p:cNvSpPr/>
            <p:nvPr/>
          </p:nvSpPr>
          <p:spPr>
            <a:xfrm>
              <a:off x="1685085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4" name="object 6944"/>
            <p:cNvSpPr/>
            <p:nvPr/>
          </p:nvSpPr>
          <p:spPr>
            <a:xfrm>
              <a:off x="1686811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5" name="object 6945"/>
            <p:cNvSpPr/>
            <p:nvPr/>
          </p:nvSpPr>
          <p:spPr>
            <a:xfrm>
              <a:off x="1688534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6" name="object 6946"/>
            <p:cNvSpPr/>
            <p:nvPr/>
          </p:nvSpPr>
          <p:spPr>
            <a:xfrm>
              <a:off x="1690260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7" name="object 6947"/>
            <p:cNvSpPr/>
            <p:nvPr/>
          </p:nvSpPr>
          <p:spPr>
            <a:xfrm>
              <a:off x="16909789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8" name="object 6948"/>
            <p:cNvSpPr/>
            <p:nvPr/>
          </p:nvSpPr>
          <p:spPr>
            <a:xfrm>
              <a:off x="16912665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9" name="object 6949"/>
            <p:cNvSpPr/>
            <p:nvPr/>
          </p:nvSpPr>
          <p:spPr>
            <a:xfrm>
              <a:off x="16912665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0" name="object 6950"/>
            <p:cNvSpPr/>
            <p:nvPr/>
          </p:nvSpPr>
          <p:spPr>
            <a:xfrm>
              <a:off x="16911230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1" name="object 6951"/>
            <p:cNvSpPr/>
            <p:nvPr/>
          </p:nvSpPr>
          <p:spPr>
            <a:xfrm>
              <a:off x="1689397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2" name="object 6952"/>
            <p:cNvSpPr/>
            <p:nvPr/>
          </p:nvSpPr>
          <p:spPr>
            <a:xfrm>
              <a:off x="168767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3" name="object 6953"/>
            <p:cNvSpPr/>
            <p:nvPr/>
          </p:nvSpPr>
          <p:spPr>
            <a:xfrm>
              <a:off x="1685946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4" name="object 6954"/>
            <p:cNvSpPr/>
            <p:nvPr/>
          </p:nvSpPr>
          <p:spPr>
            <a:xfrm>
              <a:off x="1684221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5" name="object 6955"/>
            <p:cNvSpPr/>
            <p:nvPr/>
          </p:nvSpPr>
          <p:spPr>
            <a:xfrm>
              <a:off x="1682495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6" name="object 6956"/>
            <p:cNvSpPr/>
            <p:nvPr/>
          </p:nvSpPr>
          <p:spPr>
            <a:xfrm>
              <a:off x="1680772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7" name="object 6957"/>
            <p:cNvSpPr/>
            <p:nvPr/>
          </p:nvSpPr>
          <p:spPr>
            <a:xfrm>
              <a:off x="1679048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8" name="object 6958"/>
            <p:cNvSpPr/>
            <p:nvPr/>
          </p:nvSpPr>
          <p:spPr>
            <a:xfrm>
              <a:off x="1677322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9" name="object 6959"/>
            <p:cNvSpPr/>
            <p:nvPr/>
          </p:nvSpPr>
          <p:spPr>
            <a:xfrm>
              <a:off x="1675598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0" name="object 6960"/>
            <p:cNvSpPr/>
            <p:nvPr/>
          </p:nvSpPr>
          <p:spPr>
            <a:xfrm>
              <a:off x="1673873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1" name="object 6961"/>
            <p:cNvSpPr/>
            <p:nvPr/>
          </p:nvSpPr>
          <p:spPr>
            <a:xfrm>
              <a:off x="1672148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2" name="object 6962"/>
            <p:cNvSpPr/>
            <p:nvPr/>
          </p:nvSpPr>
          <p:spPr>
            <a:xfrm>
              <a:off x="1670424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3" name="object 6963"/>
            <p:cNvSpPr/>
            <p:nvPr/>
          </p:nvSpPr>
          <p:spPr>
            <a:xfrm>
              <a:off x="1668697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4" name="object 6964"/>
            <p:cNvSpPr/>
            <p:nvPr/>
          </p:nvSpPr>
          <p:spPr>
            <a:xfrm>
              <a:off x="1666973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5" name="object 6965"/>
            <p:cNvSpPr/>
            <p:nvPr/>
          </p:nvSpPr>
          <p:spPr>
            <a:xfrm>
              <a:off x="1665248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6" name="object 6966"/>
            <p:cNvSpPr/>
            <p:nvPr/>
          </p:nvSpPr>
          <p:spPr>
            <a:xfrm>
              <a:off x="1663523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7" name="object 6967"/>
            <p:cNvSpPr/>
            <p:nvPr/>
          </p:nvSpPr>
          <p:spPr>
            <a:xfrm>
              <a:off x="1661797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8" name="object 6968"/>
            <p:cNvSpPr/>
            <p:nvPr/>
          </p:nvSpPr>
          <p:spPr>
            <a:xfrm>
              <a:off x="1660072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9" name="object 6969"/>
            <p:cNvSpPr/>
            <p:nvPr/>
          </p:nvSpPr>
          <p:spPr>
            <a:xfrm>
              <a:off x="1658348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0" name="object 6970"/>
            <p:cNvSpPr/>
            <p:nvPr/>
          </p:nvSpPr>
          <p:spPr>
            <a:xfrm>
              <a:off x="165662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1" name="object 6971"/>
            <p:cNvSpPr/>
            <p:nvPr/>
          </p:nvSpPr>
          <p:spPr>
            <a:xfrm>
              <a:off x="1654897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2" name="object 6972"/>
            <p:cNvSpPr/>
            <p:nvPr/>
          </p:nvSpPr>
          <p:spPr>
            <a:xfrm>
              <a:off x="165317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3" name="object 6973"/>
            <p:cNvSpPr/>
            <p:nvPr/>
          </p:nvSpPr>
          <p:spPr>
            <a:xfrm>
              <a:off x="16523102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4" name="object 6974"/>
            <p:cNvSpPr/>
            <p:nvPr/>
          </p:nvSpPr>
          <p:spPr>
            <a:xfrm>
              <a:off x="16523105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5" name="object 6975"/>
            <p:cNvSpPr/>
            <p:nvPr/>
          </p:nvSpPr>
          <p:spPr>
            <a:xfrm>
              <a:off x="16523105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6" name="object 6976"/>
            <p:cNvSpPr/>
            <p:nvPr/>
          </p:nvSpPr>
          <p:spPr>
            <a:xfrm>
              <a:off x="16469051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281" y="0"/>
                  </a:lnTo>
                </a:path>
                <a:path w="26669" h="11430">
                  <a:moveTo>
                    <a:pt x="26281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7" name="object 6977"/>
            <p:cNvSpPr/>
            <p:nvPr/>
          </p:nvSpPr>
          <p:spPr>
            <a:xfrm>
              <a:off x="16468477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8" name="object 6978"/>
            <p:cNvSpPr/>
            <p:nvPr/>
          </p:nvSpPr>
          <p:spPr>
            <a:xfrm>
              <a:off x="16495783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9" name="object 6979"/>
            <p:cNvSpPr/>
            <p:nvPr/>
          </p:nvSpPr>
          <p:spPr>
            <a:xfrm>
              <a:off x="16495772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711" y="0"/>
                  </a:moveTo>
                  <a:lnTo>
                    <a:pt x="2921" y="0"/>
                  </a:lnTo>
                  <a:lnTo>
                    <a:pt x="2921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711" y="10062"/>
                  </a:lnTo>
                  <a:lnTo>
                    <a:pt x="1871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0" name="object 6980"/>
            <p:cNvSpPr/>
            <p:nvPr/>
          </p:nvSpPr>
          <p:spPr>
            <a:xfrm>
              <a:off x="16469044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16" y="0"/>
                  </a:lnTo>
                  <a:lnTo>
                    <a:pt x="29716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1" name="object 6981"/>
            <p:cNvSpPr/>
            <p:nvPr/>
          </p:nvSpPr>
          <p:spPr>
            <a:xfrm>
              <a:off x="16504426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2" name="object 6982"/>
            <p:cNvSpPr/>
            <p:nvPr/>
          </p:nvSpPr>
          <p:spPr>
            <a:xfrm>
              <a:off x="16508746" y="1700190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59" h="36194">
                  <a:moveTo>
                    <a:pt x="0" y="35936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35936"/>
                  </a:lnTo>
                  <a:lnTo>
                    <a:pt x="0" y="3593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3" name="object 6983"/>
            <p:cNvSpPr/>
            <p:nvPr/>
          </p:nvSpPr>
          <p:spPr>
            <a:xfrm>
              <a:off x="18048864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0" y="0"/>
                  </a:moveTo>
                  <a:lnTo>
                    <a:pt x="26334" y="0"/>
                  </a:lnTo>
                </a:path>
                <a:path w="26669" h="13969">
                  <a:moveTo>
                    <a:pt x="26334" y="13423"/>
                  </a:moveTo>
                  <a:lnTo>
                    <a:pt x="0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4" name="object 6984"/>
            <p:cNvSpPr/>
            <p:nvPr/>
          </p:nvSpPr>
          <p:spPr>
            <a:xfrm>
              <a:off x="18075620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0" y="10062"/>
                  </a:moveTo>
                  <a:lnTo>
                    <a:pt x="0" y="14345"/>
                  </a:lnTo>
                  <a:lnTo>
                    <a:pt x="12931" y="14345"/>
                  </a:lnTo>
                  <a:lnTo>
                    <a:pt x="12931" y="10062"/>
                  </a:lnTo>
                  <a:lnTo>
                    <a:pt x="10031" y="10062"/>
                  </a:lnTo>
                  <a:lnTo>
                    <a:pt x="10031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58" y="2879"/>
                  </a:lnTo>
                  <a:lnTo>
                    <a:pt x="2858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5" name="object 6985"/>
            <p:cNvSpPr/>
            <p:nvPr/>
          </p:nvSpPr>
          <p:spPr>
            <a:xfrm>
              <a:off x="18048308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6" name="object 6986"/>
            <p:cNvSpPr/>
            <p:nvPr/>
          </p:nvSpPr>
          <p:spPr>
            <a:xfrm>
              <a:off x="18048864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0" y="0"/>
                  </a:moveTo>
                  <a:lnTo>
                    <a:pt x="29737" y="0"/>
                  </a:lnTo>
                  <a:lnTo>
                    <a:pt x="29737" y="7811"/>
                  </a:lnTo>
                  <a:lnTo>
                    <a:pt x="0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7" name="object 6987"/>
            <p:cNvSpPr/>
            <p:nvPr/>
          </p:nvSpPr>
          <p:spPr>
            <a:xfrm>
              <a:off x="18078481" y="16930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8" name="object 6988"/>
            <p:cNvSpPr/>
            <p:nvPr/>
          </p:nvSpPr>
          <p:spPr>
            <a:xfrm>
              <a:off x="18085670" y="1690137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821" y="0"/>
                  </a:moveTo>
                  <a:lnTo>
                    <a:pt x="15821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1582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9" name="object 6989"/>
            <p:cNvSpPr/>
            <p:nvPr/>
          </p:nvSpPr>
          <p:spPr>
            <a:xfrm>
              <a:off x="18082783" y="1688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59" y="0"/>
                  </a:moveTo>
                  <a:lnTo>
                    <a:pt x="8659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8659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0" name="object 6990"/>
            <p:cNvSpPr/>
            <p:nvPr/>
          </p:nvSpPr>
          <p:spPr>
            <a:xfrm>
              <a:off x="18091439" y="1688680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10052" y="0"/>
                  </a:moveTo>
                  <a:lnTo>
                    <a:pt x="10052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005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1" name="object 6991"/>
            <p:cNvSpPr/>
            <p:nvPr/>
          </p:nvSpPr>
          <p:spPr>
            <a:xfrm>
              <a:off x="17958899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313" y="0"/>
                  </a:lnTo>
                </a:path>
                <a:path w="26669" h="11430">
                  <a:moveTo>
                    <a:pt x="26313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2" name="object 6992"/>
            <p:cNvSpPr/>
            <p:nvPr/>
          </p:nvSpPr>
          <p:spPr>
            <a:xfrm>
              <a:off x="17959169" y="169444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3" name="object 6993"/>
            <p:cNvSpPr/>
            <p:nvPr/>
          </p:nvSpPr>
          <p:spPr>
            <a:xfrm>
              <a:off x="17985029" y="168868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1455"/>
                  </a:moveTo>
                  <a:lnTo>
                    <a:pt x="0" y="0"/>
                  </a:lnTo>
                  <a:lnTo>
                    <a:pt x="20145" y="0"/>
                  </a:lnTo>
                  <a:lnTo>
                    <a:pt x="20145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4" name="object 6994"/>
            <p:cNvSpPr/>
            <p:nvPr/>
          </p:nvSpPr>
          <p:spPr>
            <a:xfrm>
              <a:off x="17985029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701" y="0"/>
                  </a:moveTo>
                  <a:lnTo>
                    <a:pt x="2910" y="0"/>
                  </a:lnTo>
                  <a:lnTo>
                    <a:pt x="2910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701" y="10062"/>
                  </a:lnTo>
                  <a:lnTo>
                    <a:pt x="1870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5" name="object 6995"/>
            <p:cNvSpPr/>
            <p:nvPr/>
          </p:nvSpPr>
          <p:spPr>
            <a:xfrm>
              <a:off x="17958882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37" y="0"/>
                  </a:lnTo>
                  <a:lnTo>
                    <a:pt x="29737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6" name="object 6996"/>
            <p:cNvSpPr/>
            <p:nvPr/>
          </p:nvSpPr>
          <p:spPr>
            <a:xfrm>
              <a:off x="18013221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26334" y="0"/>
                  </a:moveTo>
                  <a:lnTo>
                    <a:pt x="0" y="0"/>
                  </a:lnTo>
                </a:path>
                <a:path w="26669" h="13969">
                  <a:moveTo>
                    <a:pt x="0" y="13423"/>
                  </a:moveTo>
                  <a:lnTo>
                    <a:pt x="26334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7" name="object 6997"/>
            <p:cNvSpPr/>
            <p:nvPr/>
          </p:nvSpPr>
          <p:spPr>
            <a:xfrm>
              <a:off x="18000859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12931" y="10062"/>
                  </a:moveTo>
                  <a:lnTo>
                    <a:pt x="12931" y="14345"/>
                  </a:lnTo>
                  <a:lnTo>
                    <a:pt x="0" y="14345"/>
                  </a:lnTo>
                  <a:lnTo>
                    <a:pt x="0" y="10062"/>
                  </a:lnTo>
                  <a:lnTo>
                    <a:pt x="2869" y="10062"/>
                  </a:lnTo>
                  <a:lnTo>
                    <a:pt x="2869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8638" y="2879"/>
                  </a:lnTo>
                  <a:lnTo>
                    <a:pt x="8638" y="10062"/>
                  </a:lnTo>
                  <a:lnTo>
                    <a:pt x="1293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8" name="object 6998"/>
            <p:cNvSpPr/>
            <p:nvPr/>
          </p:nvSpPr>
          <p:spPr>
            <a:xfrm>
              <a:off x="18005175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9" name="object 6999"/>
            <p:cNvSpPr/>
            <p:nvPr/>
          </p:nvSpPr>
          <p:spPr>
            <a:xfrm>
              <a:off x="18009818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29737" y="0"/>
                  </a:moveTo>
                  <a:lnTo>
                    <a:pt x="0" y="0"/>
                  </a:lnTo>
                  <a:lnTo>
                    <a:pt x="0" y="7811"/>
                  </a:lnTo>
                  <a:lnTo>
                    <a:pt x="29737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0" name="object 7000"/>
            <p:cNvSpPr/>
            <p:nvPr/>
          </p:nvSpPr>
          <p:spPr>
            <a:xfrm>
              <a:off x="18003721" y="16930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1" name="object 7001"/>
            <p:cNvSpPr/>
            <p:nvPr/>
          </p:nvSpPr>
          <p:spPr>
            <a:xfrm>
              <a:off x="17288312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02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02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2" name="object 7002"/>
            <p:cNvSpPr/>
            <p:nvPr/>
          </p:nvSpPr>
          <p:spPr>
            <a:xfrm>
              <a:off x="17284989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3" name="object 7003"/>
            <p:cNvSpPr/>
            <p:nvPr/>
          </p:nvSpPr>
          <p:spPr>
            <a:xfrm>
              <a:off x="17279235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69" y="0"/>
                  </a:lnTo>
                  <a:lnTo>
                    <a:pt x="8669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4" name="object 7004"/>
            <p:cNvSpPr/>
            <p:nvPr/>
          </p:nvSpPr>
          <p:spPr>
            <a:xfrm>
              <a:off x="17269151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5821" y="0"/>
                  </a:lnTo>
                  <a:lnTo>
                    <a:pt x="15821" y="7183"/>
                  </a:lnTo>
                  <a:lnTo>
                    <a:pt x="18721" y="7183"/>
                  </a:lnTo>
                  <a:lnTo>
                    <a:pt x="18721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5" name="object 7005"/>
            <p:cNvSpPr/>
            <p:nvPr/>
          </p:nvSpPr>
          <p:spPr>
            <a:xfrm>
              <a:off x="17284909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05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05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6" name="object 7006"/>
            <p:cNvSpPr/>
            <p:nvPr/>
          </p:nvSpPr>
          <p:spPr>
            <a:xfrm>
              <a:off x="17269153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7" name="object 7007"/>
            <p:cNvSpPr/>
            <p:nvPr/>
          </p:nvSpPr>
          <p:spPr>
            <a:xfrm>
              <a:off x="18031228" y="1690631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69">
                  <a:moveTo>
                    <a:pt x="0" y="13423"/>
                  </a:moveTo>
                  <a:lnTo>
                    <a:pt x="17643" y="13423"/>
                  </a:lnTo>
                </a:path>
                <a:path w="17780" h="13969">
                  <a:moveTo>
                    <a:pt x="1764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8" name="object 7008"/>
            <p:cNvSpPr/>
            <p:nvPr/>
          </p:nvSpPr>
          <p:spPr>
            <a:xfrm>
              <a:off x="18031052" y="168868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9" name="object 7009"/>
            <p:cNvSpPr/>
            <p:nvPr/>
          </p:nvSpPr>
          <p:spPr>
            <a:xfrm>
              <a:off x="18031228" y="1692839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0" y="7811"/>
                  </a:moveTo>
                  <a:lnTo>
                    <a:pt x="17643" y="7811"/>
                  </a:lnTo>
                </a:path>
                <a:path w="17780" h="8255">
                  <a:moveTo>
                    <a:pt x="1764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0" name="object 7010"/>
            <p:cNvSpPr/>
            <p:nvPr/>
          </p:nvSpPr>
          <p:spPr>
            <a:xfrm>
              <a:off x="17314972" y="1688433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30">
                  <a:moveTo>
                    <a:pt x="0" y="0"/>
                  </a:moveTo>
                  <a:lnTo>
                    <a:pt x="325571" y="0"/>
                  </a:lnTo>
                </a:path>
                <a:path w="325755" h="11430">
                  <a:moveTo>
                    <a:pt x="325571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1" name="object 7011"/>
            <p:cNvSpPr/>
            <p:nvPr/>
          </p:nvSpPr>
          <p:spPr>
            <a:xfrm>
              <a:off x="17315146" y="1694441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 h="0">
                  <a:moveTo>
                    <a:pt x="3248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2" name="object 7012"/>
            <p:cNvSpPr/>
            <p:nvPr/>
          </p:nvSpPr>
          <p:spPr>
            <a:xfrm>
              <a:off x="17314615" y="169062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5">
                  <a:moveTo>
                    <a:pt x="0" y="0"/>
                  </a:moveTo>
                  <a:lnTo>
                    <a:pt x="325937" y="0"/>
                  </a:lnTo>
                </a:path>
                <a:path w="326390" h="6985">
                  <a:moveTo>
                    <a:pt x="325937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3" name="object 7013"/>
            <p:cNvSpPr/>
            <p:nvPr/>
          </p:nvSpPr>
          <p:spPr>
            <a:xfrm>
              <a:off x="18101492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51" y="0"/>
                  </a:lnTo>
                  <a:lnTo>
                    <a:pt x="7151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4" name="object 7014"/>
            <p:cNvSpPr/>
            <p:nvPr/>
          </p:nvSpPr>
          <p:spPr>
            <a:xfrm>
              <a:off x="17261968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5" name="object 7015"/>
            <p:cNvSpPr/>
            <p:nvPr/>
          </p:nvSpPr>
          <p:spPr>
            <a:xfrm>
              <a:off x="1728642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6" name="object 7016"/>
            <p:cNvSpPr/>
            <p:nvPr/>
          </p:nvSpPr>
          <p:spPr>
            <a:xfrm>
              <a:off x="1730367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7" name="object 7017"/>
            <p:cNvSpPr/>
            <p:nvPr/>
          </p:nvSpPr>
          <p:spPr>
            <a:xfrm>
              <a:off x="1732092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8" name="object 7018"/>
            <p:cNvSpPr/>
            <p:nvPr/>
          </p:nvSpPr>
          <p:spPr>
            <a:xfrm>
              <a:off x="1733816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9" name="object 7019"/>
            <p:cNvSpPr/>
            <p:nvPr/>
          </p:nvSpPr>
          <p:spPr>
            <a:xfrm>
              <a:off x="1735543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0" name="object 7020"/>
            <p:cNvSpPr/>
            <p:nvPr/>
          </p:nvSpPr>
          <p:spPr>
            <a:xfrm>
              <a:off x="1737266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1" name="object 7021"/>
            <p:cNvSpPr/>
            <p:nvPr/>
          </p:nvSpPr>
          <p:spPr>
            <a:xfrm>
              <a:off x="1738990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2" name="object 7022"/>
            <p:cNvSpPr/>
            <p:nvPr/>
          </p:nvSpPr>
          <p:spPr>
            <a:xfrm>
              <a:off x="1740717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3" name="object 7023"/>
            <p:cNvSpPr/>
            <p:nvPr/>
          </p:nvSpPr>
          <p:spPr>
            <a:xfrm>
              <a:off x="1742444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4" name="object 7024"/>
            <p:cNvSpPr/>
            <p:nvPr/>
          </p:nvSpPr>
          <p:spPr>
            <a:xfrm>
              <a:off x="1744165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5" name="object 7025"/>
            <p:cNvSpPr/>
            <p:nvPr/>
          </p:nvSpPr>
          <p:spPr>
            <a:xfrm>
              <a:off x="1745892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6" name="object 7026"/>
            <p:cNvSpPr/>
            <p:nvPr/>
          </p:nvSpPr>
          <p:spPr>
            <a:xfrm>
              <a:off x="1747619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7" name="object 7027"/>
            <p:cNvSpPr/>
            <p:nvPr/>
          </p:nvSpPr>
          <p:spPr>
            <a:xfrm>
              <a:off x="1749342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8" name="object 7028"/>
            <p:cNvSpPr/>
            <p:nvPr/>
          </p:nvSpPr>
          <p:spPr>
            <a:xfrm>
              <a:off x="1751066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9" name="object 7029"/>
            <p:cNvSpPr/>
            <p:nvPr/>
          </p:nvSpPr>
          <p:spPr>
            <a:xfrm>
              <a:off x="1752792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0" name="object 7030"/>
            <p:cNvSpPr/>
            <p:nvPr/>
          </p:nvSpPr>
          <p:spPr>
            <a:xfrm>
              <a:off x="1754517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1" name="object 7031"/>
            <p:cNvSpPr/>
            <p:nvPr/>
          </p:nvSpPr>
          <p:spPr>
            <a:xfrm>
              <a:off x="1756240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2" name="object 7032"/>
            <p:cNvSpPr/>
            <p:nvPr/>
          </p:nvSpPr>
          <p:spPr>
            <a:xfrm>
              <a:off x="1757967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3" name="object 7033"/>
            <p:cNvSpPr/>
            <p:nvPr/>
          </p:nvSpPr>
          <p:spPr>
            <a:xfrm>
              <a:off x="1759690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4" name="object 7034"/>
            <p:cNvSpPr/>
            <p:nvPr/>
          </p:nvSpPr>
          <p:spPr>
            <a:xfrm>
              <a:off x="1761416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5" name="object 7035"/>
            <p:cNvSpPr/>
            <p:nvPr/>
          </p:nvSpPr>
          <p:spPr>
            <a:xfrm>
              <a:off x="1763141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6" name="object 7036"/>
            <p:cNvSpPr/>
            <p:nvPr/>
          </p:nvSpPr>
          <p:spPr>
            <a:xfrm>
              <a:off x="1764868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7" name="object 7037"/>
            <p:cNvSpPr/>
            <p:nvPr/>
          </p:nvSpPr>
          <p:spPr>
            <a:xfrm>
              <a:off x="1766591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8" name="object 7038"/>
            <p:cNvSpPr/>
            <p:nvPr/>
          </p:nvSpPr>
          <p:spPr>
            <a:xfrm>
              <a:off x="17674549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9" name="object 7039"/>
            <p:cNvSpPr/>
            <p:nvPr/>
          </p:nvSpPr>
          <p:spPr>
            <a:xfrm>
              <a:off x="17677436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0" name="object 7040"/>
            <p:cNvSpPr/>
            <p:nvPr/>
          </p:nvSpPr>
          <p:spPr>
            <a:xfrm>
              <a:off x="17677436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1" name="object 7041"/>
            <p:cNvSpPr/>
            <p:nvPr/>
          </p:nvSpPr>
          <p:spPr>
            <a:xfrm>
              <a:off x="17675960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2" name="object 7042"/>
            <p:cNvSpPr/>
            <p:nvPr/>
          </p:nvSpPr>
          <p:spPr>
            <a:xfrm>
              <a:off x="1765874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3" name="object 7043"/>
            <p:cNvSpPr/>
            <p:nvPr/>
          </p:nvSpPr>
          <p:spPr>
            <a:xfrm>
              <a:off x="1764149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4" name="object 7044"/>
            <p:cNvSpPr/>
            <p:nvPr/>
          </p:nvSpPr>
          <p:spPr>
            <a:xfrm>
              <a:off x="176242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5" name="object 7045"/>
            <p:cNvSpPr/>
            <p:nvPr/>
          </p:nvSpPr>
          <p:spPr>
            <a:xfrm>
              <a:off x="1760698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6" name="object 7046"/>
            <p:cNvSpPr/>
            <p:nvPr/>
          </p:nvSpPr>
          <p:spPr>
            <a:xfrm>
              <a:off x="1758972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7" name="object 7047"/>
            <p:cNvSpPr/>
            <p:nvPr/>
          </p:nvSpPr>
          <p:spPr>
            <a:xfrm>
              <a:off x="1757248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8" name="object 7048"/>
            <p:cNvSpPr/>
            <p:nvPr/>
          </p:nvSpPr>
          <p:spPr>
            <a:xfrm>
              <a:off x="1755521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9" name="object 7049"/>
            <p:cNvSpPr/>
            <p:nvPr/>
          </p:nvSpPr>
          <p:spPr>
            <a:xfrm>
              <a:off x="1753798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0" name="object 7050"/>
            <p:cNvSpPr/>
            <p:nvPr/>
          </p:nvSpPr>
          <p:spPr>
            <a:xfrm>
              <a:off x="1752072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1" name="object 7051"/>
            <p:cNvSpPr/>
            <p:nvPr/>
          </p:nvSpPr>
          <p:spPr>
            <a:xfrm>
              <a:off x="1750347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2" name="object 7052"/>
            <p:cNvSpPr/>
            <p:nvPr/>
          </p:nvSpPr>
          <p:spPr>
            <a:xfrm>
              <a:off x="1748624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3" name="object 7053"/>
            <p:cNvSpPr/>
            <p:nvPr/>
          </p:nvSpPr>
          <p:spPr>
            <a:xfrm>
              <a:off x="1746897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4" name="object 7054"/>
            <p:cNvSpPr/>
            <p:nvPr/>
          </p:nvSpPr>
          <p:spPr>
            <a:xfrm>
              <a:off x="1745170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5" name="object 7055"/>
            <p:cNvSpPr/>
            <p:nvPr/>
          </p:nvSpPr>
          <p:spPr>
            <a:xfrm>
              <a:off x="1743449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6" name="object 7056"/>
            <p:cNvSpPr/>
            <p:nvPr/>
          </p:nvSpPr>
          <p:spPr>
            <a:xfrm>
              <a:off x="1741723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7" name="object 7057"/>
            <p:cNvSpPr/>
            <p:nvPr/>
          </p:nvSpPr>
          <p:spPr>
            <a:xfrm>
              <a:off x="1739996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8" name="object 7058"/>
            <p:cNvSpPr/>
            <p:nvPr/>
          </p:nvSpPr>
          <p:spPr>
            <a:xfrm>
              <a:off x="1738273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9" name="object 7059"/>
            <p:cNvSpPr/>
            <p:nvPr/>
          </p:nvSpPr>
          <p:spPr>
            <a:xfrm>
              <a:off x="1736549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0" name="object 7060"/>
            <p:cNvSpPr/>
            <p:nvPr/>
          </p:nvSpPr>
          <p:spPr>
            <a:xfrm>
              <a:off x="173482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1" name="object 7061"/>
            <p:cNvSpPr/>
            <p:nvPr/>
          </p:nvSpPr>
          <p:spPr>
            <a:xfrm>
              <a:off x="1733095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2" name="object 7062"/>
            <p:cNvSpPr/>
            <p:nvPr/>
          </p:nvSpPr>
          <p:spPr>
            <a:xfrm>
              <a:off x="1731374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3" name="object 7063"/>
            <p:cNvSpPr/>
            <p:nvPr/>
          </p:nvSpPr>
          <p:spPr>
            <a:xfrm>
              <a:off x="1729647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4" name="object 7064"/>
            <p:cNvSpPr/>
            <p:nvPr/>
          </p:nvSpPr>
          <p:spPr>
            <a:xfrm>
              <a:off x="17286421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5" name="object 7065"/>
            <p:cNvSpPr/>
            <p:nvPr/>
          </p:nvSpPr>
          <p:spPr>
            <a:xfrm>
              <a:off x="17286420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6" name="object 7066"/>
            <p:cNvSpPr/>
            <p:nvPr/>
          </p:nvSpPr>
          <p:spPr>
            <a:xfrm>
              <a:off x="17286420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7" name="object 7067"/>
            <p:cNvSpPr/>
            <p:nvPr/>
          </p:nvSpPr>
          <p:spPr>
            <a:xfrm>
              <a:off x="1770422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02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02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8" name="object 7068"/>
            <p:cNvSpPr/>
            <p:nvPr/>
          </p:nvSpPr>
          <p:spPr>
            <a:xfrm>
              <a:off x="17700427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9" name="object 7069"/>
            <p:cNvSpPr/>
            <p:nvPr/>
          </p:nvSpPr>
          <p:spPr>
            <a:xfrm>
              <a:off x="17696101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0" name="object 7070"/>
            <p:cNvSpPr/>
            <p:nvPr/>
          </p:nvSpPr>
          <p:spPr>
            <a:xfrm>
              <a:off x="17686034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4397" y="0"/>
                  </a:lnTo>
                  <a:lnTo>
                    <a:pt x="14397" y="7183"/>
                  </a:lnTo>
                  <a:lnTo>
                    <a:pt x="18701" y="7183"/>
                  </a:lnTo>
                  <a:lnTo>
                    <a:pt x="18701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1" name="object 7071"/>
            <p:cNvSpPr/>
            <p:nvPr/>
          </p:nvSpPr>
          <p:spPr>
            <a:xfrm>
              <a:off x="17700793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37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37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2" name="object 7072"/>
            <p:cNvSpPr/>
            <p:nvPr/>
          </p:nvSpPr>
          <p:spPr>
            <a:xfrm>
              <a:off x="17686034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3" name="object 7073"/>
            <p:cNvSpPr/>
            <p:nvPr/>
          </p:nvSpPr>
          <p:spPr>
            <a:xfrm>
              <a:off x="17730770" y="1688433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30">
                  <a:moveTo>
                    <a:pt x="0" y="0"/>
                  </a:moveTo>
                  <a:lnTo>
                    <a:pt x="228108" y="0"/>
                  </a:lnTo>
                </a:path>
                <a:path w="228600" h="11430">
                  <a:moveTo>
                    <a:pt x="228108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4" name="object 7074"/>
            <p:cNvSpPr/>
            <p:nvPr/>
          </p:nvSpPr>
          <p:spPr>
            <a:xfrm>
              <a:off x="17730596" y="169444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5" name="object 7075"/>
            <p:cNvSpPr/>
            <p:nvPr/>
          </p:nvSpPr>
          <p:spPr>
            <a:xfrm>
              <a:off x="17730531" y="169062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5">
                  <a:moveTo>
                    <a:pt x="0" y="0"/>
                  </a:moveTo>
                  <a:lnTo>
                    <a:pt x="228359" y="0"/>
                  </a:lnTo>
                </a:path>
                <a:path w="228600" h="6985">
                  <a:moveTo>
                    <a:pt x="228359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6" name="object 7076"/>
            <p:cNvSpPr/>
            <p:nvPr/>
          </p:nvSpPr>
          <p:spPr>
            <a:xfrm>
              <a:off x="1769467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7" name="object 7077"/>
            <p:cNvSpPr/>
            <p:nvPr/>
          </p:nvSpPr>
          <p:spPr>
            <a:xfrm>
              <a:off x="1771191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8" name="object 7078"/>
            <p:cNvSpPr/>
            <p:nvPr/>
          </p:nvSpPr>
          <p:spPr>
            <a:xfrm>
              <a:off x="1772917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9" name="object 7079"/>
            <p:cNvSpPr/>
            <p:nvPr/>
          </p:nvSpPr>
          <p:spPr>
            <a:xfrm>
              <a:off x="1774644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0" name="object 7080"/>
            <p:cNvSpPr/>
            <p:nvPr/>
          </p:nvSpPr>
          <p:spPr>
            <a:xfrm>
              <a:off x="1776367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1" name="object 7081"/>
            <p:cNvSpPr/>
            <p:nvPr/>
          </p:nvSpPr>
          <p:spPr>
            <a:xfrm>
              <a:off x="1778091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2" name="object 7082"/>
            <p:cNvSpPr/>
            <p:nvPr/>
          </p:nvSpPr>
          <p:spPr>
            <a:xfrm>
              <a:off x="1779818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3" name="object 7083"/>
            <p:cNvSpPr/>
            <p:nvPr/>
          </p:nvSpPr>
          <p:spPr>
            <a:xfrm>
              <a:off x="1781542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4" name="object 7084"/>
            <p:cNvSpPr/>
            <p:nvPr/>
          </p:nvSpPr>
          <p:spPr>
            <a:xfrm>
              <a:off x="1783265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5" name="object 7085"/>
            <p:cNvSpPr/>
            <p:nvPr/>
          </p:nvSpPr>
          <p:spPr>
            <a:xfrm>
              <a:off x="1784992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6" name="object 7086"/>
            <p:cNvSpPr/>
            <p:nvPr/>
          </p:nvSpPr>
          <p:spPr>
            <a:xfrm>
              <a:off x="1786716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7" name="object 7087"/>
            <p:cNvSpPr/>
            <p:nvPr/>
          </p:nvSpPr>
          <p:spPr>
            <a:xfrm>
              <a:off x="1788441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8" name="object 7088"/>
            <p:cNvSpPr/>
            <p:nvPr/>
          </p:nvSpPr>
          <p:spPr>
            <a:xfrm>
              <a:off x="1790167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9" name="object 7089"/>
            <p:cNvSpPr/>
            <p:nvPr/>
          </p:nvSpPr>
          <p:spPr>
            <a:xfrm>
              <a:off x="1791894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0" name="object 7090"/>
            <p:cNvSpPr/>
            <p:nvPr/>
          </p:nvSpPr>
          <p:spPr>
            <a:xfrm>
              <a:off x="1793616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1" name="object 7091"/>
            <p:cNvSpPr/>
            <p:nvPr/>
          </p:nvSpPr>
          <p:spPr>
            <a:xfrm>
              <a:off x="1795341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2" name="object 7092"/>
            <p:cNvSpPr/>
            <p:nvPr/>
          </p:nvSpPr>
          <p:spPr>
            <a:xfrm>
              <a:off x="1797068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3" name="object 7093"/>
            <p:cNvSpPr/>
            <p:nvPr/>
          </p:nvSpPr>
          <p:spPr>
            <a:xfrm>
              <a:off x="1798792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4" name="object 7094"/>
            <p:cNvSpPr/>
            <p:nvPr/>
          </p:nvSpPr>
          <p:spPr>
            <a:xfrm>
              <a:off x="1800517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5" name="object 7095"/>
            <p:cNvSpPr/>
            <p:nvPr/>
          </p:nvSpPr>
          <p:spPr>
            <a:xfrm>
              <a:off x="1802243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6" name="object 7096"/>
            <p:cNvSpPr/>
            <p:nvPr/>
          </p:nvSpPr>
          <p:spPr>
            <a:xfrm>
              <a:off x="1803968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7" name="object 7097"/>
            <p:cNvSpPr/>
            <p:nvPr/>
          </p:nvSpPr>
          <p:spPr>
            <a:xfrm>
              <a:off x="1805692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8" name="object 7098"/>
            <p:cNvSpPr/>
            <p:nvPr/>
          </p:nvSpPr>
          <p:spPr>
            <a:xfrm>
              <a:off x="18074180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9" name="object 7099"/>
            <p:cNvSpPr/>
            <p:nvPr/>
          </p:nvSpPr>
          <p:spPr>
            <a:xfrm>
              <a:off x="18081375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0" name="object 7100"/>
            <p:cNvSpPr/>
            <p:nvPr/>
          </p:nvSpPr>
          <p:spPr>
            <a:xfrm>
              <a:off x="18084249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1" name="object 7101"/>
            <p:cNvSpPr/>
            <p:nvPr/>
          </p:nvSpPr>
          <p:spPr>
            <a:xfrm>
              <a:off x="18084249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2" name="object 7102"/>
            <p:cNvSpPr/>
            <p:nvPr/>
          </p:nvSpPr>
          <p:spPr>
            <a:xfrm>
              <a:off x="18082772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3" name="object 7103"/>
            <p:cNvSpPr/>
            <p:nvPr/>
          </p:nvSpPr>
          <p:spPr>
            <a:xfrm>
              <a:off x="1806554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4" name="object 7104"/>
            <p:cNvSpPr/>
            <p:nvPr/>
          </p:nvSpPr>
          <p:spPr>
            <a:xfrm>
              <a:off x="1804828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5" name="object 7105"/>
            <p:cNvSpPr/>
            <p:nvPr/>
          </p:nvSpPr>
          <p:spPr>
            <a:xfrm>
              <a:off x="1803103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6" name="object 7106"/>
            <p:cNvSpPr/>
            <p:nvPr/>
          </p:nvSpPr>
          <p:spPr>
            <a:xfrm>
              <a:off x="1801378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7" name="object 7107"/>
            <p:cNvSpPr/>
            <p:nvPr/>
          </p:nvSpPr>
          <p:spPr>
            <a:xfrm>
              <a:off x="1799654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8" name="object 7108"/>
            <p:cNvSpPr/>
            <p:nvPr/>
          </p:nvSpPr>
          <p:spPr>
            <a:xfrm>
              <a:off x="1797930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9" name="object 7109"/>
            <p:cNvSpPr/>
            <p:nvPr/>
          </p:nvSpPr>
          <p:spPr>
            <a:xfrm>
              <a:off x="1796203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0" name="object 7110"/>
            <p:cNvSpPr/>
            <p:nvPr/>
          </p:nvSpPr>
          <p:spPr>
            <a:xfrm>
              <a:off x="1794480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1" name="object 7111"/>
            <p:cNvSpPr/>
            <p:nvPr/>
          </p:nvSpPr>
          <p:spPr>
            <a:xfrm>
              <a:off x="1792753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2" name="object 7112"/>
            <p:cNvSpPr/>
            <p:nvPr/>
          </p:nvSpPr>
          <p:spPr>
            <a:xfrm>
              <a:off x="1791029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3" name="object 7113"/>
            <p:cNvSpPr/>
            <p:nvPr/>
          </p:nvSpPr>
          <p:spPr>
            <a:xfrm>
              <a:off x="1789306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4" name="object 7114"/>
            <p:cNvSpPr/>
            <p:nvPr/>
          </p:nvSpPr>
          <p:spPr>
            <a:xfrm>
              <a:off x="1787579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5" name="object 7115"/>
            <p:cNvSpPr/>
            <p:nvPr/>
          </p:nvSpPr>
          <p:spPr>
            <a:xfrm>
              <a:off x="1785852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6" name="object 7116"/>
            <p:cNvSpPr/>
            <p:nvPr/>
          </p:nvSpPr>
          <p:spPr>
            <a:xfrm>
              <a:off x="1784128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7" name="object 7117"/>
            <p:cNvSpPr/>
            <p:nvPr/>
          </p:nvSpPr>
          <p:spPr>
            <a:xfrm>
              <a:off x="1782405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8" name="object 7118"/>
            <p:cNvSpPr/>
            <p:nvPr/>
          </p:nvSpPr>
          <p:spPr>
            <a:xfrm>
              <a:off x="1780678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9" name="object 7119"/>
            <p:cNvSpPr/>
            <p:nvPr/>
          </p:nvSpPr>
          <p:spPr>
            <a:xfrm>
              <a:off x="1778951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0" name="object 7120"/>
            <p:cNvSpPr/>
            <p:nvPr/>
          </p:nvSpPr>
          <p:spPr>
            <a:xfrm>
              <a:off x="1777230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1" name="object 7121"/>
            <p:cNvSpPr/>
            <p:nvPr/>
          </p:nvSpPr>
          <p:spPr>
            <a:xfrm>
              <a:off x="1775503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2" name="object 7122"/>
            <p:cNvSpPr/>
            <p:nvPr/>
          </p:nvSpPr>
          <p:spPr>
            <a:xfrm>
              <a:off x="1773776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3" name="object 7123"/>
            <p:cNvSpPr/>
            <p:nvPr/>
          </p:nvSpPr>
          <p:spPr>
            <a:xfrm>
              <a:off x="1772056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4" name="object 7124"/>
            <p:cNvSpPr/>
            <p:nvPr/>
          </p:nvSpPr>
          <p:spPr>
            <a:xfrm>
              <a:off x="1770329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5" name="object 7125"/>
            <p:cNvSpPr/>
            <p:nvPr/>
          </p:nvSpPr>
          <p:spPr>
            <a:xfrm>
              <a:off x="17694687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6" name="object 7126"/>
            <p:cNvSpPr/>
            <p:nvPr/>
          </p:nvSpPr>
          <p:spPr>
            <a:xfrm>
              <a:off x="17694672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7" name="object 7127"/>
            <p:cNvSpPr/>
            <p:nvPr/>
          </p:nvSpPr>
          <p:spPr>
            <a:xfrm>
              <a:off x="17694672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8" name="object 7128"/>
            <p:cNvSpPr/>
            <p:nvPr/>
          </p:nvSpPr>
          <p:spPr>
            <a:xfrm>
              <a:off x="1764054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313" y="0"/>
                  </a:lnTo>
                </a:path>
                <a:path w="26669" h="11430">
                  <a:moveTo>
                    <a:pt x="26313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9" name="object 7129"/>
            <p:cNvSpPr/>
            <p:nvPr/>
          </p:nvSpPr>
          <p:spPr>
            <a:xfrm>
              <a:off x="17640038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0" name="object 7130"/>
            <p:cNvSpPr/>
            <p:nvPr/>
          </p:nvSpPr>
          <p:spPr>
            <a:xfrm>
              <a:off x="17667360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1" name="object 7131"/>
            <p:cNvSpPr/>
            <p:nvPr/>
          </p:nvSpPr>
          <p:spPr>
            <a:xfrm>
              <a:off x="17667365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669" y="0"/>
                  </a:moveTo>
                  <a:lnTo>
                    <a:pt x="2879" y="0"/>
                  </a:lnTo>
                  <a:lnTo>
                    <a:pt x="2879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669" y="10062"/>
                  </a:lnTo>
                  <a:lnTo>
                    <a:pt x="18669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2" name="object 7132"/>
            <p:cNvSpPr/>
            <p:nvPr/>
          </p:nvSpPr>
          <p:spPr>
            <a:xfrm>
              <a:off x="17640548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37" y="0"/>
                  </a:lnTo>
                  <a:lnTo>
                    <a:pt x="29737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3" name="object 7133"/>
            <p:cNvSpPr/>
            <p:nvPr/>
          </p:nvSpPr>
          <p:spPr>
            <a:xfrm>
              <a:off x="17675985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4" name="object 7134"/>
            <p:cNvSpPr/>
            <p:nvPr/>
          </p:nvSpPr>
          <p:spPr>
            <a:xfrm>
              <a:off x="17680291" y="1700190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59" h="36194">
                  <a:moveTo>
                    <a:pt x="0" y="35936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35936"/>
                  </a:lnTo>
                  <a:lnTo>
                    <a:pt x="0" y="3593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5" name="object 7135"/>
            <p:cNvSpPr/>
            <p:nvPr/>
          </p:nvSpPr>
          <p:spPr>
            <a:xfrm>
              <a:off x="19220394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0" y="0"/>
                  </a:moveTo>
                  <a:lnTo>
                    <a:pt x="26281" y="0"/>
                  </a:lnTo>
                </a:path>
                <a:path w="26669" h="13969">
                  <a:moveTo>
                    <a:pt x="26281" y="13423"/>
                  </a:moveTo>
                  <a:lnTo>
                    <a:pt x="0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6" name="object 7136"/>
            <p:cNvSpPr/>
            <p:nvPr/>
          </p:nvSpPr>
          <p:spPr>
            <a:xfrm>
              <a:off x="19247146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0" y="10062"/>
                  </a:moveTo>
                  <a:lnTo>
                    <a:pt x="0" y="14345"/>
                  </a:lnTo>
                  <a:lnTo>
                    <a:pt x="12942" y="14345"/>
                  </a:lnTo>
                  <a:lnTo>
                    <a:pt x="12942" y="10062"/>
                  </a:lnTo>
                  <a:lnTo>
                    <a:pt x="10083" y="10062"/>
                  </a:lnTo>
                  <a:lnTo>
                    <a:pt x="10083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79" y="2879"/>
                  </a:lnTo>
                  <a:lnTo>
                    <a:pt x="2879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7" name="object 7137"/>
            <p:cNvSpPr/>
            <p:nvPr/>
          </p:nvSpPr>
          <p:spPr>
            <a:xfrm>
              <a:off x="19219885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8" name="object 7138"/>
            <p:cNvSpPr/>
            <p:nvPr/>
          </p:nvSpPr>
          <p:spPr>
            <a:xfrm>
              <a:off x="19220394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0" y="0"/>
                  </a:moveTo>
                  <a:lnTo>
                    <a:pt x="29716" y="0"/>
                  </a:lnTo>
                  <a:lnTo>
                    <a:pt x="29716" y="7811"/>
                  </a:lnTo>
                  <a:lnTo>
                    <a:pt x="0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9" name="object 7139"/>
            <p:cNvSpPr/>
            <p:nvPr/>
          </p:nvSpPr>
          <p:spPr>
            <a:xfrm>
              <a:off x="19250032" y="16930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0" name="object 7140"/>
            <p:cNvSpPr/>
            <p:nvPr/>
          </p:nvSpPr>
          <p:spPr>
            <a:xfrm>
              <a:off x="19257240" y="1690137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811" y="0"/>
                  </a:moveTo>
                  <a:lnTo>
                    <a:pt x="15811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1581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1" name="object 7141"/>
            <p:cNvSpPr/>
            <p:nvPr/>
          </p:nvSpPr>
          <p:spPr>
            <a:xfrm>
              <a:off x="19254348" y="1688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38" y="0"/>
                  </a:moveTo>
                  <a:lnTo>
                    <a:pt x="8638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8638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2" name="object 7142"/>
            <p:cNvSpPr/>
            <p:nvPr/>
          </p:nvSpPr>
          <p:spPr>
            <a:xfrm>
              <a:off x="19262988" y="1688680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10062" y="0"/>
                  </a:moveTo>
                  <a:lnTo>
                    <a:pt x="10062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3" name="object 7143"/>
            <p:cNvSpPr/>
            <p:nvPr/>
          </p:nvSpPr>
          <p:spPr>
            <a:xfrm>
              <a:off x="19130411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271" y="0"/>
                  </a:lnTo>
                </a:path>
                <a:path w="26669" h="11430">
                  <a:moveTo>
                    <a:pt x="26271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4" name="object 7144"/>
            <p:cNvSpPr/>
            <p:nvPr/>
          </p:nvSpPr>
          <p:spPr>
            <a:xfrm>
              <a:off x="19130753" y="169444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5" name="object 7145"/>
            <p:cNvSpPr/>
            <p:nvPr/>
          </p:nvSpPr>
          <p:spPr>
            <a:xfrm>
              <a:off x="19156606" y="168868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0" y="1455"/>
                  </a:moveTo>
                  <a:lnTo>
                    <a:pt x="0" y="0"/>
                  </a:lnTo>
                  <a:lnTo>
                    <a:pt x="20125" y="0"/>
                  </a:lnTo>
                  <a:lnTo>
                    <a:pt x="20125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6" name="object 7146"/>
            <p:cNvSpPr/>
            <p:nvPr/>
          </p:nvSpPr>
          <p:spPr>
            <a:xfrm>
              <a:off x="19156613" y="169013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245" y="0"/>
                  </a:moveTo>
                  <a:lnTo>
                    <a:pt x="2848" y="0"/>
                  </a:lnTo>
                  <a:lnTo>
                    <a:pt x="2848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7245" y="10062"/>
                  </a:lnTo>
                  <a:lnTo>
                    <a:pt x="17245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7" name="object 7147"/>
            <p:cNvSpPr/>
            <p:nvPr/>
          </p:nvSpPr>
          <p:spPr>
            <a:xfrm>
              <a:off x="19130411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737" y="0"/>
                  </a:lnTo>
                  <a:lnTo>
                    <a:pt x="29737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8" name="object 7148"/>
            <p:cNvSpPr/>
            <p:nvPr/>
          </p:nvSpPr>
          <p:spPr>
            <a:xfrm>
              <a:off x="19184732" y="1690629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26302" y="0"/>
                  </a:moveTo>
                  <a:lnTo>
                    <a:pt x="0" y="0"/>
                  </a:lnTo>
                </a:path>
                <a:path w="26669" h="13969">
                  <a:moveTo>
                    <a:pt x="0" y="13423"/>
                  </a:moveTo>
                  <a:lnTo>
                    <a:pt x="26302" y="1342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9" name="object 7149"/>
            <p:cNvSpPr/>
            <p:nvPr/>
          </p:nvSpPr>
          <p:spPr>
            <a:xfrm>
              <a:off x="19172411" y="1690133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12931" y="10062"/>
                  </a:moveTo>
                  <a:lnTo>
                    <a:pt x="12931" y="14345"/>
                  </a:lnTo>
                  <a:lnTo>
                    <a:pt x="0" y="14345"/>
                  </a:lnTo>
                  <a:lnTo>
                    <a:pt x="0" y="10062"/>
                  </a:lnTo>
                  <a:lnTo>
                    <a:pt x="1455" y="10062"/>
                  </a:lnTo>
                  <a:lnTo>
                    <a:pt x="1455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8659" y="2879"/>
                  </a:lnTo>
                  <a:lnTo>
                    <a:pt x="8659" y="10062"/>
                  </a:lnTo>
                  <a:lnTo>
                    <a:pt x="1293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0" name="object 7150"/>
            <p:cNvSpPr/>
            <p:nvPr/>
          </p:nvSpPr>
          <p:spPr>
            <a:xfrm>
              <a:off x="19176744" y="16886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1" name="object 7151"/>
            <p:cNvSpPr/>
            <p:nvPr/>
          </p:nvSpPr>
          <p:spPr>
            <a:xfrm>
              <a:off x="19181350" y="169284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29684" y="0"/>
                  </a:moveTo>
                  <a:lnTo>
                    <a:pt x="0" y="0"/>
                  </a:lnTo>
                  <a:lnTo>
                    <a:pt x="0" y="7811"/>
                  </a:lnTo>
                  <a:lnTo>
                    <a:pt x="29684" y="78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2" name="object 7152"/>
            <p:cNvSpPr/>
            <p:nvPr/>
          </p:nvSpPr>
          <p:spPr>
            <a:xfrm>
              <a:off x="19173863" y="16930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20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3" name="object 7153"/>
            <p:cNvSpPr/>
            <p:nvPr/>
          </p:nvSpPr>
          <p:spPr>
            <a:xfrm>
              <a:off x="18459813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02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02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4" name="object 7154"/>
            <p:cNvSpPr/>
            <p:nvPr/>
          </p:nvSpPr>
          <p:spPr>
            <a:xfrm>
              <a:off x="18456526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5" name="object 7155"/>
            <p:cNvSpPr/>
            <p:nvPr/>
          </p:nvSpPr>
          <p:spPr>
            <a:xfrm>
              <a:off x="18450779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6" name="object 7156"/>
            <p:cNvSpPr/>
            <p:nvPr/>
          </p:nvSpPr>
          <p:spPr>
            <a:xfrm>
              <a:off x="18440727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5790" y="0"/>
                  </a:lnTo>
                  <a:lnTo>
                    <a:pt x="15790" y="7183"/>
                  </a:lnTo>
                  <a:lnTo>
                    <a:pt x="18701" y="7183"/>
                  </a:lnTo>
                  <a:lnTo>
                    <a:pt x="18701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7" name="object 7157"/>
            <p:cNvSpPr/>
            <p:nvPr/>
          </p:nvSpPr>
          <p:spPr>
            <a:xfrm>
              <a:off x="18456389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26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26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8" name="object 7158"/>
            <p:cNvSpPr/>
            <p:nvPr/>
          </p:nvSpPr>
          <p:spPr>
            <a:xfrm>
              <a:off x="18440730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9" name="object 7159"/>
            <p:cNvSpPr/>
            <p:nvPr/>
          </p:nvSpPr>
          <p:spPr>
            <a:xfrm>
              <a:off x="19202733" y="1690631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69">
                  <a:moveTo>
                    <a:pt x="0" y="13423"/>
                  </a:moveTo>
                  <a:lnTo>
                    <a:pt x="17653" y="13423"/>
                  </a:lnTo>
                </a:path>
                <a:path w="17780" h="13969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0" name="object 7160"/>
            <p:cNvSpPr/>
            <p:nvPr/>
          </p:nvSpPr>
          <p:spPr>
            <a:xfrm>
              <a:off x="19202615" y="168868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1" name="object 7161"/>
            <p:cNvSpPr/>
            <p:nvPr/>
          </p:nvSpPr>
          <p:spPr>
            <a:xfrm>
              <a:off x="19202733" y="1692839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0" y="7811"/>
                  </a:moveTo>
                  <a:lnTo>
                    <a:pt x="17653" y="7811"/>
                  </a:lnTo>
                </a:path>
                <a:path w="17780" h="8255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2" name="object 7162"/>
            <p:cNvSpPr/>
            <p:nvPr/>
          </p:nvSpPr>
          <p:spPr>
            <a:xfrm>
              <a:off x="18486501" y="1688433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30">
                  <a:moveTo>
                    <a:pt x="0" y="0"/>
                  </a:moveTo>
                  <a:lnTo>
                    <a:pt x="325571" y="0"/>
                  </a:lnTo>
                </a:path>
                <a:path w="325755" h="11430">
                  <a:moveTo>
                    <a:pt x="325571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3" name="object 7163"/>
            <p:cNvSpPr/>
            <p:nvPr/>
          </p:nvSpPr>
          <p:spPr>
            <a:xfrm>
              <a:off x="18486715" y="1694441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 h="0">
                  <a:moveTo>
                    <a:pt x="3248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4" name="object 7164"/>
            <p:cNvSpPr/>
            <p:nvPr/>
          </p:nvSpPr>
          <p:spPr>
            <a:xfrm>
              <a:off x="18486116" y="169062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5">
                  <a:moveTo>
                    <a:pt x="0" y="0"/>
                  </a:moveTo>
                  <a:lnTo>
                    <a:pt x="325948" y="0"/>
                  </a:lnTo>
                </a:path>
                <a:path w="326390" h="6985">
                  <a:moveTo>
                    <a:pt x="325948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5" name="object 7165"/>
            <p:cNvSpPr/>
            <p:nvPr/>
          </p:nvSpPr>
          <p:spPr>
            <a:xfrm>
              <a:off x="19273050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6" name="object 7166"/>
            <p:cNvSpPr/>
            <p:nvPr/>
          </p:nvSpPr>
          <p:spPr>
            <a:xfrm>
              <a:off x="18433546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0" y="10062"/>
                  </a:moveTo>
                  <a:lnTo>
                    <a:pt x="0" y="0"/>
                  </a:lnTo>
                  <a:lnTo>
                    <a:pt x="7151" y="0"/>
                  </a:lnTo>
                  <a:lnTo>
                    <a:pt x="7151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7" name="object 7167"/>
            <p:cNvSpPr/>
            <p:nvPr/>
          </p:nvSpPr>
          <p:spPr>
            <a:xfrm>
              <a:off x="1845798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8" name="object 7168"/>
            <p:cNvSpPr/>
            <p:nvPr/>
          </p:nvSpPr>
          <p:spPr>
            <a:xfrm>
              <a:off x="1847525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9" name="object 7169"/>
            <p:cNvSpPr/>
            <p:nvPr/>
          </p:nvSpPr>
          <p:spPr>
            <a:xfrm>
              <a:off x="1849246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0" name="object 7170"/>
            <p:cNvSpPr/>
            <p:nvPr/>
          </p:nvSpPr>
          <p:spPr>
            <a:xfrm>
              <a:off x="1850973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1" name="object 7171"/>
            <p:cNvSpPr/>
            <p:nvPr/>
          </p:nvSpPr>
          <p:spPr>
            <a:xfrm>
              <a:off x="1852700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2" name="object 7172"/>
            <p:cNvSpPr/>
            <p:nvPr/>
          </p:nvSpPr>
          <p:spPr>
            <a:xfrm>
              <a:off x="1854420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3" name="object 7173"/>
            <p:cNvSpPr/>
            <p:nvPr/>
          </p:nvSpPr>
          <p:spPr>
            <a:xfrm>
              <a:off x="1856147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4" name="object 7174"/>
            <p:cNvSpPr/>
            <p:nvPr/>
          </p:nvSpPr>
          <p:spPr>
            <a:xfrm>
              <a:off x="1857874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5" name="object 7175"/>
            <p:cNvSpPr/>
            <p:nvPr/>
          </p:nvSpPr>
          <p:spPr>
            <a:xfrm>
              <a:off x="1859598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6" name="object 7176"/>
            <p:cNvSpPr/>
            <p:nvPr/>
          </p:nvSpPr>
          <p:spPr>
            <a:xfrm>
              <a:off x="1861321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7" name="object 7177"/>
            <p:cNvSpPr/>
            <p:nvPr/>
          </p:nvSpPr>
          <p:spPr>
            <a:xfrm>
              <a:off x="1863048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8" name="object 7178"/>
            <p:cNvSpPr/>
            <p:nvPr/>
          </p:nvSpPr>
          <p:spPr>
            <a:xfrm>
              <a:off x="1864775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9" name="object 7179"/>
            <p:cNvSpPr/>
            <p:nvPr/>
          </p:nvSpPr>
          <p:spPr>
            <a:xfrm>
              <a:off x="1866497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0" name="object 7180"/>
            <p:cNvSpPr/>
            <p:nvPr/>
          </p:nvSpPr>
          <p:spPr>
            <a:xfrm>
              <a:off x="1868223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1" name="object 7181"/>
            <p:cNvSpPr/>
            <p:nvPr/>
          </p:nvSpPr>
          <p:spPr>
            <a:xfrm>
              <a:off x="1869950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2" name="object 7182"/>
            <p:cNvSpPr/>
            <p:nvPr/>
          </p:nvSpPr>
          <p:spPr>
            <a:xfrm>
              <a:off x="1871673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3" name="object 7183"/>
            <p:cNvSpPr/>
            <p:nvPr/>
          </p:nvSpPr>
          <p:spPr>
            <a:xfrm>
              <a:off x="1873398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4" name="object 7184"/>
            <p:cNvSpPr/>
            <p:nvPr/>
          </p:nvSpPr>
          <p:spPr>
            <a:xfrm>
              <a:off x="1875123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5" name="object 7185"/>
            <p:cNvSpPr/>
            <p:nvPr/>
          </p:nvSpPr>
          <p:spPr>
            <a:xfrm>
              <a:off x="18768493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6" name="object 7186"/>
            <p:cNvSpPr/>
            <p:nvPr/>
          </p:nvSpPr>
          <p:spPr>
            <a:xfrm>
              <a:off x="1878572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7" name="object 7187"/>
            <p:cNvSpPr/>
            <p:nvPr/>
          </p:nvSpPr>
          <p:spPr>
            <a:xfrm>
              <a:off x="1880299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8" name="object 7188"/>
            <p:cNvSpPr/>
            <p:nvPr/>
          </p:nvSpPr>
          <p:spPr>
            <a:xfrm>
              <a:off x="1882023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9" name="object 7189"/>
            <p:cNvSpPr/>
            <p:nvPr/>
          </p:nvSpPr>
          <p:spPr>
            <a:xfrm>
              <a:off x="1883747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0" name="object 7190"/>
            <p:cNvSpPr/>
            <p:nvPr/>
          </p:nvSpPr>
          <p:spPr>
            <a:xfrm>
              <a:off x="18846127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1" name="object 7191"/>
            <p:cNvSpPr/>
            <p:nvPr/>
          </p:nvSpPr>
          <p:spPr>
            <a:xfrm>
              <a:off x="18848995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2" name="object 7192"/>
            <p:cNvSpPr/>
            <p:nvPr/>
          </p:nvSpPr>
          <p:spPr>
            <a:xfrm>
              <a:off x="18848995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3" name="object 7193"/>
            <p:cNvSpPr/>
            <p:nvPr/>
          </p:nvSpPr>
          <p:spPr>
            <a:xfrm>
              <a:off x="18847519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4" name="object 7194"/>
            <p:cNvSpPr/>
            <p:nvPr/>
          </p:nvSpPr>
          <p:spPr>
            <a:xfrm>
              <a:off x="1883029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5" name="object 7195"/>
            <p:cNvSpPr/>
            <p:nvPr/>
          </p:nvSpPr>
          <p:spPr>
            <a:xfrm>
              <a:off x="1881305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6" name="object 7196"/>
            <p:cNvSpPr/>
            <p:nvPr/>
          </p:nvSpPr>
          <p:spPr>
            <a:xfrm>
              <a:off x="1879578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7" name="object 7197"/>
            <p:cNvSpPr/>
            <p:nvPr/>
          </p:nvSpPr>
          <p:spPr>
            <a:xfrm>
              <a:off x="1877851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8" name="object 7198"/>
            <p:cNvSpPr/>
            <p:nvPr/>
          </p:nvSpPr>
          <p:spPr>
            <a:xfrm>
              <a:off x="1876129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9" name="object 7199"/>
            <p:cNvSpPr/>
            <p:nvPr/>
          </p:nvSpPr>
          <p:spPr>
            <a:xfrm>
              <a:off x="1874405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0" name="object 7200"/>
            <p:cNvSpPr/>
            <p:nvPr/>
          </p:nvSpPr>
          <p:spPr>
            <a:xfrm>
              <a:off x="1872678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1" name="object 7201"/>
            <p:cNvSpPr/>
            <p:nvPr/>
          </p:nvSpPr>
          <p:spPr>
            <a:xfrm>
              <a:off x="1870955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2" name="object 7202"/>
            <p:cNvSpPr/>
            <p:nvPr/>
          </p:nvSpPr>
          <p:spPr>
            <a:xfrm>
              <a:off x="1869231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3" name="object 7203"/>
            <p:cNvSpPr/>
            <p:nvPr/>
          </p:nvSpPr>
          <p:spPr>
            <a:xfrm>
              <a:off x="186750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4" name="object 7204"/>
            <p:cNvSpPr/>
            <p:nvPr/>
          </p:nvSpPr>
          <p:spPr>
            <a:xfrm>
              <a:off x="1865779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5" name="object 7205"/>
            <p:cNvSpPr/>
            <p:nvPr/>
          </p:nvSpPr>
          <p:spPr>
            <a:xfrm>
              <a:off x="1864054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6" name="object 7206"/>
            <p:cNvSpPr/>
            <p:nvPr/>
          </p:nvSpPr>
          <p:spPr>
            <a:xfrm>
              <a:off x="1862329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7" name="object 7207"/>
            <p:cNvSpPr/>
            <p:nvPr/>
          </p:nvSpPr>
          <p:spPr>
            <a:xfrm>
              <a:off x="1860604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8" name="object 7208"/>
            <p:cNvSpPr/>
            <p:nvPr/>
          </p:nvSpPr>
          <p:spPr>
            <a:xfrm>
              <a:off x="1858880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9" name="object 7209"/>
            <p:cNvSpPr/>
            <p:nvPr/>
          </p:nvSpPr>
          <p:spPr>
            <a:xfrm>
              <a:off x="1857153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0" name="object 7210"/>
            <p:cNvSpPr/>
            <p:nvPr/>
          </p:nvSpPr>
          <p:spPr>
            <a:xfrm>
              <a:off x="18554287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1" name="object 7211"/>
            <p:cNvSpPr/>
            <p:nvPr/>
          </p:nvSpPr>
          <p:spPr>
            <a:xfrm>
              <a:off x="1853705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2" name="object 7212"/>
            <p:cNvSpPr/>
            <p:nvPr/>
          </p:nvSpPr>
          <p:spPr>
            <a:xfrm>
              <a:off x="1851979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3" name="object 7213"/>
            <p:cNvSpPr/>
            <p:nvPr/>
          </p:nvSpPr>
          <p:spPr>
            <a:xfrm>
              <a:off x="185025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4" name="object 7214"/>
            <p:cNvSpPr/>
            <p:nvPr/>
          </p:nvSpPr>
          <p:spPr>
            <a:xfrm>
              <a:off x="1848528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5" name="object 7215"/>
            <p:cNvSpPr/>
            <p:nvPr/>
          </p:nvSpPr>
          <p:spPr>
            <a:xfrm>
              <a:off x="1846804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6" name="object 7216"/>
            <p:cNvSpPr/>
            <p:nvPr/>
          </p:nvSpPr>
          <p:spPr>
            <a:xfrm>
              <a:off x="18457988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7" name="object 7217"/>
            <p:cNvSpPr/>
            <p:nvPr/>
          </p:nvSpPr>
          <p:spPr>
            <a:xfrm>
              <a:off x="18457988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8" name="object 7218"/>
            <p:cNvSpPr/>
            <p:nvPr/>
          </p:nvSpPr>
          <p:spPr>
            <a:xfrm>
              <a:off x="18457988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9" name="object 7219"/>
            <p:cNvSpPr/>
            <p:nvPr/>
          </p:nvSpPr>
          <p:spPr>
            <a:xfrm>
              <a:off x="18875730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26313" y="0"/>
                  </a:moveTo>
                  <a:lnTo>
                    <a:pt x="0" y="0"/>
                  </a:lnTo>
                </a:path>
                <a:path w="26669" h="11430">
                  <a:moveTo>
                    <a:pt x="0" y="11360"/>
                  </a:moveTo>
                  <a:lnTo>
                    <a:pt x="26313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0" name="object 7220"/>
            <p:cNvSpPr/>
            <p:nvPr/>
          </p:nvSpPr>
          <p:spPr>
            <a:xfrm>
              <a:off x="18872010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1" name="object 7221"/>
            <p:cNvSpPr/>
            <p:nvPr/>
          </p:nvSpPr>
          <p:spPr>
            <a:xfrm>
              <a:off x="18867677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2" name="object 7222"/>
            <p:cNvSpPr/>
            <p:nvPr/>
          </p:nvSpPr>
          <p:spPr>
            <a:xfrm>
              <a:off x="18857603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4397" y="0"/>
                  </a:lnTo>
                  <a:lnTo>
                    <a:pt x="14397" y="7183"/>
                  </a:lnTo>
                  <a:lnTo>
                    <a:pt x="18690" y="7183"/>
                  </a:lnTo>
                  <a:lnTo>
                    <a:pt x="18690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3" name="object 7223"/>
            <p:cNvSpPr/>
            <p:nvPr/>
          </p:nvSpPr>
          <p:spPr>
            <a:xfrm>
              <a:off x="18872316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29726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26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4" name="object 7224"/>
            <p:cNvSpPr/>
            <p:nvPr/>
          </p:nvSpPr>
          <p:spPr>
            <a:xfrm>
              <a:off x="18857612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5" name="object 7225"/>
            <p:cNvSpPr/>
            <p:nvPr/>
          </p:nvSpPr>
          <p:spPr>
            <a:xfrm>
              <a:off x="18902298" y="1688433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30">
                  <a:moveTo>
                    <a:pt x="0" y="0"/>
                  </a:moveTo>
                  <a:lnTo>
                    <a:pt x="228108" y="0"/>
                  </a:lnTo>
                </a:path>
                <a:path w="228600" h="11430">
                  <a:moveTo>
                    <a:pt x="228108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6" name="object 7226"/>
            <p:cNvSpPr/>
            <p:nvPr/>
          </p:nvSpPr>
          <p:spPr>
            <a:xfrm>
              <a:off x="18902167" y="169444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5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7" name="object 7227"/>
            <p:cNvSpPr/>
            <p:nvPr/>
          </p:nvSpPr>
          <p:spPr>
            <a:xfrm>
              <a:off x="18902043" y="169062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5">
                  <a:moveTo>
                    <a:pt x="0" y="0"/>
                  </a:moveTo>
                  <a:lnTo>
                    <a:pt x="228370" y="0"/>
                  </a:lnTo>
                </a:path>
                <a:path w="228600" h="6985">
                  <a:moveTo>
                    <a:pt x="228370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8" name="object 7228"/>
            <p:cNvSpPr/>
            <p:nvPr/>
          </p:nvSpPr>
          <p:spPr>
            <a:xfrm>
              <a:off x="1886622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9" name="object 7229"/>
            <p:cNvSpPr/>
            <p:nvPr/>
          </p:nvSpPr>
          <p:spPr>
            <a:xfrm>
              <a:off x="1888347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0" name="object 7230"/>
            <p:cNvSpPr/>
            <p:nvPr/>
          </p:nvSpPr>
          <p:spPr>
            <a:xfrm>
              <a:off x="1890074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1" name="object 7231"/>
            <p:cNvSpPr/>
            <p:nvPr/>
          </p:nvSpPr>
          <p:spPr>
            <a:xfrm>
              <a:off x="1891797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2" name="object 7232"/>
            <p:cNvSpPr/>
            <p:nvPr/>
          </p:nvSpPr>
          <p:spPr>
            <a:xfrm>
              <a:off x="1893521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3" name="object 7233"/>
            <p:cNvSpPr/>
            <p:nvPr/>
          </p:nvSpPr>
          <p:spPr>
            <a:xfrm>
              <a:off x="1895248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4" name="object 7234"/>
            <p:cNvSpPr/>
            <p:nvPr/>
          </p:nvSpPr>
          <p:spPr>
            <a:xfrm>
              <a:off x="1896972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5" name="object 7235"/>
            <p:cNvSpPr/>
            <p:nvPr/>
          </p:nvSpPr>
          <p:spPr>
            <a:xfrm>
              <a:off x="1898697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6" name="object 7236"/>
            <p:cNvSpPr/>
            <p:nvPr/>
          </p:nvSpPr>
          <p:spPr>
            <a:xfrm>
              <a:off x="1900422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7" name="object 7237"/>
            <p:cNvSpPr/>
            <p:nvPr/>
          </p:nvSpPr>
          <p:spPr>
            <a:xfrm>
              <a:off x="19021496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8" name="object 7238"/>
            <p:cNvSpPr/>
            <p:nvPr/>
          </p:nvSpPr>
          <p:spPr>
            <a:xfrm>
              <a:off x="1903873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9" name="object 7239"/>
            <p:cNvSpPr/>
            <p:nvPr/>
          </p:nvSpPr>
          <p:spPr>
            <a:xfrm>
              <a:off x="19055988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0" name="object 7240"/>
            <p:cNvSpPr/>
            <p:nvPr/>
          </p:nvSpPr>
          <p:spPr>
            <a:xfrm>
              <a:off x="1907324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1" name="object 7241"/>
            <p:cNvSpPr/>
            <p:nvPr/>
          </p:nvSpPr>
          <p:spPr>
            <a:xfrm>
              <a:off x="1909049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2" name="object 7242"/>
            <p:cNvSpPr/>
            <p:nvPr/>
          </p:nvSpPr>
          <p:spPr>
            <a:xfrm>
              <a:off x="19107731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3" name="object 7243"/>
            <p:cNvSpPr/>
            <p:nvPr/>
          </p:nvSpPr>
          <p:spPr>
            <a:xfrm>
              <a:off x="19125002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4" name="object 7244"/>
            <p:cNvSpPr/>
            <p:nvPr/>
          </p:nvSpPr>
          <p:spPr>
            <a:xfrm>
              <a:off x="1914223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5" name="object 7245"/>
            <p:cNvSpPr/>
            <p:nvPr/>
          </p:nvSpPr>
          <p:spPr>
            <a:xfrm>
              <a:off x="19159475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6" name="object 7246"/>
            <p:cNvSpPr/>
            <p:nvPr/>
          </p:nvSpPr>
          <p:spPr>
            <a:xfrm>
              <a:off x="19176744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7" name="object 7247"/>
            <p:cNvSpPr/>
            <p:nvPr/>
          </p:nvSpPr>
          <p:spPr>
            <a:xfrm>
              <a:off x="19194007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8" name="object 7248"/>
            <p:cNvSpPr/>
            <p:nvPr/>
          </p:nvSpPr>
          <p:spPr>
            <a:xfrm>
              <a:off x="1921121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9" name="object 7249"/>
            <p:cNvSpPr/>
            <p:nvPr/>
          </p:nvSpPr>
          <p:spPr>
            <a:xfrm>
              <a:off x="1922848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0" name="object 7250"/>
            <p:cNvSpPr/>
            <p:nvPr/>
          </p:nvSpPr>
          <p:spPr>
            <a:xfrm>
              <a:off x="19245749" y="16628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1" name="object 7251"/>
            <p:cNvSpPr/>
            <p:nvPr/>
          </p:nvSpPr>
          <p:spPr>
            <a:xfrm>
              <a:off x="19252925" y="16628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2" name="object 7252"/>
            <p:cNvSpPr/>
            <p:nvPr/>
          </p:nvSpPr>
          <p:spPr>
            <a:xfrm>
              <a:off x="19255819" y="1662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3" name="object 7253"/>
            <p:cNvSpPr/>
            <p:nvPr/>
          </p:nvSpPr>
          <p:spPr>
            <a:xfrm>
              <a:off x="19255819" y="16800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4" name="object 7254"/>
            <p:cNvSpPr/>
            <p:nvPr/>
          </p:nvSpPr>
          <p:spPr>
            <a:xfrm>
              <a:off x="19254342" y="16843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5" name="object 7255"/>
            <p:cNvSpPr/>
            <p:nvPr/>
          </p:nvSpPr>
          <p:spPr>
            <a:xfrm>
              <a:off x="1923711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6" name="object 7256"/>
            <p:cNvSpPr/>
            <p:nvPr/>
          </p:nvSpPr>
          <p:spPr>
            <a:xfrm>
              <a:off x="1921987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7" name="object 7257"/>
            <p:cNvSpPr/>
            <p:nvPr/>
          </p:nvSpPr>
          <p:spPr>
            <a:xfrm>
              <a:off x="19202600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8" name="object 7258"/>
            <p:cNvSpPr/>
            <p:nvPr/>
          </p:nvSpPr>
          <p:spPr>
            <a:xfrm>
              <a:off x="1918533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9" name="object 7259"/>
            <p:cNvSpPr/>
            <p:nvPr/>
          </p:nvSpPr>
          <p:spPr>
            <a:xfrm>
              <a:off x="1916813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0" name="object 7260"/>
            <p:cNvSpPr/>
            <p:nvPr/>
          </p:nvSpPr>
          <p:spPr>
            <a:xfrm>
              <a:off x="19150865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1" name="object 7261"/>
            <p:cNvSpPr/>
            <p:nvPr/>
          </p:nvSpPr>
          <p:spPr>
            <a:xfrm>
              <a:off x="1913360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2" name="object 7262"/>
            <p:cNvSpPr/>
            <p:nvPr/>
          </p:nvSpPr>
          <p:spPr>
            <a:xfrm>
              <a:off x="1911636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3" name="object 7263"/>
            <p:cNvSpPr/>
            <p:nvPr/>
          </p:nvSpPr>
          <p:spPr>
            <a:xfrm>
              <a:off x="1909912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4" name="object 7264"/>
            <p:cNvSpPr/>
            <p:nvPr/>
          </p:nvSpPr>
          <p:spPr>
            <a:xfrm>
              <a:off x="1908185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5" name="object 7265"/>
            <p:cNvSpPr/>
            <p:nvPr/>
          </p:nvSpPr>
          <p:spPr>
            <a:xfrm>
              <a:off x="1906462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6" name="object 7266"/>
            <p:cNvSpPr/>
            <p:nvPr/>
          </p:nvSpPr>
          <p:spPr>
            <a:xfrm>
              <a:off x="1904736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7" name="object 7267"/>
            <p:cNvSpPr/>
            <p:nvPr/>
          </p:nvSpPr>
          <p:spPr>
            <a:xfrm>
              <a:off x="1903011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8" name="object 7268"/>
            <p:cNvSpPr/>
            <p:nvPr/>
          </p:nvSpPr>
          <p:spPr>
            <a:xfrm>
              <a:off x="19012844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9" name="object 7269"/>
            <p:cNvSpPr/>
            <p:nvPr/>
          </p:nvSpPr>
          <p:spPr>
            <a:xfrm>
              <a:off x="1899561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0" name="object 7270"/>
            <p:cNvSpPr/>
            <p:nvPr/>
          </p:nvSpPr>
          <p:spPr>
            <a:xfrm>
              <a:off x="18978348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1" name="object 7271"/>
            <p:cNvSpPr/>
            <p:nvPr/>
          </p:nvSpPr>
          <p:spPr>
            <a:xfrm>
              <a:off x="18961102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2" name="object 7272"/>
            <p:cNvSpPr/>
            <p:nvPr/>
          </p:nvSpPr>
          <p:spPr>
            <a:xfrm>
              <a:off x="1894387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3" name="object 7273"/>
            <p:cNvSpPr/>
            <p:nvPr/>
          </p:nvSpPr>
          <p:spPr>
            <a:xfrm>
              <a:off x="18926606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4" name="object 7274"/>
            <p:cNvSpPr/>
            <p:nvPr/>
          </p:nvSpPr>
          <p:spPr>
            <a:xfrm>
              <a:off x="18909343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5" name="object 7275"/>
            <p:cNvSpPr/>
            <p:nvPr/>
          </p:nvSpPr>
          <p:spPr>
            <a:xfrm>
              <a:off x="18892099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6" name="object 7276"/>
            <p:cNvSpPr/>
            <p:nvPr/>
          </p:nvSpPr>
          <p:spPr>
            <a:xfrm>
              <a:off x="18874861" y="168438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7" name="object 7277"/>
            <p:cNvSpPr/>
            <p:nvPr/>
          </p:nvSpPr>
          <p:spPr>
            <a:xfrm>
              <a:off x="18866239" y="16843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8" name="object 7278"/>
            <p:cNvSpPr/>
            <p:nvPr/>
          </p:nvSpPr>
          <p:spPr>
            <a:xfrm>
              <a:off x="18866224" y="16786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9" name="object 7279"/>
            <p:cNvSpPr/>
            <p:nvPr/>
          </p:nvSpPr>
          <p:spPr>
            <a:xfrm>
              <a:off x="18866224" y="1662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0" name="object 7280"/>
            <p:cNvSpPr/>
            <p:nvPr/>
          </p:nvSpPr>
          <p:spPr>
            <a:xfrm>
              <a:off x="1881206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30">
                  <a:moveTo>
                    <a:pt x="0" y="0"/>
                  </a:moveTo>
                  <a:lnTo>
                    <a:pt x="26281" y="0"/>
                  </a:lnTo>
                </a:path>
                <a:path w="26669" h="11430">
                  <a:moveTo>
                    <a:pt x="26281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1" name="object 7281"/>
            <p:cNvSpPr/>
            <p:nvPr/>
          </p:nvSpPr>
          <p:spPr>
            <a:xfrm>
              <a:off x="18811599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2" name="object 7282"/>
            <p:cNvSpPr/>
            <p:nvPr/>
          </p:nvSpPr>
          <p:spPr>
            <a:xfrm>
              <a:off x="18838936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3" name="object 7283"/>
            <p:cNvSpPr/>
            <p:nvPr/>
          </p:nvSpPr>
          <p:spPr>
            <a:xfrm>
              <a:off x="18838922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680" y="0"/>
                  </a:moveTo>
                  <a:lnTo>
                    <a:pt x="2889" y="0"/>
                  </a:lnTo>
                  <a:lnTo>
                    <a:pt x="2889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680" y="10062"/>
                  </a:lnTo>
                  <a:lnTo>
                    <a:pt x="1868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4" name="object 7284"/>
            <p:cNvSpPr/>
            <p:nvPr/>
          </p:nvSpPr>
          <p:spPr>
            <a:xfrm>
              <a:off x="18812068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5">
                  <a:moveTo>
                    <a:pt x="0" y="0"/>
                  </a:moveTo>
                  <a:lnTo>
                    <a:pt x="29684" y="0"/>
                  </a:lnTo>
                  <a:lnTo>
                    <a:pt x="29684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5" name="object 7285"/>
            <p:cNvSpPr/>
            <p:nvPr/>
          </p:nvSpPr>
          <p:spPr>
            <a:xfrm>
              <a:off x="18847530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6" name="object 7286"/>
            <p:cNvSpPr/>
            <p:nvPr/>
          </p:nvSpPr>
          <p:spPr>
            <a:xfrm>
              <a:off x="18851850" y="1700190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59" h="36194">
                  <a:moveTo>
                    <a:pt x="0" y="35936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35936"/>
                  </a:lnTo>
                  <a:lnTo>
                    <a:pt x="0" y="3593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7" name="object 7287"/>
            <p:cNvSpPr/>
            <p:nvPr/>
          </p:nvSpPr>
          <p:spPr>
            <a:xfrm>
              <a:off x="14952878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26302" y="13392"/>
                  </a:moveTo>
                  <a:lnTo>
                    <a:pt x="0" y="13392"/>
                  </a:lnTo>
                </a:path>
                <a:path w="26669" h="1397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8" name="object 7288"/>
            <p:cNvSpPr/>
            <p:nvPr/>
          </p:nvSpPr>
          <p:spPr>
            <a:xfrm>
              <a:off x="14940421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31" y="2879"/>
                  </a:moveTo>
                  <a:lnTo>
                    <a:pt x="12931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79" y="2879"/>
                  </a:lnTo>
                  <a:lnTo>
                    <a:pt x="2879" y="12942"/>
                  </a:lnTo>
                  <a:lnTo>
                    <a:pt x="12931" y="12942"/>
                  </a:lnTo>
                  <a:lnTo>
                    <a:pt x="12931" y="10052"/>
                  </a:lnTo>
                  <a:lnTo>
                    <a:pt x="8628" y="10052"/>
                  </a:lnTo>
                  <a:lnTo>
                    <a:pt x="8628" y="2879"/>
                  </a:lnTo>
                  <a:lnTo>
                    <a:pt x="12931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9" name="object 7289"/>
            <p:cNvSpPr/>
            <p:nvPr/>
          </p:nvSpPr>
          <p:spPr>
            <a:xfrm>
              <a:off x="14944723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0" name="object 7290"/>
            <p:cNvSpPr/>
            <p:nvPr/>
          </p:nvSpPr>
          <p:spPr>
            <a:xfrm>
              <a:off x="14949475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705" y="7842"/>
                  </a:moveTo>
                  <a:lnTo>
                    <a:pt x="0" y="7842"/>
                  </a:lnTo>
                  <a:lnTo>
                    <a:pt x="0" y="0"/>
                  </a:lnTo>
                  <a:lnTo>
                    <a:pt x="29705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1" name="object 7291"/>
            <p:cNvSpPr/>
            <p:nvPr/>
          </p:nvSpPr>
          <p:spPr>
            <a:xfrm>
              <a:off x="14943296" y="70419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2" name="object 7292"/>
            <p:cNvSpPr/>
            <p:nvPr/>
          </p:nvSpPr>
          <p:spPr>
            <a:xfrm>
              <a:off x="14926050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3" name="object 7293"/>
            <p:cNvSpPr/>
            <p:nvPr/>
          </p:nvSpPr>
          <p:spPr>
            <a:xfrm>
              <a:off x="14936115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4" name="object 7294"/>
            <p:cNvSpPr/>
            <p:nvPr/>
          </p:nvSpPr>
          <p:spPr>
            <a:xfrm>
              <a:off x="14926050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5" name="object 7295"/>
            <p:cNvSpPr/>
            <p:nvPr/>
          </p:nvSpPr>
          <p:spPr>
            <a:xfrm>
              <a:off x="15042875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02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6" name="object 7296"/>
            <p:cNvSpPr/>
            <p:nvPr/>
          </p:nvSpPr>
          <p:spPr>
            <a:xfrm>
              <a:off x="15039603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7" name="object 7297"/>
            <p:cNvSpPr/>
            <p:nvPr/>
          </p:nvSpPr>
          <p:spPr>
            <a:xfrm>
              <a:off x="15022348" y="704480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455"/>
                  </a:moveTo>
                  <a:lnTo>
                    <a:pt x="0" y="0"/>
                  </a:lnTo>
                  <a:lnTo>
                    <a:pt x="20135" y="0"/>
                  </a:lnTo>
                  <a:lnTo>
                    <a:pt x="20135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8" name="object 7298"/>
            <p:cNvSpPr/>
            <p:nvPr/>
          </p:nvSpPr>
          <p:spPr>
            <a:xfrm>
              <a:off x="15025244" y="7034769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0" y="10062"/>
                  </a:moveTo>
                  <a:lnTo>
                    <a:pt x="14366" y="10062"/>
                  </a:lnTo>
                  <a:lnTo>
                    <a:pt x="14366" y="2879"/>
                  </a:lnTo>
                  <a:lnTo>
                    <a:pt x="17235" y="2879"/>
                  </a:lnTo>
                  <a:lnTo>
                    <a:pt x="17235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9" name="object 7299"/>
            <p:cNvSpPr/>
            <p:nvPr/>
          </p:nvSpPr>
          <p:spPr>
            <a:xfrm>
              <a:off x="15039462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1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0" name="object 7300"/>
            <p:cNvSpPr/>
            <p:nvPr/>
          </p:nvSpPr>
          <p:spPr>
            <a:xfrm>
              <a:off x="14988539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0" y="13392"/>
                  </a:moveTo>
                  <a:lnTo>
                    <a:pt x="26302" y="13392"/>
                  </a:lnTo>
                </a:path>
                <a:path w="26669" h="13970">
                  <a:moveTo>
                    <a:pt x="26302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1" name="object 7301"/>
            <p:cNvSpPr/>
            <p:nvPr/>
          </p:nvSpPr>
          <p:spPr>
            <a:xfrm>
              <a:off x="15015174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2879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10062" y="2879"/>
                  </a:lnTo>
                  <a:lnTo>
                    <a:pt x="10062" y="12942"/>
                  </a:lnTo>
                  <a:lnTo>
                    <a:pt x="0" y="12942"/>
                  </a:lnTo>
                  <a:lnTo>
                    <a:pt x="0" y="10052"/>
                  </a:lnTo>
                  <a:lnTo>
                    <a:pt x="2869" y="10052"/>
                  </a:lnTo>
                  <a:lnTo>
                    <a:pt x="2869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2" name="object 7302"/>
            <p:cNvSpPr/>
            <p:nvPr/>
          </p:nvSpPr>
          <p:spPr>
            <a:xfrm>
              <a:off x="14987869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3" name="object 7303"/>
            <p:cNvSpPr/>
            <p:nvPr/>
          </p:nvSpPr>
          <p:spPr>
            <a:xfrm>
              <a:off x="14988539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7842"/>
                  </a:moveTo>
                  <a:lnTo>
                    <a:pt x="29726" y="7842"/>
                  </a:lnTo>
                  <a:lnTo>
                    <a:pt x="29726" y="0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4" name="object 7304"/>
            <p:cNvSpPr/>
            <p:nvPr/>
          </p:nvSpPr>
          <p:spPr>
            <a:xfrm>
              <a:off x="15018043" y="70419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5" name="object 7305"/>
            <p:cNvSpPr/>
            <p:nvPr/>
          </p:nvSpPr>
          <p:spPr>
            <a:xfrm>
              <a:off x="15713447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313" y="11371"/>
                  </a:lnTo>
                </a:path>
                <a:path w="26669" h="11429">
                  <a:moveTo>
                    <a:pt x="263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6" name="object 7306"/>
            <p:cNvSpPr/>
            <p:nvPr/>
          </p:nvSpPr>
          <p:spPr>
            <a:xfrm>
              <a:off x="15713801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7" name="object 7307"/>
            <p:cNvSpPr/>
            <p:nvPr/>
          </p:nvSpPr>
          <p:spPr>
            <a:xfrm>
              <a:off x="15739663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8" name="object 7308"/>
            <p:cNvSpPr/>
            <p:nvPr/>
          </p:nvSpPr>
          <p:spPr>
            <a:xfrm>
              <a:off x="15739660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900" y="10062"/>
                  </a:lnTo>
                  <a:lnTo>
                    <a:pt x="2900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9" name="object 7309"/>
            <p:cNvSpPr/>
            <p:nvPr/>
          </p:nvSpPr>
          <p:spPr>
            <a:xfrm>
              <a:off x="15713447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26" y="6774"/>
                  </a:lnTo>
                  <a:lnTo>
                    <a:pt x="2972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0" name="object 7310"/>
            <p:cNvSpPr/>
            <p:nvPr/>
          </p:nvSpPr>
          <p:spPr>
            <a:xfrm>
              <a:off x="15748289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1" name="object 7311"/>
            <p:cNvSpPr/>
            <p:nvPr/>
          </p:nvSpPr>
          <p:spPr>
            <a:xfrm>
              <a:off x="14979174" y="703118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17674" y="0"/>
                  </a:moveTo>
                  <a:lnTo>
                    <a:pt x="0" y="0"/>
                  </a:lnTo>
                </a:path>
                <a:path w="17780" h="13970">
                  <a:moveTo>
                    <a:pt x="0" y="13392"/>
                  </a:moveTo>
                  <a:lnTo>
                    <a:pt x="17674" y="1339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2" name="object 7312"/>
            <p:cNvSpPr/>
            <p:nvPr/>
          </p:nvSpPr>
          <p:spPr>
            <a:xfrm>
              <a:off x="14979231" y="70462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3" name="object 7313"/>
            <p:cNvSpPr/>
            <p:nvPr/>
          </p:nvSpPr>
          <p:spPr>
            <a:xfrm>
              <a:off x="14979174" y="703457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17674" y="0"/>
                  </a:moveTo>
                  <a:lnTo>
                    <a:pt x="0" y="0"/>
                  </a:lnTo>
                </a:path>
                <a:path w="17780" h="8254">
                  <a:moveTo>
                    <a:pt x="0" y="7821"/>
                  </a:moveTo>
                  <a:lnTo>
                    <a:pt x="17674" y="782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4" name="object 7314"/>
            <p:cNvSpPr/>
            <p:nvPr/>
          </p:nvSpPr>
          <p:spPr>
            <a:xfrm>
              <a:off x="15387533" y="7035428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29">
                  <a:moveTo>
                    <a:pt x="325571" y="11371"/>
                  </a:moveTo>
                  <a:lnTo>
                    <a:pt x="0" y="11371"/>
                  </a:lnTo>
                </a:path>
                <a:path w="325755" h="11429">
                  <a:moveTo>
                    <a:pt x="0" y="0"/>
                  </a:moveTo>
                  <a:lnTo>
                    <a:pt x="3255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5" name="object 7315"/>
            <p:cNvSpPr/>
            <p:nvPr/>
          </p:nvSpPr>
          <p:spPr>
            <a:xfrm>
              <a:off x="15387474" y="7040518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 h="0">
                  <a:moveTo>
                    <a:pt x="0" y="0"/>
                  </a:moveTo>
                  <a:lnTo>
                    <a:pt x="3263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6" name="object 7316"/>
            <p:cNvSpPr/>
            <p:nvPr/>
          </p:nvSpPr>
          <p:spPr>
            <a:xfrm>
              <a:off x="15387530" y="703781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4">
                  <a:moveTo>
                    <a:pt x="325916" y="6774"/>
                  </a:moveTo>
                  <a:lnTo>
                    <a:pt x="0" y="6774"/>
                  </a:lnTo>
                </a:path>
                <a:path w="326390" h="6984">
                  <a:moveTo>
                    <a:pt x="0" y="0"/>
                  </a:moveTo>
                  <a:lnTo>
                    <a:pt x="3259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7" name="object 7317"/>
            <p:cNvSpPr/>
            <p:nvPr/>
          </p:nvSpPr>
          <p:spPr>
            <a:xfrm>
              <a:off x="14920288" y="7034778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0" y="10062"/>
                  </a:moveTo>
                  <a:lnTo>
                    <a:pt x="0" y="0"/>
                  </a:lnTo>
                  <a:lnTo>
                    <a:pt x="5758" y="0"/>
                  </a:lnTo>
                  <a:lnTo>
                    <a:pt x="5758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8" name="object 7318"/>
            <p:cNvSpPr/>
            <p:nvPr/>
          </p:nvSpPr>
          <p:spPr>
            <a:xfrm>
              <a:off x="15758337" y="7034778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9" name="object 7319"/>
            <p:cNvSpPr/>
            <p:nvPr/>
          </p:nvSpPr>
          <p:spPr>
            <a:xfrm>
              <a:off x="1573535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0" name="object 7320"/>
            <p:cNvSpPr/>
            <p:nvPr/>
          </p:nvSpPr>
          <p:spPr>
            <a:xfrm>
              <a:off x="1571811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1" name="object 7321"/>
            <p:cNvSpPr/>
            <p:nvPr/>
          </p:nvSpPr>
          <p:spPr>
            <a:xfrm>
              <a:off x="1570084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2" name="object 7322"/>
            <p:cNvSpPr/>
            <p:nvPr/>
          </p:nvSpPr>
          <p:spPr>
            <a:xfrm>
              <a:off x="1568360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3" name="object 7323"/>
            <p:cNvSpPr/>
            <p:nvPr/>
          </p:nvSpPr>
          <p:spPr>
            <a:xfrm>
              <a:off x="1566635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4" name="object 7324"/>
            <p:cNvSpPr/>
            <p:nvPr/>
          </p:nvSpPr>
          <p:spPr>
            <a:xfrm>
              <a:off x="1564910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5" name="object 7325"/>
            <p:cNvSpPr/>
            <p:nvPr/>
          </p:nvSpPr>
          <p:spPr>
            <a:xfrm>
              <a:off x="1563185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6" name="object 7326"/>
            <p:cNvSpPr/>
            <p:nvPr/>
          </p:nvSpPr>
          <p:spPr>
            <a:xfrm>
              <a:off x="1561458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7" name="object 7327"/>
            <p:cNvSpPr/>
            <p:nvPr/>
          </p:nvSpPr>
          <p:spPr>
            <a:xfrm>
              <a:off x="1559734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8" name="object 7328"/>
            <p:cNvSpPr/>
            <p:nvPr/>
          </p:nvSpPr>
          <p:spPr>
            <a:xfrm>
              <a:off x="1558011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9" name="object 7329"/>
            <p:cNvSpPr/>
            <p:nvPr/>
          </p:nvSpPr>
          <p:spPr>
            <a:xfrm>
              <a:off x="1556285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0" name="object 7330"/>
            <p:cNvSpPr/>
            <p:nvPr/>
          </p:nvSpPr>
          <p:spPr>
            <a:xfrm>
              <a:off x="1554560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1" name="object 7331"/>
            <p:cNvSpPr/>
            <p:nvPr/>
          </p:nvSpPr>
          <p:spPr>
            <a:xfrm>
              <a:off x="1552835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2" name="object 7332"/>
            <p:cNvSpPr/>
            <p:nvPr/>
          </p:nvSpPr>
          <p:spPr>
            <a:xfrm>
              <a:off x="1551110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3" name="object 7333"/>
            <p:cNvSpPr/>
            <p:nvPr/>
          </p:nvSpPr>
          <p:spPr>
            <a:xfrm>
              <a:off x="1549386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4" name="object 7334"/>
            <p:cNvSpPr/>
            <p:nvPr/>
          </p:nvSpPr>
          <p:spPr>
            <a:xfrm>
              <a:off x="1547658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5" name="object 7335"/>
            <p:cNvSpPr/>
            <p:nvPr/>
          </p:nvSpPr>
          <p:spPr>
            <a:xfrm>
              <a:off x="1545935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6" name="object 7336"/>
            <p:cNvSpPr/>
            <p:nvPr/>
          </p:nvSpPr>
          <p:spPr>
            <a:xfrm>
              <a:off x="1544210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7" name="object 7337"/>
            <p:cNvSpPr/>
            <p:nvPr/>
          </p:nvSpPr>
          <p:spPr>
            <a:xfrm>
              <a:off x="1542485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8" name="object 7338"/>
            <p:cNvSpPr/>
            <p:nvPr/>
          </p:nvSpPr>
          <p:spPr>
            <a:xfrm>
              <a:off x="1540760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9" name="object 7339"/>
            <p:cNvSpPr/>
            <p:nvPr/>
          </p:nvSpPr>
          <p:spPr>
            <a:xfrm>
              <a:off x="1539035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0" name="object 7340"/>
            <p:cNvSpPr/>
            <p:nvPr/>
          </p:nvSpPr>
          <p:spPr>
            <a:xfrm>
              <a:off x="1537310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1" name="object 7341"/>
            <p:cNvSpPr/>
            <p:nvPr/>
          </p:nvSpPr>
          <p:spPr>
            <a:xfrm>
              <a:off x="1535584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2" name="object 7342"/>
            <p:cNvSpPr/>
            <p:nvPr/>
          </p:nvSpPr>
          <p:spPr>
            <a:xfrm>
              <a:off x="15351533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3" name="object 7343"/>
            <p:cNvSpPr/>
            <p:nvPr/>
          </p:nvSpPr>
          <p:spPr>
            <a:xfrm>
              <a:off x="15351538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4" name="object 7344"/>
            <p:cNvSpPr/>
            <p:nvPr/>
          </p:nvSpPr>
          <p:spPr>
            <a:xfrm>
              <a:off x="15351538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5" name="object 7345"/>
            <p:cNvSpPr/>
            <p:nvPr/>
          </p:nvSpPr>
          <p:spPr>
            <a:xfrm>
              <a:off x="15351538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6" name="object 7346"/>
            <p:cNvSpPr/>
            <p:nvPr/>
          </p:nvSpPr>
          <p:spPr>
            <a:xfrm>
              <a:off x="1536448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7" name="object 7347"/>
            <p:cNvSpPr/>
            <p:nvPr/>
          </p:nvSpPr>
          <p:spPr>
            <a:xfrm>
              <a:off x="1538172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8" name="object 7348"/>
            <p:cNvSpPr/>
            <p:nvPr/>
          </p:nvSpPr>
          <p:spPr>
            <a:xfrm>
              <a:off x="1539898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9" name="object 7349"/>
            <p:cNvSpPr/>
            <p:nvPr/>
          </p:nvSpPr>
          <p:spPr>
            <a:xfrm>
              <a:off x="1541623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0" name="object 7350"/>
            <p:cNvSpPr/>
            <p:nvPr/>
          </p:nvSpPr>
          <p:spPr>
            <a:xfrm>
              <a:off x="1543348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1" name="object 7351"/>
            <p:cNvSpPr/>
            <p:nvPr/>
          </p:nvSpPr>
          <p:spPr>
            <a:xfrm>
              <a:off x="1545074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2" name="object 7352"/>
            <p:cNvSpPr/>
            <p:nvPr/>
          </p:nvSpPr>
          <p:spPr>
            <a:xfrm>
              <a:off x="1546799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3" name="object 7353"/>
            <p:cNvSpPr/>
            <p:nvPr/>
          </p:nvSpPr>
          <p:spPr>
            <a:xfrm>
              <a:off x="1548522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4" name="object 7354"/>
            <p:cNvSpPr/>
            <p:nvPr/>
          </p:nvSpPr>
          <p:spPr>
            <a:xfrm>
              <a:off x="1550248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5" name="object 7355"/>
            <p:cNvSpPr/>
            <p:nvPr/>
          </p:nvSpPr>
          <p:spPr>
            <a:xfrm>
              <a:off x="1551973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6" name="object 7356"/>
            <p:cNvSpPr/>
            <p:nvPr/>
          </p:nvSpPr>
          <p:spPr>
            <a:xfrm>
              <a:off x="1553697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7" name="object 7357"/>
            <p:cNvSpPr/>
            <p:nvPr/>
          </p:nvSpPr>
          <p:spPr>
            <a:xfrm>
              <a:off x="1555424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8" name="object 7358"/>
            <p:cNvSpPr/>
            <p:nvPr/>
          </p:nvSpPr>
          <p:spPr>
            <a:xfrm>
              <a:off x="1557148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9" name="object 7359"/>
            <p:cNvSpPr/>
            <p:nvPr/>
          </p:nvSpPr>
          <p:spPr>
            <a:xfrm>
              <a:off x="1558873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0" name="object 7360"/>
            <p:cNvSpPr/>
            <p:nvPr/>
          </p:nvSpPr>
          <p:spPr>
            <a:xfrm>
              <a:off x="1560599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1" name="object 7361"/>
            <p:cNvSpPr/>
            <p:nvPr/>
          </p:nvSpPr>
          <p:spPr>
            <a:xfrm>
              <a:off x="1562321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2" name="object 7362"/>
            <p:cNvSpPr/>
            <p:nvPr/>
          </p:nvSpPr>
          <p:spPr>
            <a:xfrm>
              <a:off x="1564048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3" name="object 7363"/>
            <p:cNvSpPr/>
            <p:nvPr/>
          </p:nvSpPr>
          <p:spPr>
            <a:xfrm>
              <a:off x="1565773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4" name="object 7364"/>
            <p:cNvSpPr/>
            <p:nvPr/>
          </p:nvSpPr>
          <p:spPr>
            <a:xfrm>
              <a:off x="1567497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5" name="object 7365"/>
            <p:cNvSpPr/>
            <p:nvPr/>
          </p:nvSpPr>
          <p:spPr>
            <a:xfrm>
              <a:off x="1569223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6" name="object 7366"/>
            <p:cNvSpPr/>
            <p:nvPr/>
          </p:nvSpPr>
          <p:spPr>
            <a:xfrm>
              <a:off x="1570946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7" name="object 7367"/>
            <p:cNvSpPr/>
            <p:nvPr/>
          </p:nvSpPr>
          <p:spPr>
            <a:xfrm>
              <a:off x="1572673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8" name="object 7368"/>
            <p:cNvSpPr/>
            <p:nvPr/>
          </p:nvSpPr>
          <p:spPr>
            <a:xfrm>
              <a:off x="15738237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9" name="object 7369"/>
            <p:cNvSpPr/>
            <p:nvPr/>
          </p:nvSpPr>
          <p:spPr>
            <a:xfrm>
              <a:off x="15741098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0" name="object 7370"/>
            <p:cNvSpPr/>
            <p:nvPr/>
          </p:nvSpPr>
          <p:spPr>
            <a:xfrm>
              <a:off x="15741098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1" name="object 7371"/>
            <p:cNvSpPr/>
            <p:nvPr/>
          </p:nvSpPr>
          <p:spPr>
            <a:xfrm>
              <a:off x="15297531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313" y="11371"/>
                  </a:lnTo>
                </a:path>
                <a:path w="26669" h="11429">
                  <a:moveTo>
                    <a:pt x="263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2" name="object 7372"/>
            <p:cNvSpPr/>
            <p:nvPr/>
          </p:nvSpPr>
          <p:spPr>
            <a:xfrm>
              <a:off x="15296931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3" name="object 7373"/>
            <p:cNvSpPr/>
            <p:nvPr/>
          </p:nvSpPr>
          <p:spPr>
            <a:xfrm>
              <a:off x="15324240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4" name="object 7374"/>
            <p:cNvSpPr/>
            <p:nvPr/>
          </p:nvSpPr>
          <p:spPr>
            <a:xfrm>
              <a:off x="15324222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900" y="10062"/>
                  </a:lnTo>
                  <a:lnTo>
                    <a:pt x="2900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5" name="object 7375"/>
            <p:cNvSpPr/>
            <p:nvPr/>
          </p:nvSpPr>
          <p:spPr>
            <a:xfrm>
              <a:off x="15297531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16" y="6774"/>
                  </a:lnTo>
                  <a:lnTo>
                    <a:pt x="297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6" name="object 7376"/>
            <p:cNvSpPr/>
            <p:nvPr/>
          </p:nvSpPr>
          <p:spPr>
            <a:xfrm>
              <a:off x="15332847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7" name="object 7377"/>
            <p:cNvSpPr/>
            <p:nvPr/>
          </p:nvSpPr>
          <p:spPr>
            <a:xfrm>
              <a:off x="15069182" y="7035428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29">
                  <a:moveTo>
                    <a:pt x="228108" y="11371"/>
                  </a:moveTo>
                  <a:lnTo>
                    <a:pt x="0" y="11371"/>
                  </a:lnTo>
                </a:path>
                <a:path w="228600" h="11429">
                  <a:moveTo>
                    <a:pt x="0" y="0"/>
                  </a:moveTo>
                  <a:lnTo>
                    <a:pt x="2281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8" name="object 7378"/>
            <p:cNvSpPr/>
            <p:nvPr/>
          </p:nvSpPr>
          <p:spPr>
            <a:xfrm>
              <a:off x="15069794" y="7040518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71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9" name="object 7379"/>
            <p:cNvSpPr/>
            <p:nvPr/>
          </p:nvSpPr>
          <p:spPr>
            <a:xfrm>
              <a:off x="15069171" y="703781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4">
                  <a:moveTo>
                    <a:pt x="228359" y="6774"/>
                  </a:moveTo>
                  <a:lnTo>
                    <a:pt x="0" y="6774"/>
                  </a:lnTo>
                </a:path>
                <a:path w="228600" h="6984">
                  <a:moveTo>
                    <a:pt x="0" y="0"/>
                  </a:moveTo>
                  <a:lnTo>
                    <a:pt x="2283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0" name="object 7380"/>
            <p:cNvSpPr/>
            <p:nvPr/>
          </p:nvSpPr>
          <p:spPr>
            <a:xfrm>
              <a:off x="1532855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1" name="object 7381"/>
            <p:cNvSpPr/>
            <p:nvPr/>
          </p:nvSpPr>
          <p:spPr>
            <a:xfrm>
              <a:off x="1531128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2" name="object 7382"/>
            <p:cNvSpPr/>
            <p:nvPr/>
          </p:nvSpPr>
          <p:spPr>
            <a:xfrm>
              <a:off x="1529404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3" name="object 7383"/>
            <p:cNvSpPr/>
            <p:nvPr/>
          </p:nvSpPr>
          <p:spPr>
            <a:xfrm>
              <a:off x="1527677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4" name="object 7384"/>
            <p:cNvSpPr/>
            <p:nvPr/>
          </p:nvSpPr>
          <p:spPr>
            <a:xfrm>
              <a:off x="1525954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5" name="object 7385"/>
            <p:cNvSpPr/>
            <p:nvPr/>
          </p:nvSpPr>
          <p:spPr>
            <a:xfrm>
              <a:off x="1524228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6" name="object 7386"/>
            <p:cNvSpPr/>
            <p:nvPr/>
          </p:nvSpPr>
          <p:spPr>
            <a:xfrm>
              <a:off x="1522503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7" name="object 7387"/>
            <p:cNvSpPr/>
            <p:nvPr/>
          </p:nvSpPr>
          <p:spPr>
            <a:xfrm>
              <a:off x="1520778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8" name="object 7388"/>
            <p:cNvSpPr/>
            <p:nvPr/>
          </p:nvSpPr>
          <p:spPr>
            <a:xfrm>
              <a:off x="1519053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9" name="object 7389"/>
            <p:cNvSpPr/>
            <p:nvPr/>
          </p:nvSpPr>
          <p:spPr>
            <a:xfrm>
              <a:off x="1517328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0" name="object 7390"/>
            <p:cNvSpPr/>
            <p:nvPr/>
          </p:nvSpPr>
          <p:spPr>
            <a:xfrm>
              <a:off x="1515603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1" name="object 7391"/>
            <p:cNvSpPr/>
            <p:nvPr/>
          </p:nvSpPr>
          <p:spPr>
            <a:xfrm>
              <a:off x="1513878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2" name="object 7392"/>
            <p:cNvSpPr/>
            <p:nvPr/>
          </p:nvSpPr>
          <p:spPr>
            <a:xfrm>
              <a:off x="1512154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3" name="object 7393"/>
            <p:cNvSpPr/>
            <p:nvPr/>
          </p:nvSpPr>
          <p:spPr>
            <a:xfrm>
              <a:off x="1510429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4" name="object 7394"/>
            <p:cNvSpPr/>
            <p:nvPr/>
          </p:nvSpPr>
          <p:spPr>
            <a:xfrm>
              <a:off x="1508704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5" name="object 7395"/>
            <p:cNvSpPr/>
            <p:nvPr/>
          </p:nvSpPr>
          <p:spPr>
            <a:xfrm>
              <a:off x="1506979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6" name="object 7396"/>
            <p:cNvSpPr/>
            <p:nvPr/>
          </p:nvSpPr>
          <p:spPr>
            <a:xfrm>
              <a:off x="1505254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7" name="object 7397"/>
            <p:cNvSpPr/>
            <p:nvPr/>
          </p:nvSpPr>
          <p:spPr>
            <a:xfrm>
              <a:off x="1503529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8" name="object 7398"/>
            <p:cNvSpPr/>
            <p:nvPr/>
          </p:nvSpPr>
          <p:spPr>
            <a:xfrm>
              <a:off x="1501803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9" name="object 7399"/>
            <p:cNvSpPr/>
            <p:nvPr/>
          </p:nvSpPr>
          <p:spPr>
            <a:xfrm>
              <a:off x="1500079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0" name="object 7400"/>
            <p:cNvSpPr/>
            <p:nvPr/>
          </p:nvSpPr>
          <p:spPr>
            <a:xfrm>
              <a:off x="1498354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1" name="object 7401"/>
            <p:cNvSpPr/>
            <p:nvPr/>
          </p:nvSpPr>
          <p:spPr>
            <a:xfrm>
              <a:off x="1496629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2" name="object 7402"/>
            <p:cNvSpPr/>
            <p:nvPr/>
          </p:nvSpPr>
          <p:spPr>
            <a:xfrm>
              <a:off x="1494903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3" name="object 7403"/>
            <p:cNvSpPr/>
            <p:nvPr/>
          </p:nvSpPr>
          <p:spPr>
            <a:xfrm>
              <a:off x="14943299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4" name="object 7404"/>
            <p:cNvSpPr/>
            <p:nvPr/>
          </p:nvSpPr>
          <p:spPr>
            <a:xfrm>
              <a:off x="14943301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5" name="object 7405"/>
            <p:cNvSpPr/>
            <p:nvPr/>
          </p:nvSpPr>
          <p:spPr>
            <a:xfrm>
              <a:off x="14943301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6" name="object 7406"/>
            <p:cNvSpPr/>
            <p:nvPr/>
          </p:nvSpPr>
          <p:spPr>
            <a:xfrm>
              <a:off x="14943301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7" name="object 7407"/>
            <p:cNvSpPr/>
            <p:nvPr/>
          </p:nvSpPr>
          <p:spPr>
            <a:xfrm>
              <a:off x="1495623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8" name="object 7408"/>
            <p:cNvSpPr/>
            <p:nvPr/>
          </p:nvSpPr>
          <p:spPr>
            <a:xfrm>
              <a:off x="1497348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9" name="object 7409"/>
            <p:cNvSpPr/>
            <p:nvPr/>
          </p:nvSpPr>
          <p:spPr>
            <a:xfrm>
              <a:off x="1499073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0" name="object 7410"/>
            <p:cNvSpPr/>
            <p:nvPr/>
          </p:nvSpPr>
          <p:spPr>
            <a:xfrm>
              <a:off x="1500799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1" name="object 7411"/>
            <p:cNvSpPr/>
            <p:nvPr/>
          </p:nvSpPr>
          <p:spPr>
            <a:xfrm>
              <a:off x="1502524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2" name="object 7412"/>
            <p:cNvSpPr/>
            <p:nvPr/>
          </p:nvSpPr>
          <p:spPr>
            <a:xfrm>
              <a:off x="1504248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3" name="object 7413"/>
            <p:cNvSpPr/>
            <p:nvPr/>
          </p:nvSpPr>
          <p:spPr>
            <a:xfrm>
              <a:off x="1505973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4" name="object 7414"/>
            <p:cNvSpPr/>
            <p:nvPr/>
          </p:nvSpPr>
          <p:spPr>
            <a:xfrm>
              <a:off x="1507698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5" name="object 7415"/>
            <p:cNvSpPr/>
            <p:nvPr/>
          </p:nvSpPr>
          <p:spPr>
            <a:xfrm>
              <a:off x="1509424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6" name="object 7416"/>
            <p:cNvSpPr/>
            <p:nvPr/>
          </p:nvSpPr>
          <p:spPr>
            <a:xfrm>
              <a:off x="1511149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7" name="object 7417"/>
            <p:cNvSpPr/>
            <p:nvPr/>
          </p:nvSpPr>
          <p:spPr>
            <a:xfrm>
              <a:off x="1512873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8" name="object 7418"/>
            <p:cNvSpPr/>
            <p:nvPr/>
          </p:nvSpPr>
          <p:spPr>
            <a:xfrm>
              <a:off x="1514600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9" name="object 7419"/>
            <p:cNvSpPr/>
            <p:nvPr/>
          </p:nvSpPr>
          <p:spPr>
            <a:xfrm>
              <a:off x="1516323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0" name="object 7420"/>
            <p:cNvSpPr/>
            <p:nvPr/>
          </p:nvSpPr>
          <p:spPr>
            <a:xfrm>
              <a:off x="1518048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1" name="object 7421"/>
            <p:cNvSpPr/>
            <p:nvPr/>
          </p:nvSpPr>
          <p:spPr>
            <a:xfrm>
              <a:off x="1519773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2" name="object 7422"/>
            <p:cNvSpPr/>
            <p:nvPr/>
          </p:nvSpPr>
          <p:spPr>
            <a:xfrm>
              <a:off x="1521498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3" name="object 7423"/>
            <p:cNvSpPr/>
            <p:nvPr/>
          </p:nvSpPr>
          <p:spPr>
            <a:xfrm>
              <a:off x="1523222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4" name="object 7424"/>
            <p:cNvSpPr/>
            <p:nvPr/>
          </p:nvSpPr>
          <p:spPr>
            <a:xfrm>
              <a:off x="1524948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5" name="object 7425"/>
            <p:cNvSpPr/>
            <p:nvPr/>
          </p:nvSpPr>
          <p:spPr>
            <a:xfrm>
              <a:off x="1526673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6" name="object 7426"/>
            <p:cNvSpPr/>
            <p:nvPr/>
          </p:nvSpPr>
          <p:spPr>
            <a:xfrm>
              <a:off x="1528398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7" name="object 7427"/>
            <p:cNvSpPr/>
            <p:nvPr/>
          </p:nvSpPr>
          <p:spPr>
            <a:xfrm>
              <a:off x="1530122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8" name="object 7428"/>
            <p:cNvSpPr/>
            <p:nvPr/>
          </p:nvSpPr>
          <p:spPr>
            <a:xfrm>
              <a:off x="1531847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9" name="object 7429"/>
            <p:cNvSpPr/>
            <p:nvPr/>
          </p:nvSpPr>
          <p:spPr>
            <a:xfrm>
              <a:off x="15331431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0" name="object 7430"/>
            <p:cNvSpPr/>
            <p:nvPr/>
          </p:nvSpPr>
          <p:spPr>
            <a:xfrm>
              <a:off x="15334300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1" name="object 7431"/>
            <p:cNvSpPr/>
            <p:nvPr/>
          </p:nvSpPr>
          <p:spPr>
            <a:xfrm>
              <a:off x="15334300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2" name="object 7432"/>
            <p:cNvSpPr/>
            <p:nvPr/>
          </p:nvSpPr>
          <p:spPr>
            <a:xfrm>
              <a:off x="15361218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13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3" name="object 7433"/>
            <p:cNvSpPr/>
            <p:nvPr/>
          </p:nvSpPr>
          <p:spPr>
            <a:xfrm>
              <a:off x="15357291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4" name="object 7434"/>
            <p:cNvSpPr/>
            <p:nvPr/>
          </p:nvSpPr>
          <p:spPr>
            <a:xfrm>
              <a:off x="15352979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5" name="object 7435"/>
            <p:cNvSpPr/>
            <p:nvPr/>
          </p:nvSpPr>
          <p:spPr>
            <a:xfrm>
              <a:off x="15342913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4386" y="10062"/>
                  </a:lnTo>
                  <a:lnTo>
                    <a:pt x="14386" y="2879"/>
                  </a:lnTo>
                  <a:lnTo>
                    <a:pt x="18690" y="2879"/>
                  </a:lnTo>
                  <a:lnTo>
                    <a:pt x="18690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6" name="object 7436"/>
            <p:cNvSpPr/>
            <p:nvPr/>
          </p:nvSpPr>
          <p:spPr>
            <a:xfrm>
              <a:off x="1535779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37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7" name="object 7437"/>
            <p:cNvSpPr/>
            <p:nvPr/>
          </p:nvSpPr>
          <p:spPr>
            <a:xfrm>
              <a:off x="15342929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8" name="object 7438"/>
            <p:cNvSpPr/>
            <p:nvPr/>
          </p:nvSpPr>
          <p:spPr>
            <a:xfrm>
              <a:off x="15338626" y="6998833"/>
              <a:ext cx="8890" cy="36195"/>
            </a:xfrm>
            <a:custGeom>
              <a:avLst/>
              <a:gdLst/>
              <a:ahLst/>
              <a:cxnLst/>
              <a:rect l="l" t="t" r="r" b="b"/>
              <a:pathLst>
                <a:path w="8890" h="36195">
                  <a:moveTo>
                    <a:pt x="0" y="3592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35925"/>
                  </a:lnTo>
                  <a:lnTo>
                    <a:pt x="0" y="3592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9" name="object 7439"/>
            <p:cNvSpPr/>
            <p:nvPr/>
          </p:nvSpPr>
          <p:spPr>
            <a:xfrm>
              <a:off x="13781382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26302" y="13392"/>
                  </a:moveTo>
                  <a:lnTo>
                    <a:pt x="0" y="13392"/>
                  </a:lnTo>
                </a:path>
                <a:path w="26669" h="1397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0" name="object 7440"/>
            <p:cNvSpPr/>
            <p:nvPr/>
          </p:nvSpPr>
          <p:spPr>
            <a:xfrm>
              <a:off x="13768854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31" y="2879"/>
                  </a:moveTo>
                  <a:lnTo>
                    <a:pt x="12931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79" y="2879"/>
                  </a:lnTo>
                  <a:lnTo>
                    <a:pt x="2879" y="12942"/>
                  </a:lnTo>
                  <a:lnTo>
                    <a:pt x="12931" y="12942"/>
                  </a:lnTo>
                  <a:lnTo>
                    <a:pt x="12931" y="10052"/>
                  </a:lnTo>
                  <a:lnTo>
                    <a:pt x="8628" y="10052"/>
                  </a:lnTo>
                  <a:lnTo>
                    <a:pt x="8628" y="2879"/>
                  </a:lnTo>
                  <a:lnTo>
                    <a:pt x="12931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1" name="object 7441"/>
            <p:cNvSpPr/>
            <p:nvPr/>
          </p:nvSpPr>
          <p:spPr>
            <a:xfrm>
              <a:off x="13773186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2" name="object 7442"/>
            <p:cNvSpPr/>
            <p:nvPr/>
          </p:nvSpPr>
          <p:spPr>
            <a:xfrm>
              <a:off x="13777958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726" y="7842"/>
                  </a:moveTo>
                  <a:lnTo>
                    <a:pt x="0" y="7842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3" name="object 7443"/>
            <p:cNvSpPr/>
            <p:nvPr/>
          </p:nvSpPr>
          <p:spPr>
            <a:xfrm>
              <a:off x="13771729" y="70419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4" name="object 7444"/>
            <p:cNvSpPr/>
            <p:nvPr/>
          </p:nvSpPr>
          <p:spPr>
            <a:xfrm>
              <a:off x="13754473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5" name="object 7445"/>
            <p:cNvSpPr/>
            <p:nvPr/>
          </p:nvSpPr>
          <p:spPr>
            <a:xfrm>
              <a:off x="13764553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6" name="object 7446"/>
            <p:cNvSpPr/>
            <p:nvPr/>
          </p:nvSpPr>
          <p:spPr>
            <a:xfrm>
              <a:off x="13754473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7" name="object 7447"/>
            <p:cNvSpPr/>
            <p:nvPr/>
          </p:nvSpPr>
          <p:spPr>
            <a:xfrm>
              <a:off x="13871355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02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8" name="object 7448"/>
            <p:cNvSpPr/>
            <p:nvPr/>
          </p:nvSpPr>
          <p:spPr>
            <a:xfrm>
              <a:off x="13868051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9" name="object 7449"/>
            <p:cNvSpPr/>
            <p:nvPr/>
          </p:nvSpPr>
          <p:spPr>
            <a:xfrm>
              <a:off x="13850787" y="704480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455"/>
                  </a:moveTo>
                  <a:lnTo>
                    <a:pt x="0" y="0"/>
                  </a:lnTo>
                  <a:lnTo>
                    <a:pt x="20135" y="0"/>
                  </a:lnTo>
                  <a:lnTo>
                    <a:pt x="20135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0" name="object 7450"/>
            <p:cNvSpPr/>
            <p:nvPr/>
          </p:nvSpPr>
          <p:spPr>
            <a:xfrm>
              <a:off x="13853658" y="7034769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0" y="10062"/>
                  </a:moveTo>
                  <a:lnTo>
                    <a:pt x="14397" y="10062"/>
                  </a:lnTo>
                  <a:lnTo>
                    <a:pt x="14397" y="2879"/>
                  </a:lnTo>
                  <a:lnTo>
                    <a:pt x="17266" y="2879"/>
                  </a:lnTo>
                  <a:lnTo>
                    <a:pt x="17266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1" name="object 7451"/>
            <p:cNvSpPr/>
            <p:nvPr/>
          </p:nvSpPr>
          <p:spPr>
            <a:xfrm>
              <a:off x="13867941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2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2" name="object 7452"/>
            <p:cNvSpPr/>
            <p:nvPr/>
          </p:nvSpPr>
          <p:spPr>
            <a:xfrm>
              <a:off x="13817026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0" y="13392"/>
                  </a:moveTo>
                  <a:lnTo>
                    <a:pt x="26302" y="13392"/>
                  </a:lnTo>
                </a:path>
                <a:path w="26669" h="13970">
                  <a:moveTo>
                    <a:pt x="26302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3" name="object 7453"/>
            <p:cNvSpPr/>
            <p:nvPr/>
          </p:nvSpPr>
          <p:spPr>
            <a:xfrm>
              <a:off x="13843606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2879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2879"/>
                  </a:lnTo>
                  <a:lnTo>
                    <a:pt x="10052" y="2879"/>
                  </a:lnTo>
                  <a:lnTo>
                    <a:pt x="10052" y="12942"/>
                  </a:lnTo>
                  <a:lnTo>
                    <a:pt x="0" y="12942"/>
                  </a:lnTo>
                  <a:lnTo>
                    <a:pt x="0" y="10052"/>
                  </a:lnTo>
                  <a:lnTo>
                    <a:pt x="2879" y="10052"/>
                  </a:lnTo>
                  <a:lnTo>
                    <a:pt x="2879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4" name="object 7454"/>
            <p:cNvSpPr/>
            <p:nvPr/>
          </p:nvSpPr>
          <p:spPr>
            <a:xfrm>
              <a:off x="13817720" y="704625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5" name="object 7455"/>
            <p:cNvSpPr/>
            <p:nvPr/>
          </p:nvSpPr>
          <p:spPr>
            <a:xfrm>
              <a:off x="13817026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7842"/>
                  </a:moveTo>
                  <a:lnTo>
                    <a:pt x="29716" y="7842"/>
                  </a:lnTo>
                  <a:lnTo>
                    <a:pt x="29716" y="0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6" name="object 7456"/>
            <p:cNvSpPr/>
            <p:nvPr/>
          </p:nvSpPr>
          <p:spPr>
            <a:xfrm>
              <a:off x="13846484" y="70419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7" name="object 7457"/>
            <p:cNvSpPr/>
            <p:nvPr/>
          </p:nvSpPr>
          <p:spPr>
            <a:xfrm>
              <a:off x="14541961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302" y="11371"/>
                  </a:lnTo>
                </a:path>
                <a:path w="26669" h="11429">
                  <a:moveTo>
                    <a:pt x="263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8" name="object 7458"/>
            <p:cNvSpPr/>
            <p:nvPr/>
          </p:nvSpPr>
          <p:spPr>
            <a:xfrm>
              <a:off x="14542254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9" name="object 7459"/>
            <p:cNvSpPr/>
            <p:nvPr/>
          </p:nvSpPr>
          <p:spPr>
            <a:xfrm>
              <a:off x="14568120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0" name="object 7460"/>
            <p:cNvSpPr/>
            <p:nvPr/>
          </p:nvSpPr>
          <p:spPr>
            <a:xfrm>
              <a:off x="14568109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879" y="10062"/>
                  </a:lnTo>
                  <a:lnTo>
                    <a:pt x="2879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1" name="object 7461"/>
            <p:cNvSpPr/>
            <p:nvPr/>
          </p:nvSpPr>
          <p:spPr>
            <a:xfrm>
              <a:off x="1454194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16" y="6774"/>
                  </a:lnTo>
                  <a:lnTo>
                    <a:pt x="297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2" name="object 7462"/>
            <p:cNvSpPr/>
            <p:nvPr/>
          </p:nvSpPr>
          <p:spPr>
            <a:xfrm>
              <a:off x="14576745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3" name="object 7463"/>
            <p:cNvSpPr/>
            <p:nvPr/>
          </p:nvSpPr>
          <p:spPr>
            <a:xfrm>
              <a:off x="13807680" y="703118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17664" y="0"/>
                  </a:moveTo>
                  <a:lnTo>
                    <a:pt x="0" y="0"/>
                  </a:lnTo>
                </a:path>
                <a:path w="17780" h="13970">
                  <a:moveTo>
                    <a:pt x="0" y="13392"/>
                  </a:moveTo>
                  <a:lnTo>
                    <a:pt x="17664" y="1339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4" name="object 7464"/>
            <p:cNvSpPr/>
            <p:nvPr/>
          </p:nvSpPr>
          <p:spPr>
            <a:xfrm>
              <a:off x="13807669" y="70462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5" name="object 7465"/>
            <p:cNvSpPr/>
            <p:nvPr/>
          </p:nvSpPr>
          <p:spPr>
            <a:xfrm>
              <a:off x="13807680" y="703457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17664" y="0"/>
                  </a:moveTo>
                  <a:lnTo>
                    <a:pt x="0" y="0"/>
                  </a:lnTo>
                </a:path>
                <a:path w="17780" h="8254">
                  <a:moveTo>
                    <a:pt x="0" y="7821"/>
                  </a:moveTo>
                  <a:lnTo>
                    <a:pt x="17664" y="782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6" name="object 7466"/>
            <p:cNvSpPr/>
            <p:nvPr/>
          </p:nvSpPr>
          <p:spPr>
            <a:xfrm>
              <a:off x="14216000" y="7035428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29">
                  <a:moveTo>
                    <a:pt x="325592" y="11371"/>
                  </a:moveTo>
                  <a:lnTo>
                    <a:pt x="0" y="11371"/>
                  </a:lnTo>
                </a:path>
                <a:path w="325755" h="11429">
                  <a:moveTo>
                    <a:pt x="0" y="0"/>
                  </a:moveTo>
                  <a:lnTo>
                    <a:pt x="3255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7" name="object 7467"/>
            <p:cNvSpPr/>
            <p:nvPr/>
          </p:nvSpPr>
          <p:spPr>
            <a:xfrm>
              <a:off x="14215922" y="7040518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 h="0">
                  <a:moveTo>
                    <a:pt x="0" y="0"/>
                  </a:moveTo>
                  <a:lnTo>
                    <a:pt x="3263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8" name="object 7468"/>
            <p:cNvSpPr/>
            <p:nvPr/>
          </p:nvSpPr>
          <p:spPr>
            <a:xfrm>
              <a:off x="14216007" y="703781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4">
                  <a:moveTo>
                    <a:pt x="325937" y="6774"/>
                  </a:moveTo>
                  <a:lnTo>
                    <a:pt x="0" y="6774"/>
                  </a:lnTo>
                </a:path>
                <a:path w="326390" h="6984">
                  <a:moveTo>
                    <a:pt x="0" y="0"/>
                  </a:moveTo>
                  <a:lnTo>
                    <a:pt x="325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9" name="object 7469"/>
            <p:cNvSpPr/>
            <p:nvPr/>
          </p:nvSpPr>
          <p:spPr>
            <a:xfrm>
              <a:off x="13748745" y="7034778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0" y="10062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0" name="object 7470"/>
            <p:cNvSpPr/>
            <p:nvPr/>
          </p:nvSpPr>
          <p:spPr>
            <a:xfrm>
              <a:off x="14586810" y="7034778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0" y="10062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1" name="object 7471"/>
            <p:cNvSpPr/>
            <p:nvPr/>
          </p:nvSpPr>
          <p:spPr>
            <a:xfrm>
              <a:off x="1456378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2" name="object 7472"/>
            <p:cNvSpPr/>
            <p:nvPr/>
          </p:nvSpPr>
          <p:spPr>
            <a:xfrm>
              <a:off x="1454652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3" name="object 7473"/>
            <p:cNvSpPr/>
            <p:nvPr/>
          </p:nvSpPr>
          <p:spPr>
            <a:xfrm>
              <a:off x="1452929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4" name="object 7474"/>
            <p:cNvSpPr/>
            <p:nvPr/>
          </p:nvSpPr>
          <p:spPr>
            <a:xfrm>
              <a:off x="1451204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5" name="object 7475"/>
            <p:cNvSpPr/>
            <p:nvPr/>
          </p:nvSpPr>
          <p:spPr>
            <a:xfrm>
              <a:off x="1449479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6" name="object 7476"/>
            <p:cNvSpPr/>
            <p:nvPr/>
          </p:nvSpPr>
          <p:spPr>
            <a:xfrm>
              <a:off x="1447753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7" name="object 7477"/>
            <p:cNvSpPr/>
            <p:nvPr/>
          </p:nvSpPr>
          <p:spPr>
            <a:xfrm>
              <a:off x="1446028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8" name="object 7478"/>
            <p:cNvSpPr/>
            <p:nvPr/>
          </p:nvSpPr>
          <p:spPr>
            <a:xfrm>
              <a:off x="1444304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9" name="object 7479"/>
            <p:cNvSpPr/>
            <p:nvPr/>
          </p:nvSpPr>
          <p:spPr>
            <a:xfrm>
              <a:off x="1442578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0" name="object 7480"/>
            <p:cNvSpPr/>
            <p:nvPr/>
          </p:nvSpPr>
          <p:spPr>
            <a:xfrm>
              <a:off x="1440853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1" name="object 7481"/>
            <p:cNvSpPr/>
            <p:nvPr/>
          </p:nvSpPr>
          <p:spPr>
            <a:xfrm>
              <a:off x="1439130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2" name="object 7482"/>
            <p:cNvSpPr/>
            <p:nvPr/>
          </p:nvSpPr>
          <p:spPr>
            <a:xfrm>
              <a:off x="1437404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3" name="object 7483"/>
            <p:cNvSpPr/>
            <p:nvPr/>
          </p:nvSpPr>
          <p:spPr>
            <a:xfrm>
              <a:off x="1435679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4" name="object 7484"/>
            <p:cNvSpPr/>
            <p:nvPr/>
          </p:nvSpPr>
          <p:spPr>
            <a:xfrm>
              <a:off x="1433954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5" name="object 7485"/>
            <p:cNvSpPr/>
            <p:nvPr/>
          </p:nvSpPr>
          <p:spPr>
            <a:xfrm>
              <a:off x="1432229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6" name="object 7486"/>
            <p:cNvSpPr/>
            <p:nvPr/>
          </p:nvSpPr>
          <p:spPr>
            <a:xfrm>
              <a:off x="1430504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7" name="object 7487"/>
            <p:cNvSpPr/>
            <p:nvPr/>
          </p:nvSpPr>
          <p:spPr>
            <a:xfrm>
              <a:off x="1428779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8" name="object 7488"/>
            <p:cNvSpPr/>
            <p:nvPr/>
          </p:nvSpPr>
          <p:spPr>
            <a:xfrm>
              <a:off x="1427054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9" name="object 7489"/>
            <p:cNvSpPr/>
            <p:nvPr/>
          </p:nvSpPr>
          <p:spPr>
            <a:xfrm>
              <a:off x="1425328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0" name="object 7490"/>
            <p:cNvSpPr/>
            <p:nvPr/>
          </p:nvSpPr>
          <p:spPr>
            <a:xfrm>
              <a:off x="1423604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1" name="object 7491"/>
            <p:cNvSpPr/>
            <p:nvPr/>
          </p:nvSpPr>
          <p:spPr>
            <a:xfrm>
              <a:off x="1421878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2" name="object 7492"/>
            <p:cNvSpPr/>
            <p:nvPr/>
          </p:nvSpPr>
          <p:spPr>
            <a:xfrm>
              <a:off x="1420153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3" name="object 7493"/>
            <p:cNvSpPr/>
            <p:nvPr/>
          </p:nvSpPr>
          <p:spPr>
            <a:xfrm>
              <a:off x="1418428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4" name="object 7494"/>
            <p:cNvSpPr/>
            <p:nvPr/>
          </p:nvSpPr>
          <p:spPr>
            <a:xfrm>
              <a:off x="14179977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5" name="object 7495"/>
            <p:cNvSpPr/>
            <p:nvPr/>
          </p:nvSpPr>
          <p:spPr>
            <a:xfrm>
              <a:off x="14179984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6" name="object 7496"/>
            <p:cNvSpPr/>
            <p:nvPr/>
          </p:nvSpPr>
          <p:spPr>
            <a:xfrm>
              <a:off x="14179984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7" name="object 7497"/>
            <p:cNvSpPr/>
            <p:nvPr/>
          </p:nvSpPr>
          <p:spPr>
            <a:xfrm>
              <a:off x="14179984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8" name="object 7498"/>
            <p:cNvSpPr/>
            <p:nvPr/>
          </p:nvSpPr>
          <p:spPr>
            <a:xfrm>
              <a:off x="1419292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9" name="object 7499"/>
            <p:cNvSpPr/>
            <p:nvPr/>
          </p:nvSpPr>
          <p:spPr>
            <a:xfrm>
              <a:off x="1421016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0" name="object 7500"/>
            <p:cNvSpPr/>
            <p:nvPr/>
          </p:nvSpPr>
          <p:spPr>
            <a:xfrm>
              <a:off x="1422742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1" name="object 7501"/>
            <p:cNvSpPr/>
            <p:nvPr/>
          </p:nvSpPr>
          <p:spPr>
            <a:xfrm>
              <a:off x="1424466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2" name="object 7502"/>
            <p:cNvSpPr/>
            <p:nvPr/>
          </p:nvSpPr>
          <p:spPr>
            <a:xfrm>
              <a:off x="1426191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3" name="object 7503"/>
            <p:cNvSpPr/>
            <p:nvPr/>
          </p:nvSpPr>
          <p:spPr>
            <a:xfrm>
              <a:off x="1427917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4" name="object 7504"/>
            <p:cNvSpPr/>
            <p:nvPr/>
          </p:nvSpPr>
          <p:spPr>
            <a:xfrm>
              <a:off x="1429642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5" name="object 7505"/>
            <p:cNvSpPr/>
            <p:nvPr/>
          </p:nvSpPr>
          <p:spPr>
            <a:xfrm>
              <a:off x="1431367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6" name="object 7506"/>
            <p:cNvSpPr/>
            <p:nvPr/>
          </p:nvSpPr>
          <p:spPr>
            <a:xfrm>
              <a:off x="1433093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7" name="object 7507"/>
            <p:cNvSpPr/>
            <p:nvPr/>
          </p:nvSpPr>
          <p:spPr>
            <a:xfrm>
              <a:off x="1434817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8" name="object 7508"/>
            <p:cNvSpPr/>
            <p:nvPr/>
          </p:nvSpPr>
          <p:spPr>
            <a:xfrm>
              <a:off x="1436542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9" name="object 7509"/>
            <p:cNvSpPr/>
            <p:nvPr/>
          </p:nvSpPr>
          <p:spPr>
            <a:xfrm>
              <a:off x="1438267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0" name="object 7510"/>
            <p:cNvSpPr/>
            <p:nvPr/>
          </p:nvSpPr>
          <p:spPr>
            <a:xfrm>
              <a:off x="1439991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1" name="object 7511"/>
            <p:cNvSpPr/>
            <p:nvPr/>
          </p:nvSpPr>
          <p:spPr>
            <a:xfrm>
              <a:off x="1441716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2" name="object 7512"/>
            <p:cNvSpPr/>
            <p:nvPr/>
          </p:nvSpPr>
          <p:spPr>
            <a:xfrm>
              <a:off x="1443442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3" name="object 7513"/>
            <p:cNvSpPr/>
            <p:nvPr/>
          </p:nvSpPr>
          <p:spPr>
            <a:xfrm>
              <a:off x="1445166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4" name="object 7514"/>
            <p:cNvSpPr/>
            <p:nvPr/>
          </p:nvSpPr>
          <p:spPr>
            <a:xfrm>
              <a:off x="1446891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5" name="object 7515"/>
            <p:cNvSpPr/>
            <p:nvPr/>
          </p:nvSpPr>
          <p:spPr>
            <a:xfrm>
              <a:off x="1448617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6" name="object 7516"/>
            <p:cNvSpPr/>
            <p:nvPr/>
          </p:nvSpPr>
          <p:spPr>
            <a:xfrm>
              <a:off x="1450342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7" name="object 7517"/>
            <p:cNvSpPr/>
            <p:nvPr/>
          </p:nvSpPr>
          <p:spPr>
            <a:xfrm>
              <a:off x="1452066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8" name="object 7518"/>
            <p:cNvSpPr/>
            <p:nvPr/>
          </p:nvSpPr>
          <p:spPr>
            <a:xfrm>
              <a:off x="1453791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9" name="object 7519"/>
            <p:cNvSpPr/>
            <p:nvPr/>
          </p:nvSpPr>
          <p:spPr>
            <a:xfrm>
              <a:off x="1455516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0" name="object 7520"/>
            <p:cNvSpPr/>
            <p:nvPr/>
          </p:nvSpPr>
          <p:spPr>
            <a:xfrm>
              <a:off x="14566668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1" name="object 7521"/>
            <p:cNvSpPr/>
            <p:nvPr/>
          </p:nvSpPr>
          <p:spPr>
            <a:xfrm>
              <a:off x="14569545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2" name="object 7522"/>
            <p:cNvSpPr/>
            <p:nvPr/>
          </p:nvSpPr>
          <p:spPr>
            <a:xfrm>
              <a:off x="14569545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3" name="object 7523"/>
            <p:cNvSpPr/>
            <p:nvPr/>
          </p:nvSpPr>
          <p:spPr>
            <a:xfrm>
              <a:off x="14126043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302" y="11371"/>
                  </a:lnTo>
                </a:path>
                <a:path w="26669" h="11429">
                  <a:moveTo>
                    <a:pt x="263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4" name="object 7524"/>
            <p:cNvSpPr/>
            <p:nvPr/>
          </p:nvSpPr>
          <p:spPr>
            <a:xfrm>
              <a:off x="14125361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5" name="object 7525"/>
            <p:cNvSpPr/>
            <p:nvPr/>
          </p:nvSpPr>
          <p:spPr>
            <a:xfrm>
              <a:off x="14152679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6" name="object 7526"/>
            <p:cNvSpPr/>
            <p:nvPr/>
          </p:nvSpPr>
          <p:spPr>
            <a:xfrm>
              <a:off x="14152671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879" y="10062"/>
                  </a:lnTo>
                  <a:lnTo>
                    <a:pt x="2879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7" name="object 7527"/>
            <p:cNvSpPr/>
            <p:nvPr/>
          </p:nvSpPr>
          <p:spPr>
            <a:xfrm>
              <a:off x="14126043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05" y="6774"/>
                  </a:lnTo>
                  <a:lnTo>
                    <a:pt x="2970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8" name="object 7528"/>
            <p:cNvSpPr/>
            <p:nvPr/>
          </p:nvSpPr>
          <p:spPr>
            <a:xfrm>
              <a:off x="14161288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9" name="object 7529"/>
            <p:cNvSpPr/>
            <p:nvPr/>
          </p:nvSpPr>
          <p:spPr>
            <a:xfrm>
              <a:off x="13897672" y="7035428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29">
                  <a:moveTo>
                    <a:pt x="228108" y="11371"/>
                  </a:moveTo>
                  <a:lnTo>
                    <a:pt x="0" y="11371"/>
                  </a:lnTo>
                </a:path>
                <a:path w="228600" h="11429">
                  <a:moveTo>
                    <a:pt x="0" y="0"/>
                  </a:moveTo>
                  <a:lnTo>
                    <a:pt x="2281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0" name="object 7530"/>
            <p:cNvSpPr/>
            <p:nvPr/>
          </p:nvSpPr>
          <p:spPr>
            <a:xfrm>
              <a:off x="13898228" y="7040518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71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1" name="object 7531"/>
            <p:cNvSpPr/>
            <p:nvPr/>
          </p:nvSpPr>
          <p:spPr>
            <a:xfrm>
              <a:off x="13897673" y="703781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4">
                  <a:moveTo>
                    <a:pt x="228370" y="6774"/>
                  </a:moveTo>
                  <a:lnTo>
                    <a:pt x="0" y="6774"/>
                  </a:lnTo>
                </a:path>
                <a:path w="228600" h="6984">
                  <a:moveTo>
                    <a:pt x="0" y="0"/>
                  </a:moveTo>
                  <a:lnTo>
                    <a:pt x="2283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2" name="object 7532"/>
            <p:cNvSpPr/>
            <p:nvPr/>
          </p:nvSpPr>
          <p:spPr>
            <a:xfrm>
              <a:off x="1415698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3" name="object 7533"/>
            <p:cNvSpPr/>
            <p:nvPr/>
          </p:nvSpPr>
          <p:spPr>
            <a:xfrm>
              <a:off x="1413973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4" name="object 7534"/>
            <p:cNvSpPr/>
            <p:nvPr/>
          </p:nvSpPr>
          <p:spPr>
            <a:xfrm>
              <a:off x="1412248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5" name="object 7535"/>
            <p:cNvSpPr/>
            <p:nvPr/>
          </p:nvSpPr>
          <p:spPr>
            <a:xfrm>
              <a:off x="1410522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6" name="object 7536"/>
            <p:cNvSpPr/>
            <p:nvPr/>
          </p:nvSpPr>
          <p:spPr>
            <a:xfrm>
              <a:off x="1408797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7" name="object 7537"/>
            <p:cNvSpPr/>
            <p:nvPr/>
          </p:nvSpPr>
          <p:spPr>
            <a:xfrm>
              <a:off x="1407072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8" name="object 7538"/>
            <p:cNvSpPr/>
            <p:nvPr/>
          </p:nvSpPr>
          <p:spPr>
            <a:xfrm>
              <a:off x="1405348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9" name="object 7539"/>
            <p:cNvSpPr/>
            <p:nvPr/>
          </p:nvSpPr>
          <p:spPr>
            <a:xfrm>
              <a:off x="1403622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0" name="object 7540"/>
            <p:cNvSpPr/>
            <p:nvPr/>
          </p:nvSpPr>
          <p:spPr>
            <a:xfrm>
              <a:off x="1401897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1" name="object 7541"/>
            <p:cNvSpPr/>
            <p:nvPr/>
          </p:nvSpPr>
          <p:spPr>
            <a:xfrm>
              <a:off x="1400172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2" name="object 7542"/>
            <p:cNvSpPr/>
            <p:nvPr/>
          </p:nvSpPr>
          <p:spPr>
            <a:xfrm>
              <a:off x="1398448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3" name="object 7543"/>
            <p:cNvSpPr/>
            <p:nvPr/>
          </p:nvSpPr>
          <p:spPr>
            <a:xfrm>
              <a:off x="1396722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4" name="object 7544"/>
            <p:cNvSpPr/>
            <p:nvPr/>
          </p:nvSpPr>
          <p:spPr>
            <a:xfrm>
              <a:off x="1394997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5" name="object 7545"/>
            <p:cNvSpPr/>
            <p:nvPr/>
          </p:nvSpPr>
          <p:spPr>
            <a:xfrm>
              <a:off x="1393273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6" name="object 7546"/>
            <p:cNvSpPr/>
            <p:nvPr/>
          </p:nvSpPr>
          <p:spPr>
            <a:xfrm>
              <a:off x="1391547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7" name="object 7547"/>
            <p:cNvSpPr/>
            <p:nvPr/>
          </p:nvSpPr>
          <p:spPr>
            <a:xfrm>
              <a:off x="1389822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8" name="object 7548"/>
            <p:cNvSpPr/>
            <p:nvPr/>
          </p:nvSpPr>
          <p:spPr>
            <a:xfrm>
              <a:off x="1388098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9" name="object 7549"/>
            <p:cNvSpPr/>
            <p:nvPr/>
          </p:nvSpPr>
          <p:spPr>
            <a:xfrm>
              <a:off x="1386372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0" name="object 7550"/>
            <p:cNvSpPr/>
            <p:nvPr/>
          </p:nvSpPr>
          <p:spPr>
            <a:xfrm>
              <a:off x="1384648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1" name="object 7551"/>
            <p:cNvSpPr/>
            <p:nvPr/>
          </p:nvSpPr>
          <p:spPr>
            <a:xfrm>
              <a:off x="1382922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2" name="object 7552"/>
            <p:cNvSpPr/>
            <p:nvPr/>
          </p:nvSpPr>
          <p:spPr>
            <a:xfrm>
              <a:off x="1381197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3" name="object 7553"/>
            <p:cNvSpPr/>
            <p:nvPr/>
          </p:nvSpPr>
          <p:spPr>
            <a:xfrm>
              <a:off x="1379472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4" name="object 7554"/>
            <p:cNvSpPr/>
            <p:nvPr/>
          </p:nvSpPr>
          <p:spPr>
            <a:xfrm>
              <a:off x="1377747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5" name="object 7555"/>
            <p:cNvSpPr/>
            <p:nvPr/>
          </p:nvSpPr>
          <p:spPr>
            <a:xfrm>
              <a:off x="13771736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6" name="object 7556"/>
            <p:cNvSpPr/>
            <p:nvPr/>
          </p:nvSpPr>
          <p:spPr>
            <a:xfrm>
              <a:off x="13771732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7" name="object 7557"/>
            <p:cNvSpPr/>
            <p:nvPr/>
          </p:nvSpPr>
          <p:spPr>
            <a:xfrm>
              <a:off x="13771732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8" name="object 7558"/>
            <p:cNvSpPr/>
            <p:nvPr/>
          </p:nvSpPr>
          <p:spPr>
            <a:xfrm>
              <a:off x="13771732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9" name="object 7559"/>
            <p:cNvSpPr/>
            <p:nvPr/>
          </p:nvSpPr>
          <p:spPr>
            <a:xfrm>
              <a:off x="1378466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0" name="object 7560"/>
            <p:cNvSpPr/>
            <p:nvPr/>
          </p:nvSpPr>
          <p:spPr>
            <a:xfrm>
              <a:off x="1380191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1" name="object 7561"/>
            <p:cNvSpPr/>
            <p:nvPr/>
          </p:nvSpPr>
          <p:spPr>
            <a:xfrm>
              <a:off x="1381916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2" name="object 7562"/>
            <p:cNvSpPr/>
            <p:nvPr/>
          </p:nvSpPr>
          <p:spPr>
            <a:xfrm>
              <a:off x="1383642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3" name="object 7563"/>
            <p:cNvSpPr/>
            <p:nvPr/>
          </p:nvSpPr>
          <p:spPr>
            <a:xfrm>
              <a:off x="1385365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4" name="object 7564"/>
            <p:cNvSpPr/>
            <p:nvPr/>
          </p:nvSpPr>
          <p:spPr>
            <a:xfrm>
              <a:off x="1387092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5" name="object 7565"/>
            <p:cNvSpPr/>
            <p:nvPr/>
          </p:nvSpPr>
          <p:spPr>
            <a:xfrm>
              <a:off x="1388816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6" name="object 7566"/>
            <p:cNvSpPr/>
            <p:nvPr/>
          </p:nvSpPr>
          <p:spPr>
            <a:xfrm>
              <a:off x="1390541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7" name="object 7567"/>
            <p:cNvSpPr/>
            <p:nvPr/>
          </p:nvSpPr>
          <p:spPr>
            <a:xfrm>
              <a:off x="1392267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8" name="object 7568"/>
            <p:cNvSpPr/>
            <p:nvPr/>
          </p:nvSpPr>
          <p:spPr>
            <a:xfrm>
              <a:off x="1393992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9" name="object 7569"/>
            <p:cNvSpPr/>
            <p:nvPr/>
          </p:nvSpPr>
          <p:spPr>
            <a:xfrm>
              <a:off x="1395717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0" name="object 7570"/>
            <p:cNvSpPr/>
            <p:nvPr/>
          </p:nvSpPr>
          <p:spPr>
            <a:xfrm>
              <a:off x="1397443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1" name="object 7571"/>
            <p:cNvSpPr/>
            <p:nvPr/>
          </p:nvSpPr>
          <p:spPr>
            <a:xfrm>
              <a:off x="1399166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2" name="object 7572"/>
            <p:cNvSpPr/>
            <p:nvPr/>
          </p:nvSpPr>
          <p:spPr>
            <a:xfrm>
              <a:off x="1400893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3" name="object 7573"/>
            <p:cNvSpPr/>
            <p:nvPr/>
          </p:nvSpPr>
          <p:spPr>
            <a:xfrm>
              <a:off x="1402616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4" name="object 7574"/>
            <p:cNvSpPr/>
            <p:nvPr/>
          </p:nvSpPr>
          <p:spPr>
            <a:xfrm>
              <a:off x="1404342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5" name="object 7575"/>
            <p:cNvSpPr/>
            <p:nvPr/>
          </p:nvSpPr>
          <p:spPr>
            <a:xfrm>
              <a:off x="1406067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6" name="object 7576"/>
            <p:cNvSpPr/>
            <p:nvPr/>
          </p:nvSpPr>
          <p:spPr>
            <a:xfrm>
              <a:off x="1407792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7" name="object 7577"/>
            <p:cNvSpPr/>
            <p:nvPr/>
          </p:nvSpPr>
          <p:spPr>
            <a:xfrm>
              <a:off x="1409516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8" name="object 7578"/>
            <p:cNvSpPr/>
            <p:nvPr/>
          </p:nvSpPr>
          <p:spPr>
            <a:xfrm>
              <a:off x="1411241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9" name="object 7579"/>
            <p:cNvSpPr/>
            <p:nvPr/>
          </p:nvSpPr>
          <p:spPr>
            <a:xfrm>
              <a:off x="1412967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0" name="object 7580"/>
            <p:cNvSpPr/>
            <p:nvPr/>
          </p:nvSpPr>
          <p:spPr>
            <a:xfrm>
              <a:off x="1414692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1" name="object 7581"/>
            <p:cNvSpPr/>
            <p:nvPr/>
          </p:nvSpPr>
          <p:spPr>
            <a:xfrm>
              <a:off x="14159870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2" name="object 7582"/>
            <p:cNvSpPr/>
            <p:nvPr/>
          </p:nvSpPr>
          <p:spPr>
            <a:xfrm>
              <a:off x="14162731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3" name="object 7583"/>
            <p:cNvSpPr/>
            <p:nvPr/>
          </p:nvSpPr>
          <p:spPr>
            <a:xfrm>
              <a:off x="14162731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4" name="object 7584"/>
            <p:cNvSpPr/>
            <p:nvPr/>
          </p:nvSpPr>
          <p:spPr>
            <a:xfrm>
              <a:off x="14189708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02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5" name="object 7585"/>
            <p:cNvSpPr/>
            <p:nvPr/>
          </p:nvSpPr>
          <p:spPr>
            <a:xfrm>
              <a:off x="14185738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6" name="object 7586"/>
            <p:cNvSpPr/>
            <p:nvPr/>
          </p:nvSpPr>
          <p:spPr>
            <a:xfrm>
              <a:off x="14181418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7" name="object 7587"/>
            <p:cNvSpPr/>
            <p:nvPr/>
          </p:nvSpPr>
          <p:spPr>
            <a:xfrm>
              <a:off x="14171362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4386" y="10062"/>
                  </a:lnTo>
                  <a:lnTo>
                    <a:pt x="14386" y="2879"/>
                  </a:lnTo>
                  <a:lnTo>
                    <a:pt x="18669" y="2879"/>
                  </a:lnTo>
                  <a:lnTo>
                    <a:pt x="18669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8" name="object 7588"/>
            <p:cNvSpPr/>
            <p:nvPr/>
          </p:nvSpPr>
          <p:spPr>
            <a:xfrm>
              <a:off x="1418628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2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9" name="object 7589"/>
            <p:cNvSpPr/>
            <p:nvPr/>
          </p:nvSpPr>
          <p:spPr>
            <a:xfrm>
              <a:off x="14171369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0" name="object 7590"/>
            <p:cNvSpPr/>
            <p:nvPr/>
          </p:nvSpPr>
          <p:spPr>
            <a:xfrm>
              <a:off x="14167049" y="6998833"/>
              <a:ext cx="8890" cy="36195"/>
            </a:xfrm>
            <a:custGeom>
              <a:avLst/>
              <a:gdLst/>
              <a:ahLst/>
              <a:cxnLst/>
              <a:rect l="l" t="t" r="r" b="b"/>
              <a:pathLst>
                <a:path w="8890" h="36195">
                  <a:moveTo>
                    <a:pt x="0" y="3592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35925"/>
                  </a:lnTo>
                  <a:lnTo>
                    <a:pt x="0" y="3592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1" name="object 7591"/>
            <p:cNvSpPr/>
            <p:nvPr/>
          </p:nvSpPr>
          <p:spPr>
            <a:xfrm>
              <a:off x="12609878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70" h="13970">
                  <a:moveTo>
                    <a:pt x="26302" y="13392"/>
                  </a:moveTo>
                  <a:lnTo>
                    <a:pt x="0" y="13392"/>
                  </a:lnTo>
                </a:path>
                <a:path w="26670" h="1397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2" name="object 7592"/>
            <p:cNvSpPr/>
            <p:nvPr/>
          </p:nvSpPr>
          <p:spPr>
            <a:xfrm>
              <a:off x="12597283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42" y="2879"/>
                  </a:moveTo>
                  <a:lnTo>
                    <a:pt x="12942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89" y="2879"/>
                  </a:lnTo>
                  <a:lnTo>
                    <a:pt x="2889" y="12942"/>
                  </a:lnTo>
                  <a:lnTo>
                    <a:pt x="12942" y="12942"/>
                  </a:lnTo>
                  <a:lnTo>
                    <a:pt x="12942" y="10052"/>
                  </a:lnTo>
                  <a:lnTo>
                    <a:pt x="8638" y="10052"/>
                  </a:lnTo>
                  <a:lnTo>
                    <a:pt x="8638" y="2879"/>
                  </a:lnTo>
                  <a:lnTo>
                    <a:pt x="12942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3" name="object 7593"/>
            <p:cNvSpPr/>
            <p:nvPr/>
          </p:nvSpPr>
          <p:spPr>
            <a:xfrm>
              <a:off x="12601611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4" name="object 7594"/>
            <p:cNvSpPr/>
            <p:nvPr/>
          </p:nvSpPr>
          <p:spPr>
            <a:xfrm>
              <a:off x="12606454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29726" y="7842"/>
                  </a:moveTo>
                  <a:lnTo>
                    <a:pt x="0" y="7842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5" name="object 7595"/>
            <p:cNvSpPr/>
            <p:nvPr/>
          </p:nvSpPr>
          <p:spPr>
            <a:xfrm>
              <a:off x="12600146" y="70419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6" name="object 7596"/>
            <p:cNvSpPr/>
            <p:nvPr/>
          </p:nvSpPr>
          <p:spPr>
            <a:xfrm>
              <a:off x="12582945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35" y="0"/>
                  </a:lnTo>
                  <a:lnTo>
                    <a:pt x="1723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7" name="object 7597"/>
            <p:cNvSpPr/>
            <p:nvPr/>
          </p:nvSpPr>
          <p:spPr>
            <a:xfrm>
              <a:off x="12594435" y="704480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1455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8" name="object 7598"/>
            <p:cNvSpPr/>
            <p:nvPr/>
          </p:nvSpPr>
          <p:spPr>
            <a:xfrm>
              <a:off x="12582945" y="7044809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0" y="1455"/>
                  </a:moveTo>
                  <a:lnTo>
                    <a:pt x="0" y="0"/>
                  </a:lnTo>
                  <a:lnTo>
                    <a:pt x="11476" y="0"/>
                  </a:lnTo>
                  <a:lnTo>
                    <a:pt x="11476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9" name="object 7599"/>
            <p:cNvSpPr/>
            <p:nvPr/>
          </p:nvSpPr>
          <p:spPr>
            <a:xfrm>
              <a:off x="12699859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302" y="11371"/>
                  </a:moveTo>
                  <a:lnTo>
                    <a:pt x="0" y="11371"/>
                  </a:lnTo>
                </a:path>
                <a:path w="26670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0" name="object 7600"/>
            <p:cNvSpPr/>
            <p:nvPr/>
          </p:nvSpPr>
          <p:spPr>
            <a:xfrm>
              <a:off x="12696485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1" name="object 7601"/>
            <p:cNvSpPr/>
            <p:nvPr/>
          </p:nvSpPr>
          <p:spPr>
            <a:xfrm>
              <a:off x="12679245" y="704480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455"/>
                  </a:moveTo>
                  <a:lnTo>
                    <a:pt x="0" y="0"/>
                  </a:lnTo>
                  <a:lnTo>
                    <a:pt x="20114" y="0"/>
                  </a:lnTo>
                  <a:lnTo>
                    <a:pt x="20114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2" name="object 7602"/>
            <p:cNvSpPr/>
            <p:nvPr/>
          </p:nvSpPr>
          <p:spPr>
            <a:xfrm>
              <a:off x="12682097" y="7034769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14397" y="10062"/>
                  </a:lnTo>
                  <a:lnTo>
                    <a:pt x="14397" y="2879"/>
                  </a:lnTo>
                  <a:lnTo>
                    <a:pt x="17266" y="2879"/>
                  </a:lnTo>
                  <a:lnTo>
                    <a:pt x="17266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3" name="object 7603"/>
            <p:cNvSpPr/>
            <p:nvPr/>
          </p:nvSpPr>
          <p:spPr>
            <a:xfrm>
              <a:off x="12696445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2971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4" name="object 7604"/>
            <p:cNvSpPr/>
            <p:nvPr/>
          </p:nvSpPr>
          <p:spPr>
            <a:xfrm>
              <a:off x="12645515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70" h="13970">
                  <a:moveTo>
                    <a:pt x="0" y="13392"/>
                  </a:moveTo>
                  <a:lnTo>
                    <a:pt x="26302" y="13392"/>
                  </a:lnTo>
                </a:path>
                <a:path w="26670" h="13970">
                  <a:moveTo>
                    <a:pt x="26302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5" name="object 7605"/>
            <p:cNvSpPr/>
            <p:nvPr/>
          </p:nvSpPr>
          <p:spPr>
            <a:xfrm>
              <a:off x="12672062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2879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10031" y="2879"/>
                  </a:lnTo>
                  <a:lnTo>
                    <a:pt x="10031" y="12942"/>
                  </a:lnTo>
                  <a:lnTo>
                    <a:pt x="0" y="12942"/>
                  </a:lnTo>
                  <a:lnTo>
                    <a:pt x="0" y="10052"/>
                  </a:lnTo>
                  <a:lnTo>
                    <a:pt x="2869" y="10052"/>
                  </a:lnTo>
                  <a:lnTo>
                    <a:pt x="2869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6" name="object 7606"/>
            <p:cNvSpPr/>
            <p:nvPr/>
          </p:nvSpPr>
          <p:spPr>
            <a:xfrm>
              <a:off x="12646165" y="704625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7" name="object 7607"/>
            <p:cNvSpPr/>
            <p:nvPr/>
          </p:nvSpPr>
          <p:spPr>
            <a:xfrm>
              <a:off x="12645515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0" y="7842"/>
                  </a:moveTo>
                  <a:lnTo>
                    <a:pt x="29716" y="7842"/>
                  </a:lnTo>
                  <a:lnTo>
                    <a:pt x="29716" y="0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8" name="object 7608"/>
            <p:cNvSpPr/>
            <p:nvPr/>
          </p:nvSpPr>
          <p:spPr>
            <a:xfrm>
              <a:off x="12674924" y="70419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9" name="object 7609"/>
            <p:cNvSpPr/>
            <p:nvPr/>
          </p:nvSpPr>
          <p:spPr>
            <a:xfrm>
              <a:off x="13370438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281" y="11371"/>
                  </a:lnTo>
                </a:path>
                <a:path w="26669" h="11429">
                  <a:moveTo>
                    <a:pt x="2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0" name="object 7610"/>
            <p:cNvSpPr/>
            <p:nvPr/>
          </p:nvSpPr>
          <p:spPr>
            <a:xfrm>
              <a:off x="13370677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1" name="object 7611"/>
            <p:cNvSpPr/>
            <p:nvPr/>
          </p:nvSpPr>
          <p:spPr>
            <a:xfrm>
              <a:off x="13396526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59" y="0"/>
                  </a:lnTo>
                  <a:lnTo>
                    <a:pt x="8659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2" name="object 7612"/>
            <p:cNvSpPr/>
            <p:nvPr/>
          </p:nvSpPr>
          <p:spPr>
            <a:xfrm>
              <a:off x="13396516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1" y="10062"/>
                  </a:moveTo>
                  <a:lnTo>
                    <a:pt x="4324" y="10062"/>
                  </a:lnTo>
                  <a:lnTo>
                    <a:pt x="4324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721" y="0"/>
                  </a:lnTo>
                  <a:lnTo>
                    <a:pt x="1872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3" name="object 7613"/>
            <p:cNvSpPr/>
            <p:nvPr/>
          </p:nvSpPr>
          <p:spPr>
            <a:xfrm>
              <a:off x="13370438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05" y="6774"/>
                  </a:lnTo>
                  <a:lnTo>
                    <a:pt x="2970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4" name="object 7614"/>
            <p:cNvSpPr/>
            <p:nvPr/>
          </p:nvSpPr>
          <p:spPr>
            <a:xfrm>
              <a:off x="13405184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5" name="object 7615"/>
            <p:cNvSpPr/>
            <p:nvPr/>
          </p:nvSpPr>
          <p:spPr>
            <a:xfrm>
              <a:off x="12636178" y="703118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70">
                  <a:moveTo>
                    <a:pt x="17664" y="0"/>
                  </a:moveTo>
                  <a:lnTo>
                    <a:pt x="0" y="0"/>
                  </a:lnTo>
                </a:path>
                <a:path w="17779" h="13970">
                  <a:moveTo>
                    <a:pt x="0" y="13392"/>
                  </a:moveTo>
                  <a:lnTo>
                    <a:pt x="17664" y="1339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6" name="object 7616"/>
            <p:cNvSpPr/>
            <p:nvPr/>
          </p:nvSpPr>
          <p:spPr>
            <a:xfrm>
              <a:off x="12636117" y="70462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7" name="object 7617"/>
            <p:cNvSpPr/>
            <p:nvPr/>
          </p:nvSpPr>
          <p:spPr>
            <a:xfrm>
              <a:off x="12636178" y="703457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4">
                  <a:moveTo>
                    <a:pt x="17664" y="0"/>
                  </a:moveTo>
                  <a:lnTo>
                    <a:pt x="0" y="0"/>
                  </a:lnTo>
                </a:path>
                <a:path w="17779" h="8254">
                  <a:moveTo>
                    <a:pt x="0" y="7821"/>
                  </a:moveTo>
                  <a:lnTo>
                    <a:pt x="17664" y="782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8" name="object 7618"/>
            <p:cNvSpPr/>
            <p:nvPr/>
          </p:nvSpPr>
          <p:spPr>
            <a:xfrm>
              <a:off x="13044502" y="7035428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29">
                  <a:moveTo>
                    <a:pt x="325571" y="11371"/>
                  </a:moveTo>
                  <a:lnTo>
                    <a:pt x="0" y="11371"/>
                  </a:lnTo>
                </a:path>
                <a:path w="325755" h="11429">
                  <a:moveTo>
                    <a:pt x="0" y="0"/>
                  </a:moveTo>
                  <a:lnTo>
                    <a:pt x="3255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9" name="object 7619"/>
            <p:cNvSpPr/>
            <p:nvPr/>
          </p:nvSpPr>
          <p:spPr>
            <a:xfrm>
              <a:off x="13044361" y="7040518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 h="0">
                  <a:moveTo>
                    <a:pt x="0" y="0"/>
                  </a:moveTo>
                  <a:lnTo>
                    <a:pt x="326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0" name="object 7620"/>
            <p:cNvSpPr/>
            <p:nvPr/>
          </p:nvSpPr>
          <p:spPr>
            <a:xfrm>
              <a:off x="13044511" y="703781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4">
                  <a:moveTo>
                    <a:pt x="325927" y="6774"/>
                  </a:moveTo>
                  <a:lnTo>
                    <a:pt x="0" y="6774"/>
                  </a:lnTo>
                </a:path>
                <a:path w="326390" h="6984">
                  <a:moveTo>
                    <a:pt x="0" y="0"/>
                  </a:moveTo>
                  <a:lnTo>
                    <a:pt x="3259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1" name="object 7621"/>
            <p:cNvSpPr/>
            <p:nvPr/>
          </p:nvSpPr>
          <p:spPr>
            <a:xfrm>
              <a:off x="12577167" y="7034778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0" y="10062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2" name="object 7622"/>
            <p:cNvSpPr/>
            <p:nvPr/>
          </p:nvSpPr>
          <p:spPr>
            <a:xfrm>
              <a:off x="13415233" y="7034778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0" y="10062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3" name="object 7623"/>
            <p:cNvSpPr/>
            <p:nvPr/>
          </p:nvSpPr>
          <p:spPr>
            <a:xfrm>
              <a:off x="1339222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4" name="object 7624"/>
            <p:cNvSpPr/>
            <p:nvPr/>
          </p:nvSpPr>
          <p:spPr>
            <a:xfrm>
              <a:off x="1337497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5" name="object 7625"/>
            <p:cNvSpPr/>
            <p:nvPr/>
          </p:nvSpPr>
          <p:spPr>
            <a:xfrm>
              <a:off x="1335772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6" name="object 7626"/>
            <p:cNvSpPr/>
            <p:nvPr/>
          </p:nvSpPr>
          <p:spPr>
            <a:xfrm>
              <a:off x="1334046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7" name="object 7627"/>
            <p:cNvSpPr/>
            <p:nvPr/>
          </p:nvSpPr>
          <p:spPr>
            <a:xfrm>
              <a:off x="1332321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8" name="object 7628"/>
            <p:cNvSpPr/>
            <p:nvPr/>
          </p:nvSpPr>
          <p:spPr>
            <a:xfrm>
              <a:off x="1330597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9" name="object 7629"/>
            <p:cNvSpPr/>
            <p:nvPr/>
          </p:nvSpPr>
          <p:spPr>
            <a:xfrm>
              <a:off x="1328873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0" name="object 7630"/>
            <p:cNvSpPr/>
            <p:nvPr/>
          </p:nvSpPr>
          <p:spPr>
            <a:xfrm>
              <a:off x="1327146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1" name="object 7631"/>
            <p:cNvSpPr/>
            <p:nvPr/>
          </p:nvSpPr>
          <p:spPr>
            <a:xfrm>
              <a:off x="1325423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2" name="object 7632"/>
            <p:cNvSpPr/>
            <p:nvPr/>
          </p:nvSpPr>
          <p:spPr>
            <a:xfrm>
              <a:off x="1323697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3" name="object 7633"/>
            <p:cNvSpPr/>
            <p:nvPr/>
          </p:nvSpPr>
          <p:spPr>
            <a:xfrm>
              <a:off x="1321972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4" name="object 7634"/>
            <p:cNvSpPr/>
            <p:nvPr/>
          </p:nvSpPr>
          <p:spPr>
            <a:xfrm>
              <a:off x="1320247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5" name="object 7635"/>
            <p:cNvSpPr/>
            <p:nvPr/>
          </p:nvSpPr>
          <p:spPr>
            <a:xfrm>
              <a:off x="1318522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6" name="object 7636"/>
            <p:cNvSpPr/>
            <p:nvPr/>
          </p:nvSpPr>
          <p:spPr>
            <a:xfrm>
              <a:off x="1316796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7" name="object 7637"/>
            <p:cNvSpPr/>
            <p:nvPr/>
          </p:nvSpPr>
          <p:spPr>
            <a:xfrm>
              <a:off x="1315073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8" name="object 7638"/>
            <p:cNvSpPr/>
            <p:nvPr/>
          </p:nvSpPr>
          <p:spPr>
            <a:xfrm>
              <a:off x="1313348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9" name="object 7639"/>
            <p:cNvSpPr/>
            <p:nvPr/>
          </p:nvSpPr>
          <p:spPr>
            <a:xfrm>
              <a:off x="1311623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0" name="object 7640"/>
            <p:cNvSpPr/>
            <p:nvPr/>
          </p:nvSpPr>
          <p:spPr>
            <a:xfrm>
              <a:off x="1309898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1" name="object 7641"/>
            <p:cNvSpPr/>
            <p:nvPr/>
          </p:nvSpPr>
          <p:spPr>
            <a:xfrm>
              <a:off x="1308172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2" name="object 7642"/>
            <p:cNvSpPr/>
            <p:nvPr/>
          </p:nvSpPr>
          <p:spPr>
            <a:xfrm>
              <a:off x="1306447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3" name="object 7643"/>
            <p:cNvSpPr/>
            <p:nvPr/>
          </p:nvSpPr>
          <p:spPr>
            <a:xfrm>
              <a:off x="1304721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4" name="object 7644"/>
            <p:cNvSpPr/>
            <p:nvPr/>
          </p:nvSpPr>
          <p:spPr>
            <a:xfrm>
              <a:off x="1302997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5" name="object 7645"/>
            <p:cNvSpPr/>
            <p:nvPr/>
          </p:nvSpPr>
          <p:spPr>
            <a:xfrm>
              <a:off x="1301271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6" name="object 7646"/>
            <p:cNvSpPr/>
            <p:nvPr/>
          </p:nvSpPr>
          <p:spPr>
            <a:xfrm>
              <a:off x="13008425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7" name="object 7647"/>
            <p:cNvSpPr/>
            <p:nvPr/>
          </p:nvSpPr>
          <p:spPr>
            <a:xfrm>
              <a:off x="13008434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8" name="object 7648"/>
            <p:cNvSpPr/>
            <p:nvPr/>
          </p:nvSpPr>
          <p:spPr>
            <a:xfrm>
              <a:off x="13008434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9" name="object 7649"/>
            <p:cNvSpPr/>
            <p:nvPr/>
          </p:nvSpPr>
          <p:spPr>
            <a:xfrm>
              <a:off x="13008434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0" name="object 7650"/>
            <p:cNvSpPr/>
            <p:nvPr/>
          </p:nvSpPr>
          <p:spPr>
            <a:xfrm>
              <a:off x="1302136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1" name="object 7651"/>
            <p:cNvSpPr/>
            <p:nvPr/>
          </p:nvSpPr>
          <p:spPr>
            <a:xfrm>
              <a:off x="1303859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2" name="object 7652"/>
            <p:cNvSpPr/>
            <p:nvPr/>
          </p:nvSpPr>
          <p:spPr>
            <a:xfrm>
              <a:off x="1305585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3" name="object 7653"/>
            <p:cNvSpPr/>
            <p:nvPr/>
          </p:nvSpPr>
          <p:spPr>
            <a:xfrm>
              <a:off x="1307309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4" name="object 7654"/>
            <p:cNvSpPr/>
            <p:nvPr/>
          </p:nvSpPr>
          <p:spPr>
            <a:xfrm>
              <a:off x="1309036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5" name="object 7655"/>
            <p:cNvSpPr/>
            <p:nvPr/>
          </p:nvSpPr>
          <p:spPr>
            <a:xfrm>
              <a:off x="1310760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6" name="object 7656"/>
            <p:cNvSpPr/>
            <p:nvPr/>
          </p:nvSpPr>
          <p:spPr>
            <a:xfrm>
              <a:off x="1312486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7" name="object 7657"/>
            <p:cNvSpPr/>
            <p:nvPr/>
          </p:nvSpPr>
          <p:spPr>
            <a:xfrm>
              <a:off x="1314211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8" name="object 7658"/>
            <p:cNvSpPr/>
            <p:nvPr/>
          </p:nvSpPr>
          <p:spPr>
            <a:xfrm>
              <a:off x="1315937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9" name="object 7659"/>
            <p:cNvSpPr/>
            <p:nvPr/>
          </p:nvSpPr>
          <p:spPr>
            <a:xfrm>
              <a:off x="1317661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0" name="object 7660"/>
            <p:cNvSpPr/>
            <p:nvPr/>
          </p:nvSpPr>
          <p:spPr>
            <a:xfrm>
              <a:off x="1319386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1" name="object 7661"/>
            <p:cNvSpPr/>
            <p:nvPr/>
          </p:nvSpPr>
          <p:spPr>
            <a:xfrm>
              <a:off x="1321112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2" name="object 7662"/>
            <p:cNvSpPr/>
            <p:nvPr/>
          </p:nvSpPr>
          <p:spPr>
            <a:xfrm>
              <a:off x="1322835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3" name="object 7663"/>
            <p:cNvSpPr/>
            <p:nvPr/>
          </p:nvSpPr>
          <p:spPr>
            <a:xfrm>
              <a:off x="1324561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4" name="object 7664"/>
            <p:cNvSpPr/>
            <p:nvPr/>
          </p:nvSpPr>
          <p:spPr>
            <a:xfrm>
              <a:off x="1326286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5" name="object 7665"/>
            <p:cNvSpPr/>
            <p:nvPr/>
          </p:nvSpPr>
          <p:spPr>
            <a:xfrm>
              <a:off x="1328012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6" name="object 7666"/>
            <p:cNvSpPr/>
            <p:nvPr/>
          </p:nvSpPr>
          <p:spPr>
            <a:xfrm>
              <a:off x="1329735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7" name="object 7667"/>
            <p:cNvSpPr/>
            <p:nvPr/>
          </p:nvSpPr>
          <p:spPr>
            <a:xfrm>
              <a:off x="1331461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8" name="object 7668"/>
            <p:cNvSpPr/>
            <p:nvPr/>
          </p:nvSpPr>
          <p:spPr>
            <a:xfrm>
              <a:off x="1333185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9" name="object 7669"/>
            <p:cNvSpPr/>
            <p:nvPr/>
          </p:nvSpPr>
          <p:spPr>
            <a:xfrm>
              <a:off x="1334911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0" name="object 7670"/>
            <p:cNvSpPr/>
            <p:nvPr/>
          </p:nvSpPr>
          <p:spPr>
            <a:xfrm>
              <a:off x="1336636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1" name="object 7671"/>
            <p:cNvSpPr/>
            <p:nvPr/>
          </p:nvSpPr>
          <p:spPr>
            <a:xfrm>
              <a:off x="1338360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2" name="object 7672"/>
            <p:cNvSpPr/>
            <p:nvPr/>
          </p:nvSpPr>
          <p:spPr>
            <a:xfrm>
              <a:off x="13395102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3" name="object 7673"/>
            <p:cNvSpPr/>
            <p:nvPr/>
          </p:nvSpPr>
          <p:spPr>
            <a:xfrm>
              <a:off x="13397978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4" name="object 7674"/>
            <p:cNvSpPr/>
            <p:nvPr/>
          </p:nvSpPr>
          <p:spPr>
            <a:xfrm>
              <a:off x="13397978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5" name="object 7675"/>
            <p:cNvSpPr/>
            <p:nvPr/>
          </p:nvSpPr>
          <p:spPr>
            <a:xfrm>
              <a:off x="12954539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0" y="11371"/>
                  </a:moveTo>
                  <a:lnTo>
                    <a:pt x="26281" y="11371"/>
                  </a:lnTo>
                </a:path>
                <a:path w="26670" h="11429">
                  <a:moveTo>
                    <a:pt x="2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6" name="object 7676"/>
            <p:cNvSpPr/>
            <p:nvPr/>
          </p:nvSpPr>
          <p:spPr>
            <a:xfrm>
              <a:off x="12955252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7" name="object 7677"/>
            <p:cNvSpPr/>
            <p:nvPr/>
          </p:nvSpPr>
          <p:spPr>
            <a:xfrm>
              <a:off x="12981104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8" name="object 7678"/>
            <p:cNvSpPr/>
            <p:nvPr/>
          </p:nvSpPr>
          <p:spPr>
            <a:xfrm>
              <a:off x="12981091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11" y="10062"/>
                  </a:moveTo>
                  <a:lnTo>
                    <a:pt x="2900" y="10062"/>
                  </a:lnTo>
                  <a:lnTo>
                    <a:pt x="2900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711" y="0"/>
                  </a:lnTo>
                  <a:lnTo>
                    <a:pt x="1871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9" name="object 7679"/>
            <p:cNvSpPr/>
            <p:nvPr/>
          </p:nvSpPr>
          <p:spPr>
            <a:xfrm>
              <a:off x="12954539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0" y="6774"/>
                  </a:moveTo>
                  <a:lnTo>
                    <a:pt x="29684" y="6774"/>
                  </a:lnTo>
                  <a:lnTo>
                    <a:pt x="296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0" name="object 7680"/>
            <p:cNvSpPr/>
            <p:nvPr/>
          </p:nvSpPr>
          <p:spPr>
            <a:xfrm>
              <a:off x="12989729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1" name="object 7681"/>
            <p:cNvSpPr/>
            <p:nvPr/>
          </p:nvSpPr>
          <p:spPr>
            <a:xfrm>
              <a:off x="12726175" y="7035428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29">
                  <a:moveTo>
                    <a:pt x="228108" y="11371"/>
                  </a:moveTo>
                  <a:lnTo>
                    <a:pt x="0" y="11371"/>
                  </a:lnTo>
                </a:path>
                <a:path w="228600" h="11429">
                  <a:moveTo>
                    <a:pt x="0" y="0"/>
                  </a:moveTo>
                  <a:lnTo>
                    <a:pt x="2281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2" name="object 7682"/>
            <p:cNvSpPr/>
            <p:nvPr/>
          </p:nvSpPr>
          <p:spPr>
            <a:xfrm>
              <a:off x="12726676" y="7040518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3" name="object 7683"/>
            <p:cNvSpPr/>
            <p:nvPr/>
          </p:nvSpPr>
          <p:spPr>
            <a:xfrm>
              <a:off x="12726169" y="703781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4">
                  <a:moveTo>
                    <a:pt x="228370" y="6774"/>
                  </a:moveTo>
                  <a:lnTo>
                    <a:pt x="0" y="6774"/>
                  </a:lnTo>
                </a:path>
                <a:path w="228600" h="6984">
                  <a:moveTo>
                    <a:pt x="0" y="0"/>
                  </a:moveTo>
                  <a:lnTo>
                    <a:pt x="2283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4" name="object 7684"/>
            <p:cNvSpPr/>
            <p:nvPr/>
          </p:nvSpPr>
          <p:spPr>
            <a:xfrm>
              <a:off x="1298541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5" name="object 7685"/>
            <p:cNvSpPr/>
            <p:nvPr/>
          </p:nvSpPr>
          <p:spPr>
            <a:xfrm>
              <a:off x="1296814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6" name="object 7686"/>
            <p:cNvSpPr/>
            <p:nvPr/>
          </p:nvSpPr>
          <p:spPr>
            <a:xfrm>
              <a:off x="1295090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7" name="object 7687"/>
            <p:cNvSpPr/>
            <p:nvPr/>
          </p:nvSpPr>
          <p:spPr>
            <a:xfrm>
              <a:off x="1293367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8" name="object 7688"/>
            <p:cNvSpPr/>
            <p:nvPr/>
          </p:nvSpPr>
          <p:spPr>
            <a:xfrm>
              <a:off x="1291641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9" name="object 7689"/>
            <p:cNvSpPr/>
            <p:nvPr/>
          </p:nvSpPr>
          <p:spPr>
            <a:xfrm>
              <a:off x="1289914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0" name="object 7690"/>
            <p:cNvSpPr/>
            <p:nvPr/>
          </p:nvSpPr>
          <p:spPr>
            <a:xfrm>
              <a:off x="1288190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1" name="object 7691"/>
            <p:cNvSpPr/>
            <p:nvPr/>
          </p:nvSpPr>
          <p:spPr>
            <a:xfrm>
              <a:off x="1286466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2" name="object 7692"/>
            <p:cNvSpPr/>
            <p:nvPr/>
          </p:nvSpPr>
          <p:spPr>
            <a:xfrm>
              <a:off x="1284741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3" name="object 7693"/>
            <p:cNvSpPr/>
            <p:nvPr/>
          </p:nvSpPr>
          <p:spPr>
            <a:xfrm>
              <a:off x="1283016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4" name="object 7694"/>
            <p:cNvSpPr/>
            <p:nvPr/>
          </p:nvSpPr>
          <p:spPr>
            <a:xfrm>
              <a:off x="1281291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5" name="object 7695"/>
            <p:cNvSpPr/>
            <p:nvPr/>
          </p:nvSpPr>
          <p:spPr>
            <a:xfrm>
              <a:off x="1279566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6" name="object 7696"/>
            <p:cNvSpPr/>
            <p:nvPr/>
          </p:nvSpPr>
          <p:spPr>
            <a:xfrm>
              <a:off x="1277839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7" name="object 7697"/>
            <p:cNvSpPr/>
            <p:nvPr/>
          </p:nvSpPr>
          <p:spPr>
            <a:xfrm>
              <a:off x="1276117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8" name="object 7698"/>
            <p:cNvSpPr/>
            <p:nvPr/>
          </p:nvSpPr>
          <p:spPr>
            <a:xfrm>
              <a:off x="1274391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9" name="object 7699"/>
            <p:cNvSpPr/>
            <p:nvPr/>
          </p:nvSpPr>
          <p:spPr>
            <a:xfrm>
              <a:off x="1272666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0" name="object 7700"/>
            <p:cNvSpPr/>
            <p:nvPr/>
          </p:nvSpPr>
          <p:spPr>
            <a:xfrm>
              <a:off x="1270940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1" name="object 7701"/>
            <p:cNvSpPr/>
            <p:nvPr/>
          </p:nvSpPr>
          <p:spPr>
            <a:xfrm>
              <a:off x="1269216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2" name="object 7702"/>
            <p:cNvSpPr/>
            <p:nvPr/>
          </p:nvSpPr>
          <p:spPr>
            <a:xfrm>
              <a:off x="1267491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3" name="object 7703"/>
            <p:cNvSpPr/>
            <p:nvPr/>
          </p:nvSpPr>
          <p:spPr>
            <a:xfrm>
              <a:off x="1265765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4" name="object 7704"/>
            <p:cNvSpPr/>
            <p:nvPr/>
          </p:nvSpPr>
          <p:spPr>
            <a:xfrm>
              <a:off x="1264039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5" name="object 7705"/>
            <p:cNvSpPr/>
            <p:nvPr/>
          </p:nvSpPr>
          <p:spPr>
            <a:xfrm>
              <a:off x="1262316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6" name="object 7706"/>
            <p:cNvSpPr/>
            <p:nvPr/>
          </p:nvSpPr>
          <p:spPr>
            <a:xfrm>
              <a:off x="1260592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7" name="object 7707"/>
            <p:cNvSpPr/>
            <p:nvPr/>
          </p:nvSpPr>
          <p:spPr>
            <a:xfrm>
              <a:off x="12600170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8" name="object 7708"/>
            <p:cNvSpPr/>
            <p:nvPr/>
          </p:nvSpPr>
          <p:spPr>
            <a:xfrm>
              <a:off x="12600171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9" name="object 7709"/>
            <p:cNvSpPr/>
            <p:nvPr/>
          </p:nvSpPr>
          <p:spPr>
            <a:xfrm>
              <a:off x="12600171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0" name="object 7710"/>
            <p:cNvSpPr/>
            <p:nvPr/>
          </p:nvSpPr>
          <p:spPr>
            <a:xfrm>
              <a:off x="12600171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1" name="object 7711"/>
            <p:cNvSpPr/>
            <p:nvPr/>
          </p:nvSpPr>
          <p:spPr>
            <a:xfrm>
              <a:off x="1261310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2" name="object 7712"/>
            <p:cNvSpPr/>
            <p:nvPr/>
          </p:nvSpPr>
          <p:spPr>
            <a:xfrm>
              <a:off x="1263034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3" name="object 7713"/>
            <p:cNvSpPr/>
            <p:nvPr/>
          </p:nvSpPr>
          <p:spPr>
            <a:xfrm>
              <a:off x="1264762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4" name="object 7714"/>
            <p:cNvSpPr/>
            <p:nvPr/>
          </p:nvSpPr>
          <p:spPr>
            <a:xfrm>
              <a:off x="1266485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5" name="object 7715"/>
            <p:cNvSpPr/>
            <p:nvPr/>
          </p:nvSpPr>
          <p:spPr>
            <a:xfrm>
              <a:off x="1268209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6" name="object 7716"/>
            <p:cNvSpPr/>
            <p:nvPr/>
          </p:nvSpPr>
          <p:spPr>
            <a:xfrm>
              <a:off x="1269936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7" name="object 7717"/>
            <p:cNvSpPr/>
            <p:nvPr/>
          </p:nvSpPr>
          <p:spPr>
            <a:xfrm>
              <a:off x="1271659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8" name="object 7718"/>
            <p:cNvSpPr/>
            <p:nvPr/>
          </p:nvSpPr>
          <p:spPr>
            <a:xfrm>
              <a:off x="1273386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9" name="object 7719"/>
            <p:cNvSpPr/>
            <p:nvPr/>
          </p:nvSpPr>
          <p:spPr>
            <a:xfrm>
              <a:off x="1275109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0" name="object 7720"/>
            <p:cNvSpPr/>
            <p:nvPr/>
          </p:nvSpPr>
          <p:spPr>
            <a:xfrm>
              <a:off x="1276835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1" name="object 7721"/>
            <p:cNvSpPr/>
            <p:nvPr/>
          </p:nvSpPr>
          <p:spPr>
            <a:xfrm>
              <a:off x="1278560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2" name="object 7722"/>
            <p:cNvSpPr/>
            <p:nvPr/>
          </p:nvSpPr>
          <p:spPr>
            <a:xfrm>
              <a:off x="1280286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3" name="object 7723"/>
            <p:cNvSpPr/>
            <p:nvPr/>
          </p:nvSpPr>
          <p:spPr>
            <a:xfrm>
              <a:off x="1282011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4" name="object 7724"/>
            <p:cNvSpPr/>
            <p:nvPr/>
          </p:nvSpPr>
          <p:spPr>
            <a:xfrm>
              <a:off x="1283736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5" name="object 7725"/>
            <p:cNvSpPr/>
            <p:nvPr/>
          </p:nvSpPr>
          <p:spPr>
            <a:xfrm>
              <a:off x="1285461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6" name="object 7726"/>
            <p:cNvSpPr/>
            <p:nvPr/>
          </p:nvSpPr>
          <p:spPr>
            <a:xfrm>
              <a:off x="1287187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7" name="object 7727"/>
            <p:cNvSpPr/>
            <p:nvPr/>
          </p:nvSpPr>
          <p:spPr>
            <a:xfrm>
              <a:off x="1288910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8" name="object 7728"/>
            <p:cNvSpPr/>
            <p:nvPr/>
          </p:nvSpPr>
          <p:spPr>
            <a:xfrm>
              <a:off x="1290636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9" name="object 7729"/>
            <p:cNvSpPr/>
            <p:nvPr/>
          </p:nvSpPr>
          <p:spPr>
            <a:xfrm>
              <a:off x="1292361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0" name="object 7730"/>
            <p:cNvSpPr/>
            <p:nvPr/>
          </p:nvSpPr>
          <p:spPr>
            <a:xfrm>
              <a:off x="1294085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1" name="object 7731"/>
            <p:cNvSpPr/>
            <p:nvPr/>
          </p:nvSpPr>
          <p:spPr>
            <a:xfrm>
              <a:off x="1295811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2" name="object 7732"/>
            <p:cNvSpPr/>
            <p:nvPr/>
          </p:nvSpPr>
          <p:spPr>
            <a:xfrm>
              <a:off x="1297536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3" name="object 7733"/>
            <p:cNvSpPr/>
            <p:nvPr/>
          </p:nvSpPr>
          <p:spPr>
            <a:xfrm>
              <a:off x="12988280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4" name="object 7734"/>
            <p:cNvSpPr/>
            <p:nvPr/>
          </p:nvSpPr>
          <p:spPr>
            <a:xfrm>
              <a:off x="12991172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5" name="object 7735"/>
            <p:cNvSpPr/>
            <p:nvPr/>
          </p:nvSpPr>
          <p:spPr>
            <a:xfrm>
              <a:off x="12991172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6" name="object 7736"/>
            <p:cNvSpPr/>
            <p:nvPr/>
          </p:nvSpPr>
          <p:spPr>
            <a:xfrm>
              <a:off x="13018203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02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7" name="object 7737"/>
            <p:cNvSpPr/>
            <p:nvPr/>
          </p:nvSpPr>
          <p:spPr>
            <a:xfrm>
              <a:off x="13014170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8" name="object 7738"/>
            <p:cNvSpPr/>
            <p:nvPr/>
          </p:nvSpPr>
          <p:spPr>
            <a:xfrm>
              <a:off x="13009876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9" name="object 7739"/>
            <p:cNvSpPr/>
            <p:nvPr/>
          </p:nvSpPr>
          <p:spPr>
            <a:xfrm>
              <a:off x="12999803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4386" y="10062"/>
                  </a:lnTo>
                  <a:lnTo>
                    <a:pt x="14386" y="2879"/>
                  </a:lnTo>
                  <a:lnTo>
                    <a:pt x="18701" y="2879"/>
                  </a:lnTo>
                  <a:lnTo>
                    <a:pt x="18701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0" name="object 7740"/>
            <p:cNvSpPr/>
            <p:nvPr/>
          </p:nvSpPr>
          <p:spPr>
            <a:xfrm>
              <a:off x="13014800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05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1" name="object 7741"/>
            <p:cNvSpPr/>
            <p:nvPr/>
          </p:nvSpPr>
          <p:spPr>
            <a:xfrm>
              <a:off x="12999810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2" name="object 7742"/>
            <p:cNvSpPr/>
            <p:nvPr/>
          </p:nvSpPr>
          <p:spPr>
            <a:xfrm>
              <a:off x="12995488" y="6998833"/>
              <a:ext cx="8890" cy="36195"/>
            </a:xfrm>
            <a:custGeom>
              <a:avLst/>
              <a:gdLst/>
              <a:ahLst/>
              <a:cxnLst/>
              <a:rect l="l" t="t" r="r" b="b"/>
              <a:pathLst>
                <a:path w="8890" h="36195">
                  <a:moveTo>
                    <a:pt x="0" y="3592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35925"/>
                  </a:lnTo>
                  <a:lnTo>
                    <a:pt x="0" y="3592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3" name="object 7743"/>
            <p:cNvSpPr/>
            <p:nvPr/>
          </p:nvSpPr>
          <p:spPr>
            <a:xfrm>
              <a:off x="16124383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26302" y="13392"/>
                  </a:moveTo>
                  <a:lnTo>
                    <a:pt x="0" y="13392"/>
                  </a:lnTo>
                </a:path>
                <a:path w="26669" h="1397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4" name="object 7744"/>
            <p:cNvSpPr/>
            <p:nvPr/>
          </p:nvSpPr>
          <p:spPr>
            <a:xfrm>
              <a:off x="16111979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42" y="2879"/>
                  </a:moveTo>
                  <a:lnTo>
                    <a:pt x="12942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2879" y="2879"/>
                  </a:lnTo>
                  <a:lnTo>
                    <a:pt x="2879" y="12942"/>
                  </a:lnTo>
                  <a:lnTo>
                    <a:pt x="12942" y="12942"/>
                  </a:lnTo>
                  <a:lnTo>
                    <a:pt x="12942" y="10052"/>
                  </a:lnTo>
                  <a:lnTo>
                    <a:pt x="8638" y="10052"/>
                  </a:lnTo>
                  <a:lnTo>
                    <a:pt x="8638" y="2879"/>
                  </a:lnTo>
                  <a:lnTo>
                    <a:pt x="12942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5" name="object 7745"/>
            <p:cNvSpPr/>
            <p:nvPr/>
          </p:nvSpPr>
          <p:spPr>
            <a:xfrm>
              <a:off x="16116306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6" name="object 7746"/>
            <p:cNvSpPr/>
            <p:nvPr/>
          </p:nvSpPr>
          <p:spPr>
            <a:xfrm>
              <a:off x="16120980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705" y="7842"/>
                  </a:moveTo>
                  <a:lnTo>
                    <a:pt x="0" y="7842"/>
                  </a:lnTo>
                  <a:lnTo>
                    <a:pt x="0" y="0"/>
                  </a:lnTo>
                  <a:lnTo>
                    <a:pt x="29705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7" name="object 7747"/>
            <p:cNvSpPr/>
            <p:nvPr/>
          </p:nvSpPr>
          <p:spPr>
            <a:xfrm>
              <a:off x="16114855" y="70419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8" name="object 7748"/>
            <p:cNvSpPr/>
            <p:nvPr/>
          </p:nvSpPr>
          <p:spPr>
            <a:xfrm>
              <a:off x="16097611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9" name="object 7749"/>
            <p:cNvSpPr/>
            <p:nvPr/>
          </p:nvSpPr>
          <p:spPr>
            <a:xfrm>
              <a:off x="16107674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0" name="object 7750"/>
            <p:cNvSpPr/>
            <p:nvPr/>
          </p:nvSpPr>
          <p:spPr>
            <a:xfrm>
              <a:off x="16097611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1" name="object 7751"/>
            <p:cNvSpPr/>
            <p:nvPr/>
          </p:nvSpPr>
          <p:spPr>
            <a:xfrm>
              <a:off x="16214378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13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2" name="object 7752"/>
            <p:cNvSpPr/>
            <p:nvPr/>
          </p:nvSpPr>
          <p:spPr>
            <a:xfrm>
              <a:off x="16211188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3" name="object 7753"/>
            <p:cNvSpPr/>
            <p:nvPr/>
          </p:nvSpPr>
          <p:spPr>
            <a:xfrm>
              <a:off x="16193942" y="704480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455"/>
                  </a:moveTo>
                  <a:lnTo>
                    <a:pt x="0" y="0"/>
                  </a:lnTo>
                  <a:lnTo>
                    <a:pt x="20114" y="0"/>
                  </a:lnTo>
                  <a:lnTo>
                    <a:pt x="20114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4" name="object 7754"/>
            <p:cNvSpPr/>
            <p:nvPr/>
          </p:nvSpPr>
          <p:spPr>
            <a:xfrm>
              <a:off x="16196795" y="7034769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0" y="10062"/>
                  </a:moveTo>
                  <a:lnTo>
                    <a:pt x="14397" y="10062"/>
                  </a:lnTo>
                  <a:lnTo>
                    <a:pt x="14397" y="2879"/>
                  </a:lnTo>
                  <a:lnTo>
                    <a:pt x="17245" y="2879"/>
                  </a:lnTo>
                  <a:lnTo>
                    <a:pt x="17245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5" name="object 7755"/>
            <p:cNvSpPr/>
            <p:nvPr/>
          </p:nvSpPr>
          <p:spPr>
            <a:xfrm>
              <a:off x="1621096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2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6" name="object 7756"/>
            <p:cNvSpPr/>
            <p:nvPr/>
          </p:nvSpPr>
          <p:spPr>
            <a:xfrm>
              <a:off x="16160043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0" y="13392"/>
                  </a:moveTo>
                  <a:lnTo>
                    <a:pt x="26302" y="13392"/>
                  </a:lnTo>
                </a:path>
                <a:path w="26669" h="13970">
                  <a:moveTo>
                    <a:pt x="26302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7" name="object 7757"/>
            <p:cNvSpPr/>
            <p:nvPr/>
          </p:nvSpPr>
          <p:spPr>
            <a:xfrm>
              <a:off x="16186742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2879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10052" y="2879"/>
                  </a:lnTo>
                  <a:lnTo>
                    <a:pt x="10052" y="12942"/>
                  </a:lnTo>
                  <a:lnTo>
                    <a:pt x="0" y="12942"/>
                  </a:lnTo>
                  <a:lnTo>
                    <a:pt x="0" y="10052"/>
                  </a:lnTo>
                  <a:lnTo>
                    <a:pt x="2869" y="10052"/>
                  </a:lnTo>
                  <a:lnTo>
                    <a:pt x="2869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8" name="object 7758"/>
            <p:cNvSpPr/>
            <p:nvPr/>
          </p:nvSpPr>
          <p:spPr>
            <a:xfrm>
              <a:off x="16159433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9" name="object 7759"/>
            <p:cNvSpPr/>
            <p:nvPr/>
          </p:nvSpPr>
          <p:spPr>
            <a:xfrm>
              <a:off x="16160043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7842"/>
                  </a:moveTo>
                  <a:lnTo>
                    <a:pt x="29705" y="7842"/>
                  </a:lnTo>
                  <a:lnTo>
                    <a:pt x="29705" y="0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0" name="object 7760"/>
            <p:cNvSpPr/>
            <p:nvPr/>
          </p:nvSpPr>
          <p:spPr>
            <a:xfrm>
              <a:off x="16189603" y="70419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1" name="object 7761"/>
            <p:cNvSpPr/>
            <p:nvPr/>
          </p:nvSpPr>
          <p:spPr>
            <a:xfrm>
              <a:off x="16884959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313" y="11371"/>
                  </a:lnTo>
                </a:path>
                <a:path w="26669" h="11429">
                  <a:moveTo>
                    <a:pt x="263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2" name="object 7762"/>
            <p:cNvSpPr/>
            <p:nvPr/>
          </p:nvSpPr>
          <p:spPr>
            <a:xfrm>
              <a:off x="16885359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3" name="object 7763"/>
            <p:cNvSpPr/>
            <p:nvPr/>
          </p:nvSpPr>
          <p:spPr>
            <a:xfrm>
              <a:off x="16911242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4" name="object 7764"/>
            <p:cNvSpPr/>
            <p:nvPr/>
          </p:nvSpPr>
          <p:spPr>
            <a:xfrm>
              <a:off x="16911225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11" y="10062"/>
                  </a:moveTo>
                  <a:lnTo>
                    <a:pt x="2900" y="10062"/>
                  </a:lnTo>
                  <a:lnTo>
                    <a:pt x="2900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711" y="0"/>
                  </a:lnTo>
                  <a:lnTo>
                    <a:pt x="1871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5" name="object 7765"/>
            <p:cNvSpPr/>
            <p:nvPr/>
          </p:nvSpPr>
          <p:spPr>
            <a:xfrm>
              <a:off x="16884959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26" y="6774"/>
                  </a:lnTo>
                  <a:lnTo>
                    <a:pt x="2972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6" name="object 7766"/>
            <p:cNvSpPr/>
            <p:nvPr/>
          </p:nvSpPr>
          <p:spPr>
            <a:xfrm>
              <a:off x="16919865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83" y="0"/>
                  </a:lnTo>
                  <a:lnTo>
                    <a:pt x="10083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7" name="object 7767"/>
            <p:cNvSpPr/>
            <p:nvPr/>
          </p:nvSpPr>
          <p:spPr>
            <a:xfrm>
              <a:off x="16150666" y="703118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17695" y="0"/>
                  </a:moveTo>
                  <a:lnTo>
                    <a:pt x="0" y="0"/>
                  </a:lnTo>
                </a:path>
                <a:path w="17780" h="13970">
                  <a:moveTo>
                    <a:pt x="0" y="13392"/>
                  </a:moveTo>
                  <a:lnTo>
                    <a:pt x="17695" y="1339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8" name="object 7768"/>
            <p:cNvSpPr/>
            <p:nvPr/>
          </p:nvSpPr>
          <p:spPr>
            <a:xfrm>
              <a:off x="16150806" y="70462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9" name="object 7769"/>
            <p:cNvSpPr/>
            <p:nvPr/>
          </p:nvSpPr>
          <p:spPr>
            <a:xfrm>
              <a:off x="16150666" y="703457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17695" y="0"/>
                  </a:moveTo>
                  <a:lnTo>
                    <a:pt x="0" y="0"/>
                  </a:lnTo>
                </a:path>
                <a:path w="17780" h="8254">
                  <a:moveTo>
                    <a:pt x="0" y="7821"/>
                  </a:moveTo>
                  <a:lnTo>
                    <a:pt x="17695" y="782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0" name="object 7770"/>
            <p:cNvSpPr/>
            <p:nvPr/>
          </p:nvSpPr>
          <p:spPr>
            <a:xfrm>
              <a:off x="16559022" y="7035428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5" h="11429">
                  <a:moveTo>
                    <a:pt x="325571" y="11371"/>
                  </a:moveTo>
                  <a:lnTo>
                    <a:pt x="0" y="11371"/>
                  </a:lnTo>
                </a:path>
                <a:path w="325755" h="11429">
                  <a:moveTo>
                    <a:pt x="0" y="0"/>
                  </a:moveTo>
                  <a:lnTo>
                    <a:pt x="3255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1" name="object 7771"/>
            <p:cNvSpPr/>
            <p:nvPr/>
          </p:nvSpPr>
          <p:spPr>
            <a:xfrm>
              <a:off x="16559057" y="7040518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 h="0">
                  <a:moveTo>
                    <a:pt x="0" y="0"/>
                  </a:moveTo>
                  <a:lnTo>
                    <a:pt x="326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2" name="object 7772"/>
            <p:cNvSpPr/>
            <p:nvPr/>
          </p:nvSpPr>
          <p:spPr>
            <a:xfrm>
              <a:off x="16559021" y="703781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4">
                  <a:moveTo>
                    <a:pt x="325937" y="6774"/>
                  </a:moveTo>
                  <a:lnTo>
                    <a:pt x="0" y="6774"/>
                  </a:lnTo>
                </a:path>
                <a:path w="326390" h="6984">
                  <a:moveTo>
                    <a:pt x="0" y="0"/>
                  </a:moveTo>
                  <a:lnTo>
                    <a:pt x="3259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3" name="object 7773"/>
            <p:cNvSpPr/>
            <p:nvPr/>
          </p:nvSpPr>
          <p:spPr>
            <a:xfrm>
              <a:off x="16091865" y="7034778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0" y="10062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4" name="object 7774"/>
            <p:cNvSpPr/>
            <p:nvPr/>
          </p:nvSpPr>
          <p:spPr>
            <a:xfrm>
              <a:off x="16929931" y="7034778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0" y="10062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5" name="object 7775"/>
            <p:cNvSpPr/>
            <p:nvPr/>
          </p:nvSpPr>
          <p:spPr>
            <a:xfrm>
              <a:off x="1690691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6" name="object 7776"/>
            <p:cNvSpPr/>
            <p:nvPr/>
          </p:nvSpPr>
          <p:spPr>
            <a:xfrm>
              <a:off x="1688966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7" name="object 7777"/>
            <p:cNvSpPr/>
            <p:nvPr/>
          </p:nvSpPr>
          <p:spPr>
            <a:xfrm>
              <a:off x="1687241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8" name="object 7778"/>
            <p:cNvSpPr/>
            <p:nvPr/>
          </p:nvSpPr>
          <p:spPr>
            <a:xfrm>
              <a:off x="1685517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9" name="object 7779"/>
            <p:cNvSpPr/>
            <p:nvPr/>
          </p:nvSpPr>
          <p:spPr>
            <a:xfrm>
              <a:off x="1683792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0" name="object 7780"/>
            <p:cNvSpPr/>
            <p:nvPr/>
          </p:nvSpPr>
          <p:spPr>
            <a:xfrm>
              <a:off x="1682066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1" name="object 7781"/>
            <p:cNvSpPr/>
            <p:nvPr/>
          </p:nvSpPr>
          <p:spPr>
            <a:xfrm>
              <a:off x="1680341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2" name="object 7782"/>
            <p:cNvSpPr/>
            <p:nvPr/>
          </p:nvSpPr>
          <p:spPr>
            <a:xfrm>
              <a:off x="1678616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3" name="object 7783"/>
            <p:cNvSpPr/>
            <p:nvPr/>
          </p:nvSpPr>
          <p:spPr>
            <a:xfrm>
              <a:off x="1676891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4" name="object 7784"/>
            <p:cNvSpPr/>
            <p:nvPr/>
          </p:nvSpPr>
          <p:spPr>
            <a:xfrm>
              <a:off x="1675167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5" name="object 7785"/>
            <p:cNvSpPr/>
            <p:nvPr/>
          </p:nvSpPr>
          <p:spPr>
            <a:xfrm>
              <a:off x="1673441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6" name="object 7786"/>
            <p:cNvSpPr/>
            <p:nvPr/>
          </p:nvSpPr>
          <p:spPr>
            <a:xfrm>
              <a:off x="1671717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7" name="object 7787"/>
            <p:cNvSpPr/>
            <p:nvPr/>
          </p:nvSpPr>
          <p:spPr>
            <a:xfrm>
              <a:off x="1669990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8" name="object 7788"/>
            <p:cNvSpPr/>
            <p:nvPr/>
          </p:nvSpPr>
          <p:spPr>
            <a:xfrm>
              <a:off x="1668266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9" name="object 7789"/>
            <p:cNvSpPr/>
            <p:nvPr/>
          </p:nvSpPr>
          <p:spPr>
            <a:xfrm>
              <a:off x="1666541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0" name="object 7790"/>
            <p:cNvSpPr/>
            <p:nvPr/>
          </p:nvSpPr>
          <p:spPr>
            <a:xfrm>
              <a:off x="1664816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1" name="object 7791"/>
            <p:cNvSpPr/>
            <p:nvPr/>
          </p:nvSpPr>
          <p:spPr>
            <a:xfrm>
              <a:off x="1663092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2" name="object 7792"/>
            <p:cNvSpPr/>
            <p:nvPr/>
          </p:nvSpPr>
          <p:spPr>
            <a:xfrm>
              <a:off x="1661367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3" name="object 7793"/>
            <p:cNvSpPr/>
            <p:nvPr/>
          </p:nvSpPr>
          <p:spPr>
            <a:xfrm>
              <a:off x="1659641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4" name="object 7794"/>
            <p:cNvSpPr/>
            <p:nvPr/>
          </p:nvSpPr>
          <p:spPr>
            <a:xfrm>
              <a:off x="1657916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5" name="object 7795"/>
            <p:cNvSpPr/>
            <p:nvPr/>
          </p:nvSpPr>
          <p:spPr>
            <a:xfrm>
              <a:off x="1656191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6" name="object 7796"/>
            <p:cNvSpPr/>
            <p:nvPr/>
          </p:nvSpPr>
          <p:spPr>
            <a:xfrm>
              <a:off x="1654466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7" name="object 7797"/>
            <p:cNvSpPr/>
            <p:nvPr/>
          </p:nvSpPr>
          <p:spPr>
            <a:xfrm>
              <a:off x="1652740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8" name="object 7798"/>
            <p:cNvSpPr/>
            <p:nvPr/>
          </p:nvSpPr>
          <p:spPr>
            <a:xfrm>
              <a:off x="16523102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9" name="object 7799"/>
            <p:cNvSpPr/>
            <p:nvPr/>
          </p:nvSpPr>
          <p:spPr>
            <a:xfrm>
              <a:off x="16523105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0" name="object 7800"/>
            <p:cNvSpPr/>
            <p:nvPr/>
          </p:nvSpPr>
          <p:spPr>
            <a:xfrm>
              <a:off x="16523105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1" name="object 7801"/>
            <p:cNvSpPr/>
            <p:nvPr/>
          </p:nvSpPr>
          <p:spPr>
            <a:xfrm>
              <a:off x="16523105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2" name="object 7802"/>
            <p:cNvSpPr/>
            <p:nvPr/>
          </p:nvSpPr>
          <p:spPr>
            <a:xfrm>
              <a:off x="1653604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3" name="object 7803"/>
            <p:cNvSpPr/>
            <p:nvPr/>
          </p:nvSpPr>
          <p:spPr>
            <a:xfrm>
              <a:off x="1655329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4" name="object 7804"/>
            <p:cNvSpPr/>
            <p:nvPr/>
          </p:nvSpPr>
          <p:spPr>
            <a:xfrm>
              <a:off x="1657054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5" name="object 7805"/>
            <p:cNvSpPr/>
            <p:nvPr/>
          </p:nvSpPr>
          <p:spPr>
            <a:xfrm>
              <a:off x="1658778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6" name="object 7806"/>
            <p:cNvSpPr/>
            <p:nvPr/>
          </p:nvSpPr>
          <p:spPr>
            <a:xfrm>
              <a:off x="1660503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7" name="object 7807"/>
            <p:cNvSpPr/>
            <p:nvPr/>
          </p:nvSpPr>
          <p:spPr>
            <a:xfrm>
              <a:off x="1662229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8" name="object 7808"/>
            <p:cNvSpPr/>
            <p:nvPr/>
          </p:nvSpPr>
          <p:spPr>
            <a:xfrm>
              <a:off x="1663954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9" name="object 7809"/>
            <p:cNvSpPr/>
            <p:nvPr/>
          </p:nvSpPr>
          <p:spPr>
            <a:xfrm>
              <a:off x="1665678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0" name="object 7810"/>
            <p:cNvSpPr/>
            <p:nvPr/>
          </p:nvSpPr>
          <p:spPr>
            <a:xfrm>
              <a:off x="1667403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1" name="object 7811"/>
            <p:cNvSpPr/>
            <p:nvPr/>
          </p:nvSpPr>
          <p:spPr>
            <a:xfrm>
              <a:off x="1669129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2" name="object 7812"/>
            <p:cNvSpPr/>
            <p:nvPr/>
          </p:nvSpPr>
          <p:spPr>
            <a:xfrm>
              <a:off x="1670854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3" name="object 7813"/>
            <p:cNvSpPr/>
            <p:nvPr/>
          </p:nvSpPr>
          <p:spPr>
            <a:xfrm>
              <a:off x="1672579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4" name="object 7814"/>
            <p:cNvSpPr/>
            <p:nvPr/>
          </p:nvSpPr>
          <p:spPr>
            <a:xfrm>
              <a:off x="1674305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5" name="object 7815"/>
            <p:cNvSpPr/>
            <p:nvPr/>
          </p:nvSpPr>
          <p:spPr>
            <a:xfrm>
              <a:off x="1676030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6" name="object 7816"/>
            <p:cNvSpPr/>
            <p:nvPr/>
          </p:nvSpPr>
          <p:spPr>
            <a:xfrm>
              <a:off x="1677755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7" name="object 7817"/>
            <p:cNvSpPr/>
            <p:nvPr/>
          </p:nvSpPr>
          <p:spPr>
            <a:xfrm>
              <a:off x="1679480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8" name="object 7818"/>
            <p:cNvSpPr/>
            <p:nvPr/>
          </p:nvSpPr>
          <p:spPr>
            <a:xfrm>
              <a:off x="1681205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9" name="object 7819"/>
            <p:cNvSpPr/>
            <p:nvPr/>
          </p:nvSpPr>
          <p:spPr>
            <a:xfrm>
              <a:off x="1682930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0" name="object 7820"/>
            <p:cNvSpPr/>
            <p:nvPr/>
          </p:nvSpPr>
          <p:spPr>
            <a:xfrm>
              <a:off x="1684654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1" name="object 7821"/>
            <p:cNvSpPr/>
            <p:nvPr/>
          </p:nvSpPr>
          <p:spPr>
            <a:xfrm>
              <a:off x="1686380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2" name="object 7822"/>
            <p:cNvSpPr/>
            <p:nvPr/>
          </p:nvSpPr>
          <p:spPr>
            <a:xfrm>
              <a:off x="16881053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3" name="object 7823"/>
            <p:cNvSpPr/>
            <p:nvPr/>
          </p:nvSpPr>
          <p:spPr>
            <a:xfrm>
              <a:off x="1689828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4" name="object 7824"/>
            <p:cNvSpPr/>
            <p:nvPr/>
          </p:nvSpPr>
          <p:spPr>
            <a:xfrm>
              <a:off x="16909789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5" name="object 7825"/>
            <p:cNvSpPr/>
            <p:nvPr/>
          </p:nvSpPr>
          <p:spPr>
            <a:xfrm>
              <a:off x="16912665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6" name="object 7826"/>
            <p:cNvSpPr/>
            <p:nvPr/>
          </p:nvSpPr>
          <p:spPr>
            <a:xfrm>
              <a:off x="16912665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7" name="object 7827"/>
            <p:cNvSpPr/>
            <p:nvPr/>
          </p:nvSpPr>
          <p:spPr>
            <a:xfrm>
              <a:off x="16469051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281" y="11371"/>
                  </a:lnTo>
                </a:path>
                <a:path w="26669" h="11429">
                  <a:moveTo>
                    <a:pt x="2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8" name="object 7828"/>
            <p:cNvSpPr/>
            <p:nvPr/>
          </p:nvSpPr>
          <p:spPr>
            <a:xfrm>
              <a:off x="16468477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9" name="object 7829"/>
            <p:cNvSpPr/>
            <p:nvPr/>
          </p:nvSpPr>
          <p:spPr>
            <a:xfrm>
              <a:off x="16495783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0" name="object 7830"/>
            <p:cNvSpPr/>
            <p:nvPr/>
          </p:nvSpPr>
          <p:spPr>
            <a:xfrm>
              <a:off x="16495772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11" y="10062"/>
                  </a:moveTo>
                  <a:lnTo>
                    <a:pt x="2921" y="10062"/>
                  </a:lnTo>
                  <a:lnTo>
                    <a:pt x="2921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711" y="0"/>
                  </a:lnTo>
                  <a:lnTo>
                    <a:pt x="1871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1" name="object 7831"/>
            <p:cNvSpPr/>
            <p:nvPr/>
          </p:nvSpPr>
          <p:spPr>
            <a:xfrm>
              <a:off x="1646904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16" y="6774"/>
                  </a:lnTo>
                  <a:lnTo>
                    <a:pt x="297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2" name="object 7832"/>
            <p:cNvSpPr/>
            <p:nvPr/>
          </p:nvSpPr>
          <p:spPr>
            <a:xfrm>
              <a:off x="16504426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3" name="object 7833"/>
            <p:cNvSpPr/>
            <p:nvPr/>
          </p:nvSpPr>
          <p:spPr>
            <a:xfrm>
              <a:off x="16240687" y="7035428"/>
              <a:ext cx="228600" cy="11430"/>
            </a:xfrm>
            <a:custGeom>
              <a:avLst/>
              <a:gdLst/>
              <a:ahLst/>
              <a:cxnLst/>
              <a:rect l="l" t="t" r="r" b="b"/>
              <a:pathLst>
                <a:path w="228600" h="11429">
                  <a:moveTo>
                    <a:pt x="228108" y="11371"/>
                  </a:moveTo>
                  <a:lnTo>
                    <a:pt x="0" y="11371"/>
                  </a:lnTo>
                </a:path>
                <a:path w="228600" h="11429">
                  <a:moveTo>
                    <a:pt x="0" y="0"/>
                  </a:moveTo>
                  <a:lnTo>
                    <a:pt x="2281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4" name="object 7834"/>
            <p:cNvSpPr/>
            <p:nvPr/>
          </p:nvSpPr>
          <p:spPr>
            <a:xfrm>
              <a:off x="16241354" y="7040518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71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5" name="object 7835"/>
            <p:cNvSpPr/>
            <p:nvPr/>
          </p:nvSpPr>
          <p:spPr>
            <a:xfrm>
              <a:off x="16240684" y="7037819"/>
              <a:ext cx="228600" cy="6985"/>
            </a:xfrm>
            <a:custGeom>
              <a:avLst/>
              <a:gdLst/>
              <a:ahLst/>
              <a:cxnLst/>
              <a:rect l="l" t="t" r="r" b="b"/>
              <a:pathLst>
                <a:path w="228600" h="6984">
                  <a:moveTo>
                    <a:pt x="228359" y="6774"/>
                  </a:moveTo>
                  <a:lnTo>
                    <a:pt x="0" y="6774"/>
                  </a:lnTo>
                </a:path>
                <a:path w="228600" h="6984">
                  <a:moveTo>
                    <a:pt x="0" y="0"/>
                  </a:moveTo>
                  <a:lnTo>
                    <a:pt x="2283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6" name="object 7836"/>
            <p:cNvSpPr/>
            <p:nvPr/>
          </p:nvSpPr>
          <p:spPr>
            <a:xfrm>
              <a:off x="1650010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7" name="object 7837"/>
            <p:cNvSpPr/>
            <p:nvPr/>
          </p:nvSpPr>
          <p:spPr>
            <a:xfrm>
              <a:off x="1648285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8" name="object 7838"/>
            <p:cNvSpPr/>
            <p:nvPr/>
          </p:nvSpPr>
          <p:spPr>
            <a:xfrm>
              <a:off x="1646560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9" name="object 7839"/>
            <p:cNvSpPr/>
            <p:nvPr/>
          </p:nvSpPr>
          <p:spPr>
            <a:xfrm>
              <a:off x="1644835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0" name="object 7840"/>
            <p:cNvSpPr/>
            <p:nvPr/>
          </p:nvSpPr>
          <p:spPr>
            <a:xfrm>
              <a:off x="16431104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1" name="object 7841"/>
            <p:cNvSpPr/>
            <p:nvPr/>
          </p:nvSpPr>
          <p:spPr>
            <a:xfrm>
              <a:off x="16413852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2" name="object 7842"/>
            <p:cNvSpPr/>
            <p:nvPr/>
          </p:nvSpPr>
          <p:spPr>
            <a:xfrm>
              <a:off x="16396620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3" name="object 7843"/>
            <p:cNvSpPr/>
            <p:nvPr/>
          </p:nvSpPr>
          <p:spPr>
            <a:xfrm>
              <a:off x="1637935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4" name="object 7844"/>
            <p:cNvSpPr/>
            <p:nvPr/>
          </p:nvSpPr>
          <p:spPr>
            <a:xfrm>
              <a:off x="1636210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5" name="object 7845"/>
            <p:cNvSpPr/>
            <p:nvPr/>
          </p:nvSpPr>
          <p:spPr>
            <a:xfrm>
              <a:off x="1634484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6" name="object 7846"/>
            <p:cNvSpPr/>
            <p:nvPr/>
          </p:nvSpPr>
          <p:spPr>
            <a:xfrm>
              <a:off x="1632761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7" name="object 7847"/>
            <p:cNvSpPr/>
            <p:nvPr/>
          </p:nvSpPr>
          <p:spPr>
            <a:xfrm>
              <a:off x="16310357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8" name="object 7848"/>
            <p:cNvSpPr/>
            <p:nvPr/>
          </p:nvSpPr>
          <p:spPr>
            <a:xfrm>
              <a:off x="1629310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9" name="object 7849"/>
            <p:cNvSpPr/>
            <p:nvPr/>
          </p:nvSpPr>
          <p:spPr>
            <a:xfrm>
              <a:off x="1627584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0" name="object 7850"/>
            <p:cNvSpPr/>
            <p:nvPr/>
          </p:nvSpPr>
          <p:spPr>
            <a:xfrm>
              <a:off x="1625860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1" name="object 7851"/>
            <p:cNvSpPr/>
            <p:nvPr/>
          </p:nvSpPr>
          <p:spPr>
            <a:xfrm>
              <a:off x="16241335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2" name="object 7852"/>
            <p:cNvSpPr/>
            <p:nvPr/>
          </p:nvSpPr>
          <p:spPr>
            <a:xfrm>
              <a:off x="16224113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3" name="object 7853"/>
            <p:cNvSpPr/>
            <p:nvPr/>
          </p:nvSpPr>
          <p:spPr>
            <a:xfrm>
              <a:off x="1620683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4" name="object 7854"/>
            <p:cNvSpPr/>
            <p:nvPr/>
          </p:nvSpPr>
          <p:spPr>
            <a:xfrm>
              <a:off x="1618960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5" name="object 7855"/>
            <p:cNvSpPr/>
            <p:nvPr/>
          </p:nvSpPr>
          <p:spPr>
            <a:xfrm>
              <a:off x="16172351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6" name="object 7856"/>
            <p:cNvSpPr/>
            <p:nvPr/>
          </p:nvSpPr>
          <p:spPr>
            <a:xfrm>
              <a:off x="16155098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7" name="object 7857"/>
            <p:cNvSpPr/>
            <p:nvPr/>
          </p:nvSpPr>
          <p:spPr>
            <a:xfrm>
              <a:off x="16137856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8" name="object 7858"/>
            <p:cNvSpPr/>
            <p:nvPr/>
          </p:nvSpPr>
          <p:spPr>
            <a:xfrm>
              <a:off x="16120609" y="70721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9" name="object 7859"/>
            <p:cNvSpPr/>
            <p:nvPr/>
          </p:nvSpPr>
          <p:spPr>
            <a:xfrm>
              <a:off x="16114858" y="7072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0" name="object 7860"/>
            <p:cNvSpPr/>
            <p:nvPr/>
          </p:nvSpPr>
          <p:spPr>
            <a:xfrm>
              <a:off x="16114850" y="706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1" name="object 7861"/>
            <p:cNvSpPr/>
            <p:nvPr/>
          </p:nvSpPr>
          <p:spPr>
            <a:xfrm>
              <a:off x="16114850" y="70505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2" name="object 7862"/>
            <p:cNvSpPr/>
            <p:nvPr/>
          </p:nvSpPr>
          <p:spPr>
            <a:xfrm>
              <a:off x="16114850" y="70505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3" name="object 7863"/>
            <p:cNvSpPr/>
            <p:nvPr/>
          </p:nvSpPr>
          <p:spPr>
            <a:xfrm>
              <a:off x="1612779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4" name="object 7864"/>
            <p:cNvSpPr/>
            <p:nvPr/>
          </p:nvSpPr>
          <p:spPr>
            <a:xfrm>
              <a:off x="1614505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5" name="object 7865"/>
            <p:cNvSpPr/>
            <p:nvPr/>
          </p:nvSpPr>
          <p:spPr>
            <a:xfrm>
              <a:off x="1616230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6" name="object 7866"/>
            <p:cNvSpPr/>
            <p:nvPr/>
          </p:nvSpPr>
          <p:spPr>
            <a:xfrm>
              <a:off x="16179542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7" name="object 7867"/>
            <p:cNvSpPr/>
            <p:nvPr/>
          </p:nvSpPr>
          <p:spPr>
            <a:xfrm>
              <a:off x="1619679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8" name="object 7868"/>
            <p:cNvSpPr/>
            <p:nvPr/>
          </p:nvSpPr>
          <p:spPr>
            <a:xfrm>
              <a:off x="1621404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9" name="object 7869"/>
            <p:cNvSpPr/>
            <p:nvPr/>
          </p:nvSpPr>
          <p:spPr>
            <a:xfrm>
              <a:off x="1623128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0" name="object 7870"/>
            <p:cNvSpPr/>
            <p:nvPr/>
          </p:nvSpPr>
          <p:spPr>
            <a:xfrm>
              <a:off x="1624855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1" name="object 7871"/>
            <p:cNvSpPr/>
            <p:nvPr/>
          </p:nvSpPr>
          <p:spPr>
            <a:xfrm>
              <a:off x="1626579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2" name="object 7872"/>
            <p:cNvSpPr/>
            <p:nvPr/>
          </p:nvSpPr>
          <p:spPr>
            <a:xfrm>
              <a:off x="1628304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3" name="object 7873"/>
            <p:cNvSpPr/>
            <p:nvPr/>
          </p:nvSpPr>
          <p:spPr>
            <a:xfrm>
              <a:off x="1630029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4" name="object 7874"/>
            <p:cNvSpPr/>
            <p:nvPr/>
          </p:nvSpPr>
          <p:spPr>
            <a:xfrm>
              <a:off x="1631754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5" name="object 7875"/>
            <p:cNvSpPr/>
            <p:nvPr/>
          </p:nvSpPr>
          <p:spPr>
            <a:xfrm>
              <a:off x="16334799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6" name="object 7876"/>
            <p:cNvSpPr/>
            <p:nvPr/>
          </p:nvSpPr>
          <p:spPr>
            <a:xfrm>
              <a:off x="16352035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7" name="object 7877"/>
            <p:cNvSpPr/>
            <p:nvPr/>
          </p:nvSpPr>
          <p:spPr>
            <a:xfrm>
              <a:off x="16369296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8" name="object 7878"/>
            <p:cNvSpPr/>
            <p:nvPr/>
          </p:nvSpPr>
          <p:spPr>
            <a:xfrm>
              <a:off x="16386541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9" name="object 7879"/>
            <p:cNvSpPr/>
            <p:nvPr/>
          </p:nvSpPr>
          <p:spPr>
            <a:xfrm>
              <a:off x="1640379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0" name="object 7880"/>
            <p:cNvSpPr/>
            <p:nvPr/>
          </p:nvSpPr>
          <p:spPr>
            <a:xfrm>
              <a:off x="1642104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1" name="object 7881"/>
            <p:cNvSpPr/>
            <p:nvPr/>
          </p:nvSpPr>
          <p:spPr>
            <a:xfrm>
              <a:off x="16438300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2" name="object 7882"/>
            <p:cNvSpPr/>
            <p:nvPr/>
          </p:nvSpPr>
          <p:spPr>
            <a:xfrm>
              <a:off x="16455538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3" name="object 7883"/>
            <p:cNvSpPr/>
            <p:nvPr/>
          </p:nvSpPr>
          <p:spPr>
            <a:xfrm>
              <a:off x="16472807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4" name="object 7884"/>
            <p:cNvSpPr/>
            <p:nvPr/>
          </p:nvSpPr>
          <p:spPr>
            <a:xfrm>
              <a:off x="16490044" y="705058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5" name="object 7885"/>
            <p:cNvSpPr/>
            <p:nvPr/>
          </p:nvSpPr>
          <p:spPr>
            <a:xfrm>
              <a:off x="16502974" y="70505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6" name="object 7886"/>
            <p:cNvSpPr/>
            <p:nvPr/>
          </p:nvSpPr>
          <p:spPr>
            <a:xfrm>
              <a:off x="16505866" y="70505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7" name="object 7887"/>
            <p:cNvSpPr/>
            <p:nvPr/>
          </p:nvSpPr>
          <p:spPr>
            <a:xfrm>
              <a:off x="16505866" y="70678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8" name="object 7888"/>
            <p:cNvSpPr/>
            <p:nvPr/>
          </p:nvSpPr>
          <p:spPr>
            <a:xfrm>
              <a:off x="16532724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02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9" name="object 7889"/>
            <p:cNvSpPr/>
            <p:nvPr/>
          </p:nvSpPr>
          <p:spPr>
            <a:xfrm>
              <a:off x="16528859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0" name="object 7890"/>
            <p:cNvSpPr/>
            <p:nvPr/>
          </p:nvSpPr>
          <p:spPr>
            <a:xfrm>
              <a:off x="16524555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1" name="object 7891"/>
            <p:cNvSpPr/>
            <p:nvPr/>
          </p:nvSpPr>
          <p:spPr>
            <a:xfrm>
              <a:off x="16514483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4386" y="10062"/>
                  </a:lnTo>
                  <a:lnTo>
                    <a:pt x="14386" y="2879"/>
                  </a:lnTo>
                  <a:lnTo>
                    <a:pt x="18701" y="2879"/>
                  </a:lnTo>
                  <a:lnTo>
                    <a:pt x="18701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2" name="object 7892"/>
            <p:cNvSpPr/>
            <p:nvPr/>
          </p:nvSpPr>
          <p:spPr>
            <a:xfrm>
              <a:off x="16529320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705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3" name="object 7893"/>
            <p:cNvSpPr/>
            <p:nvPr/>
          </p:nvSpPr>
          <p:spPr>
            <a:xfrm>
              <a:off x="16514491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4" name="object 7894"/>
            <p:cNvSpPr/>
            <p:nvPr/>
          </p:nvSpPr>
          <p:spPr>
            <a:xfrm>
              <a:off x="16508746" y="6998833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59" h="36195">
                  <a:moveTo>
                    <a:pt x="0" y="35925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35925"/>
                  </a:lnTo>
                  <a:lnTo>
                    <a:pt x="0" y="3592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5" name="object 7895"/>
            <p:cNvSpPr/>
            <p:nvPr/>
          </p:nvSpPr>
          <p:spPr>
            <a:xfrm>
              <a:off x="18440727" y="6998844"/>
              <a:ext cx="832485" cy="34925"/>
            </a:xfrm>
            <a:custGeom>
              <a:avLst/>
              <a:gdLst/>
              <a:ahLst/>
              <a:cxnLst/>
              <a:rect l="l" t="t" r="r" b="b"/>
              <a:pathLst>
                <a:path w="832484" h="34925">
                  <a:moveTo>
                    <a:pt x="0" y="34480"/>
                  </a:moveTo>
                  <a:lnTo>
                    <a:pt x="0" y="0"/>
                  </a:lnTo>
                  <a:lnTo>
                    <a:pt x="832320" y="0"/>
                  </a:lnTo>
                  <a:lnTo>
                    <a:pt x="832320" y="3448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6" name="object 7896"/>
            <p:cNvSpPr/>
            <p:nvPr/>
          </p:nvSpPr>
          <p:spPr>
            <a:xfrm>
              <a:off x="18595503" y="7035428"/>
              <a:ext cx="634365" cy="11430"/>
            </a:xfrm>
            <a:custGeom>
              <a:avLst/>
              <a:gdLst/>
              <a:ahLst/>
              <a:cxnLst/>
              <a:rect l="l" t="t" r="r" b="b"/>
              <a:pathLst>
                <a:path w="634365" h="11429">
                  <a:moveTo>
                    <a:pt x="0" y="11371"/>
                  </a:moveTo>
                  <a:lnTo>
                    <a:pt x="634221" y="11371"/>
                  </a:lnTo>
                </a:path>
                <a:path w="634365" h="11429">
                  <a:moveTo>
                    <a:pt x="6342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7" name="object 7897"/>
            <p:cNvSpPr/>
            <p:nvPr/>
          </p:nvSpPr>
          <p:spPr>
            <a:xfrm>
              <a:off x="18595983" y="7040518"/>
              <a:ext cx="634365" cy="0"/>
            </a:xfrm>
            <a:custGeom>
              <a:avLst/>
              <a:gdLst/>
              <a:ahLst/>
              <a:cxnLst/>
              <a:rect l="l" t="t" r="r" b="b"/>
              <a:pathLst>
                <a:path w="634365" h="0">
                  <a:moveTo>
                    <a:pt x="6339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8" name="object 7898"/>
            <p:cNvSpPr/>
            <p:nvPr/>
          </p:nvSpPr>
          <p:spPr>
            <a:xfrm>
              <a:off x="18595391" y="7037586"/>
              <a:ext cx="634365" cy="6985"/>
            </a:xfrm>
            <a:custGeom>
              <a:avLst/>
              <a:gdLst/>
              <a:ahLst/>
              <a:cxnLst/>
              <a:rect l="l" t="t" r="r" b="b"/>
              <a:pathLst>
                <a:path w="634365" h="6984">
                  <a:moveTo>
                    <a:pt x="0" y="6910"/>
                  </a:moveTo>
                  <a:lnTo>
                    <a:pt x="634336" y="6910"/>
                  </a:lnTo>
                </a:path>
                <a:path w="634365" h="6984">
                  <a:moveTo>
                    <a:pt x="6343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9" name="object 7899"/>
            <p:cNvSpPr/>
            <p:nvPr/>
          </p:nvSpPr>
          <p:spPr>
            <a:xfrm>
              <a:off x="18454640" y="6955271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30" h="74929">
                  <a:moveTo>
                    <a:pt x="74709" y="74730"/>
                  </a:moveTo>
                  <a:lnTo>
                    <a:pt x="68837" y="45640"/>
                  </a:lnTo>
                  <a:lnTo>
                    <a:pt x="52825" y="21886"/>
                  </a:lnTo>
                  <a:lnTo>
                    <a:pt x="29077" y="587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0" name="object 7900"/>
            <p:cNvSpPr/>
            <p:nvPr/>
          </p:nvSpPr>
          <p:spPr>
            <a:xfrm>
              <a:off x="18455127" y="6955702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w="0" h="74929">
                  <a:moveTo>
                    <a:pt x="0" y="747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1" name="object 7901"/>
            <p:cNvSpPr/>
            <p:nvPr/>
          </p:nvSpPr>
          <p:spPr>
            <a:xfrm>
              <a:off x="18467399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26302" y="13392"/>
                  </a:moveTo>
                  <a:lnTo>
                    <a:pt x="0" y="13392"/>
                  </a:lnTo>
                </a:path>
                <a:path w="26669" h="1397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2" name="object 7902"/>
            <p:cNvSpPr/>
            <p:nvPr/>
          </p:nvSpPr>
          <p:spPr>
            <a:xfrm>
              <a:off x="18455126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31" y="2879"/>
                  </a:moveTo>
                  <a:lnTo>
                    <a:pt x="12931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1413" y="2879"/>
                  </a:lnTo>
                  <a:lnTo>
                    <a:pt x="1413" y="12942"/>
                  </a:lnTo>
                  <a:lnTo>
                    <a:pt x="12931" y="12942"/>
                  </a:lnTo>
                  <a:lnTo>
                    <a:pt x="12931" y="10052"/>
                  </a:lnTo>
                  <a:lnTo>
                    <a:pt x="8607" y="10052"/>
                  </a:lnTo>
                  <a:lnTo>
                    <a:pt x="8607" y="2879"/>
                  </a:lnTo>
                  <a:lnTo>
                    <a:pt x="12931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3" name="object 7903"/>
            <p:cNvSpPr/>
            <p:nvPr/>
          </p:nvSpPr>
          <p:spPr>
            <a:xfrm>
              <a:off x="18459418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4" name="object 7904"/>
            <p:cNvSpPr/>
            <p:nvPr/>
          </p:nvSpPr>
          <p:spPr>
            <a:xfrm>
              <a:off x="18463736" y="703907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5" name="object 7905"/>
            <p:cNvSpPr/>
            <p:nvPr/>
          </p:nvSpPr>
          <p:spPr>
            <a:xfrm>
              <a:off x="18464017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684" y="7842"/>
                  </a:moveTo>
                  <a:lnTo>
                    <a:pt x="0" y="7842"/>
                  </a:lnTo>
                  <a:lnTo>
                    <a:pt x="0" y="0"/>
                  </a:lnTo>
                  <a:lnTo>
                    <a:pt x="29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6" name="object 7906"/>
            <p:cNvSpPr/>
            <p:nvPr/>
          </p:nvSpPr>
          <p:spPr>
            <a:xfrm>
              <a:off x="18456532" y="70419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203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7" name="object 7907"/>
            <p:cNvSpPr/>
            <p:nvPr/>
          </p:nvSpPr>
          <p:spPr>
            <a:xfrm>
              <a:off x="18440730" y="7034778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59">
                  <a:moveTo>
                    <a:pt x="0" y="10062"/>
                  </a:moveTo>
                  <a:lnTo>
                    <a:pt x="0" y="0"/>
                  </a:lnTo>
                  <a:lnTo>
                    <a:pt x="15790" y="0"/>
                  </a:lnTo>
                  <a:lnTo>
                    <a:pt x="15790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8" name="object 7908"/>
            <p:cNvSpPr/>
            <p:nvPr/>
          </p:nvSpPr>
          <p:spPr>
            <a:xfrm>
              <a:off x="18450779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9" name="object 7909"/>
            <p:cNvSpPr/>
            <p:nvPr/>
          </p:nvSpPr>
          <p:spPr>
            <a:xfrm>
              <a:off x="18440730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0" name="object 7910"/>
            <p:cNvSpPr/>
            <p:nvPr/>
          </p:nvSpPr>
          <p:spPr>
            <a:xfrm>
              <a:off x="19228017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0" y="11371"/>
                  </a:moveTo>
                  <a:lnTo>
                    <a:pt x="26334" y="11371"/>
                  </a:lnTo>
                </a:path>
                <a:path w="26669" h="11429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1" name="object 7911"/>
            <p:cNvSpPr/>
            <p:nvPr/>
          </p:nvSpPr>
          <p:spPr>
            <a:xfrm>
              <a:off x="19228489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2" name="object 7912"/>
            <p:cNvSpPr/>
            <p:nvPr/>
          </p:nvSpPr>
          <p:spPr>
            <a:xfrm>
              <a:off x="19254344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3" name="object 7913"/>
            <p:cNvSpPr/>
            <p:nvPr/>
          </p:nvSpPr>
          <p:spPr>
            <a:xfrm>
              <a:off x="19254343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11" y="10062"/>
                  </a:moveTo>
                  <a:lnTo>
                    <a:pt x="2900" y="10062"/>
                  </a:lnTo>
                  <a:lnTo>
                    <a:pt x="2900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711" y="0"/>
                  </a:lnTo>
                  <a:lnTo>
                    <a:pt x="1871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4" name="object 7914"/>
            <p:cNvSpPr/>
            <p:nvPr/>
          </p:nvSpPr>
          <p:spPr>
            <a:xfrm>
              <a:off x="19228017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0" y="6774"/>
                  </a:moveTo>
                  <a:lnTo>
                    <a:pt x="29737" y="6774"/>
                  </a:lnTo>
                  <a:lnTo>
                    <a:pt x="2973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5" name="object 7915"/>
            <p:cNvSpPr/>
            <p:nvPr/>
          </p:nvSpPr>
          <p:spPr>
            <a:xfrm>
              <a:off x="19262986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6" name="object 7916"/>
            <p:cNvSpPr/>
            <p:nvPr/>
          </p:nvSpPr>
          <p:spPr>
            <a:xfrm>
              <a:off x="18569088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26302" y="11371"/>
                  </a:moveTo>
                  <a:lnTo>
                    <a:pt x="0" y="11371"/>
                  </a:lnTo>
                </a:path>
                <a:path w="26669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7" name="object 7917"/>
            <p:cNvSpPr/>
            <p:nvPr/>
          </p:nvSpPr>
          <p:spPr>
            <a:xfrm>
              <a:off x="18565817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8" name="object 7918"/>
            <p:cNvSpPr/>
            <p:nvPr/>
          </p:nvSpPr>
          <p:spPr>
            <a:xfrm>
              <a:off x="18524117" y="7044809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0" y="1455"/>
                  </a:moveTo>
                  <a:lnTo>
                    <a:pt x="0" y="0"/>
                  </a:lnTo>
                  <a:lnTo>
                    <a:pt x="44564" y="0"/>
                  </a:lnTo>
                  <a:lnTo>
                    <a:pt x="44564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9" name="object 7919"/>
            <p:cNvSpPr/>
            <p:nvPr/>
          </p:nvSpPr>
          <p:spPr>
            <a:xfrm>
              <a:off x="18527002" y="7034769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09" h="10159">
                  <a:moveTo>
                    <a:pt x="0" y="10062"/>
                  </a:moveTo>
                  <a:lnTo>
                    <a:pt x="38815" y="10062"/>
                  </a:lnTo>
                  <a:lnTo>
                    <a:pt x="38815" y="2879"/>
                  </a:lnTo>
                  <a:lnTo>
                    <a:pt x="41663" y="2879"/>
                  </a:lnTo>
                  <a:lnTo>
                    <a:pt x="41663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0" name="object 7920"/>
            <p:cNvSpPr/>
            <p:nvPr/>
          </p:nvSpPr>
          <p:spPr>
            <a:xfrm>
              <a:off x="18565706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29684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1" name="object 7921"/>
            <p:cNvSpPr/>
            <p:nvPr/>
          </p:nvSpPr>
          <p:spPr>
            <a:xfrm>
              <a:off x="18490313" y="7031201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0" y="13392"/>
                  </a:moveTo>
                  <a:lnTo>
                    <a:pt x="26334" y="13392"/>
                  </a:lnTo>
                </a:path>
                <a:path w="26669" h="13970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2" name="object 7922"/>
            <p:cNvSpPr/>
            <p:nvPr/>
          </p:nvSpPr>
          <p:spPr>
            <a:xfrm>
              <a:off x="18516940" y="703188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2879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2879"/>
                  </a:lnTo>
                  <a:lnTo>
                    <a:pt x="10062" y="2879"/>
                  </a:lnTo>
                  <a:lnTo>
                    <a:pt x="10062" y="12942"/>
                  </a:lnTo>
                  <a:lnTo>
                    <a:pt x="0" y="12942"/>
                  </a:lnTo>
                  <a:lnTo>
                    <a:pt x="0" y="10052"/>
                  </a:lnTo>
                  <a:lnTo>
                    <a:pt x="2858" y="10052"/>
                  </a:lnTo>
                  <a:lnTo>
                    <a:pt x="2858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3" name="object 7923"/>
            <p:cNvSpPr/>
            <p:nvPr/>
          </p:nvSpPr>
          <p:spPr>
            <a:xfrm>
              <a:off x="18489613" y="7046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4" name="object 7924"/>
            <p:cNvSpPr/>
            <p:nvPr/>
          </p:nvSpPr>
          <p:spPr>
            <a:xfrm>
              <a:off x="18489602" y="703907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5" name="object 7925"/>
            <p:cNvSpPr/>
            <p:nvPr/>
          </p:nvSpPr>
          <p:spPr>
            <a:xfrm>
              <a:off x="18490313" y="7034544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7842"/>
                  </a:moveTo>
                  <a:lnTo>
                    <a:pt x="29737" y="7842"/>
                  </a:lnTo>
                  <a:lnTo>
                    <a:pt x="2973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6" name="object 7926"/>
            <p:cNvSpPr/>
            <p:nvPr/>
          </p:nvSpPr>
          <p:spPr>
            <a:xfrm>
              <a:off x="18519800" y="70419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7" name="object 7927"/>
            <p:cNvSpPr/>
            <p:nvPr/>
          </p:nvSpPr>
          <p:spPr>
            <a:xfrm>
              <a:off x="18542806" y="6998833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59" h="36195">
                  <a:moveTo>
                    <a:pt x="0" y="3592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35925"/>
                  </a:lnTo>
                  <a:lnTo>
                    <a:pt x="0" y="3592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928" name="object 792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9256673" y="1639258"/>
              <a:ext cx="302996" cy="310172"/>
            </a:xfrm>
            <a:prstGeom prst="rect">
              <a:avLst/>
            </a:prstGeom>
          </p:spPr>
        </p:pic>
        <p:sp>
          <p:nvSpPr>
            <p:cNvPr id="7929" name="object 7929"/>
            <p:cNvSpPr/>
            <p:nvPr/>
          </p:nvSpPr>
          <p:spPr>
            <a:xfrm>
              <a:off x="19255829" y="1641251"/>
              <a:ext cx="302260" cy="309245"/>
            </a:xfrm>
            <a:custGeom>
              <a:avLst/>
              <a:gdLst/>
              <a:ahLst/>
              <a:cxnLst/>
              <a:rect l="l" t="t" r="r" b="b"/>
              <a:pathLst>
                <a:path w="302259" h="309244">
                  <a:moveTo>
                    <a:pt x="301854" y="0"/>
                  </a:moveTo>
                  <a:lnTo>
                    <a:pt x="301854" y="309048"/>
                  </a:lnTo>
                  <a:lnTo>
                    <a:pt x="258714" y="309048"/>
                  </a:lnTo>
                  <a:lnTo>
                    <a:pt x="258714" y="291792"/>
                  </a:lnTo>
                  <a:lnTo>
                    <a:pt x="281708" y="291792"/>
                  </a:lnTo>
                  <a:lnTo>
                    <a:pt x="281708" y="20125"/>
                  </a:lnTo>
                  <a:lnTo>
                    <a:pt x="17224" y="20125"/>
                  </a:lnTo>
                  <a:lnTo>
                    <a:pt x="17224" y="43129"/>
                  </a:lnTo>
                  <a:lnTo>
                    <a:pt x="0" y="43129"/>
                  </a:lnTo>
                  <a:lnTo>
                    <a:pt x="0" y="0"/>
                  </a:lnTo>
                  <a:lnTo>
                    <a:pt x="30185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0" name="object 7930"/>
            <p:cNvSpPr/>
            <p:nvPr/>
          </p:nvSpPr>
          <p:spPr>
            <a:xfrm>
              <a:off x="19495861" y="19301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444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1" name="object 7931"/>
            <p:cNvSpPr/>
            <p:nvPr/>
          </p:nvSpPr>
          <p:spPr>
            <a:xfrm>
              <a:off x="19472871" y="19071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2" name="object 7932"/>
            <p:cNvSpPr/>
            <p:nvPr/>
          </p:nvSpPr>
          <p:spPr>
            <a:xfrm>
              <a:off x="19464248" y="18856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3" name="object 7933"/>
            <p:cNvSpPr/>
            <p:nvPr/>
          </p:nvSpPr>
          <p:spPr>
            <a:xfrm>
              <a:off x="19464248" y="18640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4" name="object 7934"/>
            <p:cNvSpPr/>
            <p:nvPr/>
          </p:nvSpPr>
          <p:spPr>
            <a:xfrm>
              <a:off x="19464248" y="1841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5" name="object 7935"/>
            <p:cNvSpPr/>
            <p:nvPr/>
          </p:nvSpPr>
          <p:spPr>
            <a:xfrm>
              <a:off x="19464248" y="18195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6" name="object 7936"/>
            <p:cNvSpPr/>
            <p:nvPr/>
          </p:nvSpPr>
          <p:spPr>
            <a:xfrm>
              <a:off x="19464248" y="17979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7" name="object 7937"/>
            <p:cNvSpPr/>
            <p:nvPr/>
          </p:nvSpPr>
          <p:spPr>
            <a:xfrm>
              <a:off x="19464248" y="17749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8" name="object 7938"/>
            <p:cNvSpPr/>
            <p:nvPr/>
          </p:nvSpPr>
          <p:spPr>
            <a:xfrm>
              <a:off x="19464248" y="17533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9" name="object 7939"/>
            <p:cNvSpPr/>
            <p:nvPr/>
          </p:nvSpPr>
          <p:spPr>
            <a:xfrm>
              <a:off x="19464248" y="17303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0" name="object 7940"/>
            <p:cNvSpPr/>
            <p:nvPr/>
          </p:nvSpPr>
          <p:spPr>
            <a:xfrm>
              <a:off x="19464248" y="17088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1" name="object 7941"/>
            <p:cNvSpPr/>
            <p:nvPr/>
          </p:nvSpPr>
          <p:spPr>
            <a:xfrm>
              <a:off x="1944985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2" name="object 7942"/>
            <p:cNvSpPr/>
            <p:nvPr/>
          </p:nvSpPr>
          <p:spPr>
            <a:xfrm>
              <a:off x="19426849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3" name="object 7943"/>
            <p:cNvSpPr/>
            <p:nvPr/>
          </p:nvSpPr>
          <p:spPr>
            <a:xfrm>
              <a:off x="1940532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4" name="object 7944"/>
            <p:cNvSpPr/>
            <p:nvPr/>
          </p:nvSpPr>
          <p:spPr>
            <a:xfrm>
              <a:off x="1938372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5" name="object 7945"/>
            <p:cNvSpPr/>
            <p:nvPr/>
          </p:nvSpPr>
          <p:spPr>
            <a:xfrm>
              <a:off x="1936073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6" name="object 7946"/>
            <p:cNvSpPr/>
            <p:nvPr/>
          </p:nvSpPr>
          <p:spPr>
            <a:xfrm>
              <a:off x="19339168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7" name="object 7947"/>
            <p:cNvSpPr/>
            <p:nvPr/>
          </p:nvSpPr>
          <p:spPr>
            <a:xfrm>
              <a:off x="19317623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8" name="object 7948"/>
            <p:cNvSpPr/>
            <p:nvPr/>
          </p:nvSpPr>
          <p:spPr>
            <a:xfrm>
              <a:off x="1929461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9" name="object 7949"/>
            <p:cNvSpPr/>
            <p:nvPr/>
          </p:nvSpPr>
          <p:spPr>
            <a:xfrm>
              <a:off x="19274485" y="17016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0" name="object 7950"/>
            <p:cNvSpPr/>
            <p:nvPr/>
          </p:nvSpPr>
          <p:spPr>
            <a:xfrm>
              <a:off x="19274485" y="17016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1" name="object 7951"/>
            <p:cNvSpPr/>
            <p:nvPr/>
          </p:nvSpPr>
          <p:spPr>
            <a:xfrm>
              <a:off x="19464252" y="19287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2" name="object 7952"/>
            <p:cNvSpPr/>
            <p:nvPr/>
          </p:nvSpPr>
          <p:spPr>
            <a:xfrm>
              <a:off x="19464246" y="190575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3" name="object 7953"/>
            <p:cNvSpPr/>
            <p:nvPr/>
          </p:nvSpPr>
          <p:spPr>
            <a:xfrm>
              <a:off x="19274477" y="171599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9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4" name="object 7954"/>
            <p:cNvSpPr/>
            <p:nvPr/>
          </p:nvSpPr>
          <p:spPr>
            <a:xfrm>
              <a:off x="19464258" y="18841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5" name="object 7955"/>
            <p:cNvSpPr/>
            <p:nvPr/>
          </p:nvSpPr>
          <p:spPr>
            <a:xfrm>
              <a:off x="1928023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6" name="object 7956"/>
            <p:cNvSpPr/>
            <p:nvPr/>
          </p:nvSpPr>
          <p:spPr>
            <a:xfrm>
              <a:off x="19464258" y="18626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7" name="object 7957"/>
            <p:cNvSpPr/>
            <p:nvPr/>
          </p:nvSpPr>
          <p:spPr>
            <a:xfrm>
              <a:off x="19301806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8" name="object 7958"/>
            <p:cNvSpPr/>
            <p:nvPr/>
          </p:nvSpPr>
          <p:spPr>
            <a:xfrm>
              <a:off x="19464258" y="18396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9" name="object 7959"/>
            <p:cNvSpPr/>
            <p:nvPr/>
          </p:nvSpPr>
          <p:spPr>
            <a:xfrm>
              <a:off x="1932479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0" name="object 7960"/>
            <p:cNvSpPr/>
            <p:nvPr/>
          </p:nvSpPr>
          <p:spPr>
            <a:xfrm>
              <a:off x="19464258" y="18180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1" name="object 7961"/>
            <p:cNvSpPr/>
            <p:nvPr/>
          </p:nvSpPr>
          <p:spPr>
            <a:xfrm>
              <a:off x="19346381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2" name="object 7962"/>
            <p:cNvSpPr/>
            <p:nvPr/>
          </p:nvSpPr>
          <p:spPr>
            <a:xfrm>
              <a:off x="19464258" y="17965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3" name="object 7963"/>
            <p:cNvSpPr/>
            <p:nvPr/>
          </p:nvSpPr>
          <p:spPr>
            <a:xfrm>
              <a:off x="19367930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4" name="object 7964"/>
            <p:cNvSpPr/>
            <p:nvPr/>
          </p:nvSpPr>
          <p:spPr>
            <a:xfrm>
              <a:off x="19464258" y="17735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5" name="object 7965"/>
            <p:cNvSpPr/>
            <p:nvPr/>
          </p:nvSpPr>
          <p:spPr>
            <a:xfrm>
              <a:off x="19390917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6" name="object 7966"/>
            <p:cNvSpPr/>
            <p:nvPr/>
          </p:nvSpPr>
          <p:spPr>
            <a:xfrm>
              <a:off x="19464258" y="17519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7" name="object 7967"/>
            <p:cNvSpPr/>
            <p:nvPr/>
          </p:nvSpPr>
          <p:spPr>
            <a:xfrm>
              <a:off x="19412492" y="17002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8" name="object 7968"/>
            <p:cNvSpPr/>
            <p:nvPr/>
          </p:nvSpPr>
          <p:spPr>
            <a:xfrm>
              <a:off x="19434061" y="1700201"/>
              <a:ext cx="64769" cy="64769"/>
            </a:xfrm>
            <a:custGeom>
              <a:avLst/>
              <a:gdLst/>
              <a:ahLst/>
              <a:cxnLst/>
              <a:rect l="l" t="t" r="r" b="b"/>
              <a:pathLst>
                <a:path w="64769" h="64769">
                  <a:moveTo>
                    <a:pt x="64678" y="64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9" name="object 7969"/>
            <p:cNvSpPr/>
            <p:nvPr/>
          </p:nvSpPr>
          <p:spPr>
            <a:xfrm>
              <a:off x="19457075" y="170021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0" name="object 7970"/>
            <p:cNvSpPr/>
            <p:nvPr/>
          </p:nvSpPr>
          <p:spPr>
            <a:xfrm>
              <a:off x="19478604" y="170020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1" name="object 7971"/>
            <p:cNvSpPr/>
            <p:nvPr/>
          </p:nvSpPr>
          <p:spPr>
            <a:xfrm>
              <a:off x="19273055" y="1701634"/>
              <a:ext cx="224790" cy="231775"/>
            </a:xfrm>
            <a:custGeom>
              <a:avLst/>
              <a:gdLst/>
              <a:ahLst/>
              <a:cxnLst/>
              <a:rect l="l" t="t" r="r" b="b"/>
              <a:pathLst>
                <a:path w="224790" h="231775">
                  <a:moveTo>
                    <a:pt x="0" y="0"/>
                  </a:moveTo>
                  <a:lnTo>
                    <a:pt x="224254" y="0"/>
                  </a:lnTo>
                  <a:lnTo>
                    <a:pt x="224254" y="231417"/>
                  </a:lnTo>
                  <a:lnTo>
                    <a:pt x="189753" y="231417"/>
                  </a:lnTo>
                  <a:lnTo>
                    <a:pt x="189753" y="34501"/>
                  </a:lnTo>
                  <a:lnTo>
                    <a:pt x="0" y="34501"/>
                  </a:lnTo>
                  <a:lnTo>
                    <a:pt x="0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2" name="object 7972"/>
            <p:cNvSpPr/>
            <p:nvPr/>
          </p:nvSpPr>
          <p:spPr>
            <a:xfrm>
              <a:off x="19106315" y="1641251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 h="0">
                  <a:moveTo>
                    <a:pt x="1495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3" name="object 7973"/>
            <p:cNvSpPr/>
            <p:nvPr/>
          </p:nvSpPr>
          <p:spPr>
            <a:xfrm>
              <a:off x="19557684" y="1950311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4">
                  <a:moveTo>
                    <a:pt x="0" y="143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4" name="object 7974"/>
            <p:cNvSpPr/>
            <p:nvPr/>
          </p:nvSpPr>
          <p:spPr>
            <a:xfrm>
              <a:off x="19497309" y="1881308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w="0" h="213360">
                  <a:moveTo>
                    <a:pt x="0" y="212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5" name="object 7975"/>
            <p:cNvSpPr/>
            <p:nvPr/>
          </p:nvSpPr>
          <p:spPr>
            <a:xfrm>
              <a:off x="19462801" y="1881308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w="0" h="213360">
                  <a:moveTo>
                    <a:pt x="0" y="212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6" name="object 7976"/>
            <p:cNvSpPr/>
            <p:nvPr/>
          </p:nvSpPr>
          <p:spPr>
            <a:xfrm>
              <a:off x="19106298" y="1701634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1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7" name="object 7977"/>
            <p:cNvSpPr/>
            <p:nvPr/>
          </p:nvSpPr>
          <p:spPr>
            <a:xfrm>
              <a:off x="19106298" y="1736132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1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8" name="object 7978"/>
            <p:cNvSpPr/>
            <p:nvPr/>
          </p:nvSpPr>
          <p:spPr>
            <a:xfrm>
              <a:off x="19530015" y="16674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9" name="object 7979"/>
            <p:cNvSpPr/>
            <p:nvPr/>
          </p:nvSpPr>
          <p:spPr>
            <a:xfrm>
              <a:off x="19527132" y="16674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0" name="object 7980"/>
            <p:cNvSpPr/>
            <p:nvPr/>
          </p:nvSpPr>
          <p:spPr>
            <a:xfrm>
              <a:off x="19522816" y="166748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1" name="object 7981"/>
            <p:cNvSpPr/>
            <p:nvPr/>
          </p:nvSpPr>
          <p:spPr>
            <a:xfrm>
              <a:off x="19518493" y="166748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2" name="object 7982"/>
            <p:cNvSpPr/>
            <p:nvPr/>
          </p:nvSpPr>
          <p:spPr>
            <a:xfrm>
              <a:off x="1951418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3" name="object 7983"/>
            <p:cNvSpPr/>
            <p:nvPr/>
          </p:nvSpPr>
          <p:spPr>
            <a:xfrm>
              <a:off x="19509893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4" name="object 7984"/>
            <p:cNvSpPr/>
            <p:nvPr/>
          </p:nvSpPr>
          <p:spPr>
            <a:xfrm>
              <a:off x="1950556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5" name="object 7985"/>
            <p:cNvSpPr/>
            <p:nvPr/>
          </p:nvSpPr>
          <p:spPr>
            <a:xfrm>
              <a:off x="19501255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6" name="object 7986"/>
            <p:cNvSpPr/>
            <p:nvPr/>
          </p:nvSpPr>
          <p:spPr>
            <a:xfrm>
              <a:off x="19496948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7" name="object 7987"/>
            <p:cNvSpPr/>
            <p:nvPr/>
          </p:nvSpPr>
          <p:spPr>
            <a:xfrm>
              <a:off x="19492626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8" name="object 7988"/>
            <p:cNvSpPr/>
            <p:nvPr/>
          </p:nvSpPr>
          <p:spPr>
            <a:xfrm>
              <a:off x="1948831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9" name="object 7989"/>
            <p:cNvSpPr/>
            <p:nvPr/>
          </p:nvSpPr>
          <p:spPr>
            <a:xfrm>
              <a:off x="19484018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0" name="object 7990"/>
            <p:cNvSpPr/>
            <p:nvPr/>
          </p:nvSpPr>
          <p:spPr>
            <a:xfrm>
              <a:off x="19479679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1" name="object 7991"/>
            <p:cNvSpPr/>
            <p:nvPr/>
          </p:nvSpPr>
          <p:spPr>
            <a:xfrm>
              <a:off x="19475355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2" name="object 7992"/>
            <p:cNvSpPr/>
            <p:nvPr/>
          </p:nvSpPr>
          <p:spPr>
            <a:xfrm>
              <a:off x="1947107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3" name="object 7993"/>
            <p:cNvSpPr/>
            <p:nvPr/>
          </p:nvSpPr>
          <p:spPr>
            <a:xfrm>
              <a:off x="19466749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4" name="object 7994"/>
            <p:cNvSpPr/>
            <p:nvPr/>
          </p:nvSpPr>
          <p:spPr>
            <a:xfrm>
              <a:off x="1946244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5" name="object 7995"/>
            <p:cNvSpPr/>
            <p:nvPr/>
          </p:nvSpPr>
          <p:spPr>
            <a:xfrm>
              <a:off x="1945815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6" name="object 7996"/>
            <p:cNvSpPr/>
            <p:nvPr/>
          </p:nvSpPr>
          <p:spPr>
            <a:xfrm>
              <a:off x="19453803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7" name="object 7997"/>
            <p:cNvSpPr/>
            <p:nvPr/>
          </p:nvSpPr>
          <p:spPr>
            <a:xfrm>
              <a:off x="1944951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8" name="object 7998"/>
            <p:cNvSpPr/>
            <p:nvPr/>
          </p:nvSpPr>
          <p:spPr>
            <a:xfrm>
              <a:off x="1944520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9" name="object 7999"/>
            <p:cNvSpPr/>
            <p:nvPr/>
          </p:nvSpPr>
          <p:spPr>
            <a:xfrm>
              <a:off x="1944088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0" name="object 8000"/>
            <p:cNvSpPr/>
            <p:nvPr/>
          </p:nvSpPr>
          <p:spPr>
            <a:xfrm>
              <a:off x="19438005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1" name="object 8001"/>
            <p:cNvSpPr/>
            <p:nvPr/>
          </p:nvSpPr>
          <p:spPr>
            <a:xfrm>
              <a:off x="1943368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2" name="object 8002"/>
            <p:cNvSpPr/>
            <p:nvPr/>
          </p:nvSpPr>
          <p:spPr>
            <a:xfrm>
              <a:off x="1942938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3" name="object 8003"/>
            <p:cNvSpPr/>
            <p:nvPr/>
          </p:nvSpPr>
          <p:spPr>
            <a:xfrm>
              <a:off x="1942507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4" name="object 8004"/>
            <p:cNvSpPr/>
            <p:nvPr/>
          </p:nvSpPr>
          <p:spPr>
            <a:xfrm>
              <a:off x="1942075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5" name="object 8005"/>
            <p:cNvSpPr/>
            <p:nvPr/>
          </p:nvSpPr>
          <p:spPr>
            <a:xfrm>
              <a:off x="19416437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6" name="object 8006"/>
            <p:cNvSpPr/>
            <p:nvPr/>
          </p:nvSpPr>
          <p:spPr>
            <a:xfrm>
              <a:off x="19412129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7" name="object 8007"/>
            <p:cNvSpPr/>
            <p:nvPr/>
          </p:nvSpPr>
          <p:spPr>
            <a:xfrm>
              <a:off x="19407803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8" name="object 8008"/>
            <p:cNvSpPr/>
            <p:nvPr/>
          </p:nvSpPr>
          <p:spPr>
            <a:xfrm>
              <a:off x="19403499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9" name="object 8009"/>
            <p:cNvSpPr/>
            <p:nvPr/>
          </p:nvSpPr>
          <p:spPr>
            <a:xfrm>
              <a:off x="19399201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0" name="object 8010"/>
            <p:cNvSpPr/>
            <p:nvPr/>
          </p:nvSpPr>
          <p:spPr>
            <a:xfrm>
              <a:off x="19394875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1" name="object 8011"/>
            <p:cNvSpPr/>
            <p:nvPr/>
          </p:nvSpPr>
          <p:spPr>
            <a:xfrm>
              <a:off x="19390567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2" name="object 8012"/>
            <p:cNvSpPr/>
            <p:nvPr/>
          </p:nvSpPr>
          <p:spPr>
            <a:xfrm>
              <a:off x="1938626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3" name="object 8013"/>
            <p:cNvSpPr/>
            <p:nvPr/>
          </p:nvSpPr>
          <p:spPr>
            <a:xfrm>
              <a:off x="19381937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4" name="object 8014"/>
            <p:cNvSpPr/>
            <p:nvPr/>
          </p:nvSpPr>
          <p:spPr>
            <a:xfrm>
              <a:off x="1937762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5" name="object 8015"/>
            <p:cNvSpPr/>
            <p:nvPr/>
          </p:nvSpPr>
          <p:spPr>
            <a:xfrm>
              <a:off x="19373331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6" name="object 8016"/>
            <p:cNvSpPr/>
            <p:nvPr/>
          </p:nvSpPr>
          <p:spPr>
            <a:xfrm>
              <a:off x="19368993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7" name="object 8017"/>
            <p:cNvSpPr/>
            <p:nvPr/>
          </p:nvSpPr>
          <p:spPr>
            <a:xfrm>
              <a:off x="19364701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8" name="object 8018"/>
            <p:cNvSpPr/>
            <p:nvPr/>
          </p:nvSpPr>
          <p:spPr>
            <a:xfrm>
              <a:off x="1936038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9" name="object 8019"/>
            <p:cNvSpPr/>
            <p:nvPr/>
          </p:nvSpPr>
          <p:spPr>
            <a:xfrm>
              <a:off x="19356061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0" name="object 8020"/>
            <p:cNvSpPr/>
            <p:nvPr/>
          </p:nvSpPr>
          <p:spPr>
            <a:xfrm>
              <a:off x="1935175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1" name="object 8021"/>
            <p:cNvSpPr/>
            <p:nvPr/>
          </p:nvSpPr>
          <p:spPr>
            <a:xfrm>
              <a:off x="19347439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2" name="object 8022"/>
            <p:cNvSpPr/>
            <p:nvPr/>
          </p:nvSpPr>
          <p:spPr>
            <a:xfrm>
              <a:off x="19344578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3" name="object 8023"/>
            <p:cNvSpPr/>
            <p:nvPr/>
          </p:nvSpPr>
          <p:spPr>
            <a:xfrm>
              <a:off x="1934025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4" name="object 8024"/>
            <p:cNvSpPr/>
            <p:nvPr/>
          </p:nvSpPr>
          <p:spPr>
            <a:xfrm>
              <a:off x="1933593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5" name="object 8025"/>
            <p:cNvSpPr/>
            <p:nvPr/>
          </p:nvSpPr>
          <p:spPr>
            <a:xfrm>
              <a:off x="19331625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6" name="object 8026"/>
            <p:cNvSpPr/>
            <p:nvPr/>
          </p:nvSpPr>
          <p:spPr>
            <a:xfrm>
              <a:off x="19327316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7" name="object 8027"/>
            <p:cNvSpPr/>
            <p:nvPr/>
          </p:nvSpPr>
          <p:spPr>
            <a:xfrm>
              <a:off x="1932299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8" name="object 8028"/>
            <p:cNvSpPr/>
            <p:nvPr/>
          </p:nvSpPr>
          <p:spPr>
            <a:xfrm>
              <a:off x="19318709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9" name="object 8029"/>
            <p:cNvSpPr/>
            <p:nvPr/>
          </p:nvSpPr>
          <p:spPr>
            <a:xfrm>
              <a:off x="19314386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0" name="object 8030"/>
            <p:cNvSpPr/>
            <p:nvPr/>
          </p:nvSpPr>
          <p:spPr>
            <a:xfrm>
              <a:off x="19310063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1" name="object 8031"/>
            <p:cNvSpPr/>
            <p:nvPr/>
          </p:nvSpPr>
          <p:spPr>
            <a:xfrm>
              <a:off x="1930577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2" name="object 8032"/>
            <p:cNvSpPr/>
            <p:nvPr/>
          </p:nvSpPr>
          <p:spPr>
            <a:xfrm>
              <a:off x="19301442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3" name="object 8033"/>
            <p:cNvSpPr/>
            <p:nvPr/>
          </p:nvSpPr>
          <p:spPr>
            <a:xfrm>
              <a:off x="19297118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4" name="object 8034"/>
            <p:cNvSpPr/>
            <p:nvPr/>
          </p:nvSpPr>
          <p:spPr>
            <a:xfrm>
              <a:off x="1929281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5" name="object 8035"/>
            <p:cNvSpPr/>
            <p:nvPr/>
          </p:nvSpPr>
          <p:spPr>
            <a:xfrm>
              <a:off x="19288511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6" name="object 8036"/>
            <p:cNvSpPr/>
            <p:nvPr/>
          </p:nvSpPr>
          <p:spPr>
            <a:xfrm>
              <a:off x="19284170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7" name="object 8037"/>
            <p:cNvSpPr/>
            <p:nvPr/>
          </p:nvSpPr>
          <p:spPr>
            <a:xfrm>
              <a:off x="19279878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8" name="object 8038"/>
            <p:cNvSpPr/>
            <p:nvPr/>
          </p:nvSpPr>
          <p:spPr>
            <a:xfrm>
              <a:off x="19275574" y="166748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9" name="object 8039"/>
            <p:cNvSpPr/>
            <p:nvPr/>
          </p:nvSpPr>
          <p:spPr>
            <a:xfrm>
              <a:off x="19273059" y="1687258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240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0" name="object 8040"/>
            <p:cNvSpPr/>
            <p:nvPr/>
          </p:nvSpPr>
          <p:spPr>
            <a:xfrm>
              <a:off x="19273047" y="1668574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80" h="0">
                  <a:moveTo>
                    <a:pt x="2587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1" name="object 8041"/>
            <p:cNvSpPr/>
            <p:nvPr/>
          </p:nvSpPr>
          <p:spPr>
            <a:xfrm>
              <a:off x="19509893" y="16861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2" name="object 8042"/>
            <p:cNvSpPr/>
            <p:nvPr/>
          </p:nvSpPr>
          <p:spPr>
            <a:xfrm>
              <a:off x="19505562" y="168617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3" name="object 8043"/>
            <p:cNvSpPr/>
            <p:nvPr/>
          </p:nvSpPr>
          <p:spPr>
            <a:xfrm>
              <a:off x="19501255" y="16861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4" name="object 8044"/>
            <p:cNvSpPr/>
            <p:nvPr/>
          </p:nvSpPr>
          <p:spPr>
            <a:xfrm>
              <a:off x="19496948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5" name="object 8045"/>
            <p:cNvSpPr/>
            <p:nvPr/>
          </p:nvSpPr>
          <p:spPr>
            <a:xfrm>
              <a:off x="19492626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6" name="object 8046"/>
            <p:cNvSpPr/>
            <p:nvPr/>
          </p:nvSpPr>
          <p:spPr>
            <a:xfrm>
              <a:off x="19488310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7" name="object 8047"/>
            <p:cNvSpPr/>
            <p:nvPr/>
          </p:nvSpPr>
          <p:spPr>
            <a:xfrm>
              <a:off x="19484018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8" name="object 8048"/>
            <p:cNvSpPr/>
            <p:nvPr/>
          </p:nvSpPr>
          <p:spPr>
            <a:xfrm>
              <a:off x="19479679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9" name="object 8049"/>
            <p:cNvSpPr/>
            <p:nvPr/>
          </p:nvSpPr>
          <p:spPr>
            <a:xfrm>
              <a:off x="19475355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0" name="object 8050"/>
            <p:cNvSpPr/>
            <p:nvPr/>
          </p:nvSpPr>
          <p:spPr>
            <a:xfrm>
              <a:off x="19471074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1" name="object 8051"/>
            <p:cNvSpPr/>
            <p:nvPr/>
          </p:nvSpPr>
          <p:spPr>
            <a:xfrm>
              <a:off x="19466749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2" name="object 8052"/>
            <p:cNvSpPr/>
            <p:nvPr/>
          </p:nvSpPr>
          <p:spPr>
            <a:xfrm>
              <a:off x="1946244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3" name="object 8053"/>
            <p:cNvSpPr/>
            <p:nvPr/>
          </p:nvSpPr>
          <p:spPr>
            <a:xfrm>
              <a:off x="19458150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4" name="object 8054"/>
            <p:cNvSpPr/>
            <p:nvPr/>
          </p:nvSpPr>
          <p:spPr>
            <a:xfrm>
              <a:off x="19453803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5" name="object 8055"/>
            <p:cNvSpPr/>
            <p:nvPr/>
          </p:nvSpPr>
          <p:spPr>
            <a:xfrm>
              <a:off x="1944951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6" name="object 8056"/>
            <p:cNvSpPr/>
            <p:nvPr/>
          </p:nvSpPr>
          <p:spPr>
            <a:xfrm>
              <a:off x="19445204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7" name="object 8057"/>
            <p:cNvSpPr/>
            <p:nvPr/>
          </p:nvSpPr>
          <p:spPr>
            <a:xfrm>
              <a:off x="19440880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8" name="object 8058"/>
            <p:cNvSpPr/>
            <p:nvPr/>
          </p:nvSpPr>
          <p:spPr>
            <a:xfrm>
              <a:off x="19438005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9" name="object 8059"/>
            <p:cNvSpPr/>
            <p:nvPr/>
          </p:nvSpPr>
          <p:spPr>
            <a:xfrm>
              <a:off x="1943368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0" name="object 8060"/>
            <p:cNvSpPr/>
            <p:nvPr/>
          </p:nvSpPr>
          <p:spPr>
            <a:xfrm>
              <a:off x="1942938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1" name="object 8061"/>
            <p:cNvSpPr/>
            <p:nvPr/>
          </p:nvSpPr>
          <p:spPr>
            <a:xfrm>
              <a:off x="19425074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2" name="object 8062"/>
            <p:cNvSpPr/>
            <p:nvPr/>
          </p:nvSpPr>
          <p:spPr>
            <a:xfrm>
              <a:off x="1942075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3" name="object 8063"/>
            <p:cNvSpPr/>
            <p:nvPr/>
          </p:nvSpPr>
          <p:spPr>
            <a:xfrm>
              <a:off x="19416437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4" name="object 8064"/>
            <p:cNvSpPr/>
            <p:nvPr/>
          </p:nvSpPr>
          <p:spPr>
            <a:xfrm>
              <a:off x="19412129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5" name="object 8065"/>
            <p:cNvSpPr/>
            <p:nvPr/>
          </p:nvSpPr>
          <p:spPr>
            <a:xfrm>
              <a:off x="19407803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6" name="object 8066"/>
            <p:cNvSpPr/>
            <p:nvPr/>
          </p:nvSpPr>
          <p:spPr>
            <a:xfrm>
              <a:off x="19403499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7" name="object 8067"/>
            <p:cNvSpPr/>
            <p:nvPr/>
          </p:nvSpPr>
          <p:spPr>
            <a:xfrm>
              <a:off x="19399201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8" name="object 8068"/>
            <p:cNvSpPr/>
            <p:nvPr/>
          </p:nvSpPr>
          <p:spPr>
            <a:xfrm>
              <a:off x="19394875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9" name="object 8069"/>
            <p:cNvSpPr/>
            <p:nvPr/>
          </p:nvSpPr>
          <p:spPr>
            <a:xfrm>
              <a:off x="19390567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0" name="object 8070"/>
            <p:cNvSpPr/>
            <p:nvPr/>
          </p:nvSpPr>
          <p:spPr>
            <a:xfrm>
              <a:off x="19386260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1" name="object 8071"/>
            <p:cNvSpPr/>
            <p:nvPr/>
          </p:nvSpPr>
          <p:spPr>
            <a:xfrm>
              <a:off x="19381937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2" name="object 8072"/>
            <p:cNvSpPr/>
            <p:nvPr/>
          </p:nvSpPr>
          <p:spPr>
            <a:xfrm>
              <a:off x="1937762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3" name="object 8073"/>
            <p:cNvSpPr/>
            <p:nvPr/>
          </p:nvSpPr>
          <p:spPr>
            <a:xfrm>
              <a:off x="19373331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4" name="object 8074"/>
            <p:cNvSpPr/>
            <p:nvPr/>
          </p:nvSpPr>
          <p:spPr>
            <a:xfrm>
              <a:off x="19368993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5" name="object 8075"/>
            <p:cNvSpPr/>
            <p:nvPr/>
          </p:nvSpPr>
          <p:spPr>
            <a:xfrm>
              <a:off x="19364701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6" name="object 8076"/>
            <p:cNvSpPr/>
            <p:nvPr/>
          </p:nvSpPr>
          <p:spPr>
            <a:xfrm>
              <a:off x="19360384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7" name="object 8077"/>
            <p:cNvSpPr/>
            <p:nvPr/>
          </p:nvSpPr>
          <p:spPr>
            <a:xfrm>
              <a:off x="19356061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8" name="object 8078"/>
            <p:cNvSpPr/>
            <p:nvPr/>
          </p:nvSpPr>
          <p:spPr>
            <a:xfrm>
              <a:off x="1935175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9" name="object 8079"/>
            <p:cNvSpPr/>
            <p:nvPr/>
          </p:nvSpPr>
          <p:spPr>
            <a:xfrm>
              <a:off x="19347439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0" name="object 8080"/>
            <p:cNvSpPr/>
            <p:nvPr/>
          </p:nvSpPr>
          <p:spPr>
            <a:xfrm>
              <a:off x="19344578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1" name="object 8081"/>
            <p:cNvSpPr/>
            <p:nvPr/>
          </p:nvSpPr>
          <p:spPr>
            <a:xfrm>
              <a:off x="19340254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2" name="object 8082"/>
            <p:cNvSpPr/>
            <p:nvPr/>
          </p:nvSpPr>
          <p:spPr>
            <a:xfrm>
              <a:off x="19335930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3" name="object 8083"/>
            <p:cNvSpPr/>
            <p:nvPr/>
          </p:nvSpPr>
          <p:spPr>
            <a:xfrm>
              <a:off x="19331625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4" name="object 8084"/>
            <p:cNvSpPr/>
            <p:nvPr/>
          </p:nvSpPr>
          <p:spPr>
            <a:xfrm>
              <a:off x="19327316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5" name="object 8085"/>
            <p:cNvSpPr/>
            <p:nvPr/>
          </p:nvSpPr>
          <p:spPr>
            <a:xfrm>
              <a:off x="19322994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6" name="object 8086"/>
            <p:cNvSpPr/>
            <p:nvPr/>
          </p:nvSpPr>
          <p:spPr>
            <a:xfrm>
              <a:off x="19318709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7" name="object 8087"/>
            <p:cNvSpPr/>
            <p:nvPr/>
          </p:nvSpPr>
          <p:spPr>
            <a:xfrm>
              <a:off x="19314386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8" name="object 8088"/>
            <p:cNvSpPr/>
            <p:nvPr/>
          </p:nvSpPr>
          <p:spPr>
            <a:xfrm>
              <a:off x="19310063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9" name="object 8089"/>
            <p:cNvSpPr/>
            <p:nvPr/>
          </p:nvSpPr>
          <p:spPr>
            <a:xfrm>
              <a:off x="1930577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0" name="object 8090"/>
            <p:cNvSpPr/>
            <p:nvPr/>
          </p:nvSpPr>
          <p:spPr>
            <a:xfrm>
              <a:off x="19301442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1" name="object 8091"/>
            <p:cNvSpPr/>
            <p:nvPr/>
          </p:nvSpPr>
          <p:spPr>
            <a:xfrm>
              <a:off x="19297118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2" name="object 8092"/>
            <p:cNvSpPr/>
            <p:nvPr/>
          </p:nvSpPr>
          <p:spPr>
            <a:xfrm>
              <a:off x="19292810" y="16861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3" name="object 8093"/>
            <p:cNvSpPr/>
            <p:nvPr/>
          </p:nvSpPr>
          <p:spPr>
            <a:xfrm>
              <a:off x="19290289" y="1701634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 h="0">
                  <a:moveTo>
                    <a:pt x="2070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4" name="object 8094"/>
            <p:cNvSpPr/>
            <p:nvPr/>
          </p:nvSpPr>
          <p:spPr>
            <a:xfrm>
              <a:off x="19290304" y="1687258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 h="0">
                  <a:moveTo>
                    <a:pt x="2228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5" name="object 8095"/>
            <p:cNvSpPr/>
            <p:nvPr/>
          </p:nvSpPr>
          <p:spPr>
            <a:xfrm>
              <a:off x="19514184" y="19291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6" name="object 8096"/>
            <p:cNvSpPr/>
            <p:nvPr/>
          </p:nvSpPr>
          <p:spPr>
            <a:xfrm>
              <a:off x="19514184" y="19247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7" name="object 8097"/>
            <p:cNvSpPr/>
            <p:nvPr/>
          </p:nvSpPr>
          <p:spPr>
            <a:xfrm>
              <a:off x="19514184" y="192049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8" name="object 8098"/>
            <p:cNvSpPr/>
            <p:nvPr/>
          </p:nvSpPr>
          <p:spPr>
            <a:xfrm>
              <a:off x="19514184" y="19161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9" name="object 8099"/>
            <p:cNvSpPr/>
            <p:nvPr/>
          </p:nvSpPr>
          <p:spPr>
            <a:xfrm>
              <a:off x="19514184" y="191186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0" name="object 8100"/>
            <p:cNvSpPr/>
            <p:nvPr/>
          </p:nvSpPr>
          <p:spPr>
            <a:xfrm>
              <a:off x="19514184" y="19075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1" name="object 8101"/>
            <p:cNvSpPr/>
            <p:nvPr/>
          </p:nvSpPr>
          <p:spPr>
            <a:xfrm>
              <a:off x="19514184" y="19032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2" name="object 8102"/>
            <p:cNvSpPr/>
            <p:nvPr/>
          </p:nvSpPr>
          <p:spPr>
            <a:xfrm>
              <a:off x="19514184" y="18989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3" name="object 8103"/>
            <p:cNvSpPr/>
            <p:nvPr/>
          </p:nvSpPr>
          <p:spPr>
            <a:xfrm>
              <a:off x="19514184" y="18946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4" name="object 8104"/>
            <p:cNvSpPr/>
            <p:nvPr/>
          </p:nvSpPr>
          <p:spPr>
            <a:xfrm>
              <a:off x="19514184" y="18902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5" name="object 8105"/>
            <p:cNvSpPr/>
            <p:nvPr/>
          </p:nvSpPr>
          <p:spPr>
            <a:xfrm>
              <a:off x="19514184" y="18860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6" name="object 8106"/>
            <p:cNvSpPr/>
            <p:nvPr/>
          </p:nvSpPr>
          <p:spPr>
            <a:xfrm>
              <a:off x="19514184" y="188167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7" name="object 8107"/>
            <p:cNvSpPr/>
            <p:nvPr/>
          </p:nvSpPr>
          <p:spPr>
            <a:xfrm>
              <a:off x="19514184" y="187736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8" name="object 8108"/>
            <p:cNvSpPr/>
            <p:nvPr/>
          </p:nvSpPr>
          <p:spPr>
            <a:xfrm>
              <a:off x="19514184" y="18730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9" name="object 8109"/>
            <p:cNvSpPr/>
            <p:nvPr/>
          </p:nvSpPr>
          <p:spPr>
            <a:xfrm>
              <a:off x="19514184" y="186873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0" name="object 8110"/>
            <p:cNvSpPr/>
            <p:nvPr/>
          </p:nvSpPr>
          <p:spPr>
            <a:xfrm>
              <a:off x="19514184" y="1864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1" name="object 8111"/>
            <p:cNvSpPr/>
            <p:nvPr/>
          </p:nvSpPr>
          <p:spPr>
            <a:xfrm>
              <a:off x="19514184" y="18601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2" name="object 8112"/>
            <p:cNvSpPr/>
            <p:nvPr/>
          </p:nvSpPr>
          <p:spPr>
            <a:xfrm>
              <a:off x="19514184" y="185724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3" name="object 8113"/>
            <p:cNvSpPr/>
            <p:nvPr/>
          </p:nvSpPr>
          <p:spPr>
            <a:xfrm>
              <a:off x="19514184" y="185292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4" name="object 8114"/>
            <p:cNvSpPr/>
            <p:nvPr/>
          </p:nvSpPr>
          <p:spPr>
            <a:xfrm>
              <a:off x="19514184" y="18486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5" name="object 8115"/>
            <p:cNvSpPr/>
            <p:nvPr/>
          </p:nvSpPr>
          <p:spPr>
            <a:xfrm>
              <a:off x="19514184" y="184429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6" name="object 8116"/>
            <p:cNvSpPr/>
            <p:nvPr/>
          </p:nvSpPr>
          <p:spPr>
            <a:xfrm>
              <a:off x="19514184" y="183997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7" name="object 8117"/>
            <p:cNvSpPr/>
            <p:nvPr/>
          </p:nvSpPr>
          <p:spPr>
            <a:xfrm>
              <a:off x="19514184" y="18356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8" name="object 8118"/>
            <p:cNvSpPr/>
            <p:nvPr/>
          </p:nvSpPr>
          <p:spPr>
            <a:xfrm>
              <a:off x="19514184" y="183136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9" name="object 8119"/>
            <p:cNvSpPr/>
            <p:nvPr/>
          </p:nvSpPr>
          <p:spPr>
            <a:xfrm>
              <a:off x="19514184" y="18270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0" name="object 8120"/>
            <p:cNvSpPr/>
            <p:nvPr/>
          </p:nvSpPr>
          <p:spPr>
            <a:xfrm>
              <a:off x="19514184" y="18227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1" name="object 8121"/>
            <p:cNvSpPr/>
            <p:nvPr/>
          </p:nvSpPr>
          <p:spPr>
            <a:xfrm>
              <a:off x="19514184" y="181843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2" name="object 8122"/>
            <p:cNvSpPr/>
            <p:nvPr/>
          </p:nvSpPr>
          <p:spPr>
            <a:xfrm>
              <a:off x="19514184" y="18141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3" name="object 8123"/>
            <p:cNvSpPr/>
            <p:nvPr/>
          </p:nvSpPr>
          <p:spPr>
            <a:xfrm>
              <a:off x="19514184" y="18098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4" name="object 8124"/>
            <p:cNvSpPr/>
            <p:nvPr/>
          </p:nvSpPr>
          <p:spPr>
            <a:xfrm>
              <a:off x="19514184" y="18054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5" name="object 8125"/>
            <p:cNvSpPr/>
            <p:nvPr/>
          </p:nvSpPr>
          <p:spPr>
            <a:xfrm>
              <a:off x="19514184" y="18011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6" name="object 8126"/>
            <p:cNvSpPr/>
            <p:nvPr/>
          </p:nvSpPr>
          <p:spPr>
            <a:xfrm>
              <a:off x="19514184" y="17968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7" name="object 8127"/>
            <p:cNvSpPr/>
            <p:nvPr/>
          </p:nvSpPr>
          <p:spPr>
            <a:xfrm>
              <a:off x="19514184" y="17925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8" name="object 8128"/>
            <p:cNvSpPr/>
            <p:nvPr/>
          </p:nvSpPr>
          <p:spPr>
            <a:xfrm>
              <a:off x="19514184" y="178823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9" name="object 8129"/>
            <p:cNvSpPr/>
            <p:nvPr/>
          </p:nvSpPr>
          <p:spPr>
            <a:xfrm>
              <a:off x="19514184" y="17839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0" name="object 8130"/>
            <p:cNvSpPr/>
            <p:nvPr/>
          </p:nvSpPr>
          <p:spPr>
            <a:xfrm>
              <a:off x="19514184" y="17796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1" name="object 8131"/>
            <p:cNvSpPr/>
            <p:nvPr/>
          </p:nvSpPr>
          <p:spPr>
            <a:xfrm>
              <a:off x="19514184" y="17752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2" name="object 8132"/>
            <p:cNvSpPr/>
            <p:nvPr/>
          </p:nvSpPr>
          <p:spPr>
            <a:xfrm>
              <a:off x="19514184" y="17709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3" name="object 8133"/>
            <p:cNvSpPr/>
            <p:nvPr/>
          </p:nvSpPr>
          <p:spPr>
            <a:xfrm>
              <a:off x="19514184" y="17681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4" name="object 8134"/>
            <p:cNvSpPr/>
            <p:nvPr/>
          </p:nvSpPr>
          <p:spPr>
            <a:xfrm>
              <a:off x="19514184" y="17637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5" name="object 8135"/>
            <p:cNvSpPr/>
            <p:nvPr/>
          </p:nvSpPr>
          <p:spPr>
            <a:xfrm>
              <a:off x="19514184" y="17594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6" name="object 8136"/>
            <p:cNvSpPr/>
            <p:nvPr/>
          </p:nvSpPr>
          <p:spPr>
            <a:xfrm>
              <a:off x="19514184" y="175518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7" name="object 8137"/>
            <p:cNvSpPr/>
            <p:nvPr/>
          </p:nvSpPr>
          <p:spPr>
            <a:xfrm>
              <a:off x="19514184" y="1750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8" name="object 8138"/>
            <p:cNvSpPr/>
            <p:nvPr/>
          </p:nvSpPr>
          <p:spPr>
            <a:xfrm>
              <a:off x="19514184" y="17465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9" name="object 8139"/>
            <p:cNvSpPr/>
            <p:nvPr/>
          </p:nvSpPr>
          <p:spPr>
            <a:xfrm>
              <a:off x="19514184" y="17422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0" name="object 8140"/>
            <p:cNvSpPr/>
            <p:nvPr/>
          </p:nvSpPr>
          <p:spPr>
            <a:xfrm>
              <a:off x="19514184" y="173793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1" name="object 8141"/>
            <p:cNvSpPr/>
            <p:nvPr/>
          </p:nvSpPr>
          <p:spPr>
            <a:xfrm>
              <a:off x="19514184" y="173362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2" name="object 8142"/>
            <p:cNvSpPr/>
            <p:nvPr/>
          </p:nvSpPr>
          <p:spPr>
            <a:xfrm>
              <a:off x="19514184" y="17292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3" name="object 8143"/>
            <p:cNvSpPr/>
            <p:nvPr/>
          </p:nvSpPr>
          <p:spPr>
            <a:xfrm>
              <a:off x="19514184" y="17249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4" name="object 8144"/>
            <p:cNvSpPr/>
            <p:nvPr/>
          </p:nvSpPr>
          <p:spPr>
            <a:xfrm>
              <a:off x="19514184" y="172067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5" name="object 8145"/>
            <p:cNvSpPr/>
            <p:nvPr/>
          </p:nvSpPr>
          <p:spPr>
            <a:xfrm>
              <a:off x="19514184" y="17163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6" name="object 8146"/>
            <p:cNvSpPr/>
            <p:nvPr/>
          </p:nvSpPr>
          <p:spPr>
            <a:xfrm>
              <a:off x="19514184" y="17120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7" name="object 8147"/>
            <p:cNvSpPr/>
            <p:nvPr/>
          </p:nvSpPr>
          <p:spPr>
            <a:xfrm>
              <a:off x="19514184" y="17077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8" name="object 8148"/>
            <p:cNvSpPr/>
            <p:nvPr/>
          </p:nvSpPr>
          <p:spPr>
            <a:xfrm>
              <a:off x="19514184" y="170342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9" name="object 8149"/>
            <p:cNvSpPr/>
            <p:nvPr/>
          </p:nvSpPr>
          <p:spPr>
            <a:xfrm>
              <a:off x="19514184" y="1699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0" name="object 8150"/>
            <p:cNvSpPr/>
            <p:nvPr/>
          </p:nvSpPr>
          <p:spPr>
            <a:xfrm>
              <a:off x="19514184" y="169479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1" name="object 8151"/>
            <p:cNvSpPr/>
            <p:nvPr/>
          </p:nvSpPr>
          <p:spPr>
            <a:xfrm>
              <a:off x="19514184" y="16904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2" name="object 8152"/>
            <p:cNvSpPr/>
            <p:nvPr/>
          </p:nvSpPr>
          <p:spPr>
            <a:xfrm>
              <a:off x="19514184" y="16861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3" name="object 8153"/>
            <p:cNvSpPr/>
            <p:nvPr/>
          </p:nvSpPr>
          <p:spPr>
            <a:xfrm>
              <a:off x="19518488" y="16818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4" name="object 8154"/>
            <p:cNvSpPr/>
            <p:nvPr/>
          </p:nvSpPr>
          <p:spPr>
            <a:xfrm>
              <a:off x="19522823" y="16775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5" name="object 8155"/>
            <p:cNvSpPr/>
            <p:nvPr/>
          </p:nvSpPr>
          <p:spPr>
            <a:xfrm>
              <a:off x="19525702" y="16746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6" name="object 8156"/>
            <p:cNvSpPr/>
            <p:nvPr/>
          </p:nvSpPr>
          <p:spPr>
            <a:xfrm>
              <a:off x="19530017" y="16703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7" name="object 8157"/>
            <p:cNvSpPr/>
            <p:nvPr/>
          </p:nvSpPr>
          <p:spPr>
            <a:xfrm>
              <a:off x="19513115" y="1687250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w="0" h="246380">
                  <a:moveTo>
                    <a:pt x="0" y="2458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8" name="object 8158"/>
            <p:cNvSpPr/>
            <p:nvPr/>
          </p:nvSpPr>
          <p:spPr>
            <a:xfrm>
              <a:off x="19531814" y="1668559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w="0" h="264794">
                  <a:moveTo>
                    <a:pt x="0" y="2644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9" name="object 8159"/>
            <p:cNvSpPr/>
            <p:nvPr/>
          </p:nvSpPr>
          <p:spPr>
            <a:xfrm>
              <a:off x="19505469" y="1687258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1579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0" name="object 8160"/>
            <p:cNvSpPr/>
            <p:nvPr/>
          </p:nvSpPr>
          <p:spPr>
            <a:xfrm>
              <a:off x="17273820" y="620502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263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1" name="object 8161"/>
            <p:cNvSpPr/>
            <p:nvPr/>
          </p:nvSpPr>
          <p:spPr>
            <a:xfrm>
              <a:off x="17270613" y="61995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2" name="object 8162"/>
            <p:cNvSpPr/>
            <p:nvPr/>
          </p:nvSpPr>
          <p:spPr>
            <a:xfrm>
              <a:off x="17264881" y="6202455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2879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3" name="object 8163"/>
            <p:cNvSpPr/>
            <p:nvPr/>
          </p:nvSpPr>
          <p:spPr>
            <a:xfrm>
              <a:off x="17254815" y="6190964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0" y="11486"/>
                  </a:moveTo>
                  <a:lnTo>
                    <a:pt x="15790" y="11486"/>
                  </a:lnTo>
                  <a:lnTo>
                    <a:pt x="15790" y="4303"/>
                  </a:lnTo>
                  <a:lnTo>
                    <a:pt x="18669" y="4303"/>
                  </a:lnTo>
                  <a:lnTo>
                    <a:pt x="18669" y="0"/>
                  </a:lnTo>
                  <a:lnTo>
                    <a:pt x="0" y="0"/>
                  </a:lnTo>
                  <a:lnTo>
                    <a:pt x="0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4" name="object 8164"/>
            <p:cNvSpPr/>
            <p:nvPr/>
          </p:nvSpPr>
          <p:spPr>
            <a:xfrm>
              <a:off x="17270407" y="619499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726" y="7811"/>
                  </a:moveTo>
                  <a:lnTo>
                    <a:pt x="0" y="7811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5" name="object 8165"/>
            <p:cNvSpPr/>
            <p:nvPr/>
          </p:nvSpPr>
          <p:spPr>
            <a:xfrm>
              <a:off x="17254818" y="620245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287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6" name="object 8166"/>
            <p:cNvSpPr/>
            <p:nvPr/>
          </p:nvSpPr>
          <p:spPr>
            <a:xfrm>
              <a:off x="17834956" y="6191602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26302" y="13423"/>
                  </a:moveTo>
                  <a:lnTo>
                    <a:pt x="0" y="13423"/>
                  </a:lnTo>
                </a:path>
                <a:path w="26669" h="1397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7" name="object 8167"/>
            <p:cNvSpPr/>
            <p:nvPr/>
          </p:nvSpPr>
          <p:spPr>
            <a:xfrm>
              <a:off x="17831228" y="61995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8" name="object 8168"/>
            <p:cNvSpPr/>
            <p:nvPr/>
          </p:nvSpPr>
          <p:spPr>
            <a:xfrm>
              <a:off x="17826914" y="6202455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2879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9" name="object 8169"/>
            <p:cNvSpPr/>
            <p:nvPr/>
          </p:nvSpPr>
          <p:spPr>
            <a:xfrm>
              <a:off x="17816862" y="6190964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0" y="11486"/>
                  </a:moveTo>
                  <a:lnTo>
                    <a:pt x="14386" y="11486"/>
                  </a:lnTo>
                  <a:lnTo>
                    <a:pt x="14386" y="4303"/>
                  </a:lnTo>
                  <a:lnTo>
                    <a:pt x="18690" y="4303"/>
                  </a:lnTo>
                  <a:lnTo>
                    <a:pt x="18690" y="0"/>
                  </a:lnTo>
                  <a:lnTo>
                    <a:pt x="0" y="0"/>
                  </a:lnTo>
                  <a:lnTo>
                    <a:pt x="0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0" name="object 8170"/>
            <p:cNvSpPr/>
            <p:nvPr/>
          </p:nvSpPr>
          <p:spPr>
            <a:xfrm>
              <a:off x="17831521" y="619499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737" y="7811"/>
                  </a:moveTo>
                  <a:lnTo>
                    <a:pt x="0" y="7811"/>
                  </a:lnTo>
                  <a:lnTo>
                    <a:pt x="0" y="0"/>
                  </a:lnTo>
                  <a:lnTo>
                    <a:pt x="297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1" name="object 8171"/>
            <p:cNvSpPr/>
            <p:nvPr/>
          </p:nvSpPr>
          <p:spPr>
            <a:xfrm>
              <a:off x="17816848" y="620245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287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2" name="object 8172"/>
            <p:cNvSpPr/>
            <p:nvPr/>
          </p:nvSpPr>
          <p:spPr>
            <a:xfrm>
              <a:off x="17642927" y="6190964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701" y="11486"/>
                  </a:moveTo>
                  <a:lnTo>
                    <a:pt x="1434" y="11486"/>
                  </a:lnTo>
                  <a:lnTo>
                    <a:pt x="1434" y="10010"/>
                  </a:lnTo>
                  <a:lnTo>
                    <a:pt x="0" y="10010"/>
                  </a:lnTo>
                  <a:lnTo>
                    <a:pt x="0" y="0"/>
                  </a:lnTo>
                  <a:lnTo>
                    <a:pt x="18701" y="0"/>
                  </a:lnTo>
                  <a:lnTo>
                    <a:pt x="18701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3" name="object 8173"/>
            <p:cNvSpPr/>
            <p:nvPr/>
          </p:nvSpPr>
          <p:spPr>
            <a:xfrm>
              <a:off x="17644363" y="620245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7203" y="2879"/>
                  </a:moveTo>
                  <a:lnTo>
                    <a:pt x="7203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7203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4" name="object 8174"/>
            <p:cNvSpPr/>
            <p:nvPr/>
          </p:nvSpPr>
          <p:spPr>
            <a:xfrm>
              <a:off x="17651569" y="620245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10062" y="2879"/>
                  </a:moveTo>
                  <a:lnTo>
                    <a:pt x="10062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10062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5" name="object 8175"/>
            <p:cNvSpPr/>
            <p:nvPr/>
          </p:nvSpPr>
          <p:spPr>
            <a:xfrm>
              <a:off x="17408807" y="620502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6" name="object 8176"/>
            <p:cNvSpPr/>
            <p:nvPr/>
          </p:nvSpPr>
          <p:spPr>
            <a:xfrm>
              <a:off x="17426369" y="619160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74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7" name="object 8177"/>
            <p:cNvSpPr/>
            <p:nvPr/>
          </p:nvSpPr>
          <p:spPr>
            <a:xfrm>
              <a:off x="17408614" y="61995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8" name="object 8178"/>
            <p:cNvSpPr/>
            <p:nvPr/>
          </p:nvSpPr>
          <p:spPr>
            <a:xfrm>
              <a:off x="17434502" y="6202455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2879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9" name="object 8179"/>
            <p:cNvSpPr/>
            <p:nvPr/>
          </p:nvSpPr>
          <p:spPr>
            <a:xfrm>
              <a:off x="17434496" y="6190964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680" y="11486"/>
                  </a:moveTo>
                  <a:lnTo>
                    <a:pt x="4282" y="11486"/>
                  </a:lnTo>
                  <a:lnTo>
                    <a:pt x="4282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18680" y="0"/>
                  </a:lnTo>
                  <a:lnTo>
                    <a:pt x="18680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0" name="object 8180"/>
            <p:cNvSpPr/>
            <p:nvPr/>
          </p:nvSpPr>
          <p:spPr>
            <a:xfrm>
              <a:off x="17408807" y="619499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7811"/>
                  </a:moveTo>
                  <a:lnTo>
                    <a:pt x="29705" y="7811"/>
                  </a:lnTo>
                  <a:lnTo>
                    <a:pt x="2970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1" name="object 8181"/>
            <p:cNvSpPr/>
            <p:nvPr/>
          </p:nvSpPr>
          <p:spPr>
            <a:xfrm>
              <a:off x="17443110" y="620245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287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2" name="object 8182"/>
            <p:cNvSpPr/>
            <p:nvPr/>
          </p:nvSpPr>
          <p:spPr>
            <a:xfrm>
              <a:off x="17470421" y="620245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14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3" name="object 8183"/>
            <p:cNvSpPr/>
            <p:nvPr/>
          </p:nvSpPr>
          <p:spPr>
            <a:xfrm>
              <a:off x="17453176" y="6190964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0" y="11486"/>
                  </a:moveTo>
                  <a:lnTo>
                    <a:pt x="17235" y="11486"/>
                  </a:lnTo>
                  <a:lnTo>
                    <a:pt x="17235" y="10010"/>
                  </a:lnTo>
                  <a:lnTo>
                    <a:pt x="18690" y="10010"/>
                  </a:lnTo>
                  <a:lnTo>
                    <a:pt x="18690" y="0"/>
                  </a:lnTo>
                  <a:lnTo>
                    <a:pt x="0" y="0"/>
                  </a:lnTo>
                  <a:lnTo>
                    <a:pt x="0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4" name="object 8184"/>
            <p:cNvSpPr/>
            <p:nvPr/>
          </p:nvSpPr>
          <p:spPr>
            <a:xfrm>
              <a:off x="17463241" y="620245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879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5" name="object 8185"/>
            <p:cNvSpPr/>
            <p:nvPr/>
          </p:nvSpPr>
          <p:spPr>
            <a:xfrm>
              <a:off x="17453176" y="620245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287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6" name="object 8186"/>
            <p:cNvSpPr/>
            <p:nvPr/>
          </p:nvSpPr>
          <p:spPr>
            <a:xfrm>
              <a:off x="17470421" y="6190964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19" h="14604">
                  <a:moveTo>
                    <a:pt x="20114" y="11486"/>
                  </a:moveTo>
                  <a:lnTo>
                    <a:pt x="20114" y="14366"/>
                  </a:lnTo>
                  <a:lnTo>
                    <a:pt x="0" y="14366"/>
                  </a:lnTo>
                  <a:lnTo>
                    <a:pt x="0" y="10010"/>
                  </a:lnTo>
                  <a:lnTo>
                    <a:pt x="1444" y="10010"/>
                  </a:lnTo>
                  <a:lnTo>
                    <a:pt x="1444" y="0"/>
                  </a:lnTo>
                  <a:lnTo>
                    <a:pt x="20114" y="0"/>
                  </a:lnTo>
                  <a:lnTo>
                    <a:pt x="20114" y="4303"/>
                  </a:lnTo>
                  <a:lnTo>
                    <a:pt x="17245" y="4303"/>
                  </a:lnTo>
                  <a:lnTo>
                    <a:pt x="17245" y="11486"/>
                  </a:lnTo>
                  <a:lnTo>
                    <a:pt x="20114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7" name="object 8187"/>
            <p:cNvSpPr/>
            <p:nvPr/>
          </p:nvSpPr>
          <p:spPr>
            <a:xfrm>
              <a:off x="17300138" y="620502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3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8" name="object 8188"/>
            <p:cNvSpPr/>
            <p:nvPr/>
          </p:nvSpPr>
          <p:spPr>
            <a:xfrm>
              <a:off x="17300813" y="6199575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 h="0">
                  <a:moveTo>
                    <a:pt x="0" y="0"/>
                  </a:moveTo>
                  <a:lnTo>
                    <a:pt x="1221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9" name="object 8189"/>
            <p:cNvSpPr/>
            <p:nvPr/>
          </p:nvSpPr>
          <p:spPr>
            <a:xfrm>
              <a:off x="17300133" y="6194991"/>
              <a:ext cx="123825" cy="8255"/>
            </a:xfrm>
            <a:custGeom>
              <a:avLst/>
              <a:gdLst/>
              <a:ahLst/>
              <a:cxnLst/>
              <a:rect l="l" t="t" r="r" b="b"/>
              <a:pathLst>
                <a:path w="123825" h="8254">
                  <a:moveTo>
                    <a:pt x="123514" y="7811"/>
                  </a:moveTo>
                  <a:lnTo>
                    <a:pt x="0" y="7811"/>
                  </a:lnTo>
                </a:path>
                <a:path w="123825" h="8254">
                  <a:moveTo>
                    <a:pt x="0" y="0"/>
                  </a:moveTo>
                  <a:lnTo>
                    <a:pt x="123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0" name="object 8190"/>
            <p:cNvSpPr/>
            <p:nvPr/>
          </p:nvSpPr>
          <p:spPr>
            <a:xfrm>
              <a:off x="18213565" y="6191602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0" y="13423"/>
                  </a:moveTo>
                  <a:lnTo>
                    <a:pt x="26334" y="13423"/>
                  </a:lnTo>
                </a:path>
                <a:path w="26669" h="13970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1" name="object 8191"/>
            <p:cNvSpPr/>
            <p:nvPr/>
          </p:nvSpPr>
          <p:spPr>
            <a:xfrm>
              <a:off x="18213612" y="6199575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2" name="object 8192"/>
            <p:cNvSpPr/>
            <p:nvPr/>
          </p:nvSpPr>
          <p:spPr>
            <a:xfrm>
              <a:off x="18239475" y="6202455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2879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3" name="object 8193"/>
            <p:cNvSpPr/>
            <p:nvPr/>
          </p:nvSpPr>
          <p:spPr>
            <a:xfrm>
              <a:off x="18239475" y="6190964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690" y="11486"/>
                  </a:moveTo>
                  <a:lnTo>
                    <a:pt x="4334" y="11486"/>
                  </a:lnTo>
                  <a:lnTo>
                    <a:pt x="4334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4" name="object 8194"/>
            <p:cNvSpPr/>
            <p:nvPr/>
          </p:nvSpPr>
          <p:spPr>
            <a:xfrm>
              <a:off x="18213565" y="619499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7811"/>
                  </a:moveTo>
                  <a:lnTo>
                    <a:pt x="29737" y="7811"/>
                  </a:lnTo>
                  <a:lnTo>
                    <a:pt x="2973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5" name="object 8195"/>
            <p:cNvSpPr/>
            <p:nvPr/>
          </p:nvSpPr>
          <p:spPr>
            <a:xfrm>
              <a:off x="18248116" y="620245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2879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6" name="object 8196"/>
            <p:cNvSpPr/>
            <p:nvPr/>
          </p:nvSpPr>
          <p:spPr>
            <a:xfrm>
              <a:off x="18090174" y="6191602"/>
              <a:ext cx="123825" cy="13970"/>
            </a:xfrm>
            <a:custGeom>
              <a:avLst/>
              <a:gdLst/>
              <a:ahLst/>
              <a:cxnLst/>
              <a:rect l="l" t="t" r="r" b="b"/>
              <a:pathLst>
                <a:path w="123825" h="13970">
                  <a:moveTo>
                    <a:pt x="0" y="13423"/>
                  </a:moveTo>
                  <a:lnTo>
                    <a:pt x="123378" y="13423"/>
                  </a:lnTo>
                </a:path>
                <a:path w="123825" h="13970">
                  <a:moveTo>
                    <a:pt x="1233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7" name="object 8197"/>
            <p:cNvSpPr/>
            <p:nvPr/>
          </p:nvSpPr>
          <p:spPr>
            <a:xfrm>
              <a:off x="18089987" y="619957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123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8" name="object 8198"/>
            <p:cNvSpPr/>
            <p:nvPr/>
          </p:nvSpPr>
          <p:spPr>
            <a:xfrm>
              <a:off x="18090051" y="6194991"/>
              <a:ext cx="123825" cy="8255"/>
            </a:xfrm>
            <a:custGeom>
              <a:avLst/>
              <a:gdLst/>
              <a:ahLst/>
              <a:cxnLst/>
              <a:rect l="l" t="t" r="r" b="b"/>
              <a:pathLst>
                <a:path w="123825" h="8254">
                  <a:moveTo>
                    <a:pt x="0" y="7811"/>
                  </a:moveTo>
                  <a:lnTo>
                    <a:pt x="123514" y="7811"/>
                  </a:lnTo>
                </a:path>
                <a:path w="123825" h="8254">
                  <a:moveTo>
                    <a:pt x="1235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9" name="object 8199"/>
            <p:cNvSpPr/>
            <p:nvPr/>
          </p:nvSpPr>
          <p:spPr>
            <a:xfrm>
              <a:off x="17661632" y="6190961"/>
              <a:ext cx="155575" cy="12065"/>
            </a:xfrm>
            <a:custGeom>
              <a:avLst/>
              <a:gdLst/>
              <a:ahLst/>
              <a:cxnLst/>
              <a:rect l="l" t="t" r="r" b="b"/>
              <a:pathLst>
                <a:path w="155575" h="12064">
                  <a:moveTo>
                    <a:pt x="0" y="11476"/>
                  </a:moveTo>
                  <a:lnTo>
                    <a:pt x="0" y="0"/>
                  </a:lnTo>
                  <a:lnTo>
                    <a:pt x="155230" y="0"/>
                  </a:lnTo>
                  <a:lnTo>
                    <a:pt x="155230" y="11476"/>
                  </a:lnTo>
                  <a:lnTo>
                    <a:pt x="0" y="1147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0" name="object 8200"/>
            <p:cNvSpPr/>
            <p:nvPr/>
          </p:nvSpPr>
          <p:spPr>
            <a:xfrm>
              <a:off x="17661632" y="6202455"/>
              <a:ext cx="155575" cy="3175"/>
            </a:xfrm>
            <a:custGeom>
              <a:avLst/>
              <a:gdLst/>
              <a:ahLst/>
              <a:cxnLst/>
              <a:rect l="l" t="t" r="r" b="b"/>
              <a:pathLst>
                <a:path w="155575" h="3175">
                  <a:moveTo>
                    <a:pt x="0" y="2879"/>
                  </a:moveTo>
                  <a:lnTo>
                    <a:pt x="0" y="0"/>
                  </a:lnTo>
                  <a:lnTo>
                    <a:pt x="155230" y="0"/>
                  </a:lnTo>
                  <a:lnTo>
                    <a:pt x="155230" y="2879"/>
                  </a:lnTo>
                  <a:lnTo>
                    <a:pt x="0" y="28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1" name="object 8201"/>
            <p:cNvSpPr/>
            <p:nvPr/>
          </p:nvSpPr>
          <p:spPr>
            <a:xfrm>
              <a:off x="17861259" y="6191602"/>
              <a:ext cx="228600" cy="13970"/>
            </a:xfrm>
            <a:custGeom>
              <a:avLst/>
              <a:gdLst/>
              <a:ahLst/>
              <a:cxnLst/>
              <a:rect l="l" t="t" r="r" b="b"/>
              <a:pathLst>
                <a:path w="228600" h="13970">
                  <a:moveTo>
                    <a:pt x="228537" y="13423"/>
                  </a:moveTo>
                  <a:lnTo>
                    <a:pt x="0" y="13423"/>
                  </a:lnTo>
                </a:path>
                <a:path w="228600" h="13970">
                  <a:moveTo>
                    <a:pt x="0" y="0"/>
                  </a:moveTo>
                  <a:lnTo>
                    <a:pt x="2285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2" name="object 8202"/>
            <p:cNvSpPr/>
            <p:nvPr/>
          </p:nvSpPr>
          <p:spPr>
            <a:xfrm>
              <a:off x="17861412" y="6199575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5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3" name="object 8203"/>
            <p:cNvSpPr/>
            <p:nvPr/>
          </p:nvSpPr>
          <p:spPr>
            <a:xfrm>
              <a:off x="17861273" y="6194991"/>
              <a:ext cx="229235" cy="8255"/>
            </a:xfrm>
            <a:custGeom>
              <a:avLst/>
              <a:gdLst/>
              <a:ahLst/>
              <a:cxnLst/>
              <a:rect l="l" t="t" r="r" b="b"/>
              <a:pathLst>
                <a:path w="229234" h="8254">
                  <a:moveTo>
                    <a:pt x="228778" y="7811"/>
                  </a:moveTo>
                  <a:lnTo>
                    <a:pt x="0" y="7811"/>
                  </a:lnTo>
                </a:path>
                <a:path w="229234" h="8254">
                  <a:moveTo>
                    <a:pt x="0" y="0"/>
                  </a:moveTo>
                  <a:lnTo>
                    <a:pt x="22877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04" name="object 820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725607" y="1639265"/>
              <a:ext cx="206698" cy="100747"/>
            </a:xfrm>
            <a:prstGeom prst="rect">
              <a:avLst/>
            </a:prstGeom>
          </p:spPr>
        </p:pic>
        <p:pic>
          <p:nvPicPr>
            <p:cNvPr id="8205" name="object 820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897182" y="1639261"/>
              <a:ext cx="206663" cy="100749"/>
            </a:xfrm>
            <a:prstGeom prst="rect">
              <a:avLst/>
            </a:prstGeom>
          </p:spPr>
        </p:pic>
        <p:sp>
          <p:nvSpPr>
            <p:cNvPr id="8206" name="object 8206"/>
            <p:cNvSpPr/>
            <p:nvPr/>
          </p:nvSpPr>
          <p:spPr>
            <a:xfrm>
              <a:off x="13084617" y="1687236"/>
              <a:ext cx="1000760" cy="14604"/>
            </a:xfrm>
            <a:custGeom>
              <a:avLst/>
              <a:gdLst/>
              <a:ahLst/>
              <a:cxnLst/>
              <a:rect l="l" t="t" r="r" b="b"/>
              <a:pathLst>
                <a:path w="1000759" h="14605">
                  <a:moveTo>
                    <a:pt x="1000503" y="0"/>
                  </a:moveTo>
                  <a:lnTo>
                    <a:pt x="0" y="0"/>
                  </a:lnTo>
                  <a:lnTo>
                    <a:pt x="0" y="14386"/>
                  </a:lnTo>
                  <a:lnTo>
                    <a:pt x="1000503" y="14386"/>
                  </a:lnTo>
                  <a:lnTo>
                    <a:pt x="10005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7" name="object 8207"/>
            <p:cNvSpPr/>
            <p:nvPr/>
          </p:nvSpPr>
          <p:spPr>
            <a:xfrm>
              <a:off x="13084603" y="1687239"/>
              <a:ext cx="1000760" cy="14604"/>
            </a:xfrm>
            <a:custGeom>
              <a:avLst/>
              <a:gdLst/>
              <a:ahLst/>
              <a:cxnLst/>
              <a:rect l="l" t="t" r="r" b="b"/>
              <a:pathLst>
                <a:path w="1000759" h="14605">
                  <a:moveTo>
                    <a:pt x="0" y="14386"/>
                  </a:moveTo>
                  <a:lnTo>
                    <a:pt x="0" y="0"/>
                  </a:lnTo>
                  <a:lnTo>
                    <a:pt x="1000503" y="0"/>
                  </a:lnTo>
                  <a:lnTo>
                    <a:pt x="1000503" y="14386"/>
                  </a:lnTo>
                  <a:lnTo>
                    <a:pt x="0" y="14386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8" name="object 8208"/>
            <p:cNvSpPr/>
            <p:nvPr/>
          </p:nvSpPr>
          <p:spPr>
            <a:xfrm>
              <a:off x="11913040" y="1687236"/>
              <a:ext cx="1002030" cy="14604"/>
            </a:xfrm>
            <a:custGeom>
              <a:avLst/>
              <a:gdLst/>
              <a:ahLst/>
              <a:cxnLst/>
              <a:rect l="l" t="t" r="r" b="b"/>
              <a:pathLst>
                <a:path w="1002029" h="14605">
                  <a:moveTo>
                    <a:pt x="1001938" y="0"/>
                  </a:moveTo>
                  <a:lnTo>
                    <a:pt x="0" y="0"/>
                  </a:lnTo>
                  <a:lnTo>
                    <a:pt x="0" y="14386"/>
                  </a:lnTo>
                  <a:lnTo>
                    <a:pt x="1001938" y="14386"/>
                  </a:lnTo>
                  <a:lnTo>
                    <a:pt x="10019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9" name="object 8209"/>
            <p:cNvSpPr/>
            <p:nvPr/>
          </p:nvSpPr>
          <p:spPr>
            <a:xfrm>
              <a:off x="11913042" y="1687239"/>
              <a:ext cx="1002030" cy="14604"/>
            </a:xfrm>
            <a:custGeom>
              <a:avLst/>
              <a:gdLst/>
              <a:ahLst/>
              <a:cxnLst/>
              <a:rect l="l" t="t" r="r" b="b"/>
              <a:pathLst>
                <a:path w="1002029" h="14605">
                  <a:moveTo>
                    <a:pt x="0" y="14386"/>
                  </a:moveTo>
                  <a:lnTo>
                    <a:pt x="0" y="0"/>
                  </a:lnTo>
                  <a:lnTo>
                    <a:pt x="1001959" y="0"/>
                  </a:lnTo>
                  <a:lnTo>
                    <a:pt x="1001959" y="14386"/>
                  </a:lnTo>
                  <a:lnTo>
                    <a:pt x="0" y="14386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0" name="object 8210"/>
            <p:cNvSpPr/>
            <p:nvPr/>
          </p:nvSpPr>
          <p:spPr>
            <a:xfrm>
              <a:off x="10602396" y="1703194"/>
              <a:ext cx="0" cy="867410"/>
            </a:xfrm>
            <a:custGeom>
              <a:avLst/>
              <a:gdLst/>
              <a:ahLst/>
              <a:cxnLst/>
              <a:rect l="l" t="t" r="r" b="b"/>
              <a:pathLst>
                <a:path w="0" h="867410">
                  <a:moveTo>
                    <a:pt x="0" y="0"/>
                  </a:moveTo>
                  <a:lnTo>
                    <a:pt x="0" y="867278"/>
                  </a:lnTo>
                </a:path>
              </a:pathLst>
            </a:custGeom>
            <a:ln w="24439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1" name="object 8211"/>
            <p:cNvSpPr/>
            <p:nvPr/>
          </p:nvSpPr>
          <p:spPr>
            <a:xfrm>
              <a:off x="10589092" y="1701639"/>
              <a:ext cx="0" cy="843915"/>
            </a:xfrm>
            <a:custGeom>
              <a:avLst/>
              <a:gdLst/>
              <a:ahLst/>
              <a:cxnLst/>
              <a:rect l="l" t="t" r="r" b="b"/>
              <a:pathLst>
                <a:path w="0" h="843914">
                  <a:moveTo>
                    <a:pt x="0" y="8438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2" name="object 8212"/>
            <p:cNvSpPr/>
            <p:nvPr/>
          </p:nvSpPr>
          <p:spPr>
            <a:xfrm>
              <a:off x="10613544" y="1701634"/>
              <a:ext cx="0" cy="869950"/>
            </a:xfrm>
            <a:custGeom>
              <a:avLst/>
              <a:gdLst/>
              <a:ahLst/>
              <a:cxnLst/>
              <a:rect l="l" t="t" r="r" b="b"/>
              <a:pathLst>
                <a:path w="0" h="869950">
                  <a:moveTo>
                    <a:pt x="0" y="8696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3" name="object 8213"/>
            <p:cNvSpPr/>
            <p:nvPr/>
          </p:nvSpPr>
          <p:spPr>
            <a:xfrm>
              <a:off x="10656925" y="1701634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w="0" h="222885">
                  <a:moveTo>
                    <a:pt x="0" y="0"/>
                  </a:moveTo>
                  <a:lnTo>
                    <a:pt x="0" y="222789"/>
                  </a:lnTo>
                </a:path>
              </a:pathLst>
            </a:custGeom>
            <a:ln w="17245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4" name="object 8214"/>
            <p:cNvSpPr/>
            <p:nvPr/>
          </p:nvSpPr>
          <p:spPr>
            <a:xfrm>
              <a:off x="10054364" y="1687236"/>
              <a:ext cx="543560" cy="14604"/>
            </a:xfrm>
            <a:custGeom>
              <a:avLst/>
              <a:gdLst/>
              <a:ahLst/>
              <a:cxnLst/>
              <a:rect l="l" t="t" r="r" b="b"/>
              <a:pathLst>
                <a:path w="543559" h="14605">
                  <a:moveTo>
                    <a:pt x="543376" y="0"/>
                  </a:moveTo>
                  <a:lnTo>
                    <a:pt x="0" y="0"/>
                  </a:lnTo>
                  <a:lnTo>
                    <a:pt x="0" y="14386"/>
                  </a:lnTo>
                  <a:lnTo>
                    <a:pt x="543376" y="14386"/>
                  </a:lnTo>
                  <a:lnTo>
                    <a:pt x="543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5" name="object 8215"/>
            <p:cNvSpPr/>
            <p:nvPr/>
          </p:nvSpPr>
          <p:spPr>
            <a:xfrm>
              <a:off x="10054361" y="1687239"/>
              <a:ext cx="543560" cy="14604"/>
            </a:xfrm>
            <a:custGeom>
              <a:avLst/>
              <a:gdLst/>
              <a:ahLst/>
              <a:cxnLst/>
              <a:rect l="l" t="t" r="r" b="b"/>
              <a:pathLst>
                <a:path w="543559" h="14605">
                  <a:moveTo>
                    <a:pt x="0" y="14386"/>
                  </a:moveTo>
                  <a:lnTo>
                    <a:pt x="0" y="0"/>
                  </a:lnTo>
                  <a:lnTo>
                    <a:pt x="543376" y="0"/>
                  </a:lnTo>
                  <a:lnTo>
                    <a:pt x="543376" y="14386"/>
                  </a:lnTo>
                  <a:lnTo>
                    <a:pt x="0" y="14386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6" name="object 8216"/>
            <p:cNvSpPr/>
            <p:nvPr/>
          </p:nvSpPr>
          <p:spPr>
            <a:xfrm>
              <a:off x="10665297" y="1687257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w="0" h="267969">
                  <a:moveTo>
                    <a:pt x="0" y="26737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7" name="object 8217"/>
            <p:cNvSpPr/>
            <p:nvPr/>
          </p:nvSpPr>
          <p:spPr>
            <a:xfrm>
              <a:off x="10597739" y="168725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8" name="object 8218"/>
            <p:cNvSpPr/>
            <p:nvPr/>
          </p:nvSpPr>
          <p:spPr>
            <a:xfrm>
              <a:off x="10646245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9" name="object 8219"/>
            <p:cNvSpPr/>
            <p:nvPr/>
          </p:nvSpPr>
          <p:spPr>
            <a:xfrm>
              <a:off x="10641930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0" name="object 8220"/>
            <p:cNvSpPr/>
            <p:nvPr/>
          </p:nvSpPr>
          <p:spPr>
            <a:xfrm>
              <a:off x="10637631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1" name="object 8221"/>
            <p:cNvSpPr/>
            <p:nvPr/>
          </p:nvSpPr>
          <p:spPr>
            <a:xfrm>
              <a:off x="10634753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2" name="object 8222"/>
            <p:cNvSpPr/>
            <p:nvPr/>
          </p:nvSpPr>
          <p:spPr>
            <a:xfrm>
              <a:off x="10630439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3" name="object 8223"/>
            <p:cNvSpPr/>
            <p:nvPr/>
          </p:nvSpPr>
          <p:spPr>
            <a:xfrm>
              <a:off x="10626123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4" name="object 8224"/>
            <p:cNvSpPr/>
            <p:nvPr/>
          </p:nvSpPr>
          <p:spPr>
            <a:xfrm>
              <a:off x="10621824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5" name="object 8225"/>
            <p:cNvSpPr/>
            <p:nvPr/>
          </p:nvSpPr>
          <p:spPr>
            <a:xfrm>
              <a:off x="10617493" y="19334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6" name="object 8226"/>
            <p:cNvSpPr/>
            <p:nvPr/>
          </p:nvSpPr>
          <p:spPr>
            <a:xfrm>
              <a:off x="10613556" y="19517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7" name="object 8227"/>
            <p:cNvSpPr/>
            <p:nvPr/>
          </p:nvSpPr>
          <p:spPr>
            <a:xfrm>
              <a:off x="10613556" y="193450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8" name="object 8228"/>
            <p:cNvSpPr/>
            <p:nvPr/>
          </p:nvSpPr>
          <p:spPr>
            <a:xfrm>
              <a:off x="17264501" y="51563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9" name="object 8229"/>
            <p:cNvSpPr/>
            <p:nvPr/>
          </p:nvSpPr>
          <p:spPr>
            <a:xfrm>
              <a:off x="17241494" y="51332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3015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0" name="object 8230"/>
            <p:cNvSpPr/>
            <p:nvPr/>
          </p:nvSpPr>
          <p:spPr>
            <a:xfrm>
              <a:off x="1721994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1" name="object 8231"/>
            <p:cNvSpPr/>
            <p:nvPr/>
          </p:nvSpPr>
          <p:spPr>
            <a:xfrm>
              <a:off x="17198381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2" name="object 8232"/>
            <p:cNvSpPr/>
            <p:nvPr/>
          </p:nvSpPr>
          <p:spPr>
            <a:xfrm>
              <a:off x="17175373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3" name="object 8233"/>
            <p:cNvSpPr/>
            <p:nvPr/>
          </p:nvSpPr>
          <p:spPr>
            <a:xfrm>
              <a:off x="1715381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4" name="object 8234"/>
            <p:cNvSpPr/>
            <p:nvPr/>
          </p:nvSpPr>
          <p:spPr>
            <a:xfrm>
              <a:off x="17130805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5" name="object 8235"/>
            <p:cNvSpPr/>
            <p:nvPr/>
          </p:nvSpPr>
          <p:spPr>
            <a:xfrm>
              <a:off x="1710926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6" name="object 8236"/>
            <p:cNvSpPr/>
            <p:nvPr/>
          </p:nvSpPr>
          <p:spPr>
            <a:xfrm>
              <a:off x="17087691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7" name="object 8237"/>
            <p:cNvSpPr/>
            <p:nvPr/>
          </p:nvSpPr>
          <p:spPr>
            <a:xfrm>
              <a:off x="17064685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8" name="object 8238"/>
            <p:cNvSpPr/>
            <p:nvPr/>
          </p:nvSpPr>
          <p:spPr>
            <a:xfrm>
              <a:off x="17043124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9" name="object 8239"/>
            <p:cNvSpPr/>
            <p:nvPr/>
          </p:nvSpPr>
          <p:spPr>
            <a:xfrm>
              <a:off x="17021571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0" name="object 8240"/>
            <p:cNvSpPr/>
            <p:nvPr/>
          </p:nvSpPr>
          <p:spPr>
            <a:xfrm>
              <a:off x="16998557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1" name="object 8241"/>
            <p:cNvSpPr/>
            <p:nvPr/>
          </p:nvSpPr>
          <p:spPr>
            <a:xfrm>
              <a:off x="16976988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2" name="object 8242"/>
            <p:cNvSpPr/>
            <p:nvPr/>
          </p:nvSpPr>
          <p:spPr>
            <a:xfrm>
              <a:off x="16965497" y="51232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3" name="object 8243"/>
            <p:cNvSpPr/>
            <p:nvPr/>
          </p:nvSpPr>
          <p:spPr>
            <a:xfrm>
              <a:off x="16965497" y="5123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44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4" name="object 8244"/>
            <p:cNvSpPr/>
            <p:nvPr/>
          </p:nvSpPr>
          <p:spPr>
            <a:xfrm>
              <a:off x="16965490" y="514767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5" name="object 8245"/>
            <p:cNvSpPr/>
            <p:nvPr/>
          </p:nvSpPr>
          <p:spPr>
            <a:xfrm>
              <a:off x="16965487" y="51246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32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6" name="object 8246"/>
            <p:cNvSpPr/>
            <p:nvPr/>
          </p:nvSpPr>
          <p:spPr>
            <a:xfrm>
              <a:off x="1698420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7" name="object 8247"/>
            <p:cNvSpPr/>
            <p:nvPr/>
          </p:nvSpPr>
          <p:spPr>
            <a:xfrm>
              <a:off x="17007189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1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8" name="object 8248"/>
            <p:cNvSpPr/>
            <p:nvPr/>
          </p:nvSpPr>
          <p:spPr>
            <a:xfrm>
              <a:off x="17028753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9" name="object 8249"/>
            <p:cNvSpPr/>
            <p:nvPr/>
          </p:nvSpPr>
          <p:spPr>
            <a:xfrm>
              <a:off x="17050317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0" name="object 8250"/>
            <p:cNvSpPr/>
            <p:nvPr/>
          </p:nvSpPr>
          <p:spPr>
            <a:xfrm>
              <a:off x="1707332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1" name="object 8251"/>
            <p:cNvSpPr/>
            <p:nvPr/>
          </p:nvSpPr>
          <p:spPr>
            <a:xfrm>
              <a:off x="17094866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2" name="object 8252"/>
            <p:cNvSpPr/>
            <p:nvPr/>
          </p:nvSpPr>
          <p:spPr>
            <a:xfrm>
              <a:off x="17116433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3" name="object 8253"/>
            <p:cNvSpPr/>
            <p:nvPr/>
          </p:nvSpPr>
          <p:spPr>
            <a:xfrm>
              <a:off x="1713944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4" name="object 8254"/>
            <p:cNvSpPr/>
            <p:nvPr/>
          </p:nvSpPr>
          <p:spPr>
            <a:xfrm>
              <a:off x="17161017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5" name="object 8255"/>
            <p:cNvSpPr/>
            <p:nvPr/>
          </p:nvSpPr>
          <p:spPr>
            <a:xfrm>
              <a:off x="17182548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6" name="object 8256"/>
            <p:cNvSpPr/>
            <p:nvPr/>
          </p:nvSpPr>
          <p:spPr>
            <a:xfrm>
              <a:off x="1720556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7" name="object 8257"/>
            <p:cNvSpPr/>
            <p:nvPr/>
          </p:nvSpPr>
          <p:spPr>
            <a:xfrm>
              <a:off x="17227153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8" name="object 8258"/>
            <p:cNvSpPr/>
            <p:nvPr/>
          </p:nvSpPr>
          <p:spPr>
            <a:xfrm>
              <a:off x="17248696" y="51218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9" name="object 8259"/>
            <p:cNvSpPr/>
            <p:nvPr/>
          </p:nvSpPr>
          <p:spPr>
            <a:xfrm>
              <a:off x="17201608" y="5122880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0" y="0"/>
                  </a:moveTo>
                  <a:lnTo>
                    <a:pt x="63265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0" name="object 8260"/>
            <p:cNvSpPr/>
            <p:nvPr/>
          </p:nvSpPr>
          <p:spPr>
            <a:xfrm>
              <a:off x="16964427" y="5153939"/>
              <a:ext cx="300990" cy="4445"/>
            </a:xfrm>
            <a:custGeom>
              <a:avLst/>
              <a:gdLst/>
              <a:ahLst/>
              <a:cxnLst/>
              <a:rect l="l" t="t" r="r" b="b"/>
              <a:pathLst>
                <a:path w="300990" h="4445">
                  <a:moveTo>
                    <a:pt x="0" y="0"/>
                  </a:moveTo>
                  <a:lnTo>
                    <a:pt x="300451" y="0"/>
                  </a:lnTo>
                </a:path>
                <a:path w="300990" h="4445">
                  <a:moveTo>
                    <a:pt x="0" y="3884"/>
                  </a:moveTo>
                  <a:lnTo>
                    <a:pt x="300451" y="38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1" name="object 8261"/>
            <p:cNvSpPr/>
            <p:nvPr/>
          </p:nvSpPr>
          <p:spPr>
            <a:xfrm>
              <a:off x="16965876" y="5118995"/>
              <a:ext cx="201295" cy="8255"/>
            </a:xfrm>
            <a:custGeom>
              <a:avLst/>
              <a:gdLst/>
              <a:ahLst/>
              <a:cxnLst/>
              <a:rect l="l" t="t" r="r" b="b"/>
              <a:pathLst>
                <a:path w="201294" h="8254">
                  <a:moveTo>
                    <a:pt x="0" y="0"/>
                  </a:moveTo>
                  <a:lnTo>
                    <a:pt x="0" y="7769"/>
                  </a:lnTo>
                </a:path>
                <a:path w="201294" h="8254">
                  <a:moveTo>
                    <a:pt x="117645" y="3884"/>
                  </a:moveTo>
                  <a:lnTo>
                    <a:pt x="201245" y="38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2" name="object 8262"/>
            <p:cNvSpPr/>
            <p:nvPr/>
          </p:nvSpPr>
          <p:spPr>
            <a:xfrm>
              <a:off x="16960542" y="5122884"/>
              <a:ext cx="8255" cy="33020"/>
            </a:xfrm>
            <a:custGeom>
              <a:avLst/>
              <a:gdLst/>
              <a:ahLst/>
              <a:cxnLst/>
              <a:rect l="l" t="t" r="r" b="b"/>
              <a:pathLst>
                <a:path w="8255" h="33020">
                  <a:moveTo>
                    <a:pt x="3884" y="0"/>
                  </a:moveTo>
                  <a:lnTo>
                    <a:pt x="3884" y="31492"/>
                  </a:lnTo>
                </a:path>
                <a:path w="8255" h="33020">
                  <a:moveTo>
                    <a:pt x="0" y="32996"/>
                  </a:moveTo>
                  <a:lnTo>
                    <a:pt x="7769" y="3299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3" name="object 8263"/>
            <p:cNvSpPr/>
            <p:nvPr/>
          </p:nvSpPr>
          <p:spPr>
            <a:xfrm>
              <a:off x="17948756" y="514767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4" name="object 8264"/>
            <p:cNvSpPr/>
            <p:nvPr/>
          </p:nvSpPr>
          <p:spPr>
            <a:xfrm>
              <a:off x="17925767" y="51246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5" name="object 8265"/>
            <p:cNvSpPr/>
            <p:nvPr/>
          </p:nvSpPr>
          <p:spPr>
            <a:xfrm>
              <a:off x="1790419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6" name="object 8266"/>
            <p:cNvSpPr/>
            <p:nvPr/>
          </p:nvSpPr>
          <p:spPr>
            <a:xfrm>
              <a:off x="17882629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7" name="object 8267"/>
            <p:cNvSpPr/>
            <p:nvPr/>
          </p:nvSpPr>
          <p:spPr>
            <a:xfrm>
              <a:off x="17859614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8" name="object 8268"/>
            <p:cNvSpPr/>
            <p:nvPr/>
          </p:nvSpPr>
          <p:spPr>
            <a:xfrm>
              <a:off x="1783807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9" name="object 8269"/>
            <p:cNvSpPr/>
            <p:nvPr/>
          </p:nvSpPr>
          <p:spPr>
            <a:xfrm>
              <a:off x="17815078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0" name="object 8270"/>
            <p:cNvSpPr/>
            <p:nvPr/>
          </p:nvSpPr>
          <p:spPr>
            <a:xfrm>
              <a:off x="1779350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1" name="object 8271"/>
            <p:cNvSpPr/>
            <p:nvPr/>
          </p:nvSpPr>
          <p:spPr>
            <a:xfrm>
              <a:off x="1777193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2" name="object 8272"/>
            <p:cNvSpPr/>
            <p:nvPr/>
          </p:nvSpPr>
          <p:spPr>
            <a:xfrm>
              <a:off x="17748936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3" name="object 8273"/>
            <p:cNvSpPr/>
            <p:nvPr/>
          </p:nvSpPr>
          <p:spPr>
            <a:xfrm>
              <a:off x="17731664" y="512324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177"/>
                  </a:moveTo>
                  <a:lnTo>
                    <a:pt x="30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4" name="object 8274"/>
            <p:cNvSpPr/>
            <p:nvPr/>
          </p:nvSpPr>
          <p:spPr>
            <a:xfrm>
              <a:off x="17731664" y="512323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5" name="object 8275"/>
            <p:cNvSpPr/>
            <p:nvPr/>
          </p:nvSpPr>
          <p:spPr>
            <a:xfrm>
              <a:off x="17731670" y="514051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42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6" name="object 8276"/>
            <p:cNvSpPr/>
            <p:nvPr/>
          </p:nvSpPr>
          <p:spPr>
            <a:xfrm>
              <a:off x="17734561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7" name="object 8277"/>
            <p:cNvSpPr/>
            <p:nvPr/>
          </p:nvSpPr>
          <p:spPr>
            <a:xfrm>
              <a:off x="17757570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8" name="object 8278"/>
            <p:cNvSpPr/>
            <p:nvPr/>
          </p:nvSpPr>
          <p:spPr>
            <a:xfrm>
              <a:off x="17779136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9" name="object 8279"/>
            <p:cNvSpPr/>
            <p:nvPr/>
          </p:nvSpPr>
          <p:spPr>
            <a:xfrm>
              <a:off x="17800674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0" name="object 8280"/>
            <p:cNvSpPr/>
            <p:nvPr/>
          </p:nvSpPr>
          <p:spPr>
            <a:xfrm>
              <a:off x="1782368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1" name="object 8281"/>
            <p:cNvSpPr/>
            <p:nvPr/>
          </p:nvSpPr>
          <p:spPr>
            <a:xfrm>
              <a:off x="17845251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2" name="object 8282"/>
            <p:cNvSpPr/>
            <p:nvPr/>
          </p:nvSpPr>
          <p:spPr>
            <a:xfrm>
              <a:off x="17866826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3" name="object 8283"/>
            <p:cNvSpPr/>
            <p:nvPr/>
          </p:nvSpPr>
          <p:spPr>
            <a:xfrm>
              <a:off x="1788982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4" name="object 8284"/>
            <p:cNvSpPr/>
            <p:nvPr/>
          </p:nvSpPr>
          <p:spPr>
            <a:xfrm>
              <a:off x="17911363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3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5" name="object 8285"/>
            <p:cNvSpPr/>
            <p:nvPr/>
          </p:nvSpPr>
          <p:spPr>
            <a:xfrm>
              <a:off x="17932948" y="512179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6" name="object 8286"/>
            <p:cNvSpPr/>
            <p:nvPr/>
          </p:nvSpPr>
          <p:spPr>
            <a:xfrm>
              <a:off x="17955931" y="51217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7" name="object 8287"/>
            <p:cNvSpPr/>
            <p:nvPr/>
          </p:nvSpPr>
          <p:spPr>
            <a:xfrm>
              <a:off x="17957755" y="51228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8" name="object 8288"/>
            <p:cNvSpPr/>
            <p:nvPr/>
          </p:nvSpPr>
          <p:spPr>
            <a:xfrm>
              <a:off x="17829798" y="5122880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 h="0">
                  <a:moveTo>
                    <a:pt x="0" y="0"/>
                  </a:moveTo>
                  <a:lnTo>
                    <a:pt x="12795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9" name="object 8289"/>
            <p:cNvSpPr/>
            <p:nvPr/>
          </p:nvSpPr>
          <p:spPr>
            <a:xfrm>
              <a:off x="17730609" y="5157386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714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0" name="object 8290"/>
            <p:cNvSpPr/>
            <p:nvPr/>
          </p:nvSpPr>
          <p:spPr>
            <a:xfrm>
              <a:off x="17730609" y="51228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0" y="0"/>
                  </a:moveTo>
                  <a:lnTo>
                    <a:pt x="64699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1" name="object 8291"/>
            <p:cNvSpPr/>
            <p:nvPr/>
          </p:nvSpPr>
          <p:spPr>
            <a:xfrm>
              <a:off x="10563211" y="29608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9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2" name="object 8292"/>
            <p:cNvSpPr/>
            <p:nvPr/>
          </p:nvSpPr>
          <p:spPr>
            <a:xfrm>
              <a:off x="10566111" y="2942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3" name="object 8293"/>
            <p:cNvSpPr/>
            <p:nvPr/>
          </p:nvSpPr>
          <p:spPr>
            <a:xfrm>
              <a:off x="10587671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4" name="object 8294"/>
            <p:cNvSpPr/>
            <p:nvPr/>
          </p:nvSpPr>
          <p:spPr>
            <a:xfrm>
              <a:off x="10609220" y="29407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5" name="object 8295"/>
            <p:cNvSpPr/>
            <p:nvPr/>
          </p:nvSpPr>
          <p:spPr>
            <a:xfrm>
              <a:off x="10563221" y="2940726"/>
              <a:ext cx="50800" cy="26034"/>
            </a:xfrm>
            <a:custGeom>
              <a:avLst/>
              <a:gdLst/>
              <a:ahLst/>
              <a:cxnLst/>
              <a:rect l="l" t="t" r="r" b="b"/>
              <a:pathLst>
                <a:path w="50800" h="26035">
                  <a:moveTo>
                    <a:pt x="0" y="25894"/>
                  </a:moveTo>
                  <a:lnTo>
                    <a:pt x="0" y="0"/>
                  </a:lnTo>
                  <a:lnTo>
                    <a:pt x="50312" y="0"/>
                  </a:lnTo>
                  <a:lnTo>
                    <a:pt x="50312" y="25894"/>
                  </a:lnTo>
                  <a:lnTo>
                    <a:pt x="0" y="25894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6" name="object 8296"/>
            <p:cNvSpPr/>
            <p:nvPr/>
          </p:nvSpPr>
          <p:spPr>
            <a:xfrm>
              <a:off x="10003700" y="20081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7" name="object 8297"/>
            <p:cNvSpPr/>
            <p:nvPr/>
          </p:nvSpPr>
          <p:spPr>
            <a:xfrm>
              <a:off x="10003710" y="200816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21" y="0"/>
                  </a:moveTo>
                  <a:lnTo>
                    <a:pt x="0" y="287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8" name="object 8298"/>
            <p:cNvSpPr/>
            <p:nvPr/>
          </p:nvSpPr>
          <p:spPr>
            <a:xfrm>
              <a:off x="10003716" y="20283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9" name="object 8299"/>
            <p:cNvSpPr/>
            <p:nvPr/>
          </p:nvSpPr>
          <p:spPr>
            <a:xfrm>
              <a:off x="10003716" y="20512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0" name="object 8300"/>
            <p:cNvSpPr/>
            <p:nvPr/>
          </p:nvSpPr>
          <p:spPr>
            <a:xfrm>
              <a:off x="10003716" y="20757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1" name="object 8301"/>
            <p:cNvSpPr/>
            <p:nvPr/>
          </p:nvSpPr>
          <p:spPr>
            <a:xfrm>
              <a:off x="10003716" y="21001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2" name="object 8302"/>
            <p:cNvSpPr/>
            <p:nvPr/>
          </p:nvSpPr>
          <p:spPr>
            <a:xfrm>
              <a:off x="10003716" y="21231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3" name="object 8303"/>
            <p:cNvSpPr/>
            <p:nvPr/>
          </p:nvSpPr>
          <p:spPr>
            <a:xfrm>
              <a:off x="10003716" y="21476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4" name="object 8304"/>
            <p:cNvSpPr/>
            <p:nvPr/>
          </p:nvSpPr>
          <p:spPr>
            <a:xfrm>
              <a:off x="10003716" y="21720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5" name="object 8305"/>
            <p:cNvSpPr/>
            <p:nvPr/>
          </p:nvSpPr>
          <p:spPr>
            <a:xfrm>
              <a:off x="10003716" y="21964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6" name="object 8306"/>
            <p:cNvSpPr/>
            <p:nvPr/>
          </p:nvSpPr>
          <p:spPr>
            <a:xfrm>
              <a:off x="10003716" y="22194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7" name="object 8307"/>
            <p:cNvSpPr/>
            <p:nvPr/>
          </p:nvSpPr>
          <p:spPr>
            <a:xfrm>
              <a:off x="10003716" y="22439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8" name="object 8308"/>
            <p:cNvSpPr/>
            <p:nvPr/>
          </p:nvSpPr>
          <p:spPr>
            <a:xfrm>
              <a:off x="10003716" y="22683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9" name="object 8309"/>
            <p:cNvSpPr/>
            <p:nvPr/>
          </p:nvSpPr>
          <p:spPr>
            <a:xfrm>
              <a:off x="10003716" y="22913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0" name="object 8310"/>
            <p:cNvSpPr/>
            <p:nvPr/>
          </p:nvSpPr>
          <p:spPr>
            <a:xfrm>
              <a:off x="10003716" y="23158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1" name="object 8311"/>
            <p:cNvSpPr/>
            <p:nvPr/>
          </p:nvSpPr>
          <p:spPr>
            <a:xfrm>
              <a:off x="10003716" y="23402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2" name="object 8312"/>
            <p:cNvSpPr/>
            <p:nvPr/>
          </p:nvSpPr>
          <p:spPr>
            <a:xfrm>
              <a:off x="10003716" y="23632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3" name="object 8313"/>
            <p:cNvSpPr/>
            <p:nvPr/>
          </p:nvSpPr>
          <p:spPr>
            <a:xfrm>
              <a:off x="10003716" y="23876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4" name="object 8314"/>
            <p:cNvSpPr/>
            <p:nvPr/>
          </p:nvSpPr>
          <p:spPr>
            <a:xfrm>
              <a:off x="10003716" y="24121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5" name="object 8315"/>
            <p:cNvSpPr/>
            <p:nvPr/>
          </p:nvSpPr>
          <p:spPr>
            <a:xfrm>
              <a:off x="10003716" y="24365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6" name="object 8316"/>
            <p:cNvSpPr/>
            <p:nvPr/>
          </p:nvSpPr>
          <p:spPr>
            <a:xfrm>
              <a:off x="10003716" y="24595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7" name="object 8317"/>
            <p:cNvSpPr/>
            <p:nvPr/>
          </p:nvSpPr>
          <p:spPr>
            <a:xfrm>
              <a:off x="10003716" y="24839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8" name="object 8318"/>
            <p:cNvSpPr/>
            <p:nvPr/>
          </p:nvSpPr>
          <p:spPr>
            <a:xfrm>
              <a:off x="10003716" y="25084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9" name="object 8319"/>
            <p:cNvSpPr/>
            <p:nvPr/>
          </p:nvSpPr>
          <p:spPr>
            <a:xfrm>
              <a:off x="10003716" y="25314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0" name="object 8320"/>
            <p:cNvSpPr/>
            <p:nvPr/>
          </p:nvSpPr>
          <p:spPr>
            <a:xfrm>
              <a:off x="10003716" y="25558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1" name="object 8321"/>
            <p:cNvSpPr/>
            <p:nvPr/>
          </p:nvSpPr>
          <p:spPr>
            <a:xfrm>
              <a:off x="10003716" y="25803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2" name="object 8322"/>
            <p:cNvSpPr/>
            <p:nvPr/>
          </p:nvSpPr>
          <p:spPr>
            <a:xfrm>
              <a:off x="10003716" y="26047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3" name="object 8323"/>
            <p:cNvSpPr/>
            <p:nvPr/>
          </p:nvSpPr>
          <p:spPr>
            <a:xfrm>
              <a:off x="10003716" y="26277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4" name="object 8324"/>
            <p:cNvSpPr/>
            <p:nvPr/>
          </p:nvSpPr>
          <p:spPr>
            <a:xfrm>
              <a:off x="10003716" y="26521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5" name="object 8325"/>
            <p:cNvSpPr/>
            <p:nvPr/>
          </p:nvSpPr>
          <p:spPr>
            <a:xfrm>
              <a:off x="10003716" y="26766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6" name="object 8326"/>
            <p:cNvSpPr/>
            <p:nvPr/>
          </p:nvSpPr>
          <p:spPr>
            <a:xfrm>
              <a:off x="10003716" y="26996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7" name="object 8327"/>
            <p:cNvSpPr/>
            <p:nvPr/>
          </p:nvSpPr>
          <p:spPr>
            <a:xfrm>
              <a:off x="10003716" y="27240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8" name="object 8328"/>
            <p:cNvSpPr/>
            <p:nvPr/>
          </p:nvSpPr>
          <p:spPr>
            <a:xfrm>
              <a:off x="10003716" y="2748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9" name="object 8329"/>
            <p:cNvSpPr/>
            <p:nvPr/>
          </p:nvSpPr>
          <p:spPr>
            <a:xfrm>
              <a:off x="10003716" y="27714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0" name="object 8330"/>
            <p:cNvSpPr/>
            <p:nvPr/>
          </p:nvSpPr>
          <p:spPr>
            <a:xfrm>
              <a:off x="10003716" y="27959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1" name="object 8331"/>
            <p:cNvSpPr/>
            <p:nvPr/>
          </p:nvSpPr>
          <p:spPr>
            <a:xfrm>
              <a:off x="10003716" y="28203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2" name="object 8332"/>
            <p:cNvSpPr/>
            <p:nvPr/>
          </p:nvSpPr>
          <p:spPr>
            <a:xfrm>
              <a:off x="10003716" y="28447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3" name="object 8333"/>
            <p:cNvSpPr/>
            <p:nvPr/>
          </p:nvSpPr>
          <p:spPr>
            <a:xfrm>
              <a:off x="10003716" y="28677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4" name="object 8334"/>
            <p:cNvSpPr/>
            <p:nvPr/>
          </p:nvSpPr>
          <p:spPr>
            <a:xfrm>
              <a:off x="10003716" y="28922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5" name="object 8335"/>
            <p:cNvSpPr/>
            <p:nvPr/>
          </p:nvSpPr>
          <p:spPr>
            <a:xfrm>
              <a:off x="10003716" y="29166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6" name="object 8336"/>
            <p:cNvSpPr/>
            <p:nvPr/>
          </p:nvSpPr>
          <p:spPr>
            <a:xfrm>
              <a:off x="10003716" y="29396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7" name="object 8337"/>
            <p:cNvSpPr/>
            <p:nvPr/>
          </p:nvSpPr>
          <p:spPr>
            <a:xfrm>
              <a:off x="10020940" y="29641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245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8" name="object 8338"/>
            <p:cNvSpPr/>
            <p:nvPr/>
          </p:nvSpPr>
          <p:spPr>
            <a:xfrm>
              <a:off x="10003696" y="296412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9" name="object 8339"/>
            <p:cNvSpPr/>
            <p:nvPr/>
          </p:nvSpPr>
          <p:spPr>
            <a:xfrm>
              <a:off x="10003716" y="29396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0" name="object 8340"/>
            <p:cNvSpPr/>
            <p:nvPr/>
          </p:nvSpPr>
          <p:spPr>
            <a:xfrm>
              <a:off x="10003716" y="2915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1" name="object 8341"/>
            <p:cNvSpPr/>
            <p:nvPr/>
          </p:nvSpPr>
          <p:spPr>
            <a:xfrm>
              <a:off x="10003716" y="28922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2" name="object 8342"/>
            <p:cNvSpPr/>
            <p:nvPr/>
          </p:nvSpPr>
          <p:spPr>
            <a:xfrm>
              <a:off x="10003716" y="2867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3" name="object 8343"/>
            <p:cNvSpPr/>
            <p:nvPr/>
          </p:nvSpPr>
          <p:spPr>
            <a:xfrm>
              <a:off x="10003716" y="28433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4" name="object 8344"/>
            <p:cNvSpPr/>
            <p:nvPr/>
          </p:nvSpPr>
          <p:spPr>
            <a:xfrm>
              <a:off x="10003716" y="28203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5" name="object 8345"/>
            <p:cNvSpPr/>
            <p:nvPr/>
          </p:nvSpPr>
          <p:spPr>
            <a:xfrm>
              <a:off x="10003716" y="27959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6" name="object 8346"/>
            <p:cNvSpPr/>
            <p:nvPr/>
          </p:nvSpPr>
          <p:spPr>
            <a:xfrm>
              <a:off x="10003716" y="27714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7" name="object 8347"/>
            <p:cNvSpPr/>
            <p:nvPr/>
          </p:nvSpPr>
          <p:spPr>
            <a:xfrm>
              <a:off x="10003716" y="27485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8" name="object 8348"/>
            <p:cNvSpPr/>
            <p:nvPr/>
          </p:nvSpPr>
          <p:spPr>
            <a:xfrm>
              <a:off x="10003716" y="27240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9" name="object 8349"/>
            <p:cNvSpPr/>
            <p:nvPr/>
          </p:nvSpPr>
          <p:spPr>
            <a:xfrm>
              <a:off x="10003716" y="2699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0" name="object 8350"/>
            <p:cNvSpPr/>
            <p:nvPr/>
          </p:nvSpPr>
          <p:spPr>
            <a:xfrm>
              <a:off x="10003716" y="26751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1" name="object 8351"/>
            <p:cNvSpPr/>
            <p:nvPr/>
          </p:nvSpPr>
          <p:spPr>
            <a:xfrm>
              <a:off x="10003716" y="26521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2" name="object 8352"/>
            <p:cNvSpPr/>
            <p:nvPr/>
          </p:nvSpPr>
          <p:spPr>
            <a:xfrm>
              <a:off x="10003716" y="26277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3" name="object 8353"/>
            <p:cNvSpPr/>
            <p:nvPr/>
          </p:nvSpPr>
          <p:spPr>
            <a:xfrm>
              <a:off x="10003716" y="26033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4" name="object 8354"/>
            <p:cNvSpPr/>
            <p:nvPr/>
          </p:nvSpPr>
          <p:spPr>
            <a:xfrm>
              <a:off x="10003716" y="25803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5" name="object 8355"/>
            <p:cNvSpPr/>
            <p:nvPr/>
          </p:nvSpPr>
          <p:spPr>
            <a:xfrm>
              <a:off x="10003716" y="25558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6" name="object 8356"/>
            <p:cNvSpPr/>
            <p:nvPr/>
          </p:nvSpPr>
          <p:spPr>
            <a:xfrm>
              <a:off x="10003716" y="25314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7" name="object 8357"/>
            <p:cNvSpPr/>
            <p:nvPr/>
          </p:nvSpPr>
          <p:spPr>
            <a:xfrm>
              <a:off x="10003716" y="25070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8" name="object 8358"/>
            <p:cNvSpPr/>
            <p:nvPr/>
          </p:nvSpPr>
          <p:spPr>
            <a:xfrm>
              <a:off x="10003716" y="24840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9" name="object 8359"/>
            <p:cNvSpPr/>
            <p:nvPr/>
          </p:nvSpPr>
          <p:spPr>
            <a:xfrm>
              <a:off x="10003716" y="24595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0" name="object 8360"/>
            <p:cNvSpPr/>
            <p:nvPr/>
          </p:nvSpPr>
          <p:spPr>
            <a:xfrm>
              <a:off x="10003716" y="24351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1" name="object 8361"/>
            <p:cNvSpPr/>
            <p:nvPr/>
          </p:nvSpPr>
          <p:spPr>
            <a:xfrm>
              <a:off x="10003716" y="24121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2" name="object 8362"/>
            <p:cNvSpPr/>
            <p:nvPr/>
          </p:nvSpPr>
          <p:spPr>
            <a:xfrm>
              <a:off x="10003716" y="2387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3" name="object 8363"/>
            <p:cNvSpPr/>
            <p:nvPr/>
          </p:nvSpPr>
          <p:spPr>
            <a:xfrm>
              <a:off x="10003716" y="23632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4" name="object 8364"/>
            <p:cNvSpPr/>
            <p:nvPr/>
          </p:nvSpPr>
          <p:spPr>
            <a:xfrm>
              <a:off x="10003716" y="2340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5" name="object 8365"/>
            <p:cNvSpPr/>
            <p:nvPr/>
          </p:nvSpPr>
          <p:spPr>
            <a:xfrm>
              <a:off x="10003716" y="23158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6" name="object 8366"/>
            <p:cNvSpPr/>
            <p:nvPr/>
          </p:nvSpPr>
          <p:spPr>
            <a:xfrm>
              <a:off x="10003716" y="22913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7" name="object 8367"/>
            <p:cNvSpPr/>
            <p:nvPr/>
          </p:nvSpPr>
          <p:spPr>
            <a:xfrm>
              <a:off x="10003716" y="22669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8" name="object 8368"/>
            <p:cNvSpPr/>
            <p:nvPr/>
          </p:nvSpPr>
          <p:spPr>
            <a:xfrm>
              <a:off x="10003716" y="22439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9" name="object 8369"/>
            <p:cNvSpPr/>
            <p:nvPr/>
          </p:nvSpPr>
          <p:spPr>
            <a:xfrm>
              <a:off x="10003716" y="22194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0" name="object 8370"/>
            <p:cNvSpPr/>
            <p:nvPr/>
          </p:nvSpPr>
          <p:spPr>
            <a:xfrm>
              <a:off x="10003716" y="21950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1" name="object 8371"/>
            <p:cNvSpPr/>
            <p:nvPr/>
          </p:nvSpPr>
          <p:spPr>
            <a:xfrm>
              <a:off x="10003716" y="21720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2" name="object 8372"/>
            <p:cNvSpPr/>
            <p:nvPr/>
          </p:nvSpPr>
          <p:spPr>
            <a:xfrm>
              <a:off x="10003716" y="21476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3" name="object 8373"/>
            <p:cNvSpPr/>
            <p:nvPr/>
          </p:nvSpPr>
          <p:spPr>
            <a:xfrm>
              <a:off x="10003716" y="21231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4" name="object 8374"/>
            <p:cNvSpPr/>
            <p:nvPr/>
          </p:nvSpPr>
          <p:spPr>
            <a:xfrm>
              <a:off x="10003716" y="21001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5" name="object 8375"/>
            <p:cNvSpPr/>
            <p:nvPr/>
          </p:nvSpPr>
          <p:spPr>
            <a:xfrm>
              <a:off x="10003716" y="20757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6" name="object 8376"/>
            <p:cNvSpPr/>
            <p:nvPr/>
          </p:nvSpPr>
          <p:spPr>
            <a:xfrm>
              <a:off x="10003716" y="20512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7" name="object 8377"/>
            <p:cNvSpPr/>
            <p:nvPr/>
          </p:nvSpPr>
          <p:spPr>
            <a:xfrm>
              <a:off x="10003716" y="20268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8" name="object 8378"/>
            <p:cNvSpPr/>
            <p:nvPr/>
          </p:nvSpPr>
          <p:spPr>
            <a:xfrm>
              <a:off x="10007988" y="2008166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80">
                  <a:moveTo>
                    <a:pt x="30198" y="30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9" name="object 8379"/>
            <p:cNvSpPr/>
            <p:nvPr/>
          </p:nvSpPr>
          <p:spPr>
            <a:xfrm>
              <a:off x="10032427" y="20081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0" name="object 8380"/>
            <p:cNvSpPr/>
            <p:nvPr/>
          </p:nvSpPr>
          <p:spPr>
            <a:xfrm>
              <a:off x="10002607" y="29824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1" name="object 8381"/>
            <p:cNvSpPr/>
            <p:nvPr/>
          </p:nvSpPr>
          <p:spPr>
            <a:xfrm>
              <a:off x="10037114" y="2009251"/>
              <a:ext cx="0" cy="973455"/>
            </a:xfrm>
            <a:custGeom>
              <a:avLst/>
              <a:gdLst/>
              <a:ahLst/>
              <a:cxnLst/>
              <a:rect l="l" t="t" r="r" b="b"/>
              <a:pathLst>
                <a:path w="0" h="973455">
                  <a:moveTo>
                    <a:pt x="0" y="0"/>
                  </a:moveTo>
                  <a:lnTo>
                    <a:pt x="0" y="97318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2" name="object 8382"/>
            <p:cNvSpPr/>
            <p:nvPr/>
          </p:nvSpPr>
          <p:spPr>
            <a:xfrm>
              <a:off x="10002607" y="2009251"/>
              <a:ext cx="0" cy="973455"/>
            </a:xfrm>
            <a:custGeom>
              <a:avLst/>
              <a:gdLst/>
              <a:ahLst/>
              <a:cxnLst/>
              <a:rect l="l" t="t" r="r" b="b"/>
              <a:pathLst>
                <a:path w="0" h="973455">
                  <a:moveTo>
                    <a:pt x="0" y="0"/>
                  </a:moveTo>
                  <a:lnTo>
                    <a:pt x="0" y="97318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3" name="object 8383"/>
            <p:cNvSpPr/>
            <p:nvPr/>
          </p:nvSpPr>
          <p:spPr>
            <a:xfrm>
              <a:off x="10002607" y="3163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4" name="object 8384"/>
            <p:cNvSpPr/>
            <p:nvPr/>
          </p:nvSpPr>
          <p:spPr>
            <a:xfrm>
              <a:off x="10002607" y="314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5" name="object 8385"/>
            <p:cNvSpPr/>
            <p:nvPr/>
          </p:nvSpPr>
          <p:spPr>
            <a:xfrm>
              <a:off x="10002607" y="29824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6" name="object 8386"/>
            <p:cNvSpPr/>
            <p:nvPr/>
          </p:nvSpPr>
          <p:spPr>
            <a:xfrm>
              <a:off x="10002607" y="29824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7" name="object 8387"/>
            <p:cNvSpPr/>
            <p:nvPr/>
          </p:nvSpPr>
          <p:spPr>
            <a:xfrm>
              <a:off x="10016992" y="29824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8" name="object 8388"/>
            <p:cNvSpPr/>
            <p:nvPr/>
          </p:nvSpPr>
          <p:spPr>
            <a:xfrm>
              <a:off x="10034238" y="29824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9" name="object 8389"/>
            <p:cNvSpPr/>
            <p:nvPr/>
          </p:nvSpPr>
          <p:spPr>
            <a:xfrm>
              <a:off x="10037114" y="2982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0" name="object 8390"/>
            <p:cNvSpPr/>
            <p:nvPr/>
          </p:nvSpPr>
          <p:spPr>
            <a:xfrm>
              <a:off x="10037114" y="3152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1" name="object 8391"/>
            <p:cNvSpPr/>
            <p:nvPr/>
          </p:nvSpPr>
          <p:spPr>
            <a:xfrm>
              <a:off x="10037114" y="31664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2" name="object 8392"/>
            <p:cNvSpPr/>
            <p:nvPr/>
          </p:nvSpPr>
          <p:spPr>
            <a:xfrm>
              <a:off x="10034234" y="31693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3" name="object 8393"/>
            <p:cNvSpPr/>
            <p:nvPr/>
          </p:nvSpPr>
          <p:spPr>
            <a:xfrm>
              <a:off x="10016970" y="31693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4" name="object 8394"/>
            <p:cNvSpPr/>
            <p:nvPr/>
          </p:nvSpPr>
          <p:spPr>
            <a:xfrm>
              <a:off x="10002609" y="31693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5" name="object 8395"/>
            <p:cNvSpPr/>
            <p:nvPr/>
          </p:nvSpPr>
          <p:spPr>
            <a:xfrm>
              <a:off x="10889165" y="28965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303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6" name="object 8396"/>
            <p:cNvSpPr/>
            <p:nvPr/>
          </p:nvSpPr>
          <p:spPr>
            <a:xfrm>
              <a:off x="10867621" y="28749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873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7" name="object 8397"/>
            <p:cNvSpPr/>
            <p:nvPr/>
          </p:nvSpPr>
          <p:spPr>
            <a:xfrm>
              <a:off x="10844639" y="2867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056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8" name="object 8398"/>
            <p:cNvSpPr/>
            <p:nvPr/>
          </p:nvSpPr>
          <p:spPr>
            <a:xfrm>
              <a:off x="10844639" y="286924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9" name="object 8399"/>
            <p:cNvSpPr/>
            <p:nvPr/>
          </p:nvSpPr>
          <p:spPr>
            <a:xfrm>
              <a:off x="10844643" y="288937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0" name="object 8400"/>
            <p:cNvSpPr/>
            <p:nvPr/>
          </p:nvSpPr>
          <p:spPr>
            <a:xfrm>
              <a:off x="10846051" y="2867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1" name="object 8401"/>
            <p:cNvSpPr/>
            <p:nvPr/>
          </p:nvSpPr>
          <p:spPr>
            <a:xfrm>
              <a:off x="10867600" y="286779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4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2" name="object 8402"/>
            <p:cNvSpPr/>
            <p:nvPr/>
          </p:nvSpPr>
          <p:spPr>
            <a:xfrm>
              <a:off x="10889160" y="286780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9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3" name="object 8403"/>
            <p:cNvSpPr/>
            <p:nvPr/>
          </p:nvSpPr>
          <p:spPr>
            <a:xfrm>
              <a:off x="10893865" y="286888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4" name="object 8404"/>
            <p:cNvSpPr/>
            <p:nvPr/>
          </p:nvSpPr>
          <p:spPr>
            <a:xfrm>
              <a:off x="10843552" y="2868887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5" name="object 8405"/>
            <p:cNvSpPr/>
            <p:nvPr/>
          </p:nvSpPr>
          <p:spPr>
            <a:xfrm>
              <a:off x="10843552" y="2868889"/>
              <a:ext cx="50800" cy="33655"/>
            </a:xfrm>
            <a:custGeom>
              <a:avLst/>
              <a:gdLst/>
              <a:ahLst/>
              <a:cxnLst/>
              <a:rect l="l" t="t" r="r" b="b"/>
              <a:pathLst>
                <a:path w="50800" h="33655">
                  <a:moveTo>
                    <a:pt x="0" y="33056"/>
                  </a:moveTo>
                  <a:lnTo>
                    <a:pt x="50291" y="33056"/>
                  </a:lnTo>
                </a:path>
                <a:path w="50800" h="33655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6" name="object 8406"/>
            <p:cNvSpPr/>
            <p:nvPr/>
          </p:nvSpPr>
          <p:spPr>
            <a:xfrm>
              <a:off x="11192852" y="3351890"/>
              <a:ext cx="0" cy="441325"/>
            </a:xfrm>
            <a:custGeom>
              <a:avLst/>
              <a:gdLst/>
              <a:ahLst/>
              <a:cxnLst/>
              <a:rect l="l" t="t" r="r" b="b"/>
              <a:pathLst>
                <a:path w="0" h="441325">
                  <a:moveTo>
                    <a:pt x="0" y="0"/>
                  </a:moveTo>
                  <a:lnTo>
                    <a:pt x="0" y="441316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7" name="object 8407"/>
            <p:cNvSpPr/>
            <p:nvPr/>
          </p:nvSpPr>
          <p:spPr>
            <a:xfrm>
              <a:off x="10614636" y="364692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8" name="object 8408"/>
            <p:cNvSpPr/>
            <p:nvPr/>
          </p:nvSpPr>
          <p:spPr>
            <a:xfrm>
              <a:off x="10614642" y="3649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9" name="object 8409"/>
            <p:cNvSpPr/>
            <p:nvPr/>
          </p:nvSpPr>
          <p:spPr>
            <a:xfrm>
              <a:off x="10614642" y="36742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0" name="object 8410"/>
            <p:cNvSpPr/>
            <p:nvPr/>
          </p:nvSpPr>
          <p:spPr>
            <a:xfrm>
              <a:off x="10614642" y="3697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1" name="object 8411"/>
            <p:cNvSpPr/>
            <p:nvPr/>
          </p:nvSpPr>
          <p:spPr>
            <a:xfrm>
              <a:off x="10614642" y="37216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2" name="object 8412"/>
            <p:cNvSpPr/>
            <p:nvPr/>
          </p:nvSpPr>
          <p:spPr>
            <a:xfrm>
              <a:off x="10614642" y="37461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3" name="object 8413"/>
            <p:cNvSpPr/>
            <p:nvPr/>
          </p:nvSpPr>
          <p:spPr>
            <a:xfrm>
              <a:off x="10627573" y="377056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49" y="0"/>
                  </a:moveTo>
                  <a:lnTo>
                    <a:pt x="0" y="215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4" name="object 8414"/>
            <p:cNvSpPr/>
            <p:nvPr/>
          </p:nvSpPr>
          <p:spPr>
            <a:xfrm>
              <a:off x="10614609" y="3790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5" name="object 8415"/>
            <p:cNvSpPr/>
            <p:nvPr/>
          </p:nvSpPr>
          <p:spPr>
            <a:xfrm>
              <a:off x="10614618" y="37662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6" name="object 8416"/>
            <p:cNvSpPr/>
            <p:nvPr/>
          </p:nvSpPr>
          <p:spPr>
            <a:xfrm>
              <a:off x="10614642" y="37432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7" name="object 8417"/>
            <p:cNvSpPr/>
            <p:nvPr/>
          </p:nvSpPr>
          <p:spPr>
            <a:xfrm>
              <a:off x="10614642" y="37188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8" name="object 8418"/>
            <p:cNvSpPr/>
            <p:nvPr/>
          </p:nvSpPr>
          <p:spPr>
            <a:xfrm>
              <a:off x="10614642" y="36943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9" name="object 8419"/>
            <p:cNvSpPr/>
            <p:nvPr/>
          </p:nvSpPr>
          <p:spPr>
            <a:xfrm>
              <a:off x="10614642" y="36713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0" name="object 8420"/>
            <p:cNvSpPr/>
            <p:nvPr/>
          </p:nvSpPr>
          <p:spPr>
            <a:xfrm>
              <a:off x="10614642" y="36469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1" name="object 8421"/>
            <p:cNvSpPr/>
            <p:nvPr/>
          </p:nvSpPr>
          <p:spPr>
            <a:xfrm>
              <a:off x="10639070" y="364692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2" name="object 8422"/>
            <p:cNvSpPr/>
            <p:nvPr/>
          </p:nvSpPr>
          <p:spPr>
            <a:xfrm>
              <a:off x="10648037" y="3648000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w="0" h="145414">
                  <a:moveTo>
                    <a:pt x="0" y="0"/>
                  </a:moveTo>
                  <a:lnTo>
                    <a:pt x="0" y="14518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3" name="object 8423"/>
            <p:cNvSpPr/>
            <p:nvPr/>
          </p:nvSpPr>
          <p:spPr>
            <a:xfrm>
              <a:off x="10613544" y="3648000"/>
              <a:ext cx="34925" cy="145415"/>
            </a:xfrm>
            <a:custGeom>
              <a:avLst/>
              <a:gdLst/>
              <a:ahLst/>
              <a:cxnLst/>
              <a:rect l="l" t="t" r="r" b="b"/>
              <a:pathLst>
                <a:path w="34925" h="145414">
                  <a:moveTo>
                    <a:pt x="0" y="0"/>
                  </a:moveTo>
                  <a:lnTo>
                    <a:pt x="0" y="145189"/>
                  </a:lnTo>
                </a:path>
                <a:path w="34925" h="145414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4" name="object 8424"/>
            <p:cNvSpPr/>
            <p:nvPr/>
          </p:nvSpPr>
          <p:spPr>
            <a:xfrm>
              <a:off x="10884860" y="36469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5" name="object 8425"/>
            <p:cNvSpPr/>
            <p:nvPr/>
          </p:nvSpPr>
          <p:spPr>
            <a:xfrm>
              <a:off x="10884880" y="3646929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177" y="0"/>
                  </a:moveTo>
                  <a:lnTo>
                    <a:pt x="0" y="30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6" name="object 8426"/>
            <p:cNvSpPr/>
            <p:nvPr/>
          </p:nvSpPr>
          <p:spPr>
            <a:xfrm>
              <a:off x="10884887" y="36670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7" name="object 8427"/>
            <p:cNvSpPr/>
            <p:nvPr/>
          </p:nvSpPr>
          <p:spPr>
            <a:xfrm>
              <a:off x="10884887" y="36914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8" name="object 8428"/>
            <p:cNvSpPr/>
            <p:nvPr/>
          </p:nvSpPr>
          <p:spPr>
            <a:xfrm>
              <a:off x="10884887" y="3715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9" name="object 8429"/>
            <p:cNvSpPr/>
            <p:nvPr/>
          </p:nvSpPr>
          <p:spPr>
            <a:xfrm>
              <a:off x="10884887" y="3740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0" name="object 8430"/>
            <p:cNvSpPr/>
            <p:nvPr/>
          </p:nvSpPr>
          <p:spPr>
            <a:xfrm>
              <a:off x="10890636" y="376335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53" y="0"/>
                  </a:moveTo>
                  <a:lnTo>
                    <a:pt x="0" y="287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1" name="object 8431"/>
            <p:cNvSpPr/>
            <p:nvPr/>
          </p:nvSpPr>
          <p:spPr>
            <a:xfrm>
              <a:off x="10915054" y="37878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2" name="object 8432"/>
            <p:cNvSpPr/>
            <p:nvPr/>
          </p:nvSpPr>
          <p:spPr>
            <a:xfrm>
              <a:off x="10884854" y="377341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1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3" name="object 8433"/>
            <p:cNvSpPr/>
            <p:nvPr/>
          </p:nvSpPr>
          <p:spPr>
            <a:xfrm>
              <a:off x="10884887" y="37490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4" name="object 8434"/>
            <p:cNvSpPr/>
            <p:nvPr/>
          </p:nvSpPr>
          <p:spPr>
            <a:xfrm>
              <a:off x="10884887" y="37245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5" name="object 8435"/>
            <p:cNvSpPr/>
            <p:nvPr/>
          </p:nvSpPr>
          <p:spPr>
            <a:xfrm>
              <a:off x="10884887" y="3701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6" name="object 8436"/>
            <p:cNvSpPr/>
            <p:nvPr/>
          </p:nvSpPr>
          <p:spPr>
            <a:xfrm>
              <a:off x="10884887" y="36771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7" name="object 8437"/>
            <p:cNvSpPr/>
            <p:nvPr/>
          </p:nvSpPr>
          <p:spPr>
            <a:xfrm>
              <a:off x="10884887" y="36526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8" name="object 8438"/>
            <p:cNvSpPr/>
            <p:nvPr/>
          </p:nvSpPr>
          <p:spPr>
            <a:xfrm>
              <a:off x="10902101" y="364693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87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9" name="object 8439"/>
            <p:cNvSpPr/>
            <p:nvPr/>
          </p:nvSpPr>
          <p:spPr>
            <a:xfrm>
              <a:off x="10883799" y="364800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0" name="object 8440"/>
            <p:cNvSpPr/>
            <p:nvPr/>
          </p:nvSpPr>
          <p:spPr>
            <a:xfrm>
              <a:off x="10883795" y="364800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w="0" h="145414">
                  <a:moveTo>
                    <a:pt x="0" y="14518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1" name="object 8441"/>
            <p:cNvSpPr/>
            <p:nvPr/>
          </p:nvSpPr>
          <p:spPr>
            <a:xfrm>
              <a:off x="10883799" y="3648006"/>
              <a:ext cx="34925" cy="145415"/>
            </a:xfrm>
            <a:custGeom>
              <a:avLst/>
              <a:gdLst/>
              <a:ahLst/>
              <a:cxnLst/>
              <a:rect l="l" t="t" r="r" b="b"/>
              <a:pathLst>
                <a:path w="34925" h="145414">
                  <a:moveTo>
                    <a:pt x="34501" y="145189"/>
                  </a:moveTo>
                  <a:lnTo>
                    <a:pt x="34501" y="0"/>
                  </a:lnTo>
                </a:path>
                <a:path w="34925" h="145414">
                  <a:moveTo>
                    <a:pt x="34501" y="145189"/>
                  </a:moveTo>
                  <a:lnTo>
                    <a:pt x="0" y="14518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2" name="object 8442"/>
            <p:cNvSpPr/>
            <p:nvPr/>
          </p:nvSpPr>
          <p:spPr>
            <a:xfrm>
              <a:off x="10884864" y="335080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3" name="object 8443"/>
            <p:cNvSpPr/>
            <p:nvPr/>
          </p:nvSpPr>
          <p:spPr>
            <a:xfrm>
              <a:off x="10884887" y="33551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4" name="object 8444"/>
            <p:cNvSpPr/>
            <p:nvPr/>
          </p:nvSpPr>
          <p:spPr>
            <a:xfrm>
              <a:off x="10884887" y="3379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5" name="object 8445"/>
            <p:cNvSpPr/>
            <p:nvPr/>
          </p:nvSpPr>
          <p:spPr>
            <a:xfrm>
              <a:off x="10893494" y="340399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0"/>
                  </a:moveTo>
                  <a:lnTo>
                    <a:pt x="0" y="258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6" name="object 8446"/>
            <p:cNvSpPr/>
            <p:nvPr/>
          </p:nvSpPr>
          <p:spPr>
            <a:xfrm>
              <a:off x="10916509" y="34269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7" name="object 8447"/>
            <p:cNvSpPr/>
            <p:nvPr/>
          </p:nvSpPr>
          <p:spPr>
            <a:xfrm>
              <a:off x="10884875" y="341261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8" name="object 8448"/>
            <p:cNvSpPr/>
            <p:nvPr/>
          </p:nvSpPr>
          <p:spPr>
            <a:xfrm>
              <a:off x="10884887" y="3388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9" name="object 8449"/>
            <p:cNvSpPr/>
            <p:nvPr/>
          </p:nvSpPr>
          <p:spPr>
            <a:xfrm>
              <a:off x="10884887" y="33651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0" name="object 8450"/>
            <p:cNvSpPr/>
            <p:nvPr/>
          </p:nvSpPr>
          <p:spPr>
            <a:xfrm>
              <a:off x="10894949" y="33508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1" name="object 8451"/>
            <p:cNvSpPr/>
            <p:nvPr/>
          </p:nvSpPr>
          <p:spPr>
            <a:xfrm>
              <a:off x="10883795" y="3351883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w="0" h="79375">
                  <a:moveTo>
                    <a:pt x="0" y="7906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2" name="object 8452"/>
            <p:cNvSpPr/>
            <p:nvPr/>
          </p:nvSpPr>
          <p:spPr>
            <a:xfrm>
              <a:off x="10883799" y="3351883"/>
              <a:ext cx="34925" cy="79375"/>
            </a:xfrm>
            <a:custGeom>
              <a:avLst/>
              <a:gdLst/>
              <a:ahLst/>
              <a:cxnLst/>
              <a:rect l="l" t="t" r="r" b="b"/>
              <a:pathLst>
                <a:path w="34925" h="79375">
                  <a:moveTo>
                    <a:pt x="34501" y="79065"/>
                  </a:moveTo>
                  <a:lnTo>
                    <a:pt x="34501" y="0"/>
                  </a:lnTo>
                </a:path>
                <a:path w="34925" h="79375">
                  <a:moveTo>
                    <a:pt x="34501" y="79065"/>
                  </a:moveTo>
                  <a:lnTo>
                    <a:pt x="0" y="7906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3" name="object 8453"/>
            <p:cNvSpPr/>
            <p:nvPr/>
          </p:nvSpPr>
          <p:spPr>
            <a:xfrm>
              <a:off x="10649115" y="33177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9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4" name="object 8454"/>
            <p:cNvSpPr/>
            <p:nvPr/>
          </p:nvSpPr>
          <p:spPr>
            <a:xfrm>
              <a:off x="10659186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5" name="object 8455"/>
            <p:cNvSpPr/>
            <p:nvPr/>
          </p:nvSpPr>
          <p:spPr>
            <a:xfrm>
              <a:off x="10682185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6" name="object 8456"/>
            <p:cNvSpPr/>
            <p:nvPr/>
          </p:nvSpPr>
          <p:spPr>
            <a:xfrm>
              <a:off x="10706623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7" name="object 8457"/>
            <p:cNvSpPr/>
            <p:nvPr/>
          </p:nvSpPr>
          <p:spPr>
            <a:xfrm>
              <a:off x="10731059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8" name="object 8458"/>
            <p:cNvSpPr/>
            <p:nvPr/>
          </p:nvSpPr>
          <p:spPr>
            <a:xfrm>
              <a:off x="10754058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9" name="object 8459"/>
            <p:cNvSpPr/>
            <p:nvPr/>
          </p:nvSpPr>
          <p:spPr>
            <a:xfrm>
              <a:off x="10778476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0" name="object 8460"/>
            <p:cNvSpPr/>
            <p:nvPr/>
          </p:nvSpPr>
          <p:spPr>
            <a:xfrm>
              <a:off x="10802914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1" name="object 8461"/>
            <p:cNvSpPr/>
            <p:nvPr/>
          </p:nvSpPr>
          <p:spPr>
            <a:xfrm>
              <a:off x="10827367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2" name="object 8462"/>
            <p:cNvSpPr/>
            <p:nvPr/>
          </p:nvSpPr>
          <p:spPr>
            <a:xfrm>
              <a:off x="10850366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3" name="object 8463"/>
            <p:cNvSpPr/>
            <p:nvPr/>
          </p:nvSpPr>
          <p:spPr>
            <a:xfrm>
              <a:off x="10874808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4" name="object 8464"/>
            <p:cNvSpPr/>
            <p:nvPr/>
          </p:nvSpPr>
          <p:spPr>
            <a:xfrm>
              <a:off x="10899240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5" name="object 8465"/>
            <p:cNvSpPr/>
            <p:nvPr/>
          </p:nvSpPr>
          <p:spPr>
            <a:xfrm>
              <a:off x="10922241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6" name="object 8466"/>
            <p:cNvSpPr/>
            <p:nvPr/>
          </p:nvSpPr>
          <p:spPr>
            <a:xfrm>
              <a:off x="10946677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7" name="object 8467"/>
            <p:cNvSpPr/>
            <p:nvPr/>
          </p:nvSpPr>
          <p:spPr>
            <a:xfrm>
              <a:off x="10971116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8" name="object 8468"/>
            <p:cNvSpPr/>
            <p:nvPr/>
          </p:nvSpPr>
          <p:spPr>
            <a:xfrm>
              <a:off x="10994135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9" name="object 8469"/>
            <p:cNvSpPr/>
            <p:nvPr/>
          </p:nvSpPr>
          <p:spPr>
            <a:xfrm>
              <a:off x="11018556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0" name="object 8470"/>
            <p:cNvSpPr/>
            <p:nvPr/>
          </p:nvSpPr>
          <p:spPr>
            <a:xfrm>
              <a:off x="11042993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1" name="object 8471"/>
            <p:cNvSpPr/>
            <p:nvPr/>
          </p:nvSpPr>
          <p:spPr>
            <a:xfrm>
              <a:off x="11067431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2" name="object 8472"/>
            <p:cNvSpPr/>
            <p:nvPr/>
          </p:nvSpPr>
          <p:spPr>
            <a:xfrm>
              <a:off x="11090429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3" name="object 8473"/>
            <p:cNvSpPr/>
            <p:nvPr/>
          </p:nvSpPr>
          <p:spPr>
            <a:xfrm>
              <a:off x="11114863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4" name="object 8474"/>
            <p:cNvSpPr/>
            <p:nvPr/>
          </p:nvSpPr>
          <p:spPr>
            <a:xfrm>
              <a:off x="11139302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5" name="object 8475"/>
            <p:cNvSpPr/>
            <p:nvPr/>
          </p:nvSpPr>
          <p:spPr>
            <a:xfrm>
              <a:off x="11162304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6" name="object 8476"/>
            <p:cNvSpPr/>
            <p:nvPr/>
          </p:nvSpPr>
          <p:spPr>
            <a:xfrm>
              <a:off x="11186742" y="3317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7" name="object 8477"/>
            <p:cNvSpPr/>
            <p:nvPr/>
          </p:nvSpPr>
          <p:spPr>
            <a:xfrm>
              <a:off x="11212604" y="333642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8" name="object 8478"/>
            <p:cNvSpPr/>
            <p:nvPr/>
          </p:nvSpPr>
          <p:spPr>
            <a:xfrm>
              <a:off x="10649112" y="334504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9" name="object 8479"/>
            <p:cNvSpPr/>
            <p:nvPr/>
          </p:nvSpPr>
          <p:spPr>
            <a:xfrm>
              <a:off x="10649115" y="3320605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198" y="30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0" name="object 8480"/>
            <p:cNvSpPr/>
            <p:nvPr/>
          </p:nvSpPr>
          <p:spPr>
            <a:xfrm>
              <a:off x="10669240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1" name="object 8481"/>
            <p:cNvSpPr/>
            <p:nvPr/>
          </p:nvSpPr>
          <p:spPr>
            <a:xfrm>
              <a:off x="10693677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2" name="object 8482"/>
            <p:cNvSpPr/>
            <p:nvPr/>
          </p:nvSpPr>
          <p:spPr>
            <a:xfrm>
              <a:off x="10718110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3" name="object 8483"/>
            <p:cNvSpPr/>
            <p:nvPr/>
          </p:nvSpPr>
          <p:spPr>
            <a:xfrm>
              <a:off x="10741109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4" name="object 8484"/>
            <p:cNvSpPr/>
            <p:nvPr/>
          </p:nvSpPr>
          <p:spPr>
            <a:xfrm>
              <a:off x="10765545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5" name="object 8485"/>
            <p:cNvSpPr/>
            <p:nvPr/>
          </p:nvSpPr>
          <p:spPr>
            <a:xfrm>
              <a:off x="10789983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6" name="object 8486"/>
            <p:cNvSpPr/>
            <p:nvPr/>
          </p:nvSpPr>
          <p:spPr>
            <a:xfrm>
              <a:off x="10814422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7" name="object 8487"/>
            <p:cNvSpPr/>
            <p:nvPr/>
          </p:nvSpPr>
          <p:spPr>
            <a:xfrm>
              <a:off x="10837419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8" name="object 8488"/>
            <p:cNvSpPr/>
            <p:nvPr/>
          </p:nvSpPr>
          <p:spPr>
            <a:xfrm>
              <a:off x="10861873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9" name="object 8489"/>
            <p:cNvSpPr/>
            <p:nvPr/>
          </p:nvSpPr>
          <p:spPr>
            <a:xfrm>
              <a:off x="10886311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0" name="object 8490"/>
            <p:cNvSpPr/>
            <p:nvPr/>
          </p:nvSpPr>
          <p:spPr>
            <a:xfrm>
              <a:off x="10909314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1" name="object 8491"/>
            <p:cNvSpPr/>
            <p:nvPr/>
          </p:nvSpPr>
          <p:spPr>
            <a:xfrm>
              <a:off x="10933748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2" name="object 8492"/>
            <p:cNvSpPr/>
            <p:nvPr/>
          </p:nvSpPr>
          <p:spPr>
            <a:xfrm>
              <a:off x="10958168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3" name="object 8493"/>
            <p:cNvSpPr/>
            <p:nvPr/>
          </p:nvSpPr>
          <p:spPr>
            <a:xfrm>
              <a:off x="10981189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4" name="object 8494"/>
            <p:cNvSpPr/>
            <p:nvPr/>
          </p:nvSpPr>
          <p:spPr>
            <a:xfrm>
              <a:off x="11005626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5" name="object 8495"/>
            <p:cNvSpPr/>
            <p:nvPr/>
          </p:nvSpPr>
          <p:spPr>
            <a:xfrm>
              <a:off x="11030057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6" name="object 8496"/>
            <p:cNvSpPr/>
            <p:nvPr/>
          </p:nvSpPr>
          <p:spPr>
            <a:xfrm>
              <a:off x="11054496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7" name="object 8497"/>
            <p:cNvSpPr/>
            <p:nvPr/>
          </p:nvSpPr>
          <p:spPr>
            <a:xfrm>
              <a:off x="11077501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8" name="object 8498"/>
            <p:cNvSpPr/>
            <p:nvPr/>
          </p:nvSpPr>
          <p:spPr>
            <a:xfrm>
              <a:off x="11101917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9" name="object 8499"/>
            <p:cNvSpPr/>
            <p:nvPr/>
          </p:nvSpPr>
          <p:spPr>
            <a:xfrm>
              <a:off x="11126354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0" name="object 8500"/>
            <p:cNvSpPr/>
            <p:nvPr/>
          </p:nvSpPr>
          <p:spPr>
            <a:xfrm>
              <a:off x="11149353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1" name="object 8501"/>
            <p:cNvSpPr/>
            <p:nvPr/>
          </p:nvSpPr>
          <p:spPr>
            <a:xfrm>
              <a:off x="11173806" y="33177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2" name="object 8502"/>
            <p:cNvSpPr/>
            <p:nvPr/>
          </p:nvSpPr>
          <p:spPr>
            <a:xfrm>
              <a:off x="11198248" y="331775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3" name="object 8503"/>
            <p:cNvSpPr/>
            <p:nvPr/>
          </p:nvSpPr>
          <p:spPr>
            <a:xfrm>
              <a:off x="11221242" y="33177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4" name="object 8504"/>
            <p:cNvSpPr/>
            <p:nvPr/>
          </p:nvSpPr>
          <p:spPr>
            <a:xfrm>
              <a:off x="10648053" y="3351890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 h="0">
                  <a:moveTo>
                    <a:pt x="23574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5" name="object 8505"/>
            <p:cNvSpPr/>
            <p:nvPr/>
          </p:nvSpPr>
          <p:spPr>
            <a:xfrm>
              <a:off x="10648041" y="3318814"/>
              <a:ext cx="578485" cy="0"/>
            </a:xfrm>
            <a:custGeom>
              <a:avLst/>
              <a:gdLst/>
              <a:ahLst/>
              <a:cxnLst/>
              <a:rect l="l" t="t" r="r" b="b"/>
              <a:pathLst>
                <a:path w="578484" h="0">
                  <a:moveTo>
                    <a:pt x="57787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6" name="object 8506"/>
            <p:cNvSpPr/>
            <p:nvPr/>
          </p:nvSpPr>
          <p:spPr>
            <a:xfrm>
              <a:off x="10918294" y="3351890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 h="0">
                  <a:moveTo>
                    <a:pt x="30762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7" name="object 8507"/>
            <p:cNvSpPr/>
            <p:nvPr/>
          </p:nvSpPr>
          <p:spPr>
            <a:xfrm>
              <a:off x="10649471" y="3202375"/>
              <a:ext cx="253365" cy="14604"/>
            </a:xfrm>
            <a:custGeom>
              <a:avLst/>
              <a:gdLst/>
              <a:ahLst/>
              <a:cxnLst/>
              <a:rect l="l" t="t" r="r" b="b"/>
              <a:pathLst>
                <a:path w="253365" h="14605">
                  <a:moveTo>
                    <a:pt x="0" y="14386"/>
                  </a:moveTo>
                  <a:lnTo>
                    <a:pt x="0" y="0"/>
                  </a:lnTo>
                  <a:lnTo>
                    <a:pt x="252987" y="0"/>
                  </a:lnTo>
                  <a:lnTo>
                    <a:pt x="252987" y="14386"/>
                  </a:lnTo>
                  <a:lnTo>
                    <a:pt x="0" y="143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8" name="object 8508"/>
            <p:cNvSpPr/>
            <p:nvPr/>
          </p:nvSpPr>
          <p:spPr>
            <a:xfrm>
              <a:off x="10614605" y="37993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9" name="object 8509"/>
            <p:cNvSpPr/>
            <p:nvPr/>
          </p:nvSpPr>
          <p:spPr>
            <a:xfrm>
              <a:off x="10614631" y="381079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0"/>
                  </a:moveTo>
                  <a:lnTo>
                    <a:pt x="0" y="17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0" name="object 8510"/>
            <p:cNvSpPr/>
            <p:nvPr/>
          </p:nvSpPr>
          <p:spPr>
            <a:xfrm>
              <a:off x="10614626" y="382230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0"/>
                  </a:moveTo>
                  <a:lnTo>
                    <a:pt x="0" y="287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1" name="object 8511"/>
            <p:cNvSpPr/>
            <p:nvPr/>
          </p:nvSpPr>
          <p:spPr>
            <a:xfrm>
              <a:off x="10614642" y="3842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2" name="object 8512"/>
            <p:cNvSpPr/>
            <p:nvPr/>
          </p:nvSpPr>
          <p:spPr>
            <a:xfrm>
              <a:off x="10614642" y="38654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3" name="object 8513"/>
            <p:cNvSpPr/>
            <p:nvPr/>
          </p:nvSpPr>
          <p:spPr>
            <a:xfrm>
              <a:off x="10636180" y="38898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4" name="object 8514"/>
            <p:cNvSpPr/>
            <p:nvPr/>
          </p:nvSpPr>
          <p:spPr>
            <a:xfrm>
              <a:off x="10614628" y="388700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5" name="object 8515"/>
            <p:cNvSpPr/>
            <p:nvPr/>
          </p:nvSpPr>
          <p:spPr>
            <a:xfrm>
              <a:off x="10614642" y="38625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6" name="object 8516"/>
            <p:cNvSpPr/>
            <p:nvPr/>
          </p:nvSpPr>
          <p:spPr>
            <a:xfrm>
              <a:off x="10614642" y="38395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7" name="object 8517"/>
            <p:cNvSpPr/>
            <p:nvPr/>
          </p:nvSpPr>
          <p:spPr>
            <a:xfrm>
              <a:off x="10614642" y="38151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8" name="object 8518"/>
            <p:cNvSpPr/>
            <p:nvPr/>
          </p:nvSpPr>
          <p:spPr>
            <a:xfrm>
              <a:off x="10613544" y="3793195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w="0" h="111125">
                  <a:moveTo>
                    <a:pt x="0" y="110687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9" name="object 8519"/>
            <p:cNvSpPr/>
            <p:nvPr/>
          </p:nvSpPr>
          <p:spPr>
            <a:xfrm>
              <a:off x="10613556" y="3827717"/>
              <a:ext cx="34925" cy="76200"/>
            </a:xfrm>
            <a:custGeom>
              <a:avLst/>
              <a:gdLst/>
              <a:ahLst/>
              <a:cxnLst/>
              <a:rect l="l" t="t" r="r" b="b"/>
              <a:pathLst>
                <a:path w="34925" h="76200">
                  <a:moveTo>
                    <a:pt x="34480" y="76165"/>
                  </a:moveTo>
                  <a:lnTo>
                    <a:pt x="34480" y="0"/>
                  </a:lnTo>
                </a:path>
                <a:path w="34925" h="76200">
                  <a:moveTo>
                    <a:pt x="34480" y="76165"/>
                  </a:moveTo>
                  <a:lnTo>
                    <a:pt x="0" y="7616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0" name="object 8520"/>
            <p:cNvSpPr/>
            <p:nvPr/>
          </p:nvSpPr>
          <p:spPr>
            <a:xfrm>
              <a:off x="11163740" y="426793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90" y="0"/>
                  </a:moveTo>
                  <a:lnTo>
                    <a:pt x="0" y="186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1" name="object 8521"/>
            <p:cNvSpPr/>
            <p:nvPr/>
          </p:nvSpPr>
          <p:spPr>
            <a:xfrm>
              <a:off x="11170945" y="4267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2" name="object 8522"/>
            <p:cNvSpPr/>
            <p:nvPr/>
          </p:nvSpPr>
          <p:spPr>
            <a:xfrm>
              <a:off x="11196790" y="427081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53" y="0"/>
                  </a:moveTo>
                  <a:lnTo>
                    <a:pt x="0" y="316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3" name="object 8523"/>
            <p:cNvSpPr/>
            <p:nvPr/>
          </p:nvSpPr>
          <p:spPr>
            <a:xfrm>
              <a:off x="11219802" y="428231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35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4" name="object 8524"/>
            <p:cNvSpPr/>
            <p:nvPr/>
          </p:nvSpPr>
          <p:spPr>
            <a:xfrm>
              <a:off x="11244255" y="429525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72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5" name="object 8525"/>
            <p:cNvSpPr/>
            <p:nvPr/>
          </p:nvSpPr>
          <p:spPr>
            <a:xfrm>
              <a:off x="11163749" y="42923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6" name="object 8526"/>
            <p:cNvSpPr/>
            <p:nvPr/>
          </p:nvSpPr>
          <p:spPr>
            <a:xfrm>
              <a:off x="11163766" y="426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7" name="object 8527"/>
            <p:cNvSpPr/>
            <p:nvPr/>
          </p:nvSpPr>
          <p:spPr>
            <a:xfrm>
              <a:off x="11188212" y="426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8" name="object 8528"/>
            <p:cNvSpPr/>
            <p:nvPr/>
          </p:nvSpPr>
          <p:spPr>
            <a:xfrm>
              <a:off x="11211193" y="426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9" name="object 8529"/>
            <p:cNvSpPr/>
            <p:nvPr/>
          </p:nvSpPr>
          <p:spPr>
            <a:xfrm>
              <a:off x="11162676" y="426900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0" name="object 8530"/>
            <p:cNvSpPr/>
            <p:nvPr/>
          </p:nvSpPr>
          <p:spPr>
            <a:xfrm>
              <a:off x="11162676" y="4303512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 h="0">
                  <a:moveTo>
                    <a:pt x="9631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1" name="object 8531"/>
            <p:cNvSpPr/>
            <p:nvPr/>
          </p:nvSpPr>
          <p:spPr>
            <a:xfrm>
              <a:off x="11162685" y="426900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 h="0">
                  <a:moveTo>
                    <a:pt x="63233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2" name="object 8532"/>
            <p:cNvSpPr/>
            <p:nvPr/>
          </p:nvSpPr>
          <p:spPr>
            <a:xfrm>
              <a:off x="10620364" y="3792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3" name="object 8533"/>
            <p:cNvSpPr/>
            <p:nvPr/>
          </p:nvSpPr>
          <p:spPr>
            <a:xfrm>
              <a:off x="10631877" y="379210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4" name="object 8534"/>
            <p:cNvSpPr/>
            <p:nvPr/>
          </p:nvSpPr>
          <p:spPr>
            <a:xfrm>
              <a:off x="10643361" y="3792109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30198" y="0"/>
                  </a:moveTo>
                  <a:lnTo>
                    <a:pt x="0" y="301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5" name="object 8535"/>
            <p:cNvSpPr/>
            <p:nvPr/>
          </p:nvSpPr>
          <p:spPr>
            <a:xfrm>
              <a:off x="10663511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6" name="object 8536"/>
            <p:cNvSpPr/>
            <p:nvPr/>
          </p:nvSpPr>
          <p:spPr>
            <a:xfrm>
              <a:off x="1068651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7" name="object 8537"/>
            <p:cNvSpPr/>
            <p:nvPr/>
          </p:nvSpPr>
          <p:spPr>
            <a:xfrm>
              <a:off x="10710952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8" name="object 8538"/>
            <p:cNvSpPr/>
            <p:nvPr/>
          </p:nvSpPr>
          <p:spPr>
            <a:xfrm>
              <a:off x="10735385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9" name="object 8539"/>
            <p:cNvSpPr/>
            <p:nvPr/>
          </p:nvSpPr>
          <p:spPr>
            <a:xfrm>
              <a:off x="10758400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0" name="object 8540"/>
            <p:cNvSpPr/>
            <p:nvPr/>
          </p:nvSpPr>
          <p:spPr>
            <a:xfrm>
              <a:off x="1078283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1" name="object 8541"/>
            <p:cNvSpPr/>
            <p:nvPr/>
          </p:nvSpPr>
          <p:spPr>
            <a:xfrm>
              <a:off x="10807260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2" name="object 8542"/>
            <p:cNvSpPr/>
            <p:nvPr/>
          </p:nvSpPr>
          <p:spPr>
            <a:xfrm>
              <a:off x="1083169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3" name="object 8543"/>
            <p:cNvSpPr/>
            <p:nvPr/>
          </p:nvSpPr>
          <p:spPr>
            <a:xfrm>
              <a:off x="10854695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4" name="object 8544"/>
            <p:cNvSpPr/>
            <p:nvPr/>
          </p:nvSpPr>
          <p:spPr>
            <a:xfrm>
              <a:off x="10879137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5" name="object 8545"/>
            <p:cNvSpPr/>
            <p:nvPr/>
          </p:nvSpPr>
          <p:spPr>
            <a:xfrm>
              <a:off x="10903575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6" name="object 8546"/>
            <p:cNvSpPr/>
            <p:nvPr/>
          </p:nvSpPr>
          <p:spPr>
            <a:xfrm>
              <a:off x="10926574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7" name="object 8547"/>
            <p:cNvSpPr/>
            <p:nvPr/>
          </p:nvSpPr>
          <p:spPr>
            <a:xfrm>
              <a:off x="10951012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8" name="object 8548"/>
            <p:cNvSpPr/>
            <p:nvPr/>
          </p:nvSpPr>
          <p:spPr>
            <a:xfrm>
              <a:off x="10975443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9" name="object 8549"/>
            <p:cNvSpPr/>
            <p:nvPr/>
          </p:nvSpPr>
          <p:spPr>
            <a:xfrm>
              <a:off x="1099986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0" name="object 8550"/>
            <p:cNvSpPr/>
            <p:nvPr/>
          </p:nvSpPr>
          <p:spPr>
            <a:xfrm>
              <a:off x="1102288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1" name="object 8551"/>
            <p:cNvSpPr/>
            <p:nvPr/>
          </p:nvSpPr>
          <p:spPr>
            <a:xfrm>
              <a:off x="1104731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2" name="object 8552"/>
            <p:cNvSpPr/>
            <p:nvPr/>
          </p:nvSpPr>
          <p:spPr>
            <a:xfrm>
              <a:off x="11071756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3" name="object 8553"/>
            <p:cNvSpPr/>
            <p:nvPr/>
          </p:nvSpPr>
          <p:spPr>
            <a:xfrm>
              <a:off x="11094777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4" name="object 8554"/>
            <p:cNvSpPr/>
            <p:nvPr/>
          </p:nvSpPr>
          <p:spPr>
            <a:xfrm>
              <a:off x="11119192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5" name="object 8555"/>
            <p:cNvSpPr/>
            <p:nvPr/>
          </p:nvSpPr>
          <p:spPr>
            <a:xfrm>
              <a:off x="11143631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6" name="object 8556"/>
            <p:cNvSpPr/>
            <p:nvPr/>
          </p:nvSpPr>
          <p:spPr>
            <a:xfrm>
              <a:off x="11166644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7" name="object 8557"/>
            <p:cNvSpPr/>
            <p:nvPr/>
          </p:nvSpPr>
          <p:spPr>
            <a:xfrm>
              <a:off x="11191089" y="3792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8" name="object 8558"/>
            <p:cNvSpPr/>
            <p:nvPr/>
          </p:nvSpPr>
          <p:spPr>
            <a:xfrm>
              <a:off x="11216939" y="381654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9" name="object 8559"/>
            <p:cNvSpPr/>
            <p:nvPr/>
          </p:nvSpPr>
          <p:spPr>
            <a:xfrm>
              <a:off x="10616058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0" name="object 8560"/>
            <p:cNvSpPr/>
            <p:nvPr/>
          </p:nvSpPr>
          <p:spPr>
            <a:xfrm>
              <a:off x="10640495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1" name="object 8561"/>
            <p:cNvSpPr/>
            <p:nvPr/>
          </p:nvSpPr>
          <p:spPr>
            <a:xfrm>
              <a:off x="10663511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2" name="object 8562"/>
            <p:cNvSpPr/>
            <p:nvPr/>
          </p:nvSpPr>
          <p:spPr>
            <a:xfrm>
              <a:off x="10687947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3" name="object 8563"/>
            <p:cNvSpPr/>
            <p:nvPr/>
          </p:nvSpPr>
          <p:spPr>
            <a:xfrm>
              <a:off x="10712370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4" name="object 8564"/>
            <p:cNvSpPr/>
            <p:nvPr/>
          </p:nvSpPr>
          <p:spPr>
            <a:xfrm>
              <a:off x="10735385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5" name="object 8565"/>
            <p:cNvSpPr/>
            <p:nvPr/>
          </p:nvSpPr>
          <p:spPr>
            <a:xfrm>
              <a:off x="10759828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6" name="object 8566"/>
            <p:cNvSpPr/>
            <p:nvPr/>
          </p:nvSpPr>
          <p:spPr>
            <a:xfrm>
              <a:off x="10784265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7" name="object 8567"/>
            <p:cNvSpPr/>
            <p:nvPr/>
          </p:nvSpPr>
          <p:spPr>
            <a:xfrm>
              <a:off x="10807260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8" name="object 8568"/>
            <p:cNvSpPr/>
            <p:nvPr/>
          </p:nvSpPr>
          <p:spPr>
            <a:xfrm>
              <a:off x="10831696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9" name="object 8569"/>
            <p:cNvSpPr/>
            <p:nvPr/>
          </p:nvSpPr>
          <p:spPr>
            <a:xfrm>
              <a:off x="10856138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0" name="object 8570"/>
            <p:cNvSpPr/>
            <p:nvPr/>
          </p:nvSpPr>
          <p:spPr>
            <a:xfrm>
              <a:off x="10880576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1" name="object 8571"/>
            <p:cNvSpPr/>
            <p:nvPr/>
          </p:nvSpPr>
          <p:spPr>
            <a:xfrm>
              <a:off x="10903575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2" name="object 8572"/>
            <p:cNvSpPr/>
            <p:nvPr/>
          </p:nvSpPr>
          <p:spPr>
            <a:xfrm>
              <a:off x="10928013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3" name="object 8573"/>
            <p:cNvSpPr/>
            <p:nvPr/>
          </p:nvSpPr>
          <p:spPr>
            <a:xfrm>
              <a:off x="10952450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4" name="object 8574"/>
            <p:cNvSpPr/>
            <p:nvPr/>
          </p:nvSpPr>
          <p:spPr>
            <a:xfrm>
              <a:off x="10975443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5" name="object 8575"/>
            <p:cNvSpPr/>
            <p:nvPr/>
          </p:nvSpPr>
          <p:spPr>
            <a:xfrm>
              <a:off x="10999866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6" name="object 8576"/>
            <p:cNvSpPr/>
            <p:nvPr/>
          </p:nvSpPr>
          <p:spPr>
            <a:xfrm>
              <a:off x="11024304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7" name="object 8577"/>
            <p:cNvSpPr/>
            <p:nvPr/>
          </p:nvSpPr>
          <p:spPr>
            <a:xfrm>
              <a:off x="11047316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8" name="object 8578"/>
            <p:cNvSpPr/>
            <p:nvPr/>
          </p:nvSpPr>
          <p:spPr>
            <a:xfrm>
              <a:off x="11071756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9" name="object 8579"/>
            <p:cNvSpPr/>
            <p:nvPr/>
          </p:nvSpPr>
          <p:spPr>
            <a:xfrm>
              <a:off x="11096195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0" name="object 8580"/>
            <p:cNvSpPr/>
            <p:nvPr/>
          </p:nvSpPr>
          <p:spPr>
            <a:xfrm>
              <a:off x="11120652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1" name="object 8581"/>
            <p:cNvSpPr/>
            <p:nvPr/>
          </p:nvSpPr>
          <p:spPr>
            <a:xfrm>
              <a:off x="11143631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2" name="object 8582"/>
            <p:cNvSpPr/>
            <p:nvPr/>
          </p:nvSpPr>
          <p:spPr>
            <a:xfrm>
              <a:off x="11168069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3" name="object 8583"/>
            <p:cNvSpPr/>
            <p:nvPr/>
          </p:nvSpPr>
          <p:spPr>
            <a:xfrm>
              <a:off x="11192521" y="3792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4" name="object 8584"/>
            <p:cNvSpPr/>
            <p:nvPr/>
          </p:nvSpPr>
          <p:spPr>
            <a:xfrm>
              <a:off x="11215515" y="379211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7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5" name="object 8585"/>
            <p:cNvSpPr/>
            <p:nvPr/>
          </p:nvSpPr>
          <p:spPr>
            <a:xfrm>
              <a:off x="10648041" y="3827703"/>
              <a:ext cx="578485" cy="0"/>
            </a:xfrm>
            <a:custGeom>
              <a:avLst/>
              <a:gdLst/>
              <a:ahLst/>
              <a:cxnLst/>
              <a:rect l="l" t="t" r="r" b="b"/>
              <a:pathLst>
                <a:path w="578484" h="0">
                  <a:moveTo>
                    <a:pt x="57787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6" name="object 8586"/>
            <p:cNvSpPr/>
            <p:nvPr/>
          </p:nvSpPr>
          <p:spPr>
            <a:xfrm>
              <a:off x="10613539" y="3793195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 h="0">
                  <a:moveTo>
                    <a:pt x="61237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7" name="object 8587"/>
            <p:cNvSpPr/>
            <p:nvPr/>
          </p:nvSpPr>
          <p:spPr>
            <a:xfrm>
              <a:off x="11226987" y="287067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8" name="object 8588"/>
            <p:cNvSpPr/>
            <p:nvPr/>
          </p:nvSpPr>
          <p:spPr>
            <a:xfrm>
              <a:off x="11226987" y="289512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9" name="object 8589"/>
            <p:cNvSpPr/>
            <p:nvPr/>
          </p:nvSpPr>
          <p:spPr>
            <a:xfrm>
              <a:off x="11226987" y="29195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0" name="object 8590"/>
            <p:cNvSpPr/>
            <p:nvPr/>
          </p:nvSpPr>
          <p:spPr>
            <a:xfrm>
              <a:off x="11226987" y="29425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1" name="object 8591"/>
            <p:cNvSpPr/>
            <p:nvPr/>
          </p:nvSpPr>
          <p:spPr>
            <a:xfrm>
              <a:off x="11226987" y="29669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2" name="object 8592"/>
            <p:cNvSpPr/>
            <p:nvPr/>
          </p:nvSpPr>
          <p:spPr>
            <a:xfrm>
              <a:off x="11226987" y="299143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3" name="object 8593"/>
            <p:cNvSpPr/>
            <p:nvPr/>
          </p:nvSpPr>
          <p:spPr>
            <a:xfrm>
              <a:off x="11226987" y="30144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4" name="object 8594"/>
            <p:cNvSpPr/>
            <p:nvPr/>
          </p:nvSpPr>
          <p:spPr>
            <a:xfrm>
              <a:off x="11226987" y="303886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5" name="object 8595"/>
            <p:cNvSpPr/>
            <p:nvPr/>
          </p:nvSpPr>
          <p:spPr>
            <a:xfrm>
              <a:off x="11226987" y="30633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6" name="object 8596"/>
            <p:cNvSpPr/>
            <p:nvPr/>
          </p:nvSpPr>
          <p:spPr>
            <a:xfrm>
              <a:off x="11226987" y="30862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7" name="object 8597"/>
            <p:cNvSpPr/>
            <p:nvPr/>
          </p:nvSpPr>
          <p:spPr>
            <a:xfrm>
              <a:off x="11226987" y="31107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8" name="object 8598"/>
            <p:cNvSpPr/>
            <p:nvPr/>
          </p:nvSpPr>
          <p:spPr>
            <a:xfrm>
              <a:off x="11226987" y="31351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9" name="object 8599"/>
            <p:cNvSpPr/>
            <p:nvPr/>
          </p:nvSpPr>
          <p:spPr>
            <a:xfrm>
              <a:off x="11226987" y="315962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0" name="object 8600"/>
            <p:cNvSpPr/>
            <p:nvPr/>
          </p:nvSpPr>
          <p:spPr>
            <a:xfrm>
              <a:off x="11226987" y="31826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1" name="object 8601"/>
            <p:cNvSpPr/>
            <p:nvPr/>
          </p:nvSpPr>
          <p:spPr>
            <a:xfrm>
              <a:off x="11226987" y="32070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2" name="object 8602"/>
            <p:cNvSpPr/>
            <p:nvPr/>
          </p:nvSpPr>
          <p:spPr>
            <a:xfrm>
              <a:off x="11226987" y="32314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3" name="object 8603"/>
            <p:cNvSpPr/>
            <p:nvPr/>
          </p:nvSpPr>
          <p:spPr>
            <a:xfrm>
              <a:off x="11226987" y="32544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4" name="object 8604"/>
            <p:cNvSpPr/>
            <p:nvPr/>
          </p:nvSpPr>
          <p:spPr>
            <a:xfrm>
              <a:off x="11226987" y="327892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5" name="object 8605"/>
            <p:cNvSpPr/>
            <p:nvPr/>
          </p:nvSpPr>
          <p:spPr>
            <a:xfrm>
              <a:off x="11226987" y="33033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6" name="object 8606"/>
            <p:cNvSpPr/>
            <p:nvPr/>
          </p:nvSpPr>
          <p:spPr>
            <a:xfrm>
              <a:off x="11226987" y="332636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7" name="object 8607"/>
            <p:cNvSpPr/>
            <p:nvPr/>
          </p:nvSpPr>
          <p:spPr>
            <a:xfrm>
              <a:off x="11226987" y="3350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8" name="object 8608"/>
            <p:cNvSpPr/>
            <p:nvPr/>
          </p:nvSpPr>
          <p:spPr>
            <a:xfrm>
              <a:off x="11226987" y="337524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9" name="object 8609"/>
            <p:cNvSpPr/>
            <p:nvPr/>
          </p:nvSpPr>
          <p:spPr>
            <a:xfrm>
              <a:off x="11226987" y="339968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0" name="object 8610"/>
            <p:cNvSpPr/>
            <p:nvPr/>
          </p:nvSpPr>
          <p:spPr>
            <a:xfrm>
              <a:off x="11226987" y="34226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1" name="object 8611"/>
            <p:cNvSpPr/>
            <p:nvPr/>
          </p:nvSpPr>
          <p:spPr>
            <a:xfrm>
              <a:off x="11226987" y="34471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2" name="object 8612"/>
            <p:cNvSpPr/>
            <p:nvPr/>
          </p:nvSpPr>
          <p:spPr>
            <a:xfrm>
              <a:off x="11226987" y="34715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3" name="object 8613"/>
            <p:cNvSpPr/>
            <p:nvPr/>
          </p:nvSpPr>
          <p:spPr>
            <a:xfrm>
              <a:off x="11226987" y="34945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4" name="object 8614"/>
            <p:cNvSpPr/>
            <p:nvPr/>
          </p:nvSpPr>
          <p:spPr>
            <a:xfrm>
              <a:off x="11226987" y="351898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5" name="object 8615"/>
            <p:cNvSpPr/>
            <p:nvPr/>
          </p:nvSpPr>
          <p:spPr>
            <a:xfrm>
              <a:off x="11226987" y="354342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6" name="object 8616"/>
            <p:cNvSpPr/>
            <p:nvPr/>
          </p:nvSpPr>
          <p:spPr>
            <a:xfrm>
              <a:off x="11226987" y="35678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7" name="object 8617"/>
            <p:cNvSpPr/>
            <p:nvPr/>
          </p:nvSpPr>
          <p:spPr>
            <a:xfrm>
              <a:off x="11226987" y="359086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8" name="object 8618"/>
            <p:cNvSpPr/>
            <p:nvPr/>
          </p:nvSpPr>
          <p:spPr>
            <a:xfrm>
              <a:off x="11226987" y="36153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9" name="object 8619"/>
            <p:cNvSpPr/>
            <p:nvPr/>
          </p:nvSpPr>
          <p:spPr>
            <a:xfrm>
              <a:off x="11226987" y="363974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0" name="object 8620"/>
            <p:cNvSpPr/>
            <p:nvPr/>
          </p:nvSpPr>
          <p:spPr>
            <a:xfrm>
              <a:off x="11226987" y="366273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1" name="object 8621"/>
            <p:cNvSpPr/>
            <p:nvPr/>
          </p:nvSpPr>
          <p:spPr>
            <a:xfrm>
              <a:off x="11226987" y="36871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2" name="object 8622"/>
            <p:cNvSpPr/>
            <p:nvPr/>
          </p:nvSpPr>
          <p:spPr>
            <a:xfrm>
              <a:off x="11226987" y="37116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3" name="object 8623"/>
            <p:cNvSpPr/>
            <p:nvPr/>
          </p:nvSpPr>
          <p:spPr>
            <a:xfrm>
              <a:off x="11226987" y="37346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4" name="object 8624"/>
            <p:cNvSpPr/>
            <p:nvPr/>
          </p:nvSpPr>
          <p:spPr>
            <a:xfrm>
              <a:off x="11226987" y="37590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5" name="object 8625"/>
            <p:cNvSpPr/>
            <p:nvPr/>
          </p:nvSpPr>
          <p:spPr>
            <a:xfrm>
              <a:off x="11226987" y="37834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6" name="object 8626"/>
            <p:cNvSpPr/>
            <p:nvPr/>
          </p:nvSpPr>
          <p:spPr>
            <a:xfrm>
              <a:off x="11226987" y="380793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7" name="object 8627"/>
            <p:cNvSpPr/>
            <p:nvPr/>
          </p:nvSpPr>
          <p:spPr>
            <a:xfrm>
              <a:off x="11226987" y="383092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8" name="object 8628"/>
            <p:cNvSpPr/>
            <p:nvPr/>
          </p:nvSpPr>
          <p:spPr>
            <a:xfrm>
              <a:off x="11226987" y="38553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9" name="object 8629"/>
            <p:cNvSpPr/>
            <p:nvPr/>
          </p:nvSpPr>
          <p:spPr>
            <a:xfrm>
              <a:off x="11226987" y="38798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0" name="object 8630"/>
            <p:cNvSpPr/>
            <p:nvPr/>
          </p:nvSpPr>
          <p:spPr>
            <a:xfrm>
              <a:off x="11226987" y="39027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1" name="object 8631"/>
            <p:cNvSpPr/>
            <p:nvPr/>
          </p:nvSpPr>
          <p:spPr>
            <a:xfrm>
              <a:off x="11226987" y="392723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2" name="object 8632"/>
            <p:cNvSpPr/>
            <p:nvPr/>
          </p:nvSpPr>
          <p:spPr>
            <a:xfrm>
              <a:off x="11226987" y="39516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3" name="object 8633"/>
            <p:cNvSpPr/>
            <p:nvPr/>
          </p:nvSpPr>
          <p:spPr>
            <a:xfrm>
              <a:off x="11226987" y="397466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4" name="object 8634"/>
            <p:cNvSpPr/>
            <p:nvPr/>
          </p:nvSpPr>
          <p:spPr>
            <a:xfrm>
              <a:off x="11226987" y="39991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5" name="object 8635"/>
            <p:cNvSpPr/>
            <p:nvPr/>
          </p:nvSpPr>
          <p:spPr>
            <a:xfrm>
              <a:off x="11226987" y="402355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6" name="object 8636"/>
            <p:cNvSpPr/>
            <p:nvPr/>
          </p:nvSpPr>
          <p:spPr>
            <a:xfrm>
              <a:off x="11226987" y="404798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7" name="object 8637"/>
            <p:cNvSpPr/>
            <p:nvPr/>
          </p:nvSpPr>
          <p:spPr>
            <a:xfrm>
              <a:off x="11226987" y="40709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8" name="object 8638"/>
            <p:cNvSpPr/>
            <p:nvPr/>
          </p:nvSpPr>
          <p:spPr>
            <a:xfrm>
              <a:off x="11226987" y="409542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9" name="object 8639"/>
            <p:cNvSpPr/>
            <p:nvPr/>
          </p:nvSpPr>
          <p:spPr>
            <a:xfrm>
              <a:off x="11226987" y="41198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0" name="object 8640"/>
            <p:cNvSpPr/>
            <p:nvPr/>
          </p:nvSpPr>
          <p:spPr>
            <a:xfrm>
              <a:off x="11226987" y="414285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1" name="object 8641"/>
            <p:cNvSpPr/>
            <p:nvPr/>
          </p:nvSpPr>
          <p:spPr>
            <a:xfrm>
              <a:off x="11226987" y="41672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2" name="object 8642"/>
            <p:cNvSpPr/>
            <p:nvPr/>
          </p:nvSpPr>
          <p:spPr>
            <a:xfrm>
              <a:off x="11226987" y="419173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3" name="object 8643"/>
            <p:cNvSpPr/>
            <p:nvPr/>
          </p:nvSpPr>
          <p:spPr>
            <a:xfrm>
              <a:off x="11226987" y="421474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4" name="object 8644"/>
            <p:cNvSpPr/>
            <p:nvPr/>
          </p:nvSpPr>
          <p:spPr>
            <a:xfrm>
              <a:off x="11228421" y="423918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22" y="0"/>
                  </a:moveTo>
                  <a:lnTo>
                    <a:pt x="0" y="316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5" name="object 8645"/>
            <p:cNvSpPr/>
            <p:nvPr/>
          </p:nvSpPr>
          <p:spPr>
            <a:xfrm>
              <a:off x="11241373" y="426361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69" y="0"/>
                  </a:moveTo>
                  <a:lnTo>
                    <a:pt x="0" y="187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6" name="object 8646"/>
            <p:cNvSpPr/>
            <p:nvPr/>
          </p:nvSpPr>
          <p:spPr>
            <a:xfrm>
              <a:off x="11252892" y="428804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51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7" name="object 8647"/>
            <p:cNvSpPr/>
            <p:nvPr/>
          </p:nvSpPr>
          <p:spPr>
            <a:xfrm>
              <a:off x="11226987" y="42593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8" name="object 8648"/>
            <p:cNvSpPr/>
            <p:nvPr/>
          </p:nvSpPr>
          <p:spPr>
            <a:xfrm>
              <a:off x="11226987" y="42348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9" name="object 8649"/>
            <p:cNvSpPr/>
            <p:nvPr/>
          </p:nvSpPr>
          <p:spPr>
            <a:xfrm>
              <a:off x="11226987" y="42118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0" name="object 8650"/>
            <p:cNvSpPr/>
            <p:nvPr/>
          </p:nvSpPr>
          <p:spPr>
            <a:xfrm>
              <a:off x="11226987" y="418742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1" name="object 8651"/>
            <p:cNvSpPr/>
            <p:nvPr/>
          </p:nvSpPr>
          <p:spPr>
            <a:xfrm>
              <a:off x="11226987" y="416298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2" name="object 8652"/>
            <p:cNvSpPr/>
            <p:nvPr/>
          </p:nvSpPr>
          <p:spPr>
            <a:xfrm>
              <a:off x="11226987" y="413856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3" name="object 8653"/>
            <p:cNvSpPr/>
            <p:nvPr/>
          </p:nvSpPr>
          <p:spPr>
            <a:xfrm>
              <a:off x="11226987" y="41155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4" name="object 8654"/>
            <p:cNvSpPr/>
            <p:nvPr/>
          </p:nvSpPr>
          <p:spPr>
            <a:xfrm>
              <a:off x="11226987" y="40911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5" name="object 8655"/>
            <p:cNvSpPr/>
            <p:nvPr/>
          </p:nvSpPr>
          <p:spPr>
            <a:xfrm>
              <a:off x="11226987" y="40666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6" name="object 8656"/>
            <p:cNvSpPr/>
            <p:nvPr/>
          </p:nvSpPr>
          <p:spPr>
            <a:xfrm>
              <a:off x="11226987" y="404367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7" name="object 8657"/>
            <p:cNvSpPr/>
            <p:nvPr/>
          </p:nvSpPr>
          <p:spPr>
            <a:xfrm>
              <a:off x="11226987" y="40192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8" name="object 8658"/>
            <p:cNvSpPr/>
            <p:nvPr/>
          </p:nvSpPr>
          <p:spPr>
            <a:xfrm>
              <a:off x="11226987" y="39947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9" name="object 8659"/>
            <p:cNvSpPr/>
            <p:nvPr/>
          </p:nvSpPr>
          <p:spPr>
            <a:xfrm>
              <a:off x="11226987" y="397180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0" name="object 8660"/>
            <p:cNvSpPr/>
            <p:nvPr/>
          </p:nvSpPr>
          <p:spPr>
            <a:xfrm>
              <a:off x="11226987" y="394736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1" name="object 8661"/>
            <p:cNvSpPr/>
            <p:nvPr/>
          </p:nvSpPr>
          <p:spPr>
            <a:xfrm>
              <a:off x="11226987" y="392292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2" name="object 8662"/>
            <p:cNvSpPr/>
            <p:nvPr/>
          </p:nvSpPr>
          <p:spPr>
            <a:xfrm>
              <a:off x="11226987" y="38984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3" name="object 8663"/>
            <p:cNvSpPr/>
            <p:nvPr/>
          </p:nvSpPr>
          <p:spPr>
            <a:xfrm>
              <a:off x="11226987" y="38754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4" name="object 8664"/>
            <p:cNvSpPr/>
            <p:nvPr/>
          </p:nvSpPr>
          <p:spPr>
            <a:xfrm>
              <a:off x="11226987" y="38510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5" name="object 8665"/>
            <p:cNvSpPr/>
            <p:nvPr/>
          </p:nvSpPr>
          <p:spPr>
            <a:xfrm>
              <a:off x="11226987" y="38266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6" name="object 8666"/>
            <p:cNvSpPr/>
            <p:nvPr/>
          </p:nvSpPr>
          <p:spPr>
            <a:xfrm>
              <a:off x="11226987" y="38036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7" name="object 8667"/>
            <p:cNvSpPr/>
            <p:nvPr/>
          </p:nvSpPr>
          <p:spPr>
            <a:xfrm>
              <a:off x="11226987" y="37791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8" name="object 8668"/>
            <p:cNvSpPr/>
            <p:nvPr/>
          </p:nvSpPr>
          <p:spPr>
            <a:xfrm>
              <a:off x="11226987" y="375474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9" name="object 8669"/>
            <p:cNvSpPr/>
            <p:nvPr/>
          </p:nvSpPr>
          <p:spPr>
            <a:xfrm>
              <a:off x="11226987" y="37302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0" name="object 8670"/>
            <p:cNvSpPr/>
            <p:nvPr/>
          </p:nvSpPr>
          <p:spPr>
            <a:xfrm>
              <a:off x="11226987" y="37073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1" name="object 8671"/>
            <p:cNvSpPr/>
            <p:nvPr/>
          </p:nvSpPr>
          <p:spPr>
            <a:xfrm>
              <a:off x="11226987" y="368287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2" name="object 8672"/>
            <p:cNvSpPr/>
            <p:nvPr/>
          </p:nvSpPr>
          <p:spPr>
            <a:xfrm>
              <a:off x="11226987" y="36584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3" name="object 8673"/>
            <p:cNvSpPr/>
            <p:nvPr/>
          </p:nvSpPr>
          <p:spPr>
            <a:xfrm>
              <a:off x="11226987" y="36354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4" name="object 8674"/>
            <p:cNvSpPr/>
            <p:nvPr/>
          </p:nvSpPr>
          <p:spPr>
            <a:xfrm>
              <a:off x="11226987" y="36109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5" name="object 8675"/>
            <p:cNvSpPr/>
            <p:nvPr/>
          </p:nvSpPr>
          <p:spPr>
            <a:xfrm>
              <a:off x="11226987" y="35865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6" name="object 8676"/>
            <p:cNvSpPr/>
            <p:nvPr/>
          </p:nvSpPr>
          <p:spPr>
            <a:xfrm>
              <a:off x="11226987" y="35635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7" name="object 8677"/>
            <p:cNvSpPr/>
            <p:nvPr/>
          </p:nvSpPr>
          <p:spPr>
            <a:xfrm>
              <a:off x="11226987" y="35391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8" name="object 8678"/>
            <p:cNvSpPr/>
            <p:nvPr/>
          </p:nvSpPr>
          <p:spPr>
            <a:xfrm>
              <a:off x="11226987" y="351468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9" name="object 8679"/>
            <p:cNvSpPr/>
            <p:nvPr/>
          </p:nvSpPr>
          <p:spPr>
            <a:xfrm>
              <a:off x="11226987" y="34902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0" name="object 8680"/>
            <p:cNvSpPr/>
            <p:nvPr/>
          </p:nvSpPr>
          <p:spPr>
            <a:xfrm>
              <a:off x="11226987" y="34672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1" name="object 8681"/>
            <p:cNvSpPr/>
            <p:nvPr/>
          </p:nvSpPr>
          <p:spPr>
            <a:xfrm>
              <a:off x="11226987" y="34428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2" name="object 8682"/>
            <p:cNvSpPr/>
            <p:nvPr/>
          </p:nvSpPr>
          <p:spPr>
            <a:xfrm>
              <a:off x="11226987" y="34183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3" name="object 8683"/>
            <p:cNvSpPr/>
            <p:nvPr/>
          </p:nvSpPr>
          <p:spPr>
            <a:xfrm>
              <a:off x="11226987" y="339535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4" name="object 8684"/>
            <p:cNvSpPr/>
            <p:nvPr/>
          </p:nvSpPr>
          <p:spPr>
            <a:xfrm>
              <a:off x="11226987" y="337093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5" name="object 8685"/>
            <p:cNvSpPr/>
            <p:nvPr/>
          </p:nvSpPr>
          <p:spPr>
            <a:xfrm>
              <a:off x="11226987" y="33464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6" name="object 8686"/>
            <p:cNvSpPr/>
            <p:nvPr/>
          </p:nvSpPr>
          <p:spPr>
            <a:xfrm>
              <a:off x="11226987" y="33235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7" name="object 8687"/>
            <p:cNvSpPr/>
            <p:nvPr/>
          </p:nvSpPr>
          <p:spPr>
            <a:xfrm>
              <a:off x="11226987" y="329906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8" name="object 8688"/>
            <p:cNvSpPr/>
            <p:nvPr/>
          </p:nvSpPr>
          <p:spPr>
            <a:xfrm>
              <a:off x="11226987" y="327462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9" name="object 8689"/>
            <p:cNvSpPr/>
            <p:nvPr/>
          </p:nvSpPr>
          <p:spPr>
            <a:xfrm>
              <a:off x="11226987" y="32501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0" name="object 8690"/>
            <p:cNvSpPr/>
            <p:nvPr/>
          </p:nvSpPr>
          <p:spPr>
            <a:xfrm>
              <a:off x="11226987" y="322718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1" name="object 8691"/>
            <p:cNvSpPr/>
            <p:nvPr/>
          </p:nvSpPr>
          <p:spPr>
            <a:xfrm>
              <a:off x="11226987" y="32027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2" name="object 8692"/>
            <p:cNvSpPr/>
            <p:nvPr/>
          </p:nvSpPr>
          <p:spPr>
            <a:xfrm>
              <a:off x="11226987" y="317830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3" name="object 8693"/>
            <p:cNvSpPr/>
            <p:nvPr/>
          </p:nvSpPr>
          <p:spPr>
            <a:xfrm>
              <a:off x="11226987" y="31553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4" name="object 8694"/>
            <p:cNvSpPr/>
            <p:nvPr/>
          </p:nvSpPr>
          <p:spPr>
            <a:xfrm>
              <a:off x="11226987" y="313087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5" name="object 8695"/>
            <p:cNvSpPr/>
            <p:nvPr/>
          </p:nvSpPr>
          <p:spPr>
            <a:xfrm>
              <a:off x="11226987" y="310643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6" name="object 8696"/>
            <p:cNvSpPr/>
            <p:nvPr/>
          </p:nvSpPr>
          <p:spPr>
            <a:xfrm>
              <a:off x="11226987" y="308343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7" name="object 8697"/>
            <p:cNvSpPr/>
            <p:nvPr/>
          </p:nvSpPr>
          <p:spPr>
            <a:xfrm>
              <a:off x="11226987" y="30590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8" name="object 8698"/>
            <p:cNvSpPr/>
            <p:nvPr/>
          </p:nvSpPr>
          <p:spPr>
            <a:xfrm>
              <a:off x="11226987" y="30345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9" name="object 8699"/>
            <p:cNvSpPr/>
            <p:nvPr/>
          </p:nvSpPr>
          <p:spPr>
            <a:xfrm>
              <a:off x="11226987" y="30101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0" name="object 8700"/>
            <p:cNvSpPr/>
            <p:nvPr/>
          </p:nvSpPr>
          <p:spPr>
            <a:xfrm>
              <a:off x="11226987" y="29871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1" name="object 8701"/>
            <p:cNvSpPr/>
            <p:nvPr/>
          </p:nvSpPr>
          <p:spPr>
            <a:xfrm>
              <a:off x="11226987" y="29626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2" name="object 8702"/>
            <p:cNvSpPr/>
            <p:nvPr/>
          </p:nvSpPr>
          <p:spPr>
            <a:xfrm>
              <a:off x="11226987" y="293824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3" name="object 8703"/>
            <p:cNvSpPr/>
            <p:nvPr/>
          </p:nvSpPr>
          <p:spPr>
            <a:xfrm>
              <a:off x="11226987" y="29152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4" name="object 8704"/>
            <p:cNvSpPr/>
            <p:nvPr/>
          </p:nvSpPr>
          <p:spPr>
            <a:xfrm>
              <a:off x="11232725" y="289653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5" name="object 8705"/>
            <p:cNvSpPr/>
            <p:nvPr/>
          </p:nvSpPr>
          <p:spPr>
            <a:xfrm>
              <a:off x="11244253" y="28836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6" name="object 8706"/>
            <p:cNvSpPr/>
            <p:nvPr/>
          </p:nvSpPr>
          <p:spPr>
            <a:xfrm>
              <a:off x="11257174" y="28721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7" name="object 8707"/>
            <p:cNvSpPr/>
            <p:nvPr/>
          </p:nvSpPr>
          <p:spPr>
            <a:xfrm>
              <a:off x="11225918" y="290194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w="0" h="280669">
                  <a:moveTo>
                    <a:pt x="0" y="28030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8" name="object 8708"/>
            <p:cNvSpPr/>
            <p:nvPr/>
          </p:nvSpPr>
          <p:spPr>
            <a:xfrm>
              <a:off x="11258988" y="2868896"/>
              <a:ext cx="0" cy="1435100"/>
            </a:xfrm>
            <a:custGeom>
              <a:avLst/>
              <a:gdLst/>
              <a:ahLst/>
              <a:cxnLst/>
              <a:rect l="l" t="t" r="r" b="b"/>
              <a:pathLst>
                <a:path w="0" h="1435100">
                  <a:moveTo>
                    <a:pt x="0" y="143461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9" name="object 8709"/>
            <p:cNvSpPr/>
            <p:nvPr/>
          </p:nvSpPr>
          <p:spPr>
            <a:xfrm>
              <a:off x="11225918" y="3216775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5">
                  <a:moveTo>
                    <a:pt x="0" y="10203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0" name="object 8710"/>
            <p:cNvSpPr/>
            <p:nvPr/>
          </p:nvSpPr>
          <p:spPr>
            <a:xfrm>
              <a:off x="11225918" y="3351879"/>
              <a:ext cx="0" cy="441325"/>
            </a:xfrm>
            <a:custGeom>
              <a:avLst/>
              <a:gdLst/>
              <a:ahLst/>
              <a:cxnLst/>
              <a:rect l="l" t="t" r="r" b="b"/>
              <a:pathLst>
                <a:path w="0" h="441325">
                  <a:moveTo>
                    <a:pt x="0" y="44131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1" name="object 8711"/>
            <p:cNvSpPr/>
            <p:nvPr/>
          </p:nvSpPr>
          <p:spPr>
            <a:xfrm>
              <a:off x="11225918" y="3827689"/>
              <a:ext cx="0" cy="441325"/>
            </a:xfrm>
            <a:custGeom>
              <a:avLst/>
              <a:gdLst/>
              <a:ahLst/>
              <a:cxnLst/>
              <a:rect l="l" t="t" r="r" b="b"/>
              <a:pathLst>
                <a:path w="0" h="441325">
                  <a:moveTo>
                    <a:pt x="0" y="44131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2" name="object 8712"/>
            <p:cNvSpPr/>
            <p:nvPr/>
          </p:nvSpPr>
          <p:spPr>
            <a:xfrm>
              <a:off x="10613546" y="3903896"/>
              <a:ext cx="34925" cy="296545"/>
            </a:xfrm>
            <a:custGeom>
              <a:avLst/>
              <a:gdLst/>
              <a:ahLst/>
              <a:cxnLst/>
              <a:rect l="l" t="t" r="r" b="b"/>
              <a:pathLst>
                <a:path w="34925" h="296545">
                  <a:moveTo>
                    <a:pt x="0" y="296116"/>
                  </a:moveTo>
                  <a:lnTo>
                    <a:pt x="0" y="0"/>
                  </a:lnTo>
                  <a:lnTo>
                    <a:pt x="34480" y="0"/>
                  </a:lnTo>
                  <a:lnTo>
                    <a:pt x="34480" y="296116"/>
                  </a:lnTo>
                  <a:lnTo>
                    <a:pt x="0" y="29611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3" name="object 8713"/>
            <p:cNvSpPr/>
            <p:nvPr/>
          </p:nvSpPr>
          <p:spPr>
            <a:xfrm>
              <a:off x="11192852" y="3827689"/>
              <a:ext cx="0" cy="441325"/>
            </a:xfrm>
            <a:custGeom>
              <a:avLst/>
              <a:gdLst/>
              <a:ahLst/>
              <a:cxnLst/>
              <a:rect l="l" t="t" r="r" b="b"/>
              <a:pathLst>
                <a:path w="0" h="441325">
                  <a:moveTo>
                    <a:pt x="0" y="441316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4" name="object 8714"/>
            <p:cNvSpPr/>
            <p:nvPr/>
          </p:nvSpPr>
          <p:spPr>
            <a:xfrm>
              <a:off x="10614613" y="419892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0"/>
                  </a:moveTo>
                  <a:lnTo>
                    <a:pt x="0" y="129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5" name="object 8715"/>
            <p:cNvSpPr/>
            <p:nvPr/>
          </p:nvSpPr>
          <p:spPr>
            <a:xfrm>
              <a:off x="10614642" y="42018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6" name="object 8716"/>
            <p:cNvSpPr/>
            <p:nvPr/>
          </p:nvSpPr>
          <p:spPr>
            <a:xfrm>
              <a:off x="10614642" y="42262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7" name="object 8717"/>
            <p:cNvSpPr/>
            <p:nvPr/>
          </p:nvSpPr>
          <p:spPr>
            <a:xfrm>
              <a:off x="10614642" y="42506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8" name="object 8718"/>
            <p:cNvSpPr/>
            <p:nvPr/>
          </p:nvSpPr>
          <p:spPr>
            <a:xfrm>
              <a:off x="10614613" y="42966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9" name="object 8719"/>
            <p:cNvSpPr/>
            <p:nvPr/>
          </p:nvSpPr>
          <p:spPr>
            <a:xfrm>
              <a:off x="10614628" y="42708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0" name="object 8720"/>
            <p:cNvSpPr/>
            <p:nvPr/>
          </p:nvSpPr>
          <p:spPr>
            <a:xfrm>
              <a:off x="10614611" y="424779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1" name="object 8721"/>
            <p:cNvSpPr/>
            <p:nvPr/>
          </p:nvSpPr>
          <p:spPr>
            <a:xfrm>
              <a:off x="10614642" y="4223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2" name="object 8722"/>
            <p:cNvSpPr/>
            <p:nvPr/>
          </p:nvSpPr>
          <p:spPr>
            <a:xfrm>
              <a:off x="10614642" y="4198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3" name="object 8723"/>
            <p:cNvSpPr/>
            <p:nvPr/>
          </p:nvSpPr>
          <p:spPr>
            <a:xfrm>
              <a:off x="10639070" y="419892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4" name="object 8724"/>
            <p:cNvSpPr/>
            <p:nvPr/>
          </p:nvSpPr>
          <p:spPr>
            <a:xfrm>
              <a:off x="10613556" y="420001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5" name="object 8725"/>
            <p:cNvSpPr/>
            <p:nvPr/>
          </p:nvSpPr>
          <p:spPr>
            <a:xfrm>
              <a:off x="10613544" y="420000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4">
                  <a:moveTo>
                    <a:pt x="0" y="10350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6" name="object 8726"/>
            <p:cNvSpPr/>
            <p:nvPr/>
          </p:nvSpPr>
          <p:spPr>
            <a:xfrm>
              <a:off x="10648037" y="4200002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6900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7" name="object 8727"/>
            <p:cNvSpPr/>
            <p:nvPr/>
          </p:nvSpPr>
          <p:spPr>
            <a:xfrm>
              <a:off x="10629351" y="41812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11"/>
                  </a:moveTo>
                  <a:lnTo>
                    <a:pt x="187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8" name="object 8728"/>
            <p:cNvSpPr/>
            <p:nvPr/>
          </p:nvSpPr>
          <p:spPr>
            <a:xfrm>
              <a:off x="10613544" y="41583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9" name="object 8729"/>
            <p:cNvSpPr/>
            <p:nvPr/>
          </p:nvSpPr>
          <p:spPr>
            <a:xfrm>
              <a:off x="10613544" y="41367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0" name="object 8730"/>
            <p:cNvSpPr/>
            <p:nvPr/>
          </p:nvSpPr>
          <p:spPr>
            <a:xfrm>
              <a:off x="10613544" y="41137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1" name="object 8731"/>
            <p:cNvSpPr/>
            <p:nvPr/>
          </p:nvSpPr>
          <p:spPr>
            <a:xfrm>
              <a:off x="10613544" y="40921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2" name="object 8732"/>
            <p:cNvSpPr/>
            <p:nvPr/>
          </p:nvSpPr>
          <p:spPr>
            <a:xfrm>
              <a:off x="10613544" y="40692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3" name="object 8733"/>
            <p:cNvSpPr/>
            <p:nvPr/>
          </p:nvSpPr>
          <p:spPr>
            <a:xfrm>
              <a:off x="10613544" y="40476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4" name="object 8734"/>
            <p:cNvSpPr/>
            <p:nvPr/>
          </p:nvSpPr>
          <p:spPr>
            <a:xfrm>
              <a:off x="10613544" y="40260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5" name="object 8735"/>
            <p:cNvSpPr/>
            <p:nvPr/>
          </p:nvSpPr>
          <p:spPr>
            <a:xfrm>
              <a:off x="10613544" y="40030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6" name="object 8736"/>
            <p:cNvSpPr/>
            <p:nvPr/>
          </p:nvSpPr>
          <p:spPr>
            <a:xfrm>
              <a:off x="10613544" y="398152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7" name="object 8737"/>
            <p:cNvSpPr/>
            <p:nvPr/>
          </p:nvSpPr>
          <p:spPr>
            <a:xfrm>
              <a:off x="10613544" y="39599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8" name="object 8738"/>
            <p:cNvSpPr/>
            <p:nvPr/>
          </p:nvSpPr>
          <p:spPr>
            <a:xfrm>
              <a:off x="10613544" y="39369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9" name="object 8739"/>
            <p:cNvSpPr/>
            <p:nvPr/>
          </p:nvSpPr>
          <p:spPr>
            <a:xfrm>
              <a:off x="10613544" y="39153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0" name="object 8740"/>
            <p:cNvSpPr/>
            <p:nvPr/>
          </p:nvSpPr>
          <p:spPr>
            <a:xfrm>
              <a:off x="10613544" y="390387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2994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1" name="object 8741"/>
            <p:cNvSpPr/>
            <p:nvPr/>
          </p:nvSpPr>
          <p:spPr>
            <a:xfrm>
              <a:off x="10613544" y="390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444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2" name="object 8742"/>
            <p:cNvSpPr/>
            <p:nvPr/>
          </p:nvSpPr>
          <p:spPr>
            <a:xfrm>
              <a:off x="10613527" y="41812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3" name="object 8743"/>
            <p:cNvSpPr/>
            <p:nvPr/>
          </p:nvSpPr>
          <p:spPr>
            <a:xfrm>
              <a:off x="10614959" y="41597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4" name="object 8744"/>
            <p:cNvSpPr/>
            <p:nvPr/>
          </p:nvSpPr>
          <p:spPr>
            <a:xfrm>
              <a:off x="10613556" y="41367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5" name="object 8745"/>
            <p:cNvSpPr/>
            <p:nvPr/>
          </p:nvSpPr>
          <p:spPr>
            <a:xfrm>
              <a:off x="10614959" y="41151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6" name="object 8746"/>
            <p:cNvSpPr/>
            <p:nvPr/>
          </p:nvSpPr>
          <p:spPr>
            <a:xfrm>
              <a:off x="10613556" y="40921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7" name="object 8747"/>
            <p:cNvSpPr/>
            <p:nvPr/>
          </p:nvSpPr>
          <p:spPr>
            <a:xfrm>
              <a:off x="10613556" y="40706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8" name="object 8748"/>
            <p:cNvSpPr/>
            <p:nvPr/>
          </p:nvSpPr>
          <p:spPr>
            <a:xfrm>
              <a:off x="10614959" y="40490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9" name="object 8749"/>
            <p:cNvSpPr/>
            <p:nvPr/>
          </p:nvSpPr>
          <p:spPr>
            <a:xfrm>
              <a:off x="10613556" y="40260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0" name="object 8750"/>
            <p:cNvSpPr/>
            <p:nvPr/>
          </p:nvSpPr>
          <p:spPr>
            <a:xfrm>
              <a:off x="10613556" y="40045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1" name="object 8751"/>
            <p:cNvSpPr/>
            <p:nvPr/>
          </p:nvSpPr>
          <p:spPr>
            <a:xfrm>
              <a:off x="10614959" y="398294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2" name="object 8752"/>
            <p:cNvSpPr/>
            <p:nvPr/>
          </p:nvSpPr>
          <p:spPr>
            <a:xfrm>
              <a:off x="10613556" y="39599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3" name="object 8753"/>
            <p:cNvSpPr/>
            <p:nvPr/>
          </p:nvSpPr>
          <p:spPr>
            <a:xfrm>
              <a:off x="10613556" y="39383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4" name="object 8754"/>
            <p:cNvSpPr/>
            <p:nvPr/>
          </p:nvSpPr>
          <p:spPr>
            <a:xfrm>
              <a:off x="10614959" y="391680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5" name="object 8755"/>
            <p:cNvSpPr/>
            <p:nvPr/>
          </p:nvSpPr>
          <p:spPr>
            <a:xfrm>
              <a:off x="10623618" y="39038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6" name="object 8756"/>
            <p:cNvSpPr/>
            <p:nvPr/>
          </p:nvSpPr>
          <p:spPr>
            <a:xfrm>
              <a:off x="10646592" y="39052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7" name="object 8757"/>
            <p:cNvSpPr/>
            <p:nvPr/>
          </p:nvSpPr>
          <p:spPr>
            <a:xfrm>
              <a:off x="10613546" y="3903896"/>
              <a:ext cx="34925" cy="296545"/>
            </a:xfrm>
            <a:custGeom>
              <a:avLst/>
              <a:gdLst/>
              <a:ahLst/>
              <a:cxnLst/>
              <a:rect l="l" t="t" r="r" b="b"/>
              <a:pathLst>
                <a:path w="34925" h="296545">
                  <a:moveTo>
                    <a:pt x="0" y="296116"/>
                  </a:moveTo>
                  <a:lnTo>
                    <a:pt x="0" y="0"/>
                  </a:lnTo>
                  <a:lnTo>
                    <a:pt x="34480" y="0"/>
                  </a:lnTo>
                  <a:lnTo>
                    <a:pt x="34480" y="296116"/>
                  </a:lnTo>
                  <a:lnTo>
                    <a:pt x="0" y="296116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8" name="object 8758"/>
            <p:cNvSpPr/>
            <p:nvPr/>
          </p:nvSpPr>
          <p:spPr>
            <a:xfrm>
              <a:off x="11225918" y="3853569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w="0" h="415925">
                  <a:moveTo>
                    <a:pt x="0" y="0"/>
                  </a:moveTo>
                  <a:lnTo>
                    <a:pt x="0" y="4154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9" name="object 8759"/>
            <p:cNvSpPr/>
            <p:nvPr/>
          </p:nvSpPr>
          <p:spPr>
            <a:xfrm>
              <a:off x="10945600" y="3853569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 h="0">
                  <a:moveTo>
                    <a:pt x="0" y="0"/>
                  </a:moveTo>
                  <a:lnTo>
                    <a:pt x="2803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0" name="object 8760"/>
            <p:cNvSpPr/>
            <p:nvPr/>
          </p:nvSpPr>
          <p:spPr>
            <a:xfrm>
              <a:off x="10945600" y="385356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w="0" h="415925">
                  <a:moveTo>
                    <a:pt x="0" y="415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1" name="object 8761"/>
            <p:cNvSpPr/>
            <p:nvPr/>
          </p:nvSpPr>
          <p:spPr>
            <a:xfrm>
              <a:off x="10945602" y="4269006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 h="0">
                  <a:moveTo>
                    <a:pt x="2803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2" name="object 8762"/>
            <p:cNvSpPr/>
            <p:nvPr/>
          </p:nvSpPr>
          <p:spPr>
            <a:xfrm>
              <a:off x="11217280" y="390102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3" name="object 8763"/>
            <p:cNvSpPr/>
            <p:nvPr/>
          </p:nvSpPr>
          <p:spPr>
            <a:xfrm>
              <a:off x="11217289" y="390102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4" name="object 8764"/>
            <p:cNvSpPr/>
            <p:nvPr/>
          </p:nvSpPr>
          <p:spPr>
            <a:xfrm>
              <a:off x="11207227" y="391681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5" name="object 8765"/>
            <p:cNvSpPr/>
            <p:nvPr/>
          </p:nvSpPr>
          <p:spPr>
            <a:xfrm>
              <a:off x="11207222" y="39168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6" name="object 8766"/>
            <p:cNvSpPr/>
            <p:nvPr/>
          </p:nvSpPr>
          <p:spPr>
            <a:xfrm>
              <a:off x="11207222" y="39240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7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7" name="object 8767"/>
            <p:cNvSpPr/>
            <p:nvPr/>
          </p:nvSpPr>
          <p:spPr>
            <a:xfrm>
              <a:off x="11195735" y="391681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8" name="object 8768"/>
            <p:cNvSpPr/>
            <p:nvPr/>
          </p:nvSpPr>
          <p:spPr>
            <a:xfrm>
              <a:off x="11200044" y="392545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9" name="object 8769"/>
            <p:cNvSpPr/>
            <p:nvPr/>
          </p:nvSpPr>
          <p:spPr>
            <a:xfrm>
              <a:off x="11217289" y="39240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0" name="object 8770"/>
            <p:cNvSpPr/>
            <p:nvPr/>
          </p:nvSpPr>
          <p:spPr>
            <a:xfrm>
              <a:off x="11195728" y="3916813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w="0" h="253364">
                  <a:moveTo>
                    <a:pt x="0" y="0"/>
                  </a:moveTo>
                  <a:lnTo>
                    <a:pt x="0" y="2530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1" name="object 8771"/>
            <p:cNvSpPr/>
            <p:nvPr/>
          </p:nvSpPr>
          <p:spPr>
            <a:xfrm>
              <a:off x="11200044" y="392545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w="0" h="236220">
                  <a:moveTo>
                    <a:pt x="0" y="235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2" name="object 8772"/>
            <p:cNvSpPr/>
            <p:nvPr/>
          </p:nvSpPr>
          <p:spPr>
            <a:xfrm>
              <a:off x="11200054" y="416119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3" name="object 8773"/>
            <p:cNvSpPr/>
            <p:nvPr/>
          </p:nvSpPr>
          <p:spPr>
            <a:xfrm>
              <a:off x="11195728" y="41698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4" name="object 8774"/>
            <p:cNvSpPr/>
            <p:nvPr/>
          </p:nvSpPr>
          <p:spPr>
            <a:xfrm>
              <a:off x="11217289" y="41611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5" name="object 8775"/>
            <p:cNvSpPr/>
            <p:nvPr/>
          </p:nvSpPr>
          <p:spPr>
            <a:xfrm>
              <a:off x="11217289" y="416982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6" name="object 8776"/>
            <p:cNvSpPr/>
            <p:nvPr/>
          </p:nvSpPr>
          <p:spPr>
            <a:xfrm>
              <a:off x="11217289" y="41856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7" name="object 8777"/>
            <p:cNvSpPr/>
            <p:nvPr/>
          </p:nvSpPr>
          <p:spPr>
            <a:xfrm>
              <a:off x="11207217" y="416262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8" name="object 8778"/>
            <p:cNvSpPr/>
            <p:nvPr/>
          </p:nvSpPr>
          <p:spPr>
            <a:xfrm>
              <a:off x="11207222" y="41626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9" name="object 8779"/>
            <p:cNvSpPr/>
            <p:nvPr/>
          </p:nvSpPr>
          <p:spPr>
            <a:xfrm>
              <a:off x="11207222" y="416982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0" name="object 8780"/>
            <p:cNvSpPr/>
            <p:nvPr/>
          </p:nvSpPr>
          <p:spPr>
            <a:xfrm>
              <a:off x="11218727" y="39383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1" name="object 8781"/>
            <p:cNvSpPr/>
            <p:nvPr/>
          </p:nvSpPr>
          <p:spPr>
            <a:xfrm>
              <a:off x="11218727" y="39398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2" name="object 8782"/>
            <p:cNvSpPr/>
            <p:nvPr/>
          </p:nvSpPr>
          <p:spPr>
            <a:xfrm>
              <a:off x="11218172" y="3946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3" name="object 8783"/>
            <p:cNvSpPr/>
            <p:nvPr/>
          </p:nvSpPr>
          <p:spPr>
            <a:xfrm>
              <a:off x="11214424" y="39383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4" name="object 8784"/>
            <p:cNvSpPr/>
            <p:nvPr/>
          </p:nvSpPr>
          <p:spPr>
            <a:xfrm>
              <a:off x="11201473" y="39383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5" name="object 8785"/>
            <p:cNvSpPr/>
            <p:nvPr/>
          </p:nvSpPr>
          <p:spPr>
            <a:xfrm>
              <a:off x="11201483" y="3939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6" name="object 8786"/>
            <p:cNvSpPr/>
            <p:nvPr/>
          </p:nvSpPr>
          <p:spPr>
            <a:xfrm>
              <a:off x="11214428" y="3939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7" name="object 8787"/>
            <p:cNvSpPr/>
            <p:nvPr/>
          </p:nvSpPr>
          <p:spPr>
            <a:xfrm>
              <a:off x="11201483" y="39398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8" name="object 8788"/>
            <p:cNvSpPr/>
            <p:nvPr/>
          </p:nvSpPr>
          <p:spPr>
            <a:xfrm>
              <a:off x="11201483" y="393838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9" name="object 8789"/>
            <p:cNvSpPr/>
            <p:nvPr/>
          </p:nvSpPr>
          <p:spPr>
            <a:xfrm>
              <a:off x="11200928" y="3946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0" name="object 8790"/>
            <p:cNvSpPr/>
            <p:nvPr/>
          </p:nvSpPr>
          <p:spPr>
            <a:xfrm>
              <a:off x="11201483" y="41468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1" name="object 8791"/>
            <p:cNvSpPr/>
            <p:nvPr/>
          </p:nvSpPr>
          <p:spPr>
            <a:xfrm>
              <a:off x="11214428" y="41468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2" name="object 8792"/>
            <p:cNvSpPr/>
            <p:nvPr/>
          </p:nvSpPr>
          <p:spPr>
            <a:xfrm>
              <a:off x="11218727" y="3939813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2069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3" name="object 8793"/>
            <p:cNvSpPr/>
            <p:nvPr/>
          </p:nvSpPr>
          <p:spPr>
            <a:xfrm>
              <a:off x="11214424" y="3939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4" name="object 8794"/>
            <p:cNvSpPr/>
            <p:nvPr/>
          </p:nvSpPr>
          <p:spPr>
            <a:xfrm>
              <a:off x="11201473" y="3939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5" name="object 8795"/>
            <p:cNvSpPr/>
            <p:nvPr/>
          </p:nvSpPr>
          <p:spPr>
            <a:xfrm>
              <a:off x="11201483" y="3939819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0"/>
                  </a:moveTo>
                  <a:lnTo>
                    <a:pt x="0" y="20698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6" name="object 8796"/>
            <p:cNvSpPr/>
            <p:nvPr/>
          </p:nvSpPr>
          <p:spPr>
            <a:xfrm>
              <a:off x="11218727" y="41396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7" name="object 8797"/>
            <p:cNvSpPr/>
            <p:nvPr/>
          </p:nvSpPr>
          <p:spPr>
            <a:xfrm>
              <a:off x="11218727" y="41396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8" name="object 8798"/>
            <p:cNvSpPr/>
            <p:nvPr/>
          </p:nvSpPr>
          <p:spPr>
            <a:xfrm>
              <a:off x="11218172" y="41390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9" name="object 8799"/>
            <p:cNvSpPr/>
            <p:nvPr/>
          </p:nvSpPr>
          <p:spPr>
            <a:xfrm>
              <a:off x="11201483" y="41396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0" name="object 8800"/>
            <p:cNvSpPr/>
            <p:nvPr/>
          </p:nvSpPr>
          <p:spPr>
            <a:xfrm>
              <a:off x="11201483" y="413962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1" name="object 8801"/>
            <p:cNvSpPr/>
            <p:nvPr/>
          </p:nvSpPr>
          <p:spPr>
            <a:xfrm>
              <a:off x="11200928" y="41390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2" name="object 8802"/>
            <p:cNvSpPr/>
            <p:nvPr/>
          </p:nvSpPr>
          <p:spPr>
            <a:xfrm>
              <a:off x="11201483" y="41482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3" name="object 8803"/>
            <p:cNvSpPr/>
            <p:nvPr/>
          </p:nvSpPr>
          <p:spPr>
            <a:xfrm>
              <a:off x="11214428" y="41482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4" name="object 8804"/>
            <p:cNvSpPr/>
            <p:nvPr/>
          </p:nvSpPr>
          <p:spPr>
            <a:xfrm>
              <a:off x="11214424" y="41468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5" name="object 8805"/>
            <p:cNvSpPr/>
            <p:nvPr/>
          </p:nvSpPr>
          <p:spPr>
            <a:xfrm>
              <a:off x="11201473" y="41468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6" name="object 8806"/>
            <p:cNvSpPr/>
            <p:nvPr/>
          </p:nvSpPr>
          <p:spPr>
            <a:xfrm>
              <a:off x="11210097" y="41151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7" name="object 8807"/>
            <p:cNvSpPr/>
            <p:nvPr/>
          </p:nvSpPr>
          <p:spPr>
            <a:xfrm>
              <a:off x="11210097" y="40921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8" name="object 8808"/>
            <p:cNvSpPr/>
            <p:nvPr/>
          </p:nvSpPr>
          <p:spPr>
            <a:xfrm>
              <a:off x="11210097" y="40246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9" name="object 8809"/>
            <p:cNvSpPr/>
            <p:nvPr/>
          </p:nvSpPr>
          <p:spPr>
            <a:xfrm>
              <a:off x="11210097" y="4001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0" name="object 8810"/>
            <p:cNvSpPr/>
            <p:nvPr/>
          </p:nvSpPr>
          <p:spPr>
            <a:xfrm>
              <a:off x="11210097" y="393407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1" name="object 8811"/>
            <p:cNvSpPr/>
            <p:nvPr/>
          </p:nvSpPr>
          <p:spPr>
            <a:xfrm>
              <a:off x="11210097" y="39211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2" name="object 8812"/>
            <p:cNvSpPr/>
            <p:nvPr/>
          </p:nvSpPr>
          <p:spPr>
            <a:xfrm>
              <a:off x="11211551" y="41497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3" name="object 8813"/>
            <p:cNvSpPr/>
            <p:nvPr/>
          </p:nvSpPr>
          <p:spPr>
            <a:xfrm>
              <a:off x="11210096" y="4149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4" name="object 8814"/>
            <p:cNvSpPr/>
            <p:nvPr/>
          </p:nvSpPr>
          <p:spPr>
            <a:xfrm>
              <a:off x="11210097" y="41496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5" name="object 8815"/>
            <p:cNvSpPr/>
            <p:nvPr/>
          </p:nvSpPr>
          <p:spPr>
            <a:xfrm>
              <a:off x="11217289" y="41597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6" name="object 8816"/>
            <p:cNvSpPr/>
            <p:nvPr/>
          </p:nvSpPr>
          <p:spPr>
            <a:xfrm>
              <a:off x="11211541" y="41597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7" name="object 8817"/>
            <p:cNvSpPr/>
            <p:nvPr/>
          </p:nvSpPr>
          <p:spPr>
            <a:xfrm>
              <a:off x="11204348" y="41597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8" name="object 8818"/>
            <p:cNvSpPr/>
            <p:nvPr/>
          </p:nvSpPr>
          <p:spPr>
            <a:xfrm>
              <a:off x="11204361" y="41597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9" name="object 8819"/>
            <p:cNvSpPr/>
            <p:nvPr/>
          </p:nvSpPr>
          <p:spPr>
            <a:xfrm>
              <a:off x="11204361" y="41611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0" name="object 8820"/>
            <p:cNvSpPr/>
            <p:nvPr/>
          </p:nvSpPr>
          <p:spPr>
            <a:xfrm>
              <a:off x="11204358" y="39254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1" name="object 8821"/>
            <p:cNvSpPr/>
            <p:nvPr/>
          </p:nvSpPr>
          <p:spPr>
            <a:xfrm>
              <a:off x="11204361" y="39254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2" name="object 8822"/>
            <p:cNvSpPr/>
            <p:nvPr/>
          </p:nvSpPr>
          <p:spPr>
            <a:xfrm>
              <a:off x="11204361" y="39268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3" name="object 8823"/>
            <p:cNvSpPr/>
            <p:nvPr/>
          </p:nvSpPr>
          <p:spPr>
            <a:xfrm>
              <a:off x="11211551" y="39268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4" name="object 8824"/>
            <p:cNvSpPr/>
            <p:nvPr/>
          </p:nvSpPr>
          <p:spPr>
            <a:xfrm>
              <a:off x="11217289" y="39254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5" name="object 8825"/>
            <p:cNvSpPr/>
            <p:nvPr/>
          </p:nvSpPr>
          <p:spPr>
            <a:xfrm>
              <a:off x="11210097" y="392687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6" name="object 8826"/>
            <p:cNvSpPr/>
            <p:nvPr/>
          </p:nvSpPr>
          <p:spPr>
            <a:xfrm>
              <a:off x="11210097" y="393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7" name="object 8827"/>
            <p:cNvSpPr/>
            <p:nvPr/>
          </p:nvSpPr>
          <p:spPr>
            <a:xfrm>
              <a:off x="11211551" y="39268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8" name="object 8828"/>
            <p:cNvSpPr/>
            <p:nvPr/>
          </p:nvSpPr>
          <p:spPr>
            <a:xfrm>
              <a:off x="11210988" y="393207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1117" y="4876"/>
                  </a:moveTo>
                  <a:lnTo>
                    <a:pt x="952" y="4483"/>
                  </a:lnTo>
                  <a:lnTo>
                    <a:pt x="558" y="4318"/>
                  </a:lnTo>
                  <a:lnTo>
                    <a:pt x="165" y="4483"/>
                  </a:lnTo>
                  <a:lnTo>
                    <a:pt x="0" y="4876"/>
                  </a:lnTo>
                  <a:lnTo>
                    <a:pt x="165" y="5257"/>
                  </a:lnTo>
                  <a:lnTo>
                    <a:pt x="558" y="5422"/>
                  </a:lnTo>
                  <a:lnTo>
                    <a:pt x="952" y="5257"/>
                  </a:lnTo>
                  <a:lnTo>
                    <a:pt x="1117" y="4876"/>
                  </a:lnTo>
                  <a:close/>
                </a:path>
                <a:path w="1270" h="571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9" name="object 8829"/>
            <p:cNvSpPr/>
            <p:nvPr/>
          </p:nvSpPr>
          <p:spPr>
            <a:xfrm>
              <a:off x="11208652" y="39326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0" name="object 8830"/>
            <p:cNvSpPr/>
            <p:nvPr/>
          </p:nvSpPr>
          <p:spPr>
            <a:xfrm>
              <a:off x="11209542" y="3936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1" name="object 8831"/>
            <p:cNvSpPr/>
            <p:nvPr/>
          </p:nvSpPr>
          <p:spPr>
            <a:xfrm>
              <a:off x="11210096" y="393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2" name="object 8832"/>
            <p:cNvSpPr/>
            <p:nvPr/>
          </p:nvSpPr>
          <p:spPr>
            <a:xfrm>
              <a:off x="11210097" y="391970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3" name="object 8833"/>
            <p:cNvSpPr/>
            <p:nvPr/>
          </p:nvSpPr>
          <p:spPr>
            <a:xfrm>
              <a:off x="11194290" y="393694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4" name="object 8834"/>
            <p:cNvSpPr/>
            <p:nvPr/>
          </p:nvSpPr>
          <p:spPr>
            <a:xfrm>
              <a:off x="11210097" y="4149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5" name="object 8835"/>
            <p:cNvSpPr/>
            <p:nvPr/>
          </p:nvSpPr>
          <p:spPr>
            <a:xfrm>
              <a:off x="11210988" y="414914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1117" y="4864"/>
                  </a:moveTo>
                  <a:lnTo>
                    <a:pt x="952" y="4470"/>
                  </a:lnTo>
                  <a:lnTo>
                    <a:pt x="558" y="4305"/>
                  </a:lnTo>
                  <a:lnTo>
                    <a:pt x="165" y="4470"/>
                  </a:lnTo>
                  <a:lnTo>
                    <a:pt x="0" y="4864"/>
                  </a:lnTo>
                  <a:lnTo>
                    <a:pt x="165" y="5257"/>
                  </a:lnTo>
                  <a:lnTo>
                    <a:pt x="558" y="5422"/>
                  </a:lnTo>
                  <a:lnTo>
                    <a:pt x="952" y="5257"/>
                  </a:lnTo>
                  <a:lnTo>
                    <a:pt x="1117" y="4864"/>
                  </a:lnTo>
                  <a:close/>
                </a:path>
                <a:path w="1270" h="571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6" name="object 8836"/>
            <p:cNvSpPr/>
            <p:nvPr/>
          </p:nvSpPr>
          <p:spPr>
            <a:xfrm>
              <a:off x="11208673" y="4154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7" name="object 8837"/>
            <p:cNvSpPr/>
            <p:nvPr/>
          </p:nvSpPr>
          <p:spPr>
            <a:xfrm>
              <a:off x="11209542" y="41491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8" name="object 8838"/>
            <p:cNvSpPr/>
            <p:nvPr/>
          </p:nvSpPr>
          <p:spPr>
            <a:xfrm>
              <a:off x="11210097" y="413387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9" name="object 8839"/>
            <p:cNvSpPr/>
            <p:nvPr/>
          </p:nvSpPr>
          <p:spPr>
            <a:xfrm>
              <a:off x="11194281" y="414969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0" name="object 8840"/>
            <p:cNvSpPr/>
            <p:nvPr/>
          </p:nvSpPr>
          <p:spPr>
            <a:xfrm>
              <a:off x="11211551" y="39326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1" name="object 8841"/>
            <p:cNvSpPr/>
            <p:nvPr/>
          </p:nvSpPr>
          <p:spPr>
            <a:xfrm>
              <a:off x="11214428" y="39326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2" name="object 8842"/>
            <p:cNvSpPr/>
            <p:nvPr/>
          </p:nvSpPr>
          <p:spPr>
            <a:xfrm>
              <a:off x="11211548" y="39326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3" name="object 8843"/>
            <p:cNvSpPr/>
            <p:nvPr/>
          </p:nvSpPr>
          <p:spPr>
            <a:xfrm>
              <a:off x="11205798" y="393262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4" name="object 8844"/>
            <p:cNvSpPr/>
            <p:nvPr/>
          </p:nvSpPr>
          <p:spPr>
            <a:xfrm>
              <a:off x="11208673" y="3932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5" name="object 8845"/>
            <p:cNvSpPr/>
            <p:nvPr/>
          </p:nvSpPr>
          <p:spPr>
            <a:xfrm>
              <a:off x="11205793" y="39326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6" name="object 8846"/>
            <p:cNvSpPr/>
            <p:nvPr/>
          </p:nvSpPr>
          <p:spPr>
            <a:xfrm>
              <a:off x="11211551" y="3934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7" name="object 8847"/>
            <p:cNvSpPr/>
            <p:nvPr/>
          </p:nvSpPr>
          <p:spPr>
            <a:xfrm>
              <a:off x="11214428" y="393409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8" name="object 8848"/>
            <p:cNvSpPr/>
            <p:nvPr/>
          </p:nvSpPr>
          <p:spPr>
            <a:xfrm>
              <a:off x="11211548" y="39340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9" name="object 8849"/>
            <p:cNvSpPr/>
            <p:nvPr/>
          </p:nvSpPr>
          <p:spPr>
            <a:xfrm>
              <a:off x="11205798" y="393407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0" name="object 8850"/>
            <p:cNvSpPr/>
            <p:nvPr/>
          </p:nvSpPr>
          <p:spPr>
            <a:xfrm>
              <a:off x="11208673" y="393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1" name="object 8851"/>
            <p:cNvSpPr/>
            <p:nvPr/>
          </p:nvSpPr>
          <p:spPr>
            <a:xfrm>
              <a:off x="11205793" y="39340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2" name="object 8852"/>
            <p:cNvSpPr/>
            <p:nvPr/>
          </p:nvSpPr>
          <p:spPr>
            <a:xfrm>
              <a:off x="11208672" y="39369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3" name="object 8853"/>
            <p:cNvSpPr/>
            <p:nvPr/>
          </p:nvSpPr>
          <p:spPr>
            <a:xfrm>
              <a:off x="11205798" y="394988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4" name="object 8854"/>
            <p:cNvSpPr/>
            <p:nvPr/>
          </p:nvSpPr>
          <p:spPr>
            <a:xfrm>
              <a:off x="11208672" y="39383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5" name="object 8855"/>
            <p:cNvSpPr/>
            <p:nvPr/>
          </p:nvSpPr>
          <p:spPr>
            <a:xfrm>
              <a:off x="11205235" y="394070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0159" h="1270">
                  <a:moveTo>
                    <a:pt x="9740" y="558"/>
                  </a:moveTo>
                  <a:lnTo>
                    <a:pt x="9575" y="165"/>
                  </a:lnTo>
                  <a:lnTo>
                    <a:pt x="9182" y="0"/>
                  </a:lnTo>
                  <a:lnTo>
                    <a:pt x="8788" y="165"/>
                  </a:lnTo>
                  <a:lnTo>
                    <a:pt x="8636" y="558"/>
                  </a:lnTo>
                  <a:lnTo>
                    <a:pt x="8788" y="952"/>
                  </a:lnTo>
                  <a:lnTo>
                    <a:pt x="9182" y="1104"/>
                  </a:lnTo>
                  <a:lnTo>
                    <a:pt x="9575" y="952"/>
                  </a:lnTo>
                  <a:lnTo>
                    <a:pt x="974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6" name="object 8856"/>
            <p:cNvSpPr/>
            <p:nvPr/>
          </p:nvSpPr>
          <p:spPr>
            <a:xfrm>
              <a:off x="11214428" y="413677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7" name="object 8857"/>
            <p:cNvSpPr/>
            <p:nvPr/>
          </p:nvSpPr>
          <p:spPr>
            <a:xfrm>
              <a:off x="11211551" y="4148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8" name="object 8858"/>
            <p:cNvSpPr/>
            <p:nvPr/>
          </p:nvSpPr>
          <p:spPr>
            <a:xfrm>
              <a:off x="11211551" y="41525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9" name="object 8859"/>
            <p:cNvSpPr/>
            <p:nvPr/>
          </p:nvSpPr>
          <p:spPr>
            <a:xfrm>
              <a:off x="11205789" y="413677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0" name="object 8860"/>
            <p:cNvSpPr/>
            <p:nvPr/>
          </p:nvSpPr>
          <p:spPr>
            <a:xfrm>
              <a:off x="11208673" y="41482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1" name="object 8861"/>
            <p:cNvSpPr/>
            <p:nvPr/>
          </p:nvSpPr>
          <p:spPr>
            <a:xfrm>
              <a:off x="11208673" y="414825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2" name="object 8862"/>
            <p:cNvSpPr/>
            <p:nvPr/>
          </p:nvSpPr>
          <p:spPr>
            <a:xfrm>
              <a:off x="11205798" y="413677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3" name="object 8863"/>
            <p:cNvSpPr/>
            <p:nvPr/>
          </p:nvSpPr>
          <p:spPr>
            <a:xfrm>
              <a:off x="11205798" y="41525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4" name="object 8864"/>
            <p:cNvSpPr/>
            <p:nvPr/>
          </p:nvSpPr>
          <p:spPr>
            <a:xfrm>
              <a:off x="11205235" y="4144841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17" y="558"/>
                  </a:lnTo>
                  <a:close/>
                </a:path>
                <a:path w="10159" h="1270">
                  <a:moveTo>
                    <a:pt x="9740" y="558"/>
                  </a:moveTo>
                  <a:lnTo>
                    <a:pt x="9575" y="165"/>
                  </a:lnTo>
                  <a:lnTo>
                    <a:pt x="9182" y="0"/>
                  </a:lnTo>
                  <a:lnTo>
                    <a:pt x="8788" y="165"/>
                  </a:lnTo>
                  <a:lnTo>
                    <a:pt x="8636" y="558"/>
                  </a:lnTo>
                  <a:lnTo>
                    <a:pt x="8788" y="939"/>
                  </a:lnTo>
                  <a:lnTo>
                    <a:pt x="9182" y="1104"/>
                  </a:lnTo>
                  <a:lnTo>
                    <a:pt x="9575" y="939"/>
                  </a:lnTo>
                  <a:lnTo>
                    <a:pt x="974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5" name="object 8865"/>
            <p:cNvSpPr/>
            <p:nvPr/>
          </p:nvSpPr>
          <p:spPr>
            <a:xfrm>
              <a:off x="11214428" y="41453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6" name="object 8866"/>
            <p:cNvSpPr/>
            <p:nvPr/>
          </p:nvSpPr>
          <p:spPr>
            <a:xfrm>
              <a:off x="11211551" y="41525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7" name="object 8867"/>
            <p:cNvSpPr/>
            <p:nvPr/>
          </p:nvSpPr>
          <p:spPr>
            <a:xfrm>
              <a:off x="11211551" y="41540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8" name="object 8868"/>
            <p:cNvSpPr/>
            <p:nvPr/>
          </p:nvSpPr>
          <p:spPr>
            <a:xfrm>
              <a:off x="11208673" y="4152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9" name="object 8869"/>
            <p:cNvSpPr/>
            <p:nvPr/>
          </p:nvSpPr>
          <p:spPr>
            <a:xfrm>
              <a:off x="11205798" y="414538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0" name="object 8870"/>
            <p:cNvSpPr/>
            <p:nvPr/>
          </p:nvSpPr>
          <p:spPr>
            <a:xfrm>
              <a:off x="11205798" y="41540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1" name="object 8871"/>
            <p:cNvSpPr/>
            <p:nvPr/>
          </p:nvSpPr>
          <p:spPr>
            <a:xfrm>
              <a:off x="11208673" y="4149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2" name="object 8872"/>
            <p:cNvSpPr/>
            <p:nvPr/>
          </p:nvSpPr>
          <p:spPr>
            <a:xfrm>
              <a:off x="11204361" y="4014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3" name="object 8873"/>
            <p:cNvSpPr/>
            <p:nvPr/>
          </p:nvSpPr>
          <p:spPr>
            <a:xfrm>
              <a:off x="11204361" y="401600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4" name="object 8874"/>
            <p:cNvSpPr/>
            <p:nvPr/>
          </p:nvSpPr>
          <p:spPr>
            <a:xfrm>
              <a:off x="11215851" y="40145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5" name="object 8875"/>
            <p:cNvSpPr/>
            <p:nvPr/>
          </p:nvSpPr>
          <p:spPr>
            <a:xfrm>
              <a:off x="11204375" y="401457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6" name="object 8876"/>
            <p:cNvSpPr/>
            <p:nvPr/>
          </p:nvSpPr>
          <p:spPr>
            <a:xfrm>
              <a:off x="11212424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17" y="55168"/>
                  </a:moveTo>
                  <a:lnTo>
                    <a:pt x="952" y="54775"/>
                  </a:lnTo>
                  <a:lnTo>
                    <a:pt x="558" y="54622"/>
                  </a:lnTo>
                  <a:lnTo>
                    <a:pt x="165" y="54775"/>
                  </a:lnTo>
                  <a:lnTo>
                    <a:pt x="0" y="55168"/>
                  </a:lnTo>
                  <a:lnTo>
                    <a:pt x="165" y="55562"/>
                  </a:lnTo>
                  <a:lnTo>
                    <a:pt x="558" y="55727"/>
                  </a:lnTo>
                  <a:lnTo>
                    <a:pt x="952" y="55562"/>
                  </a:lnTo>
                  <a:lnTo>
                    <a:pt x="1117" y="55168"/>
                  </a:lnTo>
                  <a:close/>
                </a:path>
                <a:path w="1270" h="558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7" name="object 8877"/>
            <p:cNvSpPr/>
            <p:nvPr/>
          </p:nvSpPr>
          <p:spPr>
            <a:xfrm>
              <a:off x="11211551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8" name="object 8878"/>
            <p:cNvSpPr/>
            <p:nvPr/>
          </p:nvSpPr>
          <p:spPr>
            <a:xfrm>
              <a:off x="11210996" y="40700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9" name="object 8879"/>
            <p:cNvSpPr/>
            <p:nvPr/>
          </p:nvSpPr>
          <p:spPr>
            <a:xfrm>
              <a:off x="11210097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0" name="object 8880"/>
            <p:cNvSpPr/>
            <p:nvPr/>
          </p:nvSpPr>
          <p:spPr>
            <a:xfrm>
              <a:off x="11209542" y="40700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1" name="object 8881"/>
            <p:cNvSpPr/>
            <p:nvPr/>
          </p:nvSpPr>
          <p:spPr>
            <a:xfrm>
              <a:off x="11208673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2" name="object 8882"/>
            <p:cNvSpPr/>
            <p:nvPr/>
          </p:nvSpPr>
          <p:spPr>
            <a:xfrm>
              <a:off x="11208118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04" y="55168"/>
                  </a:moveTo>
                  <a:lnTo>
                    <a:pt x="939" y="54775"/>
                  </a:lnTo>
                  <a:lnTo>
                    <a:pt x="546" y="54622"/>
                  </a:lnTo>
                  <a:lnTo>
                    <a:pt x="152" y="54775"/>
                  </a:lnTo>
                  <a:lnTo>
                    <a:pt x="0" y="55168"/>
                  </a:lnTo>
                  <a:lnTo>
                    <a:pt x="152" y="55562"/>
                  </a:lnTo>
                  <a:lnTo>
                    <a:pt x="546" y="55727"/>
                  </a:lnTo>
                  <a:lnTo>
                    <a:pt x="939" y="55562"/>
                  </a:lnTo>
                  <a:lnTo>
                    <a:pt x="1104" y="55168"/>
                  </a:lnTo>
                  <a:close/>
                </a:path>
                <a:path w="1270" h="55879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39"/>
                  </a:lnTo>
                  <a:lnTo>
                    <a:pt x="546" y="1104"/>
                  </a:lnTo>
                  <a:lnTo>
                    <a:pt x="939" y="939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3" name="object 8883"/>
            <p:cNvSpPr/>
            <p:nvPr/>
          </p:nvSpPr>
          <p:spPr>
            <a:xfrm>
              <a:off x="11204361" y="40706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4" name="object 8884"/>
            <p:cNvSpPr/>
            <p:nvPr/>
          </p:nvSpPr>
          <p:spPr>
            <a:xfrm>
              <a:off x="11204361" y="407206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5" name="object 8885"/>
            <p:cNvSpPr/>
            <p:nvPr/>
          </p:nvSpPr>
          <p:spPr>
            <a:xfrm>
              <a:off x="11215851" y="40706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6" name="object 8886"/>
            <p:cNvSpPr/>
            <p:nvPr/>
          </p:nvSpPr>
          <p:spPr>
            <a:xfrm>
              <a:off x="11212982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7" name="object 8887"/>
            <p:cNvSpPr/>
            <p:nvPr/>
          </p:nvSpPr>
          <p:spPr>
            <a:xfrm>
              <a:off x="11204348" y="40706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8" name="object 8888"/>
            <p:cNvSpPr/>
            <p:nvPr/>
          </p:nvSpPr>
          <p:spPr>
            <a:xfrm>
              <a:off x="11216729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04" y="55168"/>
                  </a:moveTo>
                  <a:lnTo>
                    <a:pt x="952" y="54775"/>
                  </a:lnTo>
                  <a:lnTo>
                    <a:pt x="558" y="54622"/>
                  </a:lnTo>
                  <a:lnTo>
                    <a:pt x="165" y="54775"/>
                  </a:lnTo>
                  <a:lnTo>
                    <a:pt x="0" y="55168"/>
                  </a:lnTo>
                  <a:lnTo>
                    <a:pt x="165" y="55562"/>
                  </a:lnTo>
                  <a:lnTo>
                    <a:pt x="558" y="55727"/>
                  </a:lnTo>
                  <a:lnTo>
                    <a:pt x="952" y="55562"/>
                  </a:lnTo>
                  <a:lnTo>
                    <a:pt x="1104" y="55168"/>
                  </a:lnTo>
                  <a:close/>
                </a:path>
                <a:path w="1270" h="55879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9" name="object 8889"/>
            <p:cNvSpPr/>
            <p:nvPr/>
          </p:nvSpPr>
          <p:spPr>
            <a:xfrm>
              <a:off x="11217289" y="401600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0" name="object 8890"/>
            <p:cNvSpPr/>
            <p:nvPr/>
          </p:nvSpPr>
          <p:spPr>
            <a:xfrm>
              <a:off x="11215844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1" name="object 8891"/>
            <p:cNvSpPr/>
            <p:nvPr/>
          </p:nvSpPr>
          <p:spPr>
            <a:xfrm>
              <a:off x="11215851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2" name="object 8892"/>
            <p:cNvSpPr/>
            <p:nvPr/>
          </p:nvSpPr>
          <p:spPr>
            <a:xfrm>
              <a:off x="11212982" y="40160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3" name="object 8893"/>
            <p:cNvSpPr/>
            <p:nvPr/>
          </p:nvSpPr>
          <p:spPr>
            <a:xfrm>
              <a:off x="11212990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4" name="object 8894"/>
            <p:cNvSpPr/>
            <p:nvPr/>
          </p:nvSpPr>
          <p:spPr>
            <a:xfrm>
              <a:off x="11210111" y="40160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5" name="object 8895"/>
            <p:cNvSpPr/>
            <p:nvPr/>
          </p:nvSpPr>
          <p:spPr>
            <a:xfrm>
              <a:off x="11210097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6" name="object 8896"/>
            <p:cNvSpPr/>
            <p:nvPr/>
          </p:nvSpPr>
          <p:spPr>
            <a:xfrm>
              <a:off x="11207217" y="40160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7" name="object 8897"/>
            <p:cNvSpPr/>
            <p:nvPr/>
          </p:nvSpPr>
          <p:spPr>
            <a:xfrm>
              <a:off x="11207222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8" name="object 8898"/>
            <p:cNvSpPr/>
            <p:nvPr/>
          </p:nvSpPr>
          <p:spPr>
            <a:xfrm>
              <a:off x="11205777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9" name="object 8899"/>
            <p:cNvSpPr/>
            <p:nvPr/>
          </p:nvSpPr>
          <p:spPr>
            <a:xfrm>
              <a:off x="11205798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0" name="object 8900"/>
            <p:cNvSpPr/>
            <p:nvPr/>
          </p:nvSpPr>
          <p:spPr>
            <a:xfrm>
              <a:off x="11204353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1" name="object 8901"/>
            <p:cNvSpPr/>
            <p:nvPr/>
          </p:nvSpPr>
          <p:spPr>
            <a:xfrm>
              <a:off x="11204361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2" name="object 8902"/>
            <p:cNvSpPr/>
            <p:nvPr/>
          </p:nvSpPr>
          <p:spPr>
            <a:xfrm>
              <a:off x="11202916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3" name="object 8903"/>
            <p:cNvSpPr/>
            <p:nvPr/>
          </p:nvSpPr>
          <p:spPr>
            <a:xfrm>
              <a:off x="11202937" y="401600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6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4" name="object 8904"/>
            <p:cNvSpPr/>
            <p:nvPr/>
          </p:nvSpPr>
          <p:spPr>
            <a:xfrm>
              <a:off x="11202937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5" name="object 8905"/>
            <p:cNvSpPr/>
            <p:nvPr/>
          </p:nvSpPr>
          <p:spPr>
            <a:xfrm>
              <a:off x="11210097" y="400881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6" name="object 8906"/>
            <p:cNvSpPr/>
            <p:nvPr/>
          </p:nvSpPr>
          <p:spPr>
            <a:xfrm>
              <a:off x="11179922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7" name="object 8907"/>
            <p:cNvSpPr/>
            <p:nvPr/>
          </p:nvSpPr>
          <p:spPr>
            <a:xfrm>
              <a:off x="11179366" y="3864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4" y="546"/>
                  </a:moveTo>
                  <a:lnTo>
                    <a:pt x="939" y="152"/>
                  </a:lnTo>
                  <a:lnTo>
                    <a:pt x="546" y="0"/>
                  </a:lnTo>
                  <a:lnTo>
                    <a:pt x="152" y="152"/>
                  </a:lnTo>
                  <a:lnTo>
                    <a:pt x="0" y="546"/>
                  </a:lnTo>
                  <a:lnTo>
                    <a:pt x="152" y="939"/>
                  </a:lnTo>
                  <a:lnTo>
                    <a:pt x="546" y="1104"/>
                  </a:lnTo>
                  <a:lnTo>
                    <a:pt x="939" y="939"/>
                  </a:lnTo>
                  <a:lnTo>
                    <a:pt x="1104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8" name="object 8908"/>
            <p:cNvSpPr/>
            <p:nvPr/>
          </p:nvSpPr>
          <p:spPr>
            <a:xfrm>
              <a:off x="10980106" y="3865069"/>
              <a:ext cx="200025" cy="356870"/>
            </a:xfrm>
            <a:custGeom>
              <a:avLst/>
              <a:gdLst/>
              <a:ahLst/>
              <a:cxnLst/>
              <a:rect l="l" t="t" r="r" b="b"/>
              <a:pathLst>
                <a:path w="200025" h="356870">
                  <a:moveTo>
                    <a:pt x="199815" y="0"/>
                  </a:moveTo>
                  <a:lnTo>
                    <a:pt x="199815" y="356491"/>
                  </a:lnTo>
                </a:path>
                <a:path w="200025" h="356870">
                  <a:moveTo>
                    <a:pt x="1998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9" name="object 8909"/>
            <p:cNvSpPr/>
            <p:nvPr/>
          </p:nvSpPr>
          <p:spPr>
            <a:xfrm>
              <a:off x="10978684" y="3865069"/>
              <a:ext cx="201295" cy="0"/>
            </a:xfrm>
            <a:custGeom>
              <a:avLst/>
              <a:gdLst/>
              <a:ahLst/>
              <a:cxnLst/>
              <a:rect l="l" t="t" r="r" b="b"/>
              <a:pathLst>
                <a:path w="201295" h="0">
                  <a:moveTo>
                    <a:pt x="0" y="0"/>
                  </a:moveTo>
                  <a:lnTo>
                    <a:pt x="2012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0" name="object 8910"/>
            <p:cNvSpPr/>
            <p:nvPr/>
          </p:nvSpPr>
          <p:spPr>
            <a:xfrm>
              <a:off x="11179367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1" name="object 8911"/>
            <p:cNvSpPr/>
            <p:nvPr/>
          </p:nvSpPr>
          <p:spPr>
            <a:xfrm>
              <a:off x="10975791" y="38650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2" name="object 8912"/>
            <p:cNvSpPr/>
            <p:nvPr/>
          </p:nvSpPr>
          <p:spPr>
            <a:xfrm>
              <a:off x="10975812" y="38650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3" name="object 8913"/>
            <p:cNvSpPr/>
            <p:nvPr/>
          </p:nvSpPr>
          <p:spPr>
            <a:xfrm>
              <a:off x="10975791" y="386506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4" name="object 8914"/>
            <p:cNvSpPr/>
            <p:nvPr/>
          </p:nvSpPr>
          <p:spPr>
            <a:xfrm>
              <a:off x="10975791" y="3865068"/>
              <a:ext cx="204470" cy="356870"/>
            </a:xfrm>
            <a:custGeom>
              <a:avLst/>
              <a:gdLst/>
              <a:ahLst/>
              <a:cxnLst/>
              <a:rect l="l" t="t" r="r" b="b"/>
              <a:pathLst>
                <a:path w="204470" h="356870">
                  <a:moveTo>
                    <a:pt x="0" y="356502"/>
                  </a:moveTo>
                  <a:lnTo>
                    <a:pt x="0" y="0"/>
                  </a:lnTo>
                </a:path>
                <a:path w="204470" h="356870">
                  <a:moveTo>
                    <a:pt x="0" y="356502"/>
                  </a:moveTo>
                  <a:lnTo>
                    <a:pt x="204140" y="356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5" name="object 8915"/>
            <p:cNvSpPr/>
            <p:nvPr/>
          </p:nvSpPr>
          <p:spPr>
            <a:xfrm>
              <a:off x="10975802" y="4221571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2041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6" name="object 8916"/>
            <p:cNvSpPr/>
            <p:nvPr/>
          </p:nvSpPr>
          <p:spPr>
            <a:xfrm>
              <a:off x="10974369" y="38621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7" name="object 8917"/>
            <p:cNvSpPr/>
            <p:nvPr/>
          </p:nvSpPr>
          <p:spPr>
            <a:xfrm>
              <a:off x="11181345" y="38621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8" name="object 8918"/>
            <p:cNvSpPr/>
            <p:nvPr/>
          </p:nvSpPr>
          <p:spPr>
            <a:xfrm>
              <a:off x="10980105" y="3862192"/>
              <a:ext cx="201295" cy="0"/>
            </a:xfrm>
            <a:custGeom>
              <a:avLst/>
              <a:gdLst/>
              <a:ahLst/>
              <a:cxnLst/>
              <a:rect l="l" t="t" r="r" b="b"/>
              <a:pathLst>
                <a:path w="201295" h="0">
                  <a:moveTo>
                    <a:pt x="201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9" name="object 8919"/>
            <p:cNvSpPr/>
            <p:nvPr/>
          </p:nvSpPr>
          <p:spPr>
            <a:xfrm>
              <a:off x="10974372" y="38621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0" name="object 8920"/>
            <p:cNvSpPr/>
            <p:nvPr/>
          </p:nvSpPr>
          <p:spPr>
            <a:xfrm>
              <a:off x="11181345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1" name="object 8921"/>
            <p:cNvSpPr/>
            <p:nvPr/>
          </p:nvSpPr>
          <p:spPr>
            <a:xfrm>
              <a:off x="11181345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2" name="object 8922"/>
            <p:cNvSpPr/>
            <p:nvPr/>
          </p:nvSpPr>
          <p:spPr>
            <a:xfrm>
              <a:off x="11180790" y="38630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3" name="object 8923"/>
            <p:cNvSpPr/>
            <p:nvPr/>
          </p:nvSpPr>
          <p:spPr>
            <a:xfrm>
              <a:off x="10974369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4" name="object 8924"/>
            <p:cNvSpPr/>
            <p:nvPr/>
          </p:nvSpPr>
          <p:spPr>
            <a:xfrm>
              <a:off x="10974369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5" name="object 8925"/>
            <p:cNvSpPr/>
            <p:nvPr/>
          </p:nvSpPr>
          <p:spPr>
            <a:xfrm>
              <a:off x="10973803" y="3863079"/>
              <a:ext cx="215900" cy="3175"/>
            </a:xfrm>
            <a:custGeom>
              <a:avLst/>
              <a:gdLst/>
              <a:ahLst/>
              <a:cxnLst/>
              <a:rect l="l" t="t" r="r" b="b"/>
              <a:pathLst>
                <a:path w="215900" h="31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15900" h="3175">
                  <a:moveTo>
                    <a:pt x="215303" y="1993"/>
                  </a:moveTo>
                  <a:lnTo>
                    <a:pt x="215138" y="1600"/>
                  </a:lnTo>
                  <a:lnTo>
                    <a:pt x="214744" y="1447"/>
                  </a:lnTo>
                  <a:lnTo>
                    <a:pt x="214350" y="1600"/>
                  </a:lnTo>
                  <a:lnTo>
                    <a:pt x="214185" y="1993"/>
                  </a:lnTo>
                  <a:lnTo>
                    <a:pt x="214350" y="2387"/>
                  </a:lnTo>
                  <a:lnTo>
                    <a:pt x="214744" y="2552"/>
                  </a:lnTo>
                  <a:lnTo>
                    <a:pt x="215138" y="2387"/>
                  </a:lnTo>
                  <a:lnTo>
                    <a:pt x="215303" y="199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6" name="object 8926"/>
            <p:cNvSpPr/>
            <p:nvPr/>
          </p:nvSpPr>
          <p:spPr>
            <a:xfrm>
              <a:off x="11181369" y="38650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7" name="object 8927"/>
            <p:cNvSpPr/>
            <p:nvPr/>
          </p:nvSpPr>
          <p:spPr>
            <a:xfrm>
              <a:off x="1118278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8" name="object 8928"/>
            <p:cNvSpPr/>
            <p:nvPr/>
          </p:nvSpPr>
          <p:spPr>
            <a:xfrm>
              <a:off x="11182783" y="3865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9" name="object 8929"/>
            <p:cNvSpPr/>
            <p:nvPr/>
          </p:nvSpPr>
          <p:spPr>
            <a:xfrm>
              <a:off x="11181345" y="38650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0" name="object 8930"/>
            <p:cNvSpPr/>
            <p:nvPr/>
          </p:nvSpPr>
          <p:spPr>
            <a:xfrm>
              <a:off x="10974369" y="38650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1" name="object 8931"/>
            <p:cNvSpPr/>
            <p:nvPr/>
          </p:nvSpPr>
          <p:spPr>
            <a:xfrm>
              <a:off x="10974369" y="3865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2" name="object 8932"/>
            <p:cNvSpPr/>
            <p:nvPr/>
          </p:nvSpPr>
          <p:spPr>
            <a:xfrm>
              <a:off x="10968061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3" name="object 8933"/>
            <p:cNvSpPr/>
            <p:nvPr/>
          </p:nvSpPr>
          <p:spPr>
            <a:xfrm>
              <a:off x="10968616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4" name="object 8934"/>
            <p:cNvSpPr/>
            <p:nvPr/>
          </p:nvSpPr>
          <p:spPr>
            <a:xfrm>
              <a:off x="10968589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5" name="object 8935"/>
            <p:cNvSpPr/>
            <p:nvPr/>
          </p:nvSpPr>
          <p:spPr>
            <a:xfrm>
              <a:off x="11179900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6" name="object 8936"/>
            <p:cNvSpPr/>
            <p:nvPr/>
          </p:nvSpPr>
          <p:spPr>
            <a:xfrm>
              <a:off x="11175618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7" name="object 8937"/>
            <p:cNvSpPr/>
            <p:nvPr/>
          </p:nvSpPr>
          <p:spPr>
            <a:xfrm>
              <a:off x="11175607" y="386506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8" name="object 8938"/>
            <p:cNvSpPr/>
            <p:nvPr/>
          </p:nvSpPr>
          <p:spPr>
            <a:xfrm>
              <a:off x="11175607" y="422157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9" name="object 8939"/>
            <p:cNvSpPr/>
            <p:nvPr/>
          </p:nvSpPr>
          <p:spPr>
            <a:xfrm>
              <a:off x="11179922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0" name="object 8940"/>
            <p:cNvSpPr/>
            <p:nvPr/>
          </p:nvSpPr>
          <p:spPr>
            <a:xfrm>
              <a:off x="11181345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1" name="object 8941"/>
            <p:cNvSpPr/>
            <p:nvPr/>
          </p:nvSpPr>
          <p:spPr>
            <a:xfrm>
              <a:off x="10975786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2" name="object 8942"/>
            <p:cNvSpPr/>
            <p:nvPr/>
          </p:nvSpPr>
          <p:spPr>
            <a:xfrm>
              <a:off x="10974346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3" name="object 8943"/>
            <p:cNvSpPr/>
            <p:nvPr/>
          </p:nvSpPr>
          <p:spPr>
            <a:xfrm>
              <a:off x="10974369" y="386506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4" name="object 8944"/>
            <p:cNvSpPr/>
            <p:nvPr/>
          </p:nvSpPr>
          <p:spPr>
            <a:xfrm>
              <a:off x="10974369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5" name="object 8945"/>
            <p:cNvSpPr/>
            <p:nvPr/>
          </p:nvSpPr>
          <p:spPr>
            <a:xfrm>
              <a:off x="10975791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6" name="object 8946"/>
            <p:cNvSpPr/>
            <p:nvPr/>
          </p:nvSpPr>
          <p:spPr>
            <a:xfrm>
              <a:off x="10981545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7" name="object 8947"/>
            <p:cNvSpPr/>
            <p:nvPr/>
          </p:nvSpPr>
          <p:spPr>
            <a:xfrm>
              <a:off x="11187997" y="3884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8" name="object 8948"/>
            <p:cNvSpPr/>
            <p:nvPr/>
          </p:nvSpPr>
          <p:spPr>
            <a:xfrm>
              <a:off x="11182772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9" name="object 8949"/>
            <p:cNvSpPr/>
            <p:nvPr/>
          </p:nvSpPr>
          <p:spPr>
            <a:xfrm>
              <a:off x="11181345" y="38851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0" name="object 8950"/>
            <p:cNvSpPr/>
            <p:nvPr/>
          </p:nvSpPr>
          <p:spPr>
            <a:xfrm>
              <a:off x="10968061" y="3884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1" name="object 8951"/>
            <p:cNvSpPr/>
            <p:nvPr/>
          </p:nvSpPr>
          <p:spPr>
            <a:xfrm>
              <a:off x="10968616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2" name="object 8952"/>
            <p:cNvSpPr/>
            <p:nvPr/>
          </p:nvSpPr>
          <p:spPr>
            <a:xfrm>
              <a:off x="10968589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3" name="object 8953"/>
            <p:cNvSpPr/>
            <p:nvPr/>
          </p:nvSpPr>
          <p:spPr>
            <a:xfrm>
              <a:off x="11187997" y="39766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4" name="object 8954"/>
            <p:cNvSpPr/>
            <p:nvPr/>
          </p:nvSpPr>
          <p:spPr>
            <a:xfrm>
              <a:off x="11181369" y="397720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5" name="object 8955"/>
            <p:cNvSpPr/>
            <p:nvPr/>
          </p:nvSpPr>
          <p:spPr>
            <a:xfrm>
              <a:off x="11182783" y="3977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6" name="object 8956"/>
            <p:cNvSpPr/>
            <p:nvPr/>
          </p:nvSpPr>
          <p:spPr>
            <a:xfrm>
              <a:off x="11182783" y="3977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7" name="object 8957"/>
            <p:cNvSpPr/>
            <p:nvPr/>
          </p:nvSpPr>
          <p:spPr>
            <a:xfrm>
              <a:off x="11181345" y="3977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8" name="object 8958"/>
            <p:cNvSpPr/>
            <p:nvPr/>
          </p:nvSpPr>
          <p:spPr>
            <a:xfrm>
              <a:off x="10968061" y="39766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9" name="object 8959"/>
            <p:cNvSpPr/>
            <p:nvPr/>
          </p:nvSpPr>
          <p:spPr>
            <a:xfrm>
              <a:off x="10968616" y="3977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0" name="object 8960"/>
            <p:cNvSpPr/>
            <p:nvPr/>
          </p:nvSpPr>
          <p:spPr>
            <a:xfrm>
              <a:off x="10968589" y="3977203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5779" y="0"/>
                  </a:moveTo>
                  <a:lnTo>
                    <a:pt x="0" y="0"/>
                  </a:lnTo>
                </a:path>
                <a:path w="6350" h="20320">
                  <a:moveTo>
                    <a:pt x="5779" y="0"/>
                  </a:moveTo>
                  <a:lnTo>
                    <a:pt x="5779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1" name="object 8961"/>
            <p:cNvSpPr/>
            <p:nvPr/>
          </p:nvSpPr>
          <p:spPr>
            <a:xfrm>
              <a:off x="10974369" y="3977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2" name="object 8962"/>
            <p:cNvSpPr/>
            <p:nvPr/>
          </p:nvSpPr>
          <p:spPr>
            <a:xfrm>
              <a:off x="11187997" y="39967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3" name="object 8963"/>
            <p:cNvSpPr/>
            <p:nvPr/>
          </p:nvSpPr>
          <p:spPr>
            <a:xfrm>
              <a:off x="11182772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4" name="object 8964"/>
            <p:cNvSpPr/>
            <p:nvPr/>
          </p:nvSpPr>
          <p:spPr>
            <a:xfrm>
              <a:off x="11181345" y="399731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5" name="object 8965"/>
            <p:cNvSpPr/>
            <p:nvPr/>
          </p:nvSpPr>
          <p:spPr>
            <a:xfrm>
              <a:off x="10968061" y="39967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6" name="object 8966"/>
            <p:cNvSpPr/>
            <p:nvPr/>
          </p:nvSpPr>
          <p:spPr>
            <a:xfrm>
              <a:off x="10968616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7" name="object 8967"/>
            <p:cNvSpPr/>
            <p:nvPr/>
          </p:nvSpPr>
          <p:spPr>
            <a:xfrm>
              <a:off x="10968589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8" name="object 8968"/>
            <p:cNvSpPr/>
            <p:nvPr/>
          </p:nvSpPr>
          <p:spPr>
            <a:xfrm>
              <a:off x="10962862" y="40059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9" name="object 8969"/>
            <p:cNvSpPr/>
            <p:nvPr/>
          </p:nvSpPr>
          <p:spPr>
            <a:xfrm>
              <a:off x="10962862" y="40045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0" name="object 8970"/>
            <p:cNvSpPr/>
            <p:nvPr/>
          </p:nvSpPr>
          <p:spPr>
            <a:xfrm>
              <a:off x="10962862" y="40030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1" name="object 8971"/>
            <p:cNvSpPr/>
            <p:nvPr/>
          </p:nvSpPr>
          <p:spPr>
            <a:xfrm>
              <a:off x="10962862" y="40030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2" name="object 8972"/>
            <p:cNvSpPr/>
            <p:nvPr/>
          </p:nvSpPr>
          <p:spPr>
            <a:xfrm>
              <a:off x="10962297" y="400251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117" y="7759"/>
                  </a:moveTo>
                  <a:lnTo>
                    <a:pt x="952" y="7366"/>
                  </a:lnTo>
                  <a:lnTo>
                    <a:pt x="558" y="7200"/>
                  </a:lnTo>
                  <a:lnTo>
                    <a:pt x="165" y="7366"/>
                  </a:lnTo>
                  <a:lnTo>
                    <a:pt x="0" y="7759"/>
                  </a:lnTo>
                  <a:lnTo>
                    <a:pt x="165" y="8153"/>
                  </a:lnTo>
                  <a:lnTo>
                    <a:pt x="558" y="8305"/>
                  </a:lnTo>
                  <a:lnTo>
                    <a:pt x="952" y="8153"/>
                  </a:lnTo>
                  <a:lnTo>
                    <a:pt x="1117" y="7759"/>
                  </a:lnTo>
                  <a:close/>
                </a:path>
                <a:path w="1270" h="8889">
                  <a:moveTo>
                    <a:pt x="1117" y="546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46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17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3" name="object 8973"/>
            <p:cNvSpPr/>
            <p:nvPr/>
          </p:nvSpPr>
          <p:spPr>
            <a:xfrm>
              <a:off x="10962862" y="401026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4" name="object 8974"/>
            <p:cNvSpPr/>
            <p:nvPr/>
          </p:nvSpPr>
          <p:spPr>
            <a:xfrm>
              <a:off x="10962862" y="40088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5" name="object 8975"/>
            <p:cNvSpPr/>
            <p:nvPr/>
          </p:nvSpPr>
          <p:spPr>
            <a:xfrm>
              <a:off x="10962307" y="40082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6" name="object 8976"/>
            <p:cNvSpPr/>
            <p:nvPr/>
          </p:nvSpPr>
          <p:spPr>
            <a:xfrm>
              <a:off x="10962862" y="40073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7" name="object 8977"/>
            <p:cNvSpPr/>
            <p:nvPr/>
          </p:nvSpPr>
          <p:spPr>
            <a:xfrm>
              <a:off x="11192852" y="407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8" name="object 8978"/>
            <p:cNvSpPr/>
            <p:nvPr/>
          </p:nvSpPr>
          <p:spPr>
            <a:xfrm>
              <a:off x="11192298" y="40772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9" name="object 8979"/>
            <p:cNvSpPr/>
            <p:nvPr/>
          </p:nvSpPr>
          <p:spPr>
            <a:xfrm>
              <a:off x="11192852" y="40763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0" name="object 8980"/>
            <p:cNvSpPr/>
            <p:nvPr/>
          </p:nvSpPr>
          <p:spPr>
            <a:xfrm>
              <a:off x="11192298" y="4075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1" name="object 8981"/>
            <p:cNvSpPr/>
            <p:nvPr/>
          </p:nvSpPr>
          <p:spPr>
            <a:xfrm>
              <a:off x="11181366" y="407637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2" name="object 8982"/>
            <p:cNvSpPr/>
            <p:nvPr/>
          </p:nvSpPr>
          <p:spPr>
            <a:xfrm>
              <a:off x="11192298" y="40830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3" name="object 8983"/>
            <p:cNvSpPr/>
            <p:nvPr/>
          </p:nvSpPr>
          <p:spPr>
            <a:xfrm>
              <a:off x="11181345" y="408356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4" name="object 8984"/>
            <p:cNvSpPr/>
            <p:nvPr/>
          </p:nvSpPr>
          <p:spPr>
            <a:xfrm>
              <a:off x="11192852" y="40821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5" name="object 8985"/>
            <p:cNvSpPr/>
            <p:nvPr/>
          </p:nvSpPr>
          <p:spPr>
            <a:xfrm>
              <a:off x="11192852" y="40806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6" name="object 8986"/>
            <p:cNvSpPr/>
            <p:nvPr/>
          </p:nvSpPr>
          <p:spPr>
            <a:xfrm>
              <a:off x="11192852" y="40792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7" name="object 8987"/>
            <p:cNvSpPr/>
            <p:nvPr/>
          </p:nvSpPr>
          <p:spPr>
            <a:xfrm>
              <a:off x="11187997" y="4088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8" name="object 8988"/>
            <p:cNvSpPr/>
            <p:nvPr/>
          </p:nvSpPr>
          <p:spPr>
            <a:xfrm>
              <a:off x="11181369" y="40893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9" name="object 8989"/>
            <p:cNvSpPr/>
            <p:nvPr/>
          </p:nvSpPr>
          <p:spPr>
            <a:xfrm>
              <a:off x="11182783" y="4089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0" name="object 8990"/>
            <p:cNvSpPr/>
            <p:nvPr/>
          </p:nvSpPr>
          <p:spPr>
            <a:xfrm>
              <a:off x="11182783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1" name="object 8991"/>
            <p:cNvSpPr/>
            <p:nvPr/>
          </p:nvSpPr>
          <p:spPr>
            <a:xfrm>
              <a:off x="11181345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2" name="object 8992"/>
            <p:cNvSpPr/>
            <p:nvPr/>
          </p:nvSpPr>
          <p:spPr>
            <a:xfrm>
              <a:off x="10968061" y="4088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3" name="object 8993"/>
            <p:cNvSpPr/>
            <p:nvPr/>
          </p:nvSpPr>
          <p:spPr>
            <a:xfrm>
              <a:off x="10968616" y="4089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4" name="object 8994"/>
            <p:cNvSpPr/>
            <p:nvPr/>
          </p:nvSpPr>
          <p:spPr>
            <a:xfrm>
              <a:off x="10968589" y="4089321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5779" y="0"/>
                  </a:moveTo>
                  <a:lnTo>
                    <a:pt x="0" y="0"/>
                  </a:lnTo>
                </a:path>
                <a:path w="6350" h="20320">
                  <a:moveTo>
                    <a:pt x="5779" y="0"/>
                  </a:moveTo>
                  <a:lnTo>
                    <a:pt x="5779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5" name="object 8995"/>
            <p:cNvSpPr/>
            <p:nvPr/>
          </p:nvSpPr>
          <p:spPr>
            <a:xfrm>
              <a:off x="10974369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6" name="object 8996"/>
            <p:cNvSpPr/>
            <p:nvPr/>
          </p:nvSpPr>
          <p:spPr>
            <a:xfrm>
              <a:off x="11187997" y="4108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7" name="object 8997"/>
            <p:cNvSpPr/>
            <p:nvPr/>
          </p:nvSpPr>
          <p:spPr>
            <a:xfrm>
              <a:off x="11182772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8" name="object 8998"/>
            <p:cNvSpPr/>
            <p:nvPr/>
          </p:nvSpPr>
          <p:spPr>
            <a:xfrm>
              <a:off x="11181345" y="410943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9" name="object 8999"/>
            <p:cNvSpPr/>
            <p:nvPr/>
          </p:nvSpPr>
          <p:spPr>
            <a:xfrm>
              <a:off x="10968061" y="4108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0" name="object 9000"/>
            <p:cNvSpPr/>
            <p:nvPr/>
          </p:nvSpPr>
          <p:spPr>
            <a:xfrm>
              <a:off x="10968616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1" name="object 9001"/>
            <p:cNvSpPr/>
            <p:nvPr/>
          </p:nvSpPr>
          <p:spPr>
            <a:xfrm>
              <a:off x="10968589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2" name="object 9002"/>
            <p:cNvSpPr/>
            <p:nvPr/>
          </p:nvSpPr>
          <p:spPr>
            <a:xfrm>
              <a:off x="11181345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3" name="object 9003"/>
            <p:cNvSpPr/>
            <p:nvPr/>
          </p:nvSpPr>
          <p:spPr>
            <a:xfrm>
              <a:off x="11181345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4" name="object 9004"/>
            <p:cNvSpPr/>
            <p:nvPr/>
          </p:nvSpPr>
          <p:spPr>
            <a:xfrm>
              <a:off x="11180790" y="4222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5" name="object 9005"/>
            <p:cNvSpPr/>
            <p:nvPr/>
          </p:nvSpPr>
          <p:spPr>
            <a:xfrm>
              <a:off x="10974369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6" name="object 9006"/>
            <p:cNvSpPr/>
            <p:nvPr/>
          </p:nvSpPr>
          <p:spPr>
            <a:xfrm>
              <a:off x="10974369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7" name="object 9007"/>
            <p:cNvSpPr/>
            <p:nvPr/>
          </p:nvSpPr>
          <p:spPr>
            <a:xfrm>
              <a:off x="10973803" y="4200886"/>
              <a:ext cx="215900" cy="22860"/>
            </a:xfrm>
            <a:custGeom>
              <a:avLst/>
              <a:gdLst/>
              <a:ahLst/>
              <a:cxnLst/>
              <a:rect l="l" t="t" r="r" b="b"/>
              <a:pathLst>
                <a:path w="215900" h="22860">
                  <a:moveTo>
                    <a:pt x="1117" y="22136"/>
                  </a:moveTo>
                  <a:lnTo>
                    <a:pt x="952" y="21742"/>
                  </a:lnTo>
                  <a:lnTo>
                    <a:pt x="558" y="21577"/>
                  </a:lnTo>
                  <a:lnTo>
                    <a:pt x="165" y="21742"/>
                  </a:lnTo>
                  <a:lnTo>
                    <a:pt x="0" y="22136"/>
                  </a:lnTo>
                  <a:lnTo>
                    <a:pt x="165" y="22529"/>
                  </a:lnTo>
                  <a:lnTo>
                    <a:pt x="558" y="22694"/>
                  </a:lnTo>
                  <a:lnTo>
                    <a:pt x="952" y="22529"/>
                  </a:lnTo>
                  <a:lnTo>
                    <a:pt x="1117" y="22136"/>
                  </a:lnTo>
                  <a:close/>
                </a:path>
                <a:path w="215900" h="22860">
                  <a:moveTo>
                    <a:pt x="215303" y="558"/>
                  </a:moveTo>
                  <a:lnTo>
                    <a:pt x="215138" y="165"/>
                  </a:lnTo>
                  <a:lnTo>
                    <a:pt x="214744" y="0"/>
                  </a:lnTo>
                  <a:lnTo>
                    <a:pt x="214350" y="165"/>
                  </a:lnTo>
                  <a:lnTo>
                    <a:pt x="214185" y="558"/>
                  </a:lnTo>
                  <a:lnTo>
                    <a:pt x="214350" y="952"/>
                  </a:lnTo>
                  <a:lnTo>
                    <a:pt x="214744" y="1117"/>
                  </a:lnTo>
                  <a:lnTo>
                    <a:pt x="215138" y="952"/>
                  </a:lnTo>
                  <a:lnTo>
                    <a:pt x="215303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8" name="object 9008"/>
            <p:cNvSpPr/>
            <p:nvPr/>
          </p:nvSpPr>
          <p:spPr>
            <a:xfrm>
              <a:off x="11181369" y="42014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9" name="object 9009"/>
            <p:cNvSpPr/>
            <p:nvPr/>
          </p:nvSpPr>
          <p:spPr>
            <a:xfrm>
              <a:off x="11182783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0" name="object 9010"/>
            <p:cNvSpPr/>
            <p:nvPr/>
          </p:nvSpPr>
          <p:spPr>
            <a:xfrm>
              <a:off x="11182783" y="420143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1" name="object 9011"/>
            <p:cNvSpPr/>
            <p:nvPr/>
          </p:nvSpPr>
          <p:spPr>
            <a:xfrm>
              <a:off x="11181345" y="42014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2" name="object 9012"/>
            <p:cNvSpPr/>
            <p:nvPr/>
          </p:nvSpPr>
          <p:spPr>
            <a:xfrm>
              <a:off x="10974369" y="42014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3" name="object 9013"/>
            <p:cNvSpPr/>
            <p:nvPr/>
          </p:nvSpPr>
          <p:spPr>
            <a:xfrm>
              <a:off x="10974369" y="420143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4" name="object 9014"/>
            <p:cNvSpPr/>
            <p:nvPr/>
          </p:nvSpPr>
          <p:spPr>
            <a:xfrm>
              <a:off x="10968061" y="4200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5" name="object 9015"/>
            <p:cNvSpPr/>
            <p:nvPr/>
          </p:nvSpPr>
          <p:spPr>
            <a:xfrm>
              <a:off x="10968616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6" name="object 9016"/>
            <p:cNvSpPr/>
            <p:nvPr/>
          </p:nvSpPr>
          <p:spPr>
            <a:xfrm>
              <a:off x="10968589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7" name="object 9017"/>
            <p:cNvSpPr/>
            <p:nvPr/>
          </p:nvSpPr>
          <p:spPr>
            <a:xfrm>
              <a:off x="11181345" y="42215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8" name="object 9018"/>
            <p:cNvSpPr/>
            <p:nvPr/>
          </p:nvSpPr>
          <p:spPr>
            <a:xfrm>
              <a:off x="10974369" y="42215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9" name="object 9019"/>
            <p:cNvSpPr/>
            <p:nvPr/>
          </p:nvSpPr>
          <p:spPr>
            <a:xfrm>
              <a:off x="10974369" y="4224447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 h="0">
                  <a:moveTo>
                    <a:pt x="0" y="0"/>
                  </a:moveTo>
                  <a:lnTo>
                    <a:pt x="20696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0" name="object 9020"/>
            <p:cNvSpPr/>
            <p:nvPr/>
          </p:nvSpPr>
          <p:spPr>
            <a:xfrm>
              <a:off x="11187997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1" name="object 9021"/>
            <p:cNvSpPr/>
            <p:nvPr/>
          </p:nvSpPr>
          <p:spPr>
            <a:xfrm>
              <a:off x="11182772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2" name="object 9022"/>
            <p:cNvSpPr/>
            <p:nvPr/>
          </p:nvSpPr>
          <p:spPr>
            <a:xfrm>
              <a:off x="11181345" y="42215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3" name="object 9023"/>
            <p:cNvSpPr/>
            <p:nvPr/>
          </p:nvSpPr>
          <p:spPr>
            <a:xfrm>
              <a:off x="10968061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4" name="object 9024"/>
            <p:cNvSpPr/>
            <p:nvPr/>
          </p:nvSpPr>
          <p:spPr>
            <a:xfrm>
              <a:off x="10968616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5" name="object 9025"/>
            <p:cNvSpPr/>
            <p:nvPr/>
          </p:nvSpPr>
          <p:spPr>
            <a:xfrm>
              <a:off x="10968589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6" name="object 9026"/>
            <p:cNvSpPr/>
            <p:nvPr/>
          </p:nvSpPr>
          <p:spPr>
            <a:xfrm>
              <a:off x="10959969" y="40734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7" name="object 9027"/>
            <p:cNvSpPr/>
            <p:nvPr/>
          </p:nvSpPr>
          <p:spPr>
            <a:xfrm>
              <a:off x="10959969" y="40116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8" name="object 9028"/>
            <p:cNvSpPr/>
            <p:nvPr/>
          </p:nvSpPr>
          <p:spPr>
            <a:xfrm>
              <a:off x="10959413" y="40111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9" name="object 9029"/>
            <p:cNvSpPr/>
            <p:nvPr/>
          </p:nvSpPr>
          <p:spPr>
            <a:xfrm>
              <a:off x="10959969" y="40116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0" name="object 9030"/>
            <p:cNvSpPr/>
            <p:nvPr/>
          </p:nvSpPr>
          <p:spPr>
            <a:xfrm>
              <a:off x="10959969" y="40734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1" name="object 9031"/>
            <p:cNvSpPr/>
            <p:nvPr/>
          </p:nvSpPr>
          <p:spPr>
            <a:xfrm>
              <a:off x="10959413" y="40743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2" name="object 9032"/>
            <p:cNvSpPr/>
            <p:nvPr/>
          </p:nvSpPr>
          <p:spPr>
            <a:xfrm>
              <a:off x="10962862" y="4064873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51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3" name="object 9033"/>
            <p:cNvSpPr/>
            <p:nvPr/>
          </p:nvSpPr>
          <p:spPr>
            <a:xfrm>
              <a:off x="10961406" y="4064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4" name="object 9034"/>
            <p:cNvSpPr/>
            <p:nvPr/>
          </p:nvSpPr>
          <p:spPr>
            <a:xfrm>
              <a:off x="10961423" y="4064884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1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5" name="object 9035"/>
            <p:cNvSpPr/>
            <p:nvPr/>
          </p:nvSpPr>
          <p:spPr>
            <a:xfrm>
              <a:off x="10968616" y="41094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6" name="object 9036"/>
            <p:cNvSpPr/>
            <p:nvPr/>
          </p:nvSpPr>
          <p:spPr>
            <a:xfrm>
              <a:off x="10968616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7" name="object 9037"/>
            <p:cNvSpPr/>
            <p:nvPr/>
          </p:nvSpPr>
          <p:spPr>
            <a:xfrm>
              <a:off x="10968616" y="407493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8" name="object 9038"/>
            <p:cNvSpPr/>
            <p:nvPr/>
          </p:nvSpPr>
          <p:spPr>
            <a:xfrm>
              <a:off x="10968616" y="407494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9" name="object 9039"/>
            <p:cNvSpPr/>
            <p:nvPr/>
          </p:nvSpPr>
          <p:spPr>
            <a:xfrm>
              <a:off x="10968616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0" name="object 9040"/>
            <p:cNvSpPr/>
            <p:nvPr/>
          </p:nvSpPr>
          <p:spPr>
            <a:xfrm>
              <a:off x="10968616" y="41094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1" name="object 9041"/>
            <p:cNvSpPr/>
            <p:nvPr/>
          </p:nvSpPr>
          <p:spPr>
            <a:xfrm>
              <a:off x="10962862" y="40749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2" name="object 9042"/>
            <p:cNvSpPr/>
            <p:nvPr/>
          </p:nvSpPr>
          <p:spPr>
            <a:xfrm>
              <a:off x="10962836" y="40749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3" name="object 9043"/>
            <p:cNvSpPr/>
            <p:nvPr/>
          </p:nvSpPr>
          <p:spPr>
            <a:xfrm>
              <a:off x="10962297" y="407439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715" h="4445">
                  <a:moveTo>
                    <a:pt x="2552" y="3429"/>
                  </a:moveTo>
                  <a:lnTo>
                    <a:pt x="2387" y="3048"/>
                  </a:lnTo>
                  <a:lnTo>
                    <a:pt x="1993" y="2882"/>
                  </a:lnTo>
                  <a:lnTo>
                    <a:pt x="1600" y="3048"/>
                  </a:lnTo>
                  <a:lnTo>
                    <a:pt x="1447" y="3429"/>
                  </a:lnTo>
                  <a:lnTo>
                    <a:pt x="1600" y="3822"/>
                  </a:lnTo>
                  <a:lnTo>
                    <a:pt x="1993" y="3987"/>
                  </a:lnTo>
                  <a:lnTo>
                    <a:pt x="2387" y="3822"/>
                  </a:lnTo>
                  <a:lnTo>
                    <a:pt x="2552" y="3429"/>
                  </a:lnTo>
                  <a:close/>
                </a:path>
                <a:path w="5715" h="4445">
                  <a:moveTo>
                    <a:pt x="5422" y="3429"/>
                  </a:moveTo>
                  <a:lnTo>
                    <a:pt x="5270" y="3048"/>
                  </a:lnTo>
                  <a:lnTo>
                    <a:pt x="4876" y="2882"/>
                  </a:lnTo>
                  <a:lnTo>
                    <a:pt x="4483" y="3048"/>
                  </a:lnTo>
                  <a:lnTo>
                    <a:pt x="4318" y="3429"/>
                  </a:lnTo>
                  <a:lnTo>
                    <a:pt x="4483" y="3822"/>
                  </a:lnTo>
                  <a:lnTo>
                    <a:pt x="4876" y="3987"/>
                  </a:lnTo>
                  <a:lnTo>
                    <a:pt x="5270" y="3822"/>
                  </a:lnTo>
                  <a:lnTo>
                    <a:pt x="5422" y="34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4" name="object 9044"/>
            <p:cNvSpPr/>
            <p:nvPr/>
          </p:nvSpPr>
          <p:spPr>
            <a:xfrm>
              <a:off x="10964297" y="40778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5" name="object 9045"/>
            <p:cNvSpPr/>
            <p:nvPr/>
          </p:nvSpPr>
          <p:spPr>
            <a:xfrm>
              <a:off x="10964300" y="4077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6" name="object 9046"/>
            <p:cNvSpPr/>
            <p:nvPr/>
          </p:nvSpPr>
          <p:spPr>
            <a:xfrm>
              <a:off x="10967177" y="40778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7" name="object 9047"/>
            <p:cNvSpPr/>
            <p:nvPr/>
          </p:nvSpPr>
          <p:spPr>
            <a:xfrm>
              <a:off x="10964300" y="40821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8" name="object 9048"/>
            <p:cNvSpPr/>
            <p:nvPr/>
          </p:nvSpPr>
          <p:spPr>
            <a:xfrm>
              <a:off x="10967177" y="408214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9" name="object 9049"/>
            <p:cNvSpPr/>
            <p:nvPr/>
          </p:nvSpPr>
          <p:spPr>
            <a:xfrm>
              <a:off x="10964300" y="40864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0" name="object 9050"/>
            <p:cNvSpPr/>
            <p:nvPr/>
          </p:nvSpPr>
          <p:spPr>
            <a:xfrm>
              <a:off x="10967177" y="408644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1" name="object 9051"/>
            <p:cNvSpPr/>
            <p:nvPr/>
          </p:nvSpPr>
          <p:spPr>
            <a:xfrm>
              <a:off x="10964300" y="40936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2" name="object 9052"/>
            <p:cNvSpPr/>
            <p:nvPr/>
          </p:nvSpPr>
          <p:spPr>
            <a:xfrm>
              <a:off x="10967177" y="40936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3" name="object 9053"/>
            <p:cNvSpPr/>
            <p:nvPr/>
          </p:nvSpPr>
          <p:spPr>
            <a:xfrm>
              <a:off x="10964300" y="4099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4" name="object 9054"/>
            <p:cNvSpPr/>
            <p:nvPr/>
          </p:nvSpPr>
          <p:spPr>
            <a:xfrm>
              <a:off x="10967177" y="4099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5" name="object 9055"/>
            <p:cNvSpPr/>
            <p:nvPr/>
          </p:nvSpPr>
          <p:spPr>
            <a:xfrm>
              <a:off x="10964300" y="41036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6" name="object 9056"/>
            <p:cNvSpPr/>
            <p:nvPr/>
          </p:nvSpPr>
          <p:spPr>
            <a:xfrm>
              <a:off x="10967177" y="41036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7" name="object 9057"/>
            <p:cNvSpPr/>
            <p:nvPr/>
          </p:nvSpPr>
          <p:spPr>
            <a:xfrm>
              <a:off x="10964300" y="41080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8" name="object 9058"/>
            <p:cNvSpPr/>
            <p:nvPr/>
          </p:nvSpPr>
          <p:spPr>
            <a:xfrm>
              <a:off x="10964300" y="4109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9" name="object 9059"/>
            <p:cNvSpPr/>
            <p:nvPr/>
          </p:nvSpPr>
          <p:spPr>
            <a:xfrm>
              <a:off x="10967177" y="4107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0" name="object 9060"/>
            <p:cNvSpPr/>
            <p:nvPr/>
          </p:nvSpPr>
          <p:spPr>
            <a:xfrm>
              <a:off x="10962862" y="4110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1" name="object 9061"/>
            <p:cNvSpPr/>
            <p:nvPr/>
          </p:nvSpPr>
          <p:spPr>
            <a:xfrm>
              <a:off x="10962836" y="4110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2" name="object 9062"/>
            <p:cNvSpPr/>
            <p:nvPr/>
          </p:nvSpPr>
          <p:spPr>
            <a:xfrm>
              <a:off x="10962307" y="41103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3" name="object 9063"/>
            <p:cNvSpPr/>
            <p:nvPr/>
          </p:nvSpPr>
          <p:spPr>
            <a:xfrm>
              <a:off x="10955674" y="411662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4" name="object 9064"/>
            <p:cNvSpPr/>
            <p:nvPr/>
          </p:nvSpPr>
          <p:spPr>
            <a:xfrm>
              <a:off x="10955668" y="411662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5" name="object 9065"/>
            <p:cNvSpPr/>
            <p:nvPr/>
          </p:nvSpPr>
          <p:spPr>
            <a:xfrm>
              <a:off x="10955668" y="413818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6" name="object 9066"/>
            <p:cNvSpPr/>
            <p:nvPr/>
          </p:nvSpPr>
          <p:spPr>
            <a:xfrm>
              <a:off x="10968616" y="411663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7" name="object 9067"/>
            <p:cNvSpPr/>
            <p:nvPr/>
          </p:nvSpPr>
          <p:spPr>
            <a:xfrm>
              <a:off x="11194293" y="40361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8" name="object 9068"/>
            <p:cNvSpPr/>
            <p:nvPr/>
          </p:nvSpPr>
          <p:spPr>
            <a:xfrm>
              <a:off x="11194290" y="40361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9" name="object 9069"/>
            <p:cNvSpPr/>
            <p:nvPr/>
          </p:nvSpPr>
          <p:spPr>
            <a:xfrm>
              <a:off x="11194290" y="40447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0" name="object 9070"/>
            <p:cNvSpPr/>
            <p:nvPr/>
          </p:nvSpPr>
          <p:spPr>
            <a:xfrm>
              <a:off x="11194290" y="40505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1" name="object 9071"/>
            <p:cNvSpPr/>
            <p:nvPr/>
          </p:nvSpPr>
          <p:spPr>
            <a:xfrm>
              <a:off x="11195728" y="403610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2" name="object 9072"/>
            <p:cNvSpPr/>
            <p:nvPr/>
          </p:nvSpPr>
          <p:spPr>
            <a:xfrm>
              <a:off x="11185683" y="404186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3" name="object 9073"/>
            <p:cNvSpPr/>
            <p:nvPr/>
          </p:nvSpPr>
          <p:spPr>
            <a:xfrm>
              <a:off x="11185676" y="4041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4" name="object 9074"/>
            <p:cNvSpPr/>
            <p:nvPr/>
          </p:nvSpPr>
          <p:spPr>
            <a:xfrm>
              <a:off x="11185676" y="40447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5" name="object 9075"/>
            <p:cNvSpPr/>
            <p:nvPr/>
          </p:nvSpPr>
          <p:spPr>
            <a:xfrm>
              <a:off x="10959969" y="40505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6" name="object 9076"/>
            <p:cNvSpPr/>
            <p:nvPr/>
          </p:nvSpPr>
          <p:spPr>
            <a:xfrm>
              <a:off x="10961423" y="4044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7" name="object 9077"/>
            <p:cNvSpPr/>
            <p:nvPr/>
          </p:nvSpPr>
          <p:spPr>
            <a:xfrm>
              <a:off x="10961423" y="40361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8" name="object 9078"/>
            <p:cNvSpPr/>
            <p:nvPr/>
          </p:nvSpPr>
          <p:spPr>
            <a:xfrm>
              <a:off x="10959967" y="40361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9" name="object 9079"/>
            <p:cNvSpPr/>
            <p:nvPr/>
          </p:nvSpPr>
          <p:spPr>
            <a:xfrm>
              <a:off x="10961423" y="404476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0" name="object 9080"/>
            <p:cNvSpPr/>
            <p:nvPr/>
          </p:nvSpPr>
          <p:spPr>
            <a:xfrm>
              <a:off x="10971477" y="404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1" name="object 9081"/>
            <p:cNvSpPr/>
            <p:nvPr/>
          </p:nvSpPr>
          <p:spPr>
            <a:xfrm>
              <a:off x="10961421" y="40418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2" name="object 9082"/>
            <p:cNvSpPr/>
            <p:nvPr/>
          </p:nvSpPr>
          <p:spPr>
            <a:xfrm>
              <a:off x="11185676" y="404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3" name="object 9083"/>
            <p:cNvSpPr/>
            <p:nvPr/>
          </p:nvSpPr>
          <p:spPr>
            <a:xfrm>
              <a:off x="11185676" y="402750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4" name="object 9084"/>
            <p:cNvSpPr/>
            <p:nvPr/>
          </p:nvSpPr>
          <p:spPr>
            <a:xfrm>
              <a:off x="10971477" y="4041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5" name="object 9085"/>
            <p:cNvSpPr/>
            <p:nvPr/>
          </p:nvSpPr>
          <p:spPr>
            <a:xfrm>
              <a:off x="10970039" y="402748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6" name="object 9086"/>
            <p:cNvSpPr/>
            <p:nvPr/>
          </p:nvSpPr>
          <p:spPr>
            <a:xfrm>
              <a:off x="11182783" y="40404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7" name="object 9087"/>
            <p:cNvSpPr/>
            <p:nvPr/>
          </p:nvSpPr>
          <p:spPr>
            <a:xfrm>
              <a:off x="11187997" y="4039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8" name="object 9088"/>
            <p:cNvSpPr/>
            <p:nvPr/>
          </p:nvSpPr>
          <p:spPr>
            <a:xfrm>
              <a:off x="11184227" y="403469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324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9" name="object 9089"/>
            <p:cNvSpPr/>
            <p:nvPr/>
          </p:nvSpPr>
          <p:spPr>
            <a:xfrm>
              <a:off x="11182761" y="40347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0" name="object 9090"/>
            <p:cNvSpPr/>
            <p:nvPr/>
          </p:nvSpPr>
          <p:spPr>
            <a:xfrm>
              <a:off x="11182783" y="403470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1" name="object 9091"/>
            <p:cNvSpPr/>
            <p:nvPr/>
          </p:nvSpPr>
          <p:spPr>
            <a:xfrm>
              <a:off x="11182783" y="40404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2" name="object 9092"/>
            <p:cNvSpPr/>
            <p:nvPr/>
          </p:nvSpPr>
          <p:spPr>
            <a:xfrm>
              <a:off x="11182783" y="4051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3" name="object 9093"/>
            <p:cNvSpPr/>
            <p:nvPr/>
          </p:nvSpPr>
          <p:spPr>
            <a:xfrm>
              <a:off x="11184237" y="404618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5748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4" name="object 9094"/>
            <p:cNvSpPr/>
            <p:nvPr/>
          </p:nvSpPr>
          <p:spPr>
            <a:xfrm>
              <a:off x="11187997" y="4045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5" name="object 9095"/>
            <p:cNvSpPr/>
            <p:nvPr/>
          </p:nvSpPr>
          <p:spPr>
            <a:xfrm>
              <a:off x="11182772" y="40461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6" name="object 9096"/>
            <p:cNvSpPr/>
            <p:nvPr/>
          </p:nvSpPr>
          <p:spPr>
            <a:xfrm>
              <a:off x="10974369" y="403470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7" name="object 9097"/>
            <p:cNvSpPr/>
            <p:nvPr/>
          </p:nvSpPr>
          <p:spPr>
            <a:xfrm>
              <a:off x="10972915" y="4040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8" name="object 9098"/>
            <p:cNvSpPr/>
            <p:nvPr/>
          </p:nvSpPr>
          <p:spPr>
            <a:xfrm>
              <a:off x="10972914" y="40347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9" name="object 9099"/>
            <p:cNvSpPr/>
            <p:nvPr/>
          </p:nvSpPr>
          <p:spPr>
            <a:xfrm>
              <a:off x="10967166" y="40347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0" name="object 9100"/>
            <p:cNvSpPr/>
            <p:nvPr/>
          </p:nvSpPr>
          <p:spPr>
            <a:xfrm>
              <a:off x="10966622" y="4039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1" name="object 9101"/>
            <p:cNvSpPr/>
            <p:nvPr/>
          </p:nvSpPr>
          <p:spPr>
            <a:xfrm>
              <a:off x="10967177" y="40404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2" name="object 9102"/>
            <p:cNvSpPr/>
            <p:nvPr/>
          </p:nvSpPr>
          <p:spPr>
            <a:xfrm>
              <a:off x="10967166" y="40461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3" name="object 9103"/>
            <p:cNvSpPr/>
            <p:nvPr/>
          </p:nvSpPr>
          <p:spPr>
            <a:xfrm>
              <a:off x="10966622" y="4045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4" name="object 9104"/>
            <p:cNvSpPr/>
            <p:nvPr/>
          </p:nvSpPr>
          <p:spPr>
            <a:xfrm>
              <a:off x="10967177" y="40461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748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5" name="object 9105"/>
            <p:cNvSpPr/>
            <p:nvPr/>
          </p:nvSpPr>
          <p:spPr>
            <a:xfrm>
              <a:off x="10972915" y="4051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6" name="object 9106"/>
            <p:cNvSpPr/>
            <p:nvPr/>
          </p:nvSpPr>
          <p:spPr>
            <a:xfrm>
              <a:off x="11191413" y="403039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7" name="object 9107"/>
            <p:cNvSpPr/>
            <p:nvPr/>
          </p:nvSpPr>
          <p:spPr>
            <a:xfrm>
              <a:off x="11181350" y="40303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8" name="object 9108"/>
            <p:cNvSpPr/>
            <p:nvPr/>
          </p:nvSpPr>
          <p:spPr>
            <a:xfrm>
              <a:off x="11185121" y="40413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9" name="object 9109"/>
            <p:cNvSpPr/>
            <p:nvPr/>
          </p:nvSpPr>
          <p:spPr>
            <a:xfrm>
              <a:off x="11185676" y="404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0" name="object 9110"/>
            <p:cNvSpPr/>
            <p:nvPr/>
          </p:nvSpPr>
          <p:spPr>
            <a:xfrm>
              <a:off x="10964300" y="40418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1" name="object 9111"/>
            <p:cNvSpPr/>
            <p:nvPr/>
          </p:nvSpPr>
          <p:spPr>
            <a:xfrm>
              <a:off x="10964307" y="40303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2" name="object 9112"/>
            <p:cNvSpPr/>
            <p:nvPr/>
          </p:nvSpPr>
          <p:spPr>
            <a:xfrm>
              <a:off x="10964300" y="403039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3" name="object 9113"/>
            <p:cNvSpPr/>
            <p:nvPr/>
          </p:nvSpPr>
          <p:spPr>
            <a:xfrm>
              <a:off x="10971477" y="4041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4" name="object 9114"/>
            <p:cNvSpPr/>
            <p:nvPr/>
          </p:nvSpPr>
          <p:spPr>
            <a:xfrm>
              <a:off x="11191413" y="404477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5" name="object 9115"/>
            <p:cNvSpPr/>
            <p:nvPr/>
          </p:nvSpPr>
          <p:spPr>
            <a:xfrm>
              <a:off x="11185121" y="4044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6" name="object 9116"/>
            <p:cNvSpPr/>
            <p:nvPr/>
          </p:nvSpPr>
          <p:spPr>
            <a:xfrm>
              <a:off x="11181345" y="40562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7" name="object 9117"/>
            <p:cNvSpPr/>
            <p:nvPr/>
          </p:nvSpPr>
          <p:spPr>
            <a:xfrm>
              <a:off x="10964300" y="40562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8" name="object 9118"/>
            <p:cNvSpPr/>
            <p:nvPr/>
          </p:nvSpPr>
          <p:spPr>
            <a:xfrm>
              <a:off x="10970922" y="4044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9" name="object 9119"/>
            <p:cNvSpPr/>
            <p:nvPr/>
          </p:nvSpPr>
          <p:spPr>
            <a:xfrm>
              <a:off x="10964300" y="404476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0" name="object 9120"/>
            <p:cNvSpPr/>
            <p:nvPr/>
          </p:nvSpPr>
          <p:spPr>
            <a:xfrm>
              <a:off x="11182223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04" y="55168"/>
                  </a:moveTo>
                  <a:lnTo>
                    <a:pt x="952" y="54775"/>
                  </a:lnTo>
                  <a:lnTo>
                    <a:pt x="558" y="54622"/>
                  </a:lnTo>
                  <a:lnTo>
                    <a:pt x="165" y="54775"/>
                  </a:lnTo>
                  <a:lnTo>
                    <a:pt x="0" y="55168"/>
                  </a:lnTo>
                  <a:lnTo>
                    <a:pt x="165" y="55562"/>
                  </a:lnTo>
                  <a:lnTo>
                    <a:pt x="558" y="55727"/>
                  </a:lnTo>
                  <a:lnTo>
                    <a:pt x="952" y="55562"/>
                  </a:lnTo>
                  <a:lnTo>
                    <a:pt x="1104" y="55168"/>
                  </a:lnTo>
                  <a:close/>
                </a:path>
                <a:path w="1270" h="55879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1" name="object 9121"/>
            <p:cNvSpPr/>
            <p:nvPr/>
          </p:nvSpPr>
          <p:spPr>
            <a:xfrm>
              <a:off x="11182783" y="405625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2" name="object 9122"/>
            <p:cNvSpPr/>
            <p:nvPr/>
          </p:nvSpPr>
          <p:spPr>
            <a:xfrm>
              <a:off x="11182783" y="401599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3" name="object 9123"/>
            <p:cNvSpPr/>
            <p:nvPr/>
          </p:nvSpPr>
          <p:spPr>
            <a:xfrm>
              <a:off x="11181338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4" name="object 9124"/>
            <p:cNvSpPr/>
            <p:nvPr/>
          </p:nvSpPr>
          <p:spPr>
            <a:xfrm>
              <a:off x="11181345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5" name="object 9125"/>
            <p:cNvSpPr/>
            <p:nvPr/>
          </p:nvSpPr>
          <p:spPr>
            <a:xfrm>
              <a:off x="11177045" y="400881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6" name="object 9126"/>
            <p:cNvSpPr/>
            <p:nvPr/>
          </p:nvSpPr>
          <p:spPr>
            <a:xfrm>
              <a:off x="11195723" y="40433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7" name="object 9127"/>
            <p:cNvSpPr/>
            <p:nvPr/>
          </p:nvSpPr>
          <p:spPr>
            <a:xfrm>
              <a:off x="10924034" y="40433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8" name="object 9128"/>
            <p:cNvSpPr/>
            <p:nvPr/>
          </p:nvSpPr>
          <p:spPr>
            <a:xfrm>
              <a:off x="10901035" y="40433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9" name="object 9129"/>
            <p:cNvSpPr/>
            <p:nvPr/>
          </p:nvSpPr>
          <p:spPr>
            <a:xfrm>
              <a:off x="11077872" y="42661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0" name="object 9130"/>
            <p:cNvSpPr/>
            <p:nvPr/>
          </p:nvSpPr>
          <p:spPr>
            <a:xfrm>
              <a:off x="11077872" y="42761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1" name="object 9131"/>
            <p:cNvSpPr/>
            <p:nvPr/>
          </p:nvSpPr>
          <p:spPr>
            <a:xfrm>
              <a:off x="10947026" y="401313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2" name="object 9132"/>
            <p:cNvSpPr/>
            <p:nvPr/>
          </p:nvSpPr>
          <p:spPr>
            <a:xfrm>
              <a:off x="10947039" y="401313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3" name="object 9133"/>
            <p:cNvSpPr/>
            <p:nvPr/>
          </p:nvSpPr>
          <p:spPr>
            <a:xfrm>
              <a:off x="10947039" y="407349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4" name="object 9134"/>
            <p:cNvSpPr/>
            <p:nvPr/>
          </p:nvSpPr>
          <p:spPr>
            <a:xfrm>
              <a:off x="10959969" y="401314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5" name="object 9135"/>
            <p:cNvSpPr/>
            <p:nvPr/>
          </p:nvSpPr>
          <p:spPr>
            <a:xfrm>
              <a:off x="10959413" y="40125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6" name="object 9136"/>
            <p:cNvSpPr/>
            <p:nvPr/>
          </p:nvSpPr>
          <p:spPr>
            <a:xfrm>
              <a:off x="10959969" y="401313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7" name="object 9137"/>
            <p:cNvSpPr/>
            <p:nvPr/>
          </p:nvSpPr>
          <p:spPr>
            <a:xfrm>
              <a:off x="10959413" y="40729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8" name="object 9138"/>
            <p:cNvSpPr/>
            <p:nvPr/>
          </p:nvSpPr>
          <p:spPr>
            <a:xfrm>
              <a:off x="10959969" y="401314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9" name="object 9139"/>
            <p:cNvSpPr/>
            <p:nvPr/>
          </p:nvSpPr>
          <p:spPr>
            <a:xfrm>
              <a:off x="10945594" y="40131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0" name="object 9140"/>
            <p:cNvSpPr/>
            <p:nvPr/>
          </p:nvSpPr>
          <p:spPr>
            <a:xfrm>
              <a:off x="10945600" y="4073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1" name="object 9141"/>
            <p:cNvSpPr/>
            <p:nvPr/>
          </p:nvSpPr>
          <p:spPr>
            <a:xfrm>
              <a:off x="10980107" y="42316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2" name="object 9142"/>
            <p:cNvSpPr/>
            <p:nvPr/>
          </p:nvSpPr>
          <p:spPr>
            <a:xfrm>
              <a:off x="10980107" y="42316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3" name="object 9143"/>
            <p:cNvSpPr/>
            <p:nvPr/>
          </p:nvSpPr>
          <p:spPr>
            <a:xfrm>
              <a:off x="10977238" y="42431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4" name="object 9144"/>
            <p:cNvSpPr/>
            <p:nvPr/>
          </p:nvSpPr>
          <p:spPr>
            <a:xfrm>
              <a:off x="10977245" y="42416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5" name="object 9145"/>
            <p:cNvSpPr/>
            <p:nvPr/>
          </p:nvSpPr>
          <p:spPr>
            <a:xfrm>
              <a:off x="10977245" y="42417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6" name="object 9146"/>
            <p:cNvSpPr/>
            <p:nvPr/>
          </p:nvSpPr>
          <p:spPr>
            <a:xfrm>
              <a:off x="10982985" y="42215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7" name="object 9147"/>
            <p:cNvSpPr/>
            <p:nvPr/>
          </p:nvSpPr>
          <p:spPr>
            <a:xfrm>
              <a:off x="10980105" y="4221577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879" y="10062"/>
                  </a:moveTo>
                  <a:lnTo>
                    <a:pt x="2879" y="0"/>
                  </a:lnTo>
                </a:path>
                <a:path w="3175" h="10160">
                  <a:moveTo>
                    <a:pt x="2879" y="10062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8" name="object 9148"/>
            <p:cNvSpPr/>
            <p:nvPr/>
          </p:nvSpPr>
          <p:spPr>
            <a:xfrm>
              <a:off x="10980107" y="42316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9" name="object 9149"/>
            <p:cNvSpPr/>
            <p:nvPr/>
          </p:nvSpPr>
          <p:spPr>
            <a:xfrm>
              <a:off x="11134807" y="4226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0" name="object 9150"/>
            <p:cNvSpPr/>
            <p:nvPr/>
          </p:nvSpPr>
          <p:spPr>
            <a:xfrm>
              <a:off x="10982979" y="4227315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 h="0">
                  <a:moveTo>
                    <a:pt x="152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1" name="object 9151"/>
            <p:cNvSpPr/>
            <p:nvPr/>
          </p:nvSpPr>
          <p:spPr>
            <a:xfrm>
              <a:off x="11136800" y="42273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2" name="object 9152"/>
            <p:cNvSpPr/>
            <p:nvPr/>
          </p:nvSpPr>
          <p:spPr>
            <a:xfrm>
              <a:off x="11139122" y="4226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3" name="object 9153"/>
            <p:cNvSpPr/>
            <p:nvPr/>
          </p:nvSpPr>
          <p:spPr>
            <a:xfrm>
              <a:off x="11135353" y="42273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4" name="object 9154"/>
            <p:cNvSpPr/>
            <p:nvPr/>
          </p:nvSpPr>
          <p:spPr>
            <a:xfrm>
              <a:off x="11136800" y="4221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5" name="object 9155"/>
            <p:cNvSpPr/>
            <p:nvPr/>
          </p:nvSpPr>
          <p:spPr>
            <a:xfrm>
              <a:off x="11135362" y="4221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6" name="object 9156"/>
            <p:cNvSpPr/>
            <p:nvPr/>
          </p:nvSpPr>
          <p:spPr>
            <a:xfrm>
              <a:off x="11179366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46" y="1117"/>
                  </a:lnTo>
                  <a:lnTo>
                    <a:pt x="939" y="952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7" name="object 9157"/>
            <p:cNvSpPr/>
            <p:nvPr/>
          </p:nvSpPr>
          <p:spPr>
            <a:xfrm>
              <a:off x="11136792" y="4221571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3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8" name="object 9158"/>
            <p:cNvSpPr/>
            <p:nvPr/>
          </p:nvSpPr>
          <p:spPr>
            <a:xfrm>
              <a:off x="11135362" y="42215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9" name="object 9159"/>
            <p:cNvSpPr/>
            <p:nvPr/>
          </p:nvSpPr>
          <p:spPr>
            <a:xfrm>
              <a:off x="11179367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0" name="object 9160"/>
            <p:cNvSpPr/>
            <p:nvPr/>
          </p:nvSpPr>
          <p:spPr>
            <a:xfrm>
              <a:off x="10975791" y="42215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1" name="object 9161"/>
            <p:cNvSpPr/>
            <p:nvPr/>
          </p:nvSpPr>
          <p:spPr>
            <a:xfrm>
              <a:off x="10975812" y="42215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2" name="object 9162"/>
            <p:cNvSpPr/>
            <p:nvPr/>
          </p:nvSpPr>
          <p:spPr>
            <a:xfrm>
              <a:off x="10975795" y="4243131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240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3" name="object 9163"/>
            <p:cNvSpPr/>
            <p:nvPr/>
          </p:nvSpPr>
          <p:spPr>
            <a:xfrm>
              <a:off x="10975791" y="422732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4" name="object 9164"/>
            <p:cNvSpPr/>
            <p:nvPr/>
          </p:nvSpPr>
          <p:spPr>
            <a:xfrm>
              <a:off x="10975791" y="42273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5" name="object 9165"/>
            <p:cNvSpPr/>
            <p:nvPr/>
          </p:nvSpPr>
          <p:spPr>
            <a:xfrm>
              <a:off x="11139677" y="422731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61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6" name="object 9166"/>
            <p:cNvSpPr/>
            <p:nvPr/>
          </p:nvSpPr>
          <p:spPr>
            <a:xfrm>
              <a:off x="11215851" y="422731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7" name="object 9167"/>
            <p:cNvSpPr/>
            <p:nvPr/>
          </p:nvSpPr>
          <p:spPr>
            <a:xfrm>
              <a:off x="11136800" y="4221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8" name="object 9168"/>
            <p:cNvSpPr/>
            <p:nvPr/>
          </p:nvSpPr>
          <p:spPr>
            <a:xfrm>
              <a:off x="10981545" y="4221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9" name="object 9169"/>
            <p:cNvSpPr/>
            <p:nvPr/>
          </p:nvSpPr>
          <p:spPr>
            <a:xfrm>
              <a:off x="10981545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0" name="object 9170"/>
            <p:cNvSpPr/>
            <p:nvPr/>
          </p:nvSpPr>
          <p:spPr>
            <a:xfrm>
              <a:off x="11136245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1" name="object 9171"/>
            <p:cNvSpPr/>
            <p:nvPr/>
          </p:nvSpPr>
          <p:spPr>
            <a:xfrm>
              <a:off x="11198622" y="42417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2" name="object 9172"/>
            <p:cNvSpPr/>
            <p:nvPr/>
          </p:nvSpPr>
          <p:spPr>
            <a:xfrm>
              <a:off x="11198616" y="42417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3" name="object 9173"/>
            <p:cNvSpPr/>
            <p:nvPr/>
          </p:nvSpPr>
          <p:spPr>
            <a:xfrm>
              <a:off x="11198067" y="4241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4" name="object 9174"/>
            <p:cNvSpPr/>
            <p:nvPr/>
          </p:nvSpPr>
          <p:spPr>
            <a:xfrm>
              <a:off x="11215851" y="42359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5" name="object 9175"/>
            <p:cNvSpPr/>
            <p:nvPr/>
          </p:nvSpPr>
          <p:spPr>
            <a:xfrm>
              <a:off x="11215851" y="4235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6" name="object 9176"/>
            <p:cNvSpPr/>
            <p:nvPr/>
          </p:nvSpPr>
          <p:spPr>
            <a:xfrm>
              <a:off x="10980104" y="424170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7" name="object 9177"/>
            <p:cNvSpPr/>
            <p:nvPr/>
          </p:nvSpPr>
          <p:spPr>
            <a:xfrm>
              <a:off x="10980107" y="4235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8" name="object 9178"/>
            <p:cNvSpPr/>
            <p:nvPr/>
          </p:nvSpPr>
          <p:spPr>
            <a:xfrm>
              <a:off x="10980107" y="423594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3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9" name="object 9179"/>
            <p:cNvSpPr/>
            <p:nvPr/>
          </p:nvSpPr>
          <p:spPr>
            <a:xfrm>
              <a:off x="11063473" y="42359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0" name="object 9180"/>
            <p:cNvSpPr/>
            <p:nvPr/>
          </p:nvSpPr>
          <p:spPr>
            <a:xfrm>
              <a:off x="11198622" y="42359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1" name="object 9181"/>
            <p:cNvSpPr/>
            <p:nvPr/>
          </p:nvSpPr>
          <p:spPr>
            <a:xfrm>
              <a:off x="11198616" y="42359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2" name="object 9182"/>
            <p:cNvSpPr/>
            <p:nvPr/>
          </p:nvSpPr>
          <p:spPr>
            <a:xfrm>
              <a:off x="11198067" y="42353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3" name="object 9183"/>
            <p:cNvSpPr/>
            <p:nvPr/>
          </p:nvSpPr>
          <p:spPr>
            <a:xfrm>
              <a:off x="11215851" y="4227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4" name="object 9184"/>
            <p:cNvSpPr/>
            <p:nvPr/>
          </p:nvSpPr>
          <p:spPr>
            <a:xfrm>
              <a:off x="11215851" y="42287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5" name="object 9185"/>
            <p:cNvSpPr/>
            <p:nvPr/>
          </p:nvSpPr>
          <p:spPr>
            <a:xfrm>
              <a:off x="11198622" y="42345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6" name="object 9186"/>
            <p:cNvSpPr/>
            <p:nvPr/>
          </p:nvSpPr>
          <p:spPr>
            <a:xfrm>
              <a:off x="11198616" y="42345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7" name="object 9187"/>
            <p:cNvSpPr/>
            <p:nvPr/>
          </p:nvSpPr>
          <p:spPr>
            <a:xfrm>
              <a:off x="11198067" y="42339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8" name="object 9188"/>
            <p:cNvSpPr/>
            <p:nvPr/>
          </p:nvSpPr>
          <p:spPr>
            <a:xfrm>
              <a:off x="11057730" y="42345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9" name="object 9189"/>
            <p:cNvSpPr/>
            <p:nvPr/>
          </p:nvSpPr>
          <p:spPr>
            <a:xfrm>
              <a:off x="11057735" y="42273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0" name="object 9190"/>
            <p:cNvSpPr/>
            <p:nvPr/>
          </p:nvSpPr>
          <p:spPr>
            <a:xfrm>
              <a:off x="11057735" y="42273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3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1" name="object 9191"/>
            <p:cNvSpPr/>
            <p:nvPr/>
          </p:nvSpPr>
          <p:spPr>
            <a:xfrm>
              <a:off x="11141099" y="4227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2" name="object 9192"/>
            <p:cNvSpPr/>
            <p:nvPr/>
          </p:nvSpPr>
          <p:spPr>
            <a:xfrm>
              <a:off x="11198622" y="422731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3" name="object 9193"/>
            <p:cNvSpPr/>
            <p:nvPr/>
          </p:nvSpPr>
          <p:spPr>
            <a:xfrm>
              <a:off x="11198616" y="42287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4" name="object 9194"/>
            <p:cNvSpPr/>
            <p:nvPr/>
          </p:nvSpPr>
          <p:spPr>
            <a:xfrm>
              <a:off x="11198622" y="42273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5" name="object 9195"/>
            <p:cNvSpPr/>
            <p:nvPr/>
          </p:nvSpPr>
          <p:spPr>
            <a:xfrm>
              <a:off x="11059173" y="421726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6" name="object 9196"/>
            <p:cNvSpPr/>
            <p:nvPr/>
          </p:nvSpPr>
          <p:spPr>
            <a:xfrm>
              <a:off x="11057730" y="423306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7" name="object 9197"/>
            <p:cNvSpPr/>
            <p:nvPr/>
          </p:nvSpPr>
          <p:spPr>
            <a:xfrm>
              <a:off x="11057730" y="423163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8" name="object 9198"/>
            <p:cNvSpPr/>
            <p:nvPr/>
          </p:nvSpPr>
          <p:spPr>
            <a:xfrm>
              <a:off x="11057730" y="423019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9" name="object 9199"/>
            <p:cNvSpPr/>
            <p:nvPr/>
          </p:nvSpPr>
          <p:spPr>
            <a:xfrm>
              <a:off x="10980104" y="4240254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0" name="object 9200"/>
            <p:cNvSpPr/>
            <p:nvPr/>
          </p:nvSpPr>
          <p:spPr>
            <a:xfrm>
              <a:off x="10980104" y="4238808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1" name="object 9201"/>
            <p:cNvSpPr/>
            <p:nvPr/>
          </p:nvSpPr>
          <p:spPr>
            <a:xfrm>
              <a:off x="10980104" y="423739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2" name="object 9202"/>
            <p:cNvSpPr/>
            <p:nvPr/>
          </p:nvSpPr>
          <p:spPr>
            <a:xfrm>
              <a:off x="10974369" y="42215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3" name="object 9203"/>
            <p:cNvSpPr/>
            <p:nvPr/>
          </p:nvSpPr>
          <p:spPr>
            <a:xfrm>
              <a:off x="11181345" y="42215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4" name="object 9204"/>
            <p:cNvSpPr/>
            <p:nvPr/>
          </p:nvSpPr>
          <p:spPr>
            <a:xfrm>
              <a:off x="11136781" y="42244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5" name="object 9205"/>
            <p:cNvSpPr/>
            <p:nvPr/>
          </p:nvSpPr>
          <p:spPr>
            <a:xfrm>
              <a:off x="10974372" y="4224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6" name="object 9206"/>
            <p:cNvSpPr/>
            <p:nvPr/>
          </p:nvSpPr>
          <p:spPr>
            <a:xfrm>
              <a:off x="11181345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7" name="object 9207"/>
            <p:cNvSpPr/>
            <p:nvPr/>
          </p:nvSpPr>
          <p:spPr>
            <a:xfrm>
              <a:off x="11181345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8" name="object 9208"/>
            <p:cNvSpPr/>
            <p:nvPr/>
          </p:nvSpPr>
          <p:spPr>
            <a:xfrm>
              <a:off x="11180790" y="4222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9" name="object 9209"/>
            <p:cNvSpPr/>
            <p:nvPr/>
          </p:nvSpPr>
          <p:spPr>
            <a:xfrm>
              <a:off x="10974369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0" name="object 9210"/>
            <p:cNvSpPr/>
            <p:nvPr/>
          </p:nvSpPr>
          <p:spPr>
            <a:xfrm>
              <a:off x="10974369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1" name="object 9211"/>
            <p:cNvSpPr/>
            <p:nvPr/>
          </p:nvSpPr>
          <p:spPr>
            <a:xfrm>
              <a:off x="10973803" y="4221015"/>
              <a:ext cx="215900" cy="3175"/>
            </a:xfrm>
            <a:custGeom>
              <a:avLst/>
              <a:gdLst/>
              <a:ahLst/>
              <a:cxnLst/>
              <a:rect l="l" t="t" r="r" b="b"/>
              <a:pathLst>
                <a:path w="215900" h="3175">
                  <a:moveTo>
                    <a:pt x="1117" y="2006"/>
                  </a:moveTo>
                  <a:lnTo>
                    <a:pt x="952" y="1612"/>
                  </a:lnTo>
                  <a:lnTo>
                    <a:pt x="558" y="1447"/>
                  </a:lnTo>
                  <a:lnTo>
                    <a:pt x="165" y="1612"/>
                  </a:lnTo>
                  <a:lnTo>
                    <a:pt x="0" y="2006"/>
                  </a:lnTo>
                  <a:lnTo>
                    <a:pt x="165" y="2400"/>
                  </a:lnTo>
                  <a:lnTo>
                    <a:pt x="558" y="2565"/>
                  </a:lnTo>
                  <a:lnTo>
                    <a:pt x="952" y="2400"/>
                  </a:lnTo>
                  <a:lnTo>
                    <a:pt x="1117" y="2006"/>
                  </a:lnTo>
                  <a:close/>
                </a:path>
                <a:path w="215900" h="3175">
                  <a:moveTo>
                    <a:pt x="215303" y="558"/>
                  </a:moveTo>
                  <a:lnTo>
                    <a:pt x="215138" y="165"/>
                  </a:lnTo>
                  <a:lnTo>
                    <a:pt x="214744" y="0"/>
                  </a:lnTo>
                  <a:lnTo>
                    <a:pt x="214350" y="165"/>
                  </a:lnTo>
                  <a:lnTo>
                    <a:pt x="214185" y="558"/>
                  </a:lnTo>
                  <a:lnTo>
                    <a:pt x="214350" y="952"/>
                  </a:lnTo>
                  <a:lnTo>
                    <a:pt x="214744" y="1117"/>
                  </a:lnTo>
                  <a:lnTo>
                    <a:pt x="215138" y="952"/>
                  </a:lnTo>
                  <a:lnTo>
                    <a:pt x="215303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2" name="object 9212"/>
            <p:cNvSpPr/>
            <p:nvPr/>
          </p:nvSpPr>
          <p:spPr>
            <a:xfrm>
              <a:off x="11181369" y="42215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3" name="object 9213"/>
            <p:cNvSpPr/>
            <p:nvPr/>
          </p:nvSpPr>
          <p:spPr>
            <a:xfrm>
              <a:off x="11182783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4" name="object 9214"/>
            <p:cNvSpPr/>
            <p:nvPr/>
          </p:nvSpPr>
          <p:spPr>
            <a:xfrm>
              <a:off x="10968061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5" name="object 9215"/>
            <p:cNvSpPr/>
            <p:nvPr/>
          </p:nvSpPr>
          <p:spPr>
            <a:xfrm>
              <a:off x="10968616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6" name="object 9216"/>
            <p:cNvSpPr/>
            <p:nvPr/>
          </p:nvSpPr>
          <p:spPr>
            <a:xfrm>
              <a:off x="10968589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7" name="object 9217"/>
            <p:cNvSpPr/>
            <p:nvPr/>
          </p:nvSpPr>
          <p:spPr>
            <a:xfrm>
              <a:off x="11179900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8" name="object 9218"/>
            <p:cNvSpPr/>
            <p:nvPr/>
          </p:nvSpPr>
          <p:spPr>
            <a:xfrm>
              <a:off x="11175618" y="422157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9" name="object 9219"/>
            <p:cNvSpPr/>
            <p:nvPr/>
          </p:nvSpPr>
          <p:spPr>
            <a:xfrm>
              <a:off x="10975786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0" name="object 9220"/>
            <p:cNvSpPr/>
            <p:nvPr/>
          </p:nvSpPr>
          <p:spPr>
            <a:xfrm>
              <a:off x="10974346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1" name="object 9221"/>
            <p:cNvSpPr/>
            <p:nvPr/>
          </p:nvSpPr>
          <p:spPr>
            <a:xfrm>
              <a:off x="11135362" y="42632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2" name="object 9222"/>
            <p:cNvSpPr/>
            <p:nvPr/>
          </p:nvSpPr>
          <p:spPr>
            <a:xfrm>
              <a:off x="10982985" y="42560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3" name="object 9223"/>
            <p:cNvSpPr/>
            <p:nvPr/>
          </p:nvSpPr>
          <p:spPr>
            <a:xfrm>
              <a:off x="10982985" y="42560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4" name="object 9224"/>
            <p:cNvSpPr/>
            <p:nvPr/>
          </p:nvSpPr>
          <p:spPr>
            <a:xfrm>
              <a:off x="10982991" y="4263245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 h="0">
                  <a:moveTo>
                    <a:pt x="2371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5" name="object 9225"/>
            <p:cNvSpPr/>
            <p:nvPr/>
          </p:nvSpPr>
          <p:spPr>
            <a:xfrm>
              <a:off x="10975812" y="42632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6" name="object 9226"/>
            <p:cNvSpPr/>
            <p:nvPr/>
          </p:nvSpPr>
          <p:spPr>
            <a:xfrm>
              <a:off x="10975791" y="42474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7" name="object 9227"/>
            <p:cNvSpPr/>
            <p:nvPr/>
          </p:nvSpPr>
          <p:spPr>
            <a:xfrm>
              <a:off x="10975791" y="42474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8" name="object 9228"/>
            <p:cNvSpPr/>
            <p:nvPr/>
          </p:nvSpPr>
          <p:spPr>
            <a:xfrm>
              <a:off x="10979552" y="424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9" name="object 9229"/>
            <p:cNvSpPr/>
            <p:nvPr/>
          </p:nvSpPr>
          <p:spPr>
            <a:xfrm>
              <a:off x="11063473" y="4247453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 h="0">
                  <a:moveTo>
                    <a:pt x="0" y="0"/>
                  </a:moveTo>
                  <a:lnTo>
                    <a:pt x="1566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0" name="object 9230"/>
            <p:cNvSpPr/>
            <p:nvPr/>
          </p:nvSpPr>
          <p:spPr>
            <a:xfrm>
              <a:off x="11220167" y="424745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1" name="object 9231"/>
            <p:cNvSpPr/>
            <p:nvPr/>
          </p:nvSpPr>
          <p:spPr>
            <a:xfrm>
              <a:off x="11220167" y="42546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2" name="object 9232"/>
            <p:cNvSpPr/>
            <p:nvPr/>
          </p:nvSpPr>
          <p:spPr>
            <a:xfrm>
              <a:off x="11220167" y="425463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3" name="object 9233"/>
            <p:cNvSpPr/>
            <p:nvPr/>
          </p:nvSpPr>
          <p:spPr>
            <a:xfrm>
              <a:off x="11202937" y="42618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4" name="object 9234"/>
            <p:cNvSpPr/>
            <p:nvPr/>
          </p:nvSpPr>
          <p:spPr>
            <a:xfrm>
              <a:off x="11202932" y="42618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5" name="object 9235"/>
            <p:cNvSpPr/>
            <p:nvPr/>
          </p:nvSpPr>
          <p:spPr>
            <a:xfrm>
              <a:off x="11202382" y="4261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6" name="object 9236"/>
            <p:cNvSpPr/>
            <p:nvPr/>
          </p:nvSpPr>
          <p:spPr>
            <a:xfrm>
              <a:off x="11057730" y="426182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7" name="object 9237"/>
            <p:cNvSpPr/>
            <p:nvPr/>
          </p:nvSpPr>
          <p:spPr>
            <a:xfrm>
              <a:off x="11057735" y="425463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8" name="object 9238"/>
            <p:cNvSpPr/>
            <p:nvPr/>
          </p:nvSpPr>
          <p:spPr>
            <a:xfrm>
              <a:off x="11057735" y="425463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3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9" name="object 9239"/>
            <p:cNvSpPr/>
            <p:nvPr/>
          </p:nvSpPr>
          <p:spPr>
            <a:xfrm>
              <a:off x="11141099" y="42546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0" name="object 9240"/>
            <p:cNvSpPr/>
            <p:nvPr/>
          </p:nvSpPr>
          <p:spPr>
            <a:xfrm>
              <a:off x="10980107" y="42560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1" name="object 9241"/>
            <p:cNvSpPr/>
            <p:nvPr/>
          </p:nvSpPr>
          <p:spPr>
            <a:xfrm>
              <a:off x="10980105" y="42560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2" name="object 9242"/>
            <p:cNvSpPr/>
            <p:nvPr/>
          </p:nvSpPr>
          <p:spPr>
            <a:xfrm>
              <a:off x="10980107" y="42488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3" name="object 9243"/>
            <p:cNvSpPr/>
            <p:nvPr/>
          </p:nvSpPr>
          <p:spPr>
            <a:xfrm>
              <a:off x="10980107" y="424745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4" name="object 9244"/>
            <p:cNvSpPr/>
            <p:nvPr/>
          </p:nvSpPr>
          <p:spPr>
            <a:xfrm>
              <a:off x="11202937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5" name="object 9245"/>
            <p:cNvSpPr/>
            <p:nvPr/>
          </p:nvSpPr>
          <p:spPr>
            <a:xfrm>
              <a:off x="11202932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6" name="object 9246"/>
            <p:cNvSpPr/>
            <p:nvPr/>
          </p:nvSpPr>
          <p:spPr>
            <a:xfrm>
              <a:off x="11202382" y="42540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7" name="object 9247"/>
            <p:cNvSpPr/>
            <p:nvPr/>
          </p:nvSpPr>
          <p:spPr>
            <a:xfrm>
              <a:off x="11202937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8" name="object 9248"/>
            <p:cNvSpPr/>
            <p:nvPr/>
          </p:nvSpPr>
          <p:spPr>
            <a:xfrm>
              <a:off x="11202932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9" name="object 9249"/>
            <p:cNvSpPr/>
            <p:nvPr/>
          </p:nvSpPr>
          <p:spPr>
            <a:xfrm>
              <a:off x="11202382" y="42540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0" name="object 9250"/>
            <p:cNvSpPr/>
            <p:nvPr/>
          </p:nvSpPr>
          <p:spPr>
            <a:xfrm>
              <a:off x="11220167" y="42474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1" name="object 9251"/>
            <p:cNvSpPr/>
            <p:nvPr/>
          </p:nvSpPr>
          <p:spPr>
            <a:xfrm>
              <a:off x="11220167" y="424745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2" name="object 9252"/>
            <p:cNvSpPr/>
            <p:nvPr/>
          </p:nvSpPr>
          <p:spPr>
            <a:xfrm>
              <a:off x="10980104" y="425463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3" name="object 9253"/>
            <p:cNvSpPr/>
            <p:nvPr/>
          </p:nvSpPr>
          <p:spPr>
            <a:xfrm>
              <a:off x="10980107" y="424745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4" name="object 9254"/>
            <p:cNvSpPr/>
            <p:nvPr/>
          </p:nvSpPr>
          <p:spPr>
            <a:xfrm>
              <a:off x="10980107" y="424745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3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5" name="object 9255"/>
            <p:cNvSpPr/>
            <p:nvPr/>
          </p:nvSpPr>
          <p:spPr>
            <a:xfrm>
              <a:off x="11063473" y="42474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6" name="object 9256"/>
            <p:cNvSpPr/>
            <p:nvPr/>
          </p:nvSpPr>
          <p:spPr>
            <a:xfrm>
              <a:off x="10977238" y="42488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7" name="object 9257"/>
            <p:cNvSpPr/>
            <p:nvPr/>
          </p:nvSpPr>
          <p:spPr>
            <a:xfrm>
              <a:off x="10977245" y="42474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8" name="object 9258"/>
            <p:cNvSpPr/>
            <p:nvPr/>
          </p:nvSpPr>
          <p:spPr>
            <a:xfrm>
              <a:off x="10977245" y="4247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9" name="object 9259"/>
            <p:cNvSpPr/>
            <p:nvPr/>
          </p:nvSpPr>
          <p:spPr>
            <a:xfrm>
              <a:off x="11202937" y="42474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0" name="object 9260"/>
            <p:cNvSpPr/>
            <p:nvPr/>
          </p:nvSpPr>
          <p:spPr>
            <a:xfrm>
              <a:off x="11202932" y="42474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1" name="object 9261"/>
            <p:cNvSpPr/>
            <p:nvPr/>
          </p:nvSpPr>
          <p:spPr>
            <a:xfrm>
              <a:off x="11202382" y="424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2" name="object 9262"/>
            <p:cNvSpPr/>
            <p:nvPr/>
          </p:nvSpPr>
          <p:spPr>
            <a:xfrm>
              <a:off x="11057730" y="426038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3" name="object 9263"/>
            <p:cNvSpPr/>
            <p:nvPr/>
          </p:nvSpPr>
          <p:spPr>
            <a:xfrm>
              <a:off x="11057730" y="425895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4" name="object 9264"/>
            <p:cNvSpPr/>
            <p:nvPr/>
          </p:nvSpPr>
          <p:spPr>
            <a:xfrm>
              <a:off x="11057730" y="425607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5" name="object 9265"/>
            <p:cNvSpPr/>
            <p:nvPr/>
          </p:nvSpPr>
          <p:spPr>
            <a:xfrm>
              <a:off x="10980104" y="425318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6" name="object 9266"/>
            <p:cNvSpPr/>
            <p:nvPr/>
          </p:nvSpPr>
          <p:spPr>
            <a:xfrm>
              <a:off x="10980104" y="425032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7" name="object 9267"/>
            <p:cNvSpPr/>
            <p:nvPr/>
          </p:nvSpPr>
          <p:spPr>
            <a:xfrm>
              <a:off x="10980104" y="424887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8" name="object 9268"/>
            <p:cNvSpPr/>
            <p:nvPr/>
          </p:nvSpPr>
          <p:spPr>
            <a:xfrm>
              <a:off x="10618935" y="4267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9" name="object 9269"/>
            <p:cNvSpPr/>
            <p:nvPr/>
          </p:nvSpPr>
          <p:spPr>
            <a:xfrm>
              <a:off x="10643389" y="4267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0" name="object 9270"/>
            <p:cNvSpPr/>
            <p:nvPr/>
          </p:nvSpPr>
          <p:spPr>
            <a:xfrm>
              <a:off x="10667826" y="42679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1" name="object 9271"/>
            <p:cNvSpPr/>
            <p:nvPr/>
          </p:nvSpPr>
          <p:spPr>
            <a:xfrm>
              <a:off x="10692235" y="42837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9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2" name="object 9272"/>
            <p:cNvSpPr/>
            <p:nvPr/>
          </p:nvSpPr>
          <p:spPr>
            <a:xfrm>
              <a:off x="10618944" y="4299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3" name="object 9273"/>
            <p:cNvSpPr/>
            <p:nvPr/>
          </p:nvSpPr>
          <p:spPr>
            <a:xfrm>
              <a:off x="10630455" y="428661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4" name="object 9274"/>
            <p:cNvSpPr/>
            <p:nvPr/>
          </p:nvSpPr>
          <p:spPr>
            <a:xfrm>
              <a:off x="10641916" y="427510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5" name="object 9275"/>
            <p:cNvSpPr/>
            <p:nvPr/>
          </p:nvSpPr>
          <p:spPr>
            <a:xfrm>
              <a:off x="10659201" y="426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6" name="object 9276"/>
            <p:cNvSpPr/>
            <p:nvPr/>
          </p:nvSpPr>
          <p:spPr>
            <a:xfrm>
              <a:off x="10683607" y="426792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7" name="object 9277"/>
            <p:cNvSpPr/>
            <p:nvPr/>
          </p:nvSpPr>
          <p:spPr>
            <a:xfrm>
              <a:off x="10708067" y="42679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58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8" name="object 9278"/>
            <p:cNvSpPr/>
            <p:nvPr/>
          </p:nvSpPr>
          <p:spPr>
            <a:xfrm>
              <a:off x="10613524" y="4303512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 h="0">
                  <a:moveTo>
                    <a:pt x="9633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9" name="object 9279"/>
            <p:cNvSpPr/>
            <p:nvPr/>
          </p:nvSpPr>
          <p:spPr>
            <a:xfrm>
              <a:off x="10648036" y="4269006"/>
              <a:ext cx="62230" cy="34925"/>
            </a:xfrm>
            <a:custGeom>
              <a:avLst/>
              <a:gdLst/>
              <a:ahLst/>
              <a:cxnLst/>
              <a:rect l="l" t="t" r="r" b="b"/>
              <a:pathLst>
                <a:path w="62229" h="34925">
                  <a:moveTo>
                    <a:pt x="61820" y="0"/>
                  </a:moveTo>
                  <a:lnTo>
                    <a:pt x="0" y="0"/>
                  </a:lnTo>
                </a:path>
                <a:path w="62229" h="34925">
                  <a:moveTo>
                    <a:pt x="61820" y="0"/>
                  </a:moveTo>
                  <a:lnTo>
                    <a:pt x="6182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0" name="object 9280"/>
            <p:cNvSpPr/>
            <p:nvPr/>
          </p:nvSpPr>
          <p:spPr>
            <a:xfrm>
              <a:off x="10917935" y="4267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1" name="object 9281"/>
            <p:cNvSpPr/>
            <p:nvPr/>
          </p:nvSpPr>
          <p:spPr>
            <a:xfrm>
              <a:off x="10917953" y="426793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0"/>
                  </a:moveTo>
                  <a:lnTo>
                    <a:pt x="0" y="244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2" name="object 9282"/>
            <p:cNvSpPr/>
            <p:nvPr/>
          </p:nvSpPr>
          <p:spPr>
            <a:xfrm>
              <a:off x="10932317" y="42779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3" name="object 9283"/>
            <p:cNvSpPr/>
            <p:nvPr/>
          </p:nvSpPr>
          <p:spPr>
            <a:xfrm>
              <a:off x="10955311" y="43024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4" name="object 9284"/>
            <p:cNvSpPr/>
            <p:nvPr/>
          </p:nvSpPr>
          <p:spPr>
            <a:xfrm>
              <a:off x="10917947" y="428661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5" name="object 9285"/>
            <p:cNvSpPr/>
            <p:nvPr/>
          </p:nvSpPr>
          <p:spPr>
            <a:xfrm>
              <a:off x="10923678" y="42679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6" name="object 9286"/>
            <p:cNvSpPr/>
            <p:nvPr/>
          </p:nvSpPr>
          <p:spPr>
            <a:xfrm>
              <a:off x="10948117" y="426792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7" name="object 9287"/>
            <p:cNvSpPr/>
            <p:nvPr/>
          </p:nvSpPr>
          <p:spPr>
            <a:xfrm>
              <a:off x="10916863" y="426900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8" name="object 9288"/>
            <p:cNvSpPr/>
            <p:nvPr/>
          </p:nvSpPr>
          <p:spPr>
            <a:xfrm>
              <a:off x="10916863" y="4303512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70" h="0">
                  <a:moveTo>
                    <a:pt x="3880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9" name="object 9289"/>
            <p:cNvSpPr/>
            <p:nvPr/>
          </p:nvSpPr>
          <p:spPr>
            <a:xfrm>
              <a:off x="10916863" y="4269006"/>
              <a:ext cx="39370" cy="34925"/>
            </a:xfrm>
            <a:custGeom>
              <a:avLst/>
              <a:gdLst/>
              <a:ahLst/>
              <a:cxnLst/>
              <a:rect l="l" t="t" r="r" b="b"/>
              <a:pathLst>
                <a:path w="39370" h="34925">
                  <a:moveTo>
                    <a:pt x="38805" y="0"/>
                  </a:moveTo>
                  <a:lnTo>
                    <a:pt x="0" y="0"/>
                  </a:lnTo>
                </a:path>
                <a:path w="39370" h="34925">
                  <a:moveTo>
                    <a:pt x="38805" y="0"/>
                  </a:moveTo>
                  <a:lnTo>
                    <a:pt x="38805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0" name="object 9290"/>
            <p:cNvSpPr/>
            <p:nvPr/>
          </p:nvSpPr>
          <p:spPr>
            <a:xfrm>
              <a:off x="10614631" y="31854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245" y="0"/>
                  </a:moveTo>
                  <a:lnTo>
                    <a:pt x="0" y="17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1" name="object 9291"/>
            <p:cNvSpPr/>
            <p:nvPr/>
          </p:nvSpPr>
          <p:spPr>
            <a:xfrm>
              <a:off x="10614642" y="31941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2" name="object 9292"/>
            <p:cNvSpPr/>
            <p:nvPr/>
          </p:nvSpPr>
          <p:spPr>
            <a:xfrm>
              <a:off x="10614642" y="32171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3" name="object 9293"/>
            <p:cNvSpPr/>
            <p:nvPr/>
          </p:nvSpPr>
          <p:spPr>
            <a:xfrm>
              <a:off x="10614642" y="32415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4" name="object 9294"/>
            <p:cNvSpPr/>
            <p:nvPr/>
          </p:nvSpPr>
          <p:spPr>
            <a:xfrm>
              <a:off x="10614642" y="32659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5" name="object 9295"/>
            <p:cNvSpPr/>
            <p:nvPr/>
          </p:nvSpPr>
          <p:spPr>
            <a:xfrm>
              <a:off x="10614642" y="32889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6" name="object 9296"/>
            <p:cNvSpPr/>
            <p:nvPr/>
          </p:nvSpPr>
          <p:spPr>
            <a:xfrm>
              <a:off x="10614642" y="3313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7" name="object 9297"/>
            <p:cNvSpPr/>
            <p:nvPr/>
          </p:nvSpPr>
          <p:spPr>
            <a:xfrm>
              <a:off x="10636180" y="333787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8" name="object 9298"/>
            <p:cNvSpPr/>
            <p:nvPr/>
          </p:nvSpPr>
          <p:spPr>
            <a:xfrm>
              <a:off x="10614628" y="33350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9" name="object 9299"/>
            <p:cNvSpPr/>
            <p:nvPr/>
          </p:nvSpPr>
          <p:spPr>
            <a:xfrm>
              <a:off x="10614642" y="33105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0" name="object 9300"/>
            <p:cNvSpPr/>
            <p:nvPr/>
          </p:nvSpPr>
          <p:spPr>
            <a:xfrm>
              <a:off x="10614642" y="32861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1" name="object 9301"/>
            <p:cNvSpPr/>
            <p:nvPr/>
          </p:nvSpPr>
          <p:spPr>
            <a:xfrm>
              <a:off x="10614642" y="32631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2" name="object 9302"/>
            <p:cNvSpPr/>
            <p:nvPr/>
          </p:nvSpPr>
          <p:spPr>
            <a:xfrm>
              <a:off x="10614642" y="32386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3" name="object 9303"/>
            <p:cNvSpPr/>
            <p:nvPr/>
          </p:nvSpPr>
          <p:spPr>
            <a:xfrm>
              <a:off x="10614642" y="32142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4" name="object 9304"/>
            <p:cNvSpPr/>
            <p:nvPr/>
          </p:nvSpPr>
          <p:spPr>
            <a:xfrm>
              <a:off x="10614642" y="31912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5" name="object 9305"/>
            <p:cNvSpPr/>
            <p:nvPr/>
          </p:nvSpPr>
          <p:spPr>
            <a:xfrm>
              <a:off x="10633311" y="318549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6" name="object 9306"/>
            <p:cNvSpPr/>
            <p:nvPr/>
          </p:nvSpPr>
          <p:spPr>
            <a:xfrm>
              <a:off x="10613556" y="318656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7" name="object 9307"/>
            <p:cNvSpPr/>
            <p:nvPr/>
          </p:nvSpPr>
          <p:spPr>
            <a:xfrm>
              <a:off x="10613544" y="3186555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w="0" h="165735">
                  <a:moveTo>
                    <a:pt x="0" y="16533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8" name="object 9308"/>
            <p:cNvSpPr/>
            <p:nvPr/>
          </p:nvSpPr>
          <p:spPr>
            <a:xfrm>
              <a:off x="10613556" y="3186555"/>
              <a:ext cx="34925" cy="165735"/>
            </a:xfrm>
            <a:custGeom>
              <a:avLst/>
              <a:gdLst/>
              <a:ahLst/>
              <a:cxnLst/>
              <a:rect l="l" t="t" r="r" b="b"/>
              <a:pathLst>
                <a:path w="34925" h="165735">
                  <a:moveTo>
                    <a:pt x="34480" y="165335"/>
                  </a:moveTo>
                  <a:lnTo>
                    <a:pt x="34480" y="0"/>
                  </a:lnTo>
                </a:path>
                <a:path w="34925" h="165735">
                  <a:moveTo>
                    <a:pt x="34480" y="165335"/>
                  </a:moveTo>
                  <a:lnTo>
                    <a:pt x="0" y="16533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9" name="object 9309"/>
            <p:cNvSpPr/>
            <p:nvPr/>
          </p:nvSpPr>
          <p:spPr>
            <a:xfrm>
              <a:off x="10903559" y="318118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20114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0" name="object 9310"/>
            <p:cNvSpPr/>
            <p:nvPr/>
          </p:nvSpPr>
          <p:spPr>
            <a:xfrm>
              <a:off x="10913628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1" name="object 9311"/>
            <p:cNvSpPr/>
            <p:nvPr/>
          </p:nvSpPr>
          <p:spPr>
            <a:xfrm>
              <a:off x="10938061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2" name="object 9312"/>
            <p:cNvSpPr/>
            <p:nvPr/>
          </p:nvSpPr>
          <p:spPr>
            <a:xfrm>
              <a:off x="10962498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3" name="object 9313"/>
            <p:cNvSpPr/>
            <p:nvPr/>
          </p:nvSpPr>
          <p:spPr>
            <a:xfrm>
              <a:off x="10985518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4" name="object 9314"/>
            <p:cNvSpPr/>
            <p:nvPr/>
          </p:nvSpPr>
          <p:spPr>
            <a:xfrm>
              <a:off x="11009950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5" name="object 9315"/>
            <p:cNvSpPr/>
            <p:nvPr/>
          </p:nvSpPr>
          <p:spPr>
            <a:xfrm>
              <a:off x="11034371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6" name="object 9316"/>
            <p:cNvSpPr/>
            <p:nvPr/>
          </p:nvSpPr>
          <p:spPr>
            <a:xfrm>
              <a:off x="11057393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7" name="object 9317"/>
            <p:cNvSpPr/>
            <p:nvPr/>
          </p:nvSpPr>
          <p:spPr>
            <a:xfrm>
              <a:off x="11081824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8" name="object 9318"/>
            <p:cNvSpPr/>
            <p:nvPr/>
          </p:nvSpPr>
          <p:spPr>
            <a:xfrm>
              <a:off x="11106263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9" name="object 9319"/>
            <p:cNvSpPr/>
            <p:nvPr/>
          </p:nvSpPr>
          <p:spPr>
            <a:xfrm>
              <a:off x="11129277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0" name="object 9320"/>
            <p:cNvSpPr/>
            <p:nvPr/>
          </p:nvSpPr>
          <p:spPr>
            <a:xfrm>
              <a:off x="11153698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1" name="object 9321"/>
            <p:cNvSpPr/>
            <p:nvPr/>
          </p:nvSpPr>
          <p:spPr>
            <a:xfrm>
              <a:off x="11178141" y="318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2" name="object 9322"/>
            <p:cNvSpPr/>
            <p:nvPr/>
          </p:nvSpPr>
          <p:spPr>
            <a:xfrm>
              <a:off x="11203997" y="319267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4">
                  <a:moveTo>
                    <a:pt x="22994" y="0"/>
                  </a:moveTo>
                  <a:lnTo>
                    <a:pt x="0" y="229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3" name="object 9323"/>
            <p:cNvSpPr/>
            <p:nvPr/>
          </p:nvSpPr>
          <p:spPr>
            <a:xfrm>
              <a:off x="11225546" y="32156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4" name="object 9324"/>
            <p:cNvSpPr/>
            <p:nvPr/>
          </p:nvSpPr>
          <p:spPr>
            <a:xfrm>
              <a:off x="10902435" y="32145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30"/>
                  </a:moveTo>
                  <a:lnTo>
                    <a:pt x="331" y="331"/>
                  </a:lnTo>
                  <a:lnTo>
                    <a:pt x="1130" y="0"/>
                  </a:lnTo>
                  <a:lnTo>
                    <a:pt x="1930" y="331"/>
                  </a:lnTo>
                  <a:lnTo>
                    <a:pt x="2261" y="1130"/>
                  </a:lnTo>
                  <a:lnTo>
                    <a:pt x="1930" y="1930"/>
                  </a:lnTo>
                  <a:lnTo>
                    <a:pt x="1130" y="2261"/>
                  </a:lnTo>
                  <a:lnTo>
                    <a:pt x="331" y="19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5" name="object 9325"/>
            <p:cNvSpPr/>
            <p:nvPr/>
          </p:nvSpPr>
          <p:spPr>
            <a:xfrm>
              <a:off x="10903564" y="31912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6" name="object 9326"/>
            <p:cNvSpPr/>
            <p:nvPr/>
          </p:nvSpPr>
          <p:spPr>
            <a:xfrm>
              <a:off x="10917955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7" name="object 9327"/>
            <p:cNvSpPr/>
            <p:nvPr/>
          </p:nvSpPr>
          <p:spPr>
            <a:xfrm>
              <a:off x="10940938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8" name="object 9328"/>
            <p:cNvSpPr/>
            <p:nvPr/>
          </p:nvSpPr>
          <p:spPr>
            <a:xfrm>
              <a:off x="10965381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9" name="object 9329"/>
            <p:cNvSpPr/>
            <p:nvPr/>
          </p:nvSpPr>
          <p:spPr>
            <a:xfrm>
              <a:off x="10989829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0" name="object 9330"/>
            <p:cNvSpPr/>
            <p:nvPr/>
          </p:nvSpPr>
          <p:spPr>
            <a:xfrm>
              <a:off x="11012811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1" name="object 9331"/>
            <p:cNvSpPr/>
            <p:nvPr/>
          </p:nvSpPr>
          <p:spPr>
            <a:xfrm>
              <a:off x="11037250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2" name="object 9332"/>
            <p:cNvSpPr/>
            <p:nvPr/>
          </p:nvSpPr>
          <p:spPr>
            <a:xfrm>
              <a:off x="11061688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3" name="object 9333"/>
            <p:cNvSpPr/>
            <p:nvPr/>
          </p:nvSpPr>
          <p:spPr>
            <a:xfrm>
              <a:off x="11084687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4" name="object 9334"/>
            <p:cNvSpPr/>
            <p:nvPr/>
          </p:nvSpPr>
          <p:spPr>
            <a:xfrm>
              <a:off x="11109122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5" name="object 9335"/>
            <p:cNvSpPr/>
            <p:nvPr/>
          </p:nvSpPr>
          <p:spPr>
            <a:xfrm>
              <a:off x="11133561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6" name="object 9336"/>
            <p:cNvSpPr/>
            <p:nvPr/>
          </p:nvSpPr>
          <p:spPr>
            <a:xfrm>
              <a:off x="11158019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7" name="object 9337"/>
            <p:cNvSpPr/>
            <p:nvPr/>
          </p:nvSpPr>
          <p:spPr>
            <a:xfrm>
              <a:off x="11181014" y="3181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8" name="object 9338"/>
            <p:cNvSpPr/>
            <p:nvPr/>
          </p:nvSpPr>
          <p:spPr>
            <a:xfrm>
              <a:off x="11205473" y="318119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17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9" name="object 9339"/>
            <p:cNvSpPr/>
            <p:nvPr/>
          </p:nvSpPr>
          <p:spPr>
            <a:xfrm>
              <a:off x="10902478" y="318225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0" name="object 9340"/>
            <p:cNvSpPr/>
            <p:nvPr/>
          </p:nvSpPr>
          <p:spPr>
            <a:xfrm>
              <a:off x="10902473" y="3216757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 h="0">
                  <a:moveTo>
                    <a:pt x="32344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1" name="object 9341"/>
            <p:cNvSpPr/>
            <p:nvPr/>
          </p:nvSpPr>
          <p:spPr>
            <a:xfrm>
              <a:off x="10902473" y="3182250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 h="0">
                  <a:moveTo>
                    <a:pt x="32344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2" name="object 9342"/>
            <p:cNvSpPr/>
            <p:nvPr/>
          </p:nvSpPr>
          <p:spPr>
            <a:xfrm>
              <a:off x="11264744" y="4608257"/>
              <a:ext cx="17780" cy="323850"/>
            </a:xfrm>
            <a:custGeom>
              <a:avLst/>
              <a:gdLst/>
              <a:ahLst/>
              <a:cxnLst/>
              <a:rect l="l" t="t" r="r" b="b"/>
              <a:pathLst>
                <a:path w="17779" h="323850">
                  <a:moveTo>
                    <a:pt x="0" y="323424"/>
                  </a:moveTo>
                  <a:lnTo>
                    <a:pt x="0" y="0"/>
                  </a:lnTo>
                  <a:lnTo>
                    <a:pt x="17235" y="0"/>
                  </a:lnTo>
                  <a:lnTo>
                    <a:pt x="17235" y="323424"/>
                  </a:lnTo>
                  <a:lnTo>
                    <a:pt x="0" y="32342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3" name="object 9343"/>
            <p:cNvSpPr/>
            <p:nvPr/>
          </p:nvSpPr>
          <p:spPr>
            <a:xfrm>
              <a:off x="10037107" y="2965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4" name="object 9344"/>
            <p:cNvSpPr/>
            <p:nvPr/>
          </p:nvSpPr>
          <p:spPr>
            <a:xfrm>
              <a:off x="10037134" y="2942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5" name="object 9345"/>
            <p:cNvSpPr/>
            <p:nvPr/>
          </p:nvSpPr>
          <p:spPr>
            <a:xfrm>
              <a:off x="10057219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6" name="object 9346"/>
            <p:cNvSpPr/>
            <p:nvPr/>
          </p:nvSpPr>
          <p:spPr>
            <a:xfrm>
              <a:off x="10080235" y="2942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7" name="object 9347"/>
            <p:cNvSpPr/>
            <p:nvPr/>
          </p:nvSpPr>
          <p:spPr>
            <a:xfrm>
              <a:off x="10101798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8" name="object 9348"/>
            <p:cNvSpPr/>
            <p:nvPr/>
          </p:nvSpPr>
          <p:spPr>
            <a:xfrm>
              <a:off x="10123337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9" name="object 9349"/>
            <p:cNvSpPr/>
            <p:nvPr/>
          </p:nvSpPr>
          <p:spPr>
            <a:xfrm>
              <a:off x="10146374" y="2942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0" name="object 9350"/>
            <p:cNvSpPr/>
            <p:nvPr/>
          </p:nvSpPr>
          <p:spPr>
            <a:xfrm>
              <a:off x="10167919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1" name="object 9351"/>
            <p:cNvSpPr/>
            <p:nvPr/>
          </p:nvSpPr>
          <p:spPr>
            <a:xfrm>
              <a:off x="10189480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2" name="object 9352"/>
            <p:cNvSpPr/>
            <p:nvPr/>
          </p:nvSpPr>
          <p:spPr>
            <a:xfrm>
              <a:off x="10212494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3" name="object 9353"/>
            <p:cNvSpPr/>
            <p:nvPr/>
          </p:nvSpPr>
          <p:spPr>
            <a:xfrm>
              <a:off x="10234054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4" name="object 9354"/>
            <p:cNvSpPr/>
            <p:nvPr/>
          </p:nvSpPr>
          <p:spPr>
            <a:xfrm>
              <a:off x="10257051" y="2942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5" name="object 9355"/>
            <p:cNvSpPr/>
            <p:nvPr/>
          </p:nvSpPr>
          <p:spPr>
            <a:xfrm>
              <a:off x="10278615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6" name="object 9356"/>
            <p:cNvSpPr/>
            <p:nvPr/>
          </p:nvSpPr>
          <p:spPr>
            <a:xfrm>
              <a:off x="10300175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7" name="object 9357"/>
            <p:cNvSpPr/>
            <p:nvPr/>
          </p:nvSpPr>
          <p:spPr>
            <a:xfrm>
              <a:off x="10323187" y="29421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8" name="object 9358"/>
            <p:cNvSpPr/>
            <p:nvPr/>
          </p:nvSpPr>
          <p:spPr>
            <a:xfrm>
              <a:off x="10344714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9" name="object 9359"/>
            <p:cNvSpPr/>
            <p:nvPr/>
          </p:nvSpPr>
          <p:spPr>
            <a:xfrm>
              <a:off x="10366275" y="29407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0" name="object 9360"/>
            <p:cNvSpPr/>
            <p:nvPr/>
          </p:nvSpPr>
          <p:spPr>
            <a:xfrm>
              <a:off x="10389311" y="294075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7172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1" name="object 9361"/>
            <p:cNvSpPr/>
            <p:nvPr/>
          </p:nvSpPr>
          <p:spPr>
            <a:xfrm>
              <a:off x="10037128" y="2940726"/>
              <a:ext cx="359410" cy="26034"/>
            </a:xfrm>
            <a:custGeom>
              <a:avLst/>
              <a:gdLst/>
              <a:ahLst/>
              <a:cxnLst/>
              <a:rect l="l" t="t" r="r" b="b"/>
              <a:pathLst>
                <a:path w="359409" h="26035">
                  <a:moveTo>
                    <a:pt x="0" y="25894"/>
                  </a:moveTo>
                  <a:lnTo>
                    <a:pt x="0" y="0"/>
                  </a:lnTo>
                  <a:lnTo>
                    <a:pt x="359371" y="0"/>
                  </a:lnTo>
                  <a:lnTo>
                    <a:pt x="359371" y="25894"/>
                  </a:lnTo>
                  <a:lnTo>
                    <a:pt x="0" y="25894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2" name="object 9362"/>
            <p:cNvSpPr/>
            <p:nvPr/>
          </p:nvSpPr>
          <p:spPr>
            <a:xfrm>
              <a:off x="10078796" y="1641251"/>
              <a:ext cx="3990975" cy="0"/>
            </a:xfrm>
            <a:custGeom>
              <a:avLst/>
              <a:gdLst/>
              <a:ahLst/>
              <a:cxnLst/>
              <a:rect l="l" t="t" r="r" b="b"/>
              <a:pathLst>
                <a:path w="3990975" h="0">
                  <a:moveTo>
                    <a:pt x="0" y="0"/>
                  </a:moveTo>
                  <a:lnTo>
                    <a:pt x="3990498" y="0"/>
                  </a:lnTo>
                </a:path>
              </a:pathLst>
            </a:custGeom>
            <a:ln w="4450">
              <a:solidFill>
                <a:srgbClr val="231F20"/>
              </a:solidFill>
              <a:prstDash val="lg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3" name="object 9363"/>
            <p:cNvSpPr/>
            <p:nvPr/>
          </p:nvSpPr>
          <p:spPr>
            <a:xfrm>
              <a:off x="10648037" y="3853569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w="0" h="415925">
                  <a:moveTo>
                    <a:pt x="0" y="0"/>
                  </a:moveTo>
                  <a:lnTo>
                    <a:pt x="0" y="4154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4" name="object 9364"/>
            <p:cNvSpPr/>
            <p:nvPr/>
          </p:nvSpPr>
          <p:spPr>
            <a:xfrm>
              <a:off x="10648034" y="3853569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 h="0">
                  <a:moveTo>
                    <a:pt x="280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5" name="object 9365"/>
            <p:cNvSpPr/>
            <p:nvPr/>
          </p:nvSpPr>
          <p:spPr>
            <a:xfrm>
              <a:off x="10928371" y="385356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w="0" h="415925">
                  <a:moveTo>
                    <a:pt x="0" y="415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6" name="object 9366"/>
            <p:cNvSpPr/>
            <p:nvPr/>
          </p:nvSpPr>
          <p:spPr>
            <a:xfrm>
              <a:off x="10648037" y="4269006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 h="0">
                  <a:moveTo>
                    <a:pt x="0" y="0"/>
                  </a:moveTo>
                  <a:lnTo>
                    <a:pt x="2803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7" name="object 9367"/>
            <p:cNvSpPr/>
            <p:nvPr/>
          </p:nvSpPr>
          <p:spPr>
            <a:xfrm>
              <a:off x="10648037" y="39010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8" name="object 9368"/>
            <p:cNvSpPr/>
            <p:nvPr/>
          </p:nvSpPr>
          <p:spPr>
            <a:xfrm>
              <a:off x="10655244" y="390102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9" name="object 9369"/>
            <p:cNvSpPr/>
            <p:nvPr/>
          </p:nvSpPr>
          <p:spPr>
            <a:xfrm>
              <a:off x="10655244" y="391681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0" name="object 9370"/>
            <p:cNvSpPr/>
            <p:nvPr/>
          </p:nvSpPr>
          <p:spPr>
            <a:xfrm>
              <a:off x="10665297" y="39168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1" name="object 9371"/>
            <p:cNvSpPr/>
            <p:nvPr/>
          </p:nvSpPr>
          <p:spPr>
            <a:xfrm>
              <a:off x="10648051" y="392401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2" name="object 9372"/>
            <p:cNvSpPr/>
            <p:nvPr/>
          </p:nvSpPr>
          <p:spPr>
            <a:xfrm>
              <a:off x="10665297" y="391681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3" name="object 9373"/>
            <p:cNvSpPr/>
            <p:nvPr/>
          </p:nvSpPr>
          <p:spPr>
            <a:xfrm>
              <a:off x="10655241" y="39254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18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4" name="object 9374"/>
            <p:cNvSpPr/>
            <p:nvPr/>
          </p:nvSpPr>
          <p:spPr>
            <a:xfrm>
              <a:off x="10655244" y="39240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5" name="object 9375"/>
            <p:cNvSpPr/>
            <p:nvPr/>
          </p:nvSpPr>
          <p:spPr>
            <a:xfrm>
              <a:off x="10678243" y="3916813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w="0" h="253364">
                  <a:moveTo>
                    <a:pt x="0" y="0"/>
                  </a:moveTo>
                  <a:lnTo>
                    <a:pt x="0" y="2530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6" name="object 9376"/>
            <p:cNvSpPr/>
            <p:nvPr/>
          </p:nvSpPr>
          <p:spPr>
            <a:xfrm>
              <a:off x="10673910" y="392545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w="0" h="236220">
                  <a:moveTo>
                    <a:pt x="0" y="235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7" name="object 9377"/>
            <p:cNvSpPr/>
            <p:nvPr/>
          </p:nvSpPr>
          <p:spPr>
            <a:xfrm>
              <a:off x="10655244" y="416119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8" name="object 9378"/>
            <p:cNvSpPr/>
            <p:nvPr/>
          </p:nvSpPr>
          <p:spPr>
            <a:xfrm>
              <a:off x="10665301" y="416982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9" name="object 9379"/>
            <p:cNvSpPr/>
            <p:nvPr/>
          </p:nvSpPr>
          <p:spPr>
            <a:xfrm>
              <a:off x="10655244" y="41611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0" name="object 9380"/>
            <p:cNvSpPr/>
            <p:nvPr/>
          </p:nvSpPr>
          <p:spPr>
            <a:xfrm>
              <a:off x="10655244" y="416982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1" name="object 9381"/>
            <p:cNvSpPr/>
            <p:nvPr/>
          </p:nvSpPr>
          <p:spPr>
            <a:xfrm>
              <a:off x="10648040" y="418563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2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2" name="object 9382"/>
            <p:cNvSpPr/>
            <p:nvPr/>
          </p:nvSpPr>
          <p:spPr>
            <a:xfrm>
              <a:off x="10648037" y="41626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3" name="object 9383"/>
            <p:cNvSpPr/>
            <p:nvPr/>
          </p:nvSpPr>
          <p:spPr>
            <a:xfrm>
              <a:off x="10665297" y="41626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4" name="object 9384"/>
            <p:cNvSpPr/>
            <p:nvPr/>
          </p:nvSpPr>
          <p:spPr>
            <a:xfrm>
              <a:off x="10655245" y="416982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5" name="object 9385"/>
            <p:cNvSpPr/>
            <p:nvPr/>
          </p:nvSpPr>
          <p:spPr>
            <a:xfrm>
              <a:off x="10653805" y="39383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6" name="object 9386"/>
            <p:cNvSpPr/>
            <p:nvPr/>
          </p:nvSpPr>
          <p:spPr>
            <a:xfrm>
              <a:off x="10653805" y="39398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7" name="object 9387"/>
            <p:cNvSpPr/>
            <p:nvPr/>
          </p:nvSpPr>
          <p:spPr>
            <a:xfrm>
              <a:off x="10653250" y="3946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8" name="object 9388"/>
            <p:cNvSpPr/>
            <p:nvPr/>
          </p:nvSpPr>
          <p:spPr>
            <a:xfrm>
              <a:off x="10653805" y="39383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9" name="object 9389"/>
            <p:cNvSpPr/>
            <p:nvPr/>
          </p:nvSpPr>
          <p:spPr>
            <a:xfrm>
              <a:off x="10666720" y="39383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0" name="object 9390"/>
            <p:cNvSpPr/>
            <p:nvPr/>
          </p:nvSpPr>
          <p:spPr>
            <a:xfrm>
              <a:off x="10666725" y="3939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1" name="object 9391"/>
            <p:cNvSpPr/>
            <p:nvPr/>
          </p:nvSpPr>
          <p:spPr>
            <a:xfrm>
              <a:off x="10653784" y="3939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2" name="object 9392"/>
            <p:cNvSpPr/>
            <p:nvPr/>
          </p:nvSpPr>
          <p:spPr>
            <a:xfrm>
              <a:off x="10671050" y="39398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3" name="object 9393"/>
            <p:cNvSpPr/>
            <p:nvPr/>
          </p:nvSpPr>
          <p:spPr>
            <a:xfrm>
              <a:off x="10672489" y="393838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4" name="object 9394"/>
            <p:cNvSpPr/>
            <p:nvPr/>
          </p:nvSpPr>
          <p:spPr>
            <a:xfrm>
              <a:off x="10671034" y="3947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5" name="object 9395"/>
            <p:cNvSpPr/>
            <p:nvPr/>
          </p:nvSpPr>
          <p:spPr>
            <a:xfrm>
              <a:off x="10666725" y="41468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6" name="object 9396"/>
            <p:cNvSpPr/>
            <p:nvPr/>
          </p:nvSpPr>
          <p:spPr>
            <a:xfrm>
              <a:off x="10653784" y="41468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7" name="object 9397"/>
            <p:cNvSpPr/>
            <p:nvPr/>
          </p:nvSpPr>
          <p:spPr>
            <a:xfrm>
              <a:off x="10653805" y="3939813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2069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8" name="object 9398"/>
            <p:cNvSpPr/>
            <p:nvPr/>
          </p:nvSpPr>
          <p:spPr>
            <a:xfrm>
              <a:off x="10653805" y="3939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9" name="object 9399"/>
            <p:cNvSpPr/>
            <p:nvPr/>
          </p:nvSpPr>
          <p:spPr>
            <a:xfrm>
              <a:off x="10666720" y="39398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0" name="object 9400"/>
            <p:cNvSpPr/>
            <p:nvPr/>
          </p:nvSpPr>
          <p:spPr>
            <a:xfrm>
              <a:off x="10671050" y="3939819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w="0" h="207010">
                  <a:moveTo>
                    <a:pt x="0" y="0"/>
                  </a:moveTo>
                  <a:lnTo>
                    <a:pt x="0" y="20698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1" name="object 9401"/>
            <p:cNvSpPr/>
            <p:nvPr/>
          </p:nvSpPr>
          <p:spPr>
            <a:xfrm>
              <a:off x="10653805" y="41396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2" name="object 9402"/>
            <p:cNvSpPr/>
            <p:nvPr/>
          </p:nvSpPr>
          <p:spPr>
            <a:xfrm>
              <a:off x="10653805" y="41396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3" name="object 9403"/>
            <p:cNvSpPr/>
            <p:nvPr/>
          </p:nvSpPr>
          <p:spPr>
            <a:xfrm>
              <a:off x="10653250" y="41390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4" name="object 9404"/>
            <p:cNvSpPr/>
            <p:nvPr/>
          </p:nvSpPr>
          <p:spPr>
            <a:xfrm>
              <a:off x="10672489" y="41396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5" name="object 9405"/>
            <p:cNvSpPr/>
            <p:nvPr/>
          </p:nvSpPr>
          <p:spPr>
            <a:xfrm>
              <a:off x="10671050" y="413962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6" name="object 9406"/>
            <p:cNvSpPr/>
            <p:nvPr/>
          </p:nvSpPr>
          <p:spPr>
            <a:xfrm>
              <a:off x="10671050" y="41396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7" name="object 9407"/>
            <p:cNvSpPr/>
            <p:nvPr/>
          </p:nvSpPr>
          <p:spPr>
            <a:xfrm>
              <a:off x="10666709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8" name="object 9408"/>
            <p:cNvSpPr/>
            <p:nvPr/>
          </p:nvSpPr>
          <p:spPr>
            <a:xfrm>
              <a:off x="10653784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9" name="object 9409"/>
            <p:cNvSpPr/>
            <p:nvPr/>
          </p:nvSpPr>
          <p:spPr>
            <a:xfrm>
              <a:off x="10653805" y="41468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0" name="object 9410"/>
            <p:cNvSpPr/>
            <p:nvPr/>
          </p:nvSpPr>
          <p:spPr>
            <a:xfrm>
              <a:off x="10666720" y="41468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1" name="object 9411"/>
            <p:cNvSpPr/>
            <p:nvPr/>
          </p:nvSpPr>
          <p:spPr>
            <a:xfrm>
              <a:off x="10662420" y="41151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2" name="object 9412"/>
            <p:cNvSpPr/>
            <p:nvPr/>
          </p:nvSpPr>
          <p:spPr>
            <a:xfrm>
              <a:off x="10662420" y="40921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3" name="object 9413"/>
            <p:cNvSpPr/>
            <p:nvPr/>
          </p:nvSpPr>
          <p:spPr>
            <a:xfrm>
              <a:off x="10662420" y="40246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4" name="object 9414"/>
            <p:cNvSpPr/>
            <p:nvPr/>
          </p:nvSpPr>
          <p:spPr>
            <a:xfrm>
              <a:off x="10662420" y="4001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5" name="object 9415"/>
            <p:cNvSpPr/>
            <p:nvPr/>
          </p:nvSpPr>
          <p:spPr>
            <a:xfrm>
              <a:off x="10662420" y="393407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6" name="object 9416"/>
            <p:cNvSpPr/>
            <p:nvPr/>
          </p:nvSpPr>
          <p:spPr>
            <a:xfrm>
              <a:off x="10662420" y="39211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7" name="object 9417"/>
            <p:cNvSpPr/>
            <p:nvPr/>
          </p:nvSpPr>
          <p:spPr>
            <a:xfrm>
              <a:off x="10662420" y="41497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8" name="object 9418"/>
            <p:cNvSpPr/>
            <p:nvPr/>
          </p:nvSpPr>
          <p:spPr>
            <a:xfrm>
              <a:off x="10662420" y="4149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9" name="object 9419"/>
            <p:cNvSpPr/>
            <p:nvPr/>
          </p:nvSpPr>
          <p:spPr>
            <a:xfrm>
              <a:off x="10663842" y="41496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0" name="object 9420"/>
            <p:cNvSpPr/>
            <p:nvPr/>
          </p:nvSpPr>
          <p:spPr>
            <a:xfrm>
              <a:off x="10656681" y="41597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1" name="object 9421"/>
            <p:cNvSpPr/>
            <p:nvPr/>
          </p:nvSpPr>
          <p:spPr>
            <a:xfrm>
              <a:off x="10656681" y="41597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2" name="object 9422"/>
            <p:cNvSpPr/>
            <p:nvPr/>
          </p:nvSpPr>
          <p:spPr>
            <a:xfrm>
              <a:off x="10663842" y="41597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3" name="object 9423"/>
            <p:cNvSpPr/>
            <p:nvPr/>
          </p:nvSpPr>
          <p:spPr>
            <a:xfrm>
              <a:off x="10669611" y="41597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4" name="object 9424"/>
            <p:cNvSpPr/>
            <p:nvPr/>
          </p:nvSpPr>
          <p:spPr>
            <a:xfrm>
              <a:off x="10656669" y="41611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5" name="object 9425"/>
            <p:cNvSpPr/>
            <p:nvPr/>
          </p:nvSpPr>
          <p:spPr>
            <a:xfrm>
              <a:off x="10656681" y="39254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6" name="object 9426"/>
            <p:cNvSpPr/>
            <p:nvPr/>
          </p:nvSpPr>
          <p:spPr>
            <a:xfrm>
              <a:off x="10669611" y="39254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7" name="object 9427"/>
            <p:cNvSpPr/>
            <p:nvPr/>
          </p:nvSpPr>
          <p:spPr>
            <a:xfrm>
              <a:off x="10663831" y="39268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8" name="object 9428"/>
            <p:cNvSpPr/>
            <p:nvPr/>
          </p:nvSpPr>
          <p:spPr>
            <a:xfrm>
              <a:off x="10656661" y="39268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9" name="object 9429"/>
            <p:cNvSpPr/>
            <p:nvPr/>
          </p:nvSpPr>
          <p:spPr>
            <a:xfrm>
              <a:off x="10656681" y="39254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0" name="object 9430"/>
            <p:cNvSpPr/>
            <p:nvPr/>
          </p:nvSpPr>
          <p:spPr>
            <a:xfrm>
              <a:off x="10663842" y="392687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1" name="object 9431"/>
            <p:cNvSpPr/>
            <p:nvPr/>
          </p:nvSpPr>
          <p:spPr>
            <a:xfrm>
              <a:off x="10662397" y="393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2" name="object 9432"/>
            <p:cNvSpPr/>
            <p:nvPr/>
          </p:nvSpPr>
          <p:spPr>
            <a:xfrm>
              <a:off x="10662420" y="39268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3" name="object 9433"/>
            <p:cNvSpPr/>
            <p:nvPr/>
          </p:nvSpPr>
          <p:spPr>
            <a:xfrm>
              <a:off x="10660982" y="39326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4" name="object 9434"/>
            <p:cNvSpPr/>
            <p:nvPr/>
          </p:nvSpPr>
          <p:spPr>
            <a:xfrm>
              <a:off x="10661866" y="393207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1104" y="4876"/>
                  </a:moveTo>
                  <a:lnTo>
                    <a:pt x="939" y="4483"/>
                  </a:lnTo>
                  <a:lnTo>
                    <a:pt x="546" y="4318"/>
                  </a:lnTo>
                  <a:lnTo>
                    <a:pt x="152" y="4483"/>
                  </a:lnTo>
                  <a:lnTo>
                    <a:pt x="0" y="4876"/>
                  </a:lnTo>
                  <a:lnTo>
                    <a:pt x="152" y="5257"/>
                  </a:lnTo>
                  <a:lnTo>
                    <a:pt x="546" y="5422"/>
                  </a:lnTo>
                  <a:lnTo>
                    <a:pt x="939" y="5257"/>
                  </a:lnTo>
                  <a:lnTo>
                    <a:pt x="1104" y="4876"/>
                  </a:lnTo>
                  <a:close/>
                </a:path>
                <a:path w="2540" h="5714">
                  <a:moveTo>
                    <a:pt x="2527" y="4876"/>
                  </a:moveTo>
                  <a:lnTo>
                    <a:pt x="2362" y="4483"/>
                  </a:lnTo>
                  <a:lnTo>
                    <a:pt x="1968" y="4318"/>
                  </a:lnTo>
                  <a:lnTo>
                    <a:pt x="1574" y="4483"/>
                  </a:lnTo>
                  <a:lnTo>
                    <a:pt x="1409" y="4876"/>
                  </a:lnTo>
                  <a:lnTo>
                    <a:pt x="1574" y="5257"/>
                  </a:lnTo>
                  <a:lnTo>
                    <a:pt x="1968" y="5422"/>
                  </a:lnTo>
                  <a:lnTo>
                    <a:pt x="2362" y="5257"/>
                  </a:lnTo>
                  <a:lnTo>
                    <a:pt x="2527" y="4876"/>
                  </a:lnTo>
                  <a:close/>
                </a:path>
                <a:path w="2540" h="5714">
                  <a:moveTo>
                    <a:pt x="2527" y="558"/>
                  </a:moveTo>
                  <a:lnTo>
                    <a:pt x="2362" y="165"/>
                  </a:lnTo>
                  <a:lnTo>
                    <a:pt x="1968" y="0"/>
                  </a:lnTo>
                  <a:lnTo>
                    <a:pt x="1574" y="165"/>
                  </a:lnTo>
                  <a:lnTo>
                    <a:pt x="1409" y="558"/>
                  </a:lnTo>
                  <a:lnTo>
                    <a:pt x="1574" y="952"/>
                  </a:lnTo>
                  <a:lnTo>
                    <a:pt x="1968" y="1104"/>
                  </a:lnTo>
                  <a:lnTo>
                    <a:pt x="2362" y="952"/>
                  </a:lnTo>
                  <a:lnTo>
                    <a:pt x="252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5" name="object 9435"/>
            <p:cNvSpPr/>
            <p:nvPr/>
          </p:nvSpPr>
          <p:spPr>
            <a:xfrm>
              <a:off x="10662420" y="393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6" name="object 9436"/>
            <p:cNvSpPr/>
            <p:nvPr/>
          </p:nvSpPr>
          <p:spPr>
            <a:xfrm>
              <a:off x="10662420" y="391970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7" name="object 9437"/>
            <p:cNvSpPr/>
            <p:nvPr/>
          </p:nvSpPr>
          <p:spPr>
            <a:xfrm>
              <a:off x="10646604" y="393694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8" name="object 9438"/>
            <p:cNvSpPr/>
            <p:nvPr/>
          </p:nvSpPr>
          <p:spPr>
            <a:xfrm>
              <a:off x="10662397" y="4149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9" name="object 9439"/>
            <p:cNvSpPr/>
            <p:nvPr/>
          </p:nvSpPr>
          <p:spPr>
            <a:xfrm>
              <a:off x="10660976" y="4154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0" name="object 9440"/>
            <p:cNvSpPr/>
            <p:nvPr/>
          </p:nvSpPr>
          <p:spPr>
            <a:xfrm>
              <a:off x="10661866" y="4149146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46" y="1104"/>
                  </a:lnTo>
                  <a:lnTo>
                    <a:pt x="939" y="952"/>
                  </a:lnTo>
                  <a:lnTo>
                    <a:pt x="1104" y="558"/>
                  </a:lnTo>
                  <a:close/>
                </a:path>
                <a:path w="2540" h="5714">
                  <a:moveTo>
                    <a:pt x="2527" y="4864"/>
                  </a:moveTo>
                  <a:lnTo>
                    <a:pt x="2362" y="4470"/>
                  </a:lnTo>
                  <a:lnTo>
                    <a:pt x="1968" y="4305"/>
                  </a:lnTo>
                  <a:lnTo>
                    <a:pt x="1574" y="4470"/>
                  </a:lnTo>
                  <a:lnTo>
                    <a:pt x="1409" y="4864"/>
                  </a:lnTo>
                  <a:lnTo>
                    <a:pt x="1574" y="5257"/>
                  </a:lnTo>
                  <a:lnTo>
                    <a:pt x="1968" y="5422"/>
                  </a:lnTo>
                  <a:lnTo>
                    <a:pt x="2362" y="5257"/>
                  </a:lnTo>
                  <a:lnTo>
                    <a:pt x="2527" y="4864"/>
                  </a:lnTo>
                  <a:close/>
                </a:path>
                <a:path w="2540" h="5714">
                  <a:moveTo>
                    <a:pt x="2527" y="558"/>
                  </a:moveTo>
                  <a:lnTo>
                    <a:pt x="2362" y="165"/>
                  </a:lnTo>
                  <a:lnTo>
                    <a:pt x="1968" y="0"/>
                  </a:lnTo>
                  <a:lnTo>
                    <a:pt x="1574" y="165"/>
                  </a:lnTo>
                  <a:lnTo>
                    <a:pt x="1409" y="558"/>
                  </a:lnTo>
                  <a:lnTo>
                    <a:pt x="1574" y="952"/>
                  </a:lnTo>
                  <a:lnTo>
                    <a:pt x="1968" y="1104"/>
                  </a:lnTo>
                  <a:lnTo>
                    <a:pt x="2362" y="952"/>
                  </a:lnTo>
                  <a:lnTo>
                    <a:pt x="252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1" name="object 9441"/>
            <p:cNvSpPr/>
            <p:nvPr/>
          </p:nvSpPr>
          <p:spPr>
            <a:xfrm>
              <a:off x="10662420" y="413387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2" name="object 9442"/>
            <p:cNvSpPr/>
            <p:nvPr/>
          </p:nvSpPr>
          <p:spPr>
            <a:xfrm>
              <a:off x="10646614" y="414969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3" name="object 9443"/>
            <p:cNvSpPr/>
            <p:nvPr/>
          </p:nvSpPr>
          <p:spPr>
            <a:xfrm>
              <a:off x="10660982" y="39326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4" name="object 9444"/>
            <p:cNvSpPr/>
            <p:nvPr/>
          </p:nvSpPr>
          <p:spPr>
            <a:xfrm>
              <a:off x="10659543" y="39326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5" name="object 9445"/>
            <p:cNvSpPr/>
            <p:nvPr/>
          </p:nvSpPr>
          <p:spPr>
            <a:xfrm>
              <a:off x="10659543" y="39326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6" name="object 9446"/>
            <p:cNvSpPr/>
            <p:nvPr/>
          </p:nvSpPr>
          <p:spPr>
            <a:xfrm>
              <a:off x="10666720" y="393262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7" name="object 9447"/>
            <p:cNvSpPr/>
            <p:nvPr/>
          </p:nvSpPr>
          <p:spPr>
            <a:xfrm>
              <a:off x="10663842" y="3932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8" name="object 9448"/>
            <p:cNvSpPr/>
            <p:nvPr/>
          </p:nvSpPr>
          <p:spPr>
            <a:xfrm>
              <a:off x="10663842" y="39326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9" name="object 9449"/>
            <p:cNvSpPr/>
            <p:nvPr/>
          </p:nvSpPr>
          <p:spPr>
            <a:xfrm>
              <a:off x="10660982" y="3934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0" name="object 9450"/>
            <p:cNvSpPr/>
            <p:nvPr/>
          </p:nvSpPr>
          <p:spPr>
            <a:xfrm>
              <a:off x="10659543" y="393409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1" name="object 9451"/>
            <p:cNvSpPr/>
            <p:nvPr/>
          </p:nvSpPr>
          <p:spPr>
            <a:xfrm>
              <a:off x="10659543" y="39340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2" name="object 9452"/>
            <p:cNvSpPr/>
            <p:nvPr/>
          </p:nvSpPr>
          <p:spPr>
            <a:xfrm>
              <a:off x="10666720" y="393407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3" name="object 9453"/>
            <p:cNvSpPr/>
            <p:nvPr/>
          </p:nvSpPr>
          <p:spPr>
            <a:xfrm>
              <a:off x="10663842" y="393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4" name="object 9454"/>
            <p:cNvSpPr/>
            <p:nvPr/>
          </p:nvSpPr>
          <p:spPr>
            <a:xfrm>
              <a:off x="10663842" y="39340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5" name="object 9455"/>
            <p:cNvSpPr/>
            <p:nvPr/>
          </p:nvSpPr>
          <p:spPr>
            <a:xfrm>
              <a:off x="10660982" y="39369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6" name="object 9456"/>
            <p:cNvSpPr/>
            <p:nvPr/>
          </p:nvSpPr>
          <p:spPr>
            <a:xfrm>
              <a:off x="10659547" y="394988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7" name="object 9457"/>
            <p:cNvSpPr/>
            <p:nvPr/>
          </p:nvSpPr>
          <p:spPr>
            <a:xfrm>
              <a:off x="10660982" y="39383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8" name="object 9458"/>
            <p:cNvSpPr/>
            <p:nvPr/>
          </p:nvSpPr>
          <p:spPr>
            <a:xfrm>
              <a:off x="10658983" y="394070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04" y="558"/>
                  </a:lnTo>
                  <a:close/>
                </a:path>
                <a:path w="8890" h="1270">
                  <a:moveTo>
                    <a:pt x="8280" y="558"/>
                  </a:moveTo>
                  <a:lnTo>
                    <a:pt x="8128" y="165"/>
                  </a:lnTo>
                  <a:lnTo>
                    <a:pt x="7734" y="0"/>
                  </a:lnTo>
                  <a:lnTo>
                    <a:pt x="7340" y="165"/>
                  </a:lnTo>
                  <a:lnTo>
                    <a:pt x="7175" y="558"/>
                  </a:lnTo>
                  <a:lnTo>
                    <a:pt x="7340" y="952"/>
                  </a:lnTo>
                  <a:lnTo>
                    <a:pt x="7734" y="1104"/>
                  </a:lnTo>
                  <a:lnTo>
                    <a:pt x="8128" y="952"/>
                  </a:lnTo>
                  <a:lnTo>
                    <a:pt x="828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9" name="object 9459"/>
            <p:cNvSpPr/>
            <p:nvPr/>
          </p:nvSpPr>
          <p:spPr>
            <a:xfrm>
              <a:off x="10659543" y="413677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0" name="object 9460"/>
            <p:cNvSpPr/>
            <p:nvPr/>
          </p:nvSpPr>
          <p:spPr>
            <a:xfrm>
              <a:off x="10660982" y="4148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1" name="object 9461"/>
            <p:cNvSpPr/>
            <p:nvPr/>
          </p:nvSpPr>
          <p:spPr>
            <a:xfrm>
              <a:off x="10659526" y="41525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2" name="object 9462"/>
            <p:cNvSpPr/>
            <p:nvPr/>
          </p:nvSpPr>
          <p:spPr>
            <a:xfrm>
              <a:off x="10659543" y="41367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3" name="object 9463"/>
            <p:cNvSpPr/>
            <p:nvPr/>
          </p:nvSpPr>
          <p:spPr>
            <a:xfrm>
              <a:off x="10660973" y="41482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4" name="object 9464"/>
            <p:cNvSpPr/>
            <p:nvPr/>
          </p:nvSpPr>
          <p:spPr>
            <a:xfrm>
              <a:off x="10663842" y="414825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5" name="object 9465"/>
            <p:cNvSpPr/>
            <p:nvPr/>
          </p:nvSpPr>
          <p:spPr>
            <a:xfrm>
              <a:off x="10666720" y="413677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6" name="object 9466"/>
            <p:cNvSpPr/>
            <p:nvPr/>
          </p:nvSpPr>
          <p:spPr>
            <a:xfrm>
              <a:off x="10663840" y="41525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7" name="object 9467"/>
            <p:cNvSpPr/>
            <p:nvPr/>
          </p:nvSpPr>
          <p:spPr>
            <a:xfrm>
              <a:off x="10658983" y="414484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04" y="558"/>
                  </a:lnTo>
                  <a:close/>
                </a:path>
                <a:path w="8890" h="1270">
                  <a:moveTo>
                    <a:pt x="8280" y="558"/>
                  </a:moveTo>
                  <a:lnTo>
                    <a:pt x="8128" y="165"/>
                  </a:lnTo>
                  <a:lnTo>
                    <a:pt x="7734" y="0"/>
                  </a:lnTo>
                  <a:lnTo>
                    <a:pt x="7340" y="165"/>
                  </a:lnTo>
                  <a:lnTo>
                    <a:pt x="7175" y="558"/>
                  </a:lnTo>
                  <a:lnTo>
                    <a:pt x="7340" y="939"/>
                  </a:lnTo>
                  <a:lnTo>
                    <a:pt x="7734" y="1104"/>
                  </a:lnTo>
                  <a:lnTo>
                    <a:pt x="8128" y="939"/>
                  </a:lnTo>
                  <a:lnTo>
                    <a:pt x="828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8" name="object 9468"/>
            <p:cNvSpPr/>
            <p:nvPr/>
          </p:nvSpPr>
          <p:spPr>
            <a:xfrm>
              <a:off x="10659543" y="41453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9" name="object 9469"/>
            <p:cNvSpPr/>
            <p:nvPr/>
          </p:nvSpPr>
          <p:spPr>
            <a:xfrm>
              <a:off x="10660982" y="41525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0" name="object 9470"/>
            <p:cNvSpPr/>
            <p:nvPr/>
          </p:nvSpPr>
          <p:spPr>
            <a:xfrm>
              <a:off x="10659526" y="4154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1" name="object 9471"/>
            <p:cNvSpPr/>
            <p:nvPr/>
          </p:nvSpPr>
          <p:spPr>
            <a:xfrm>
              <a:off x="10663842" y="41525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2" name="object 9472"/>
            <p:cNvSpPr/>
            <p:nvPr/>
          </p:nvSpPr>
          <p:spPr>
            <a:xfrm>
              <a:off x="10666720" y="414538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3" name="object 9473"/>
            <p:cNvSpPr/>
            <p:nvPr/>
          </p:nvSpPr>
          <p:spPr>
            <a:xfrm>
              <a:off x="10663840" y="41540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4" name="object 9474"/>
            <p:cNvSpPr/>
            <p:nvPr/>
          </p:nvSpPr>
          <p:spPr>
            <a:xfrm>
              <a:off x="10660973" y="4149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5" name="object 9475"/>
            <p:cNvSpPr/>
            <p:nvPr/>
          </p:nvSpPr>
          <p:spPr>
            <a:xfrm>
              <a:off x="10668173" y="4014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6" name="object 9476"/>
            <p:cNvSpPr/>
            <p:nvPr/>
          </p:nvSpPr>
          <p:spPr>
            <a:xfrm>
              <a:off x="10656687" y="401600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7" name="object 9477"/>
            <p:cNvSpPr/>
            <p:nvPr/>
          </p:nvSpPr>
          <p:spPr>
            <a:xfrm>
              <a:off x="10656681" y="40145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8" name="object 9478"/>
            <p:cNvSpPr/>
            <p:nvPr/>
          </p:nvSpPr>
          <p:spPr>
            <a:xfrm>
              <a:off x="10656681" y="401457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9" name="object 9479"/>
            <p:cNvSpPr/>
            <p:nvPr/>
          </p:nvSpPr>
          <p:spPr>
            <a:xfrm>
              <a:off x="10660418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17" y="55168"/>
                  </a:moveTo>
                  <a:lnTo>
                    <a:pt x="952" y="54775"/>
                  </a:lnTo>
                  <a:lnTo>
                    <a:pt x="558" y="54622"/>
                  </a:lnTo>
                  <a:lnTo>
                    <a:pt x="165" y="54775"/>
                  </a:lnTo>
                  <a:lnTo>
                    <a:pt x="0" y="55168"/>
                  </a:lnTo>
                  <a:lnTo>
                    <a:pt x="165" y="55562"/>
                  </a:lnTo>
                  <a:lnTo>
                    <a:pt x="558" y="55727"/>
                  </a:lnTo>
                  <a:lnTo>
                    <a:pt x="952" y="55562"/>
                  </a:lnTo>
                  <a:lnTo>
                    <a:pt x="1117" y="55168"/>
                  </a:lnTo>
                  <a:close/>
                </a:path>
                <a:path w="1270" h="558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0" name="object 9480"/>
            <p:cNvSpPr/>
            <p:nvPr/>
          </p:nvSpPr>
          <p:spPr>
            <a:xfrm>
              <a:off x="10660976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1" name="object 9481"/>
            <p:cNvSpPr/>
            <p:nvPr/>
          </p:nvSpPr>
          <p:spPr>
            <a:xfrm>
              <a:off x="10661865" y="40700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2" name="object 9482"/>
            <p:cNvSpPr/>
            <p:nvPr/>
          </p:nvSpPr>
          <p:spPr>
            <a:xfrm>
              <a:off x="10662397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3" name="object 9483"/>
            <p:cNvSpPr/>
            <p:nvPr/>
          </p:nvSpPr>
          <p:spPr>
            <a:xfrm>
              <a:off x="10663287" y="40700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4" name="object 9484"/>
            <p:cNvSpPr/>
            <p:nvPr/>
          </p:nvSpPr>
          <p:spPr>
            <a:xfrm>
              <a:off x="10663841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5" name="object 9485"/>
            <p:cNvSpPr/>
            <p:nvPr/>
          </p:nvSpPr>
          <p:spPr>
            <a:xfrm>
              <a:off x="10664736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04" y="55168"/>
                  </a:moveTo>
                  <a:lnTo>
                    <a:pt x="952" y="54775"/>
                  </a:lnTo>
                  <a:lnTo>
                    <a:pt x="558" y="54622"/>
                  </a:lnTo>
                  <a:lnTo>
                    <a:pt x="165" y="54775"/>
                  </a:lnTo>
                  <a:lnTo>
                    <a:pt x="0" y="55168"/>
                  </a:lnTo>
                  <a:lnTo>
                    <a:pt x="165" y="55562"/>
                  </a:lnTo>
                  <a:lnTo>
                    <a:pt x="558" y="55727"/>
                  </a:lnTo>
                  <a:lnTo>
                    <a:pt x="952" y="55562"/>
                  </a:lnTo>
                  <a:lnTo>
                    <a:pt x="1104" y="55168"/>
                  </a:lnTo>
                  <a:close/>
                </a:path>
                <a:path w="1270" h="55879">
                  <a:moveTo>
                    <a:pt x="1104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6" name="object 9486"/>
            <p:cNvSpPr/>
            <p:nvPr/>
          </p:nvSpPr>
          <p:spPr>
            <a:xfrm>
              <a:off x="10668173" y="40706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7" name="object 9487"/>
            <p:cNvSpPr/>
            <p:nvPr/>
          </p:nvSpPr>
          <p:spPr>
            <a:xfrm>
              <a:off x="10656687" y="407206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8" name="object 9488"/>
            <p:cNvSpPr/>
            <p:nvPr/>
          </p:nvSpPr>
          <p:spPr>
            <a:xfrm>
              <a:off x="10656681" y="40706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9" name="object 9489"/>
            <p:cNvSpPr/>
            <p:nvPr/>
          </p:nvSpPr>
          <p:spPr>
            <a:xfrm>
              <a:off x="10656681" y="40706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0" name="object 9490"/>
            <p:cNvSpPr/>
            <p:nvPr/>
          </p:nvSpPr>
          <p:spPr>
            <a:xfrm>
              <a:off x="10665297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1" name="object 9491"/>
            <p:cNvSpPr/>
            <p:nvPr/>
          </p:nvSpPr>
          <p:spPr>
            <a:xfrm>
              <a:off x="10656125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04" y="55168"/>
                  </a:moveTo>
                  <a:lnTo>
                    <a:pt x="939" y="54775"/>
                  </a:lnTo>
                  <a:lnTo>
                    <a:pt x="546" y="54622"/>
                  </a:lnTo>
                  <a:lnTo>
                    <a:pt x="152" y="54775"/>
                  </a:lnTo>
                  <a:lnTo>
                    <a:pt x="0" y="55168"/>
                  </a:lnTo>
                  <a:lnTo>
                    <a:pt x="152" y="55562"/>
                  </a:lnTo>
                  <a:lnTo>
                    <a:pt x="546" y="55727"/>
                  </a:lnTo>
                  <a:lnTo>
                    <a:pt x="939" y="55562"/>
                  </a:lnTo>
                  <a:lnTo>
                    <a:pt x="1104" y="55168"/>
                  </a:lnTo>
                  <a:close/>
                </a:path>
                <a:path w="1270" h="55879">
                  <a:moveTo>
                    <a:pt x="1104" y="558"/>
                  </a:moveTo>
                  <a:lnTo>
                    <a:pt x="939" y="165"/>
                  </a:lnTo>
                  <a:lnTo>
                    <a:pt x="546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39"/>
                  </a:lnTo>
                  <a:lnTo>
                    <a:pt x="546" y="1104"/>
                  </a:lnTo>
                  <a:lnTo>
                    <a:pt x="939" y="939"/>
                  </a:lnTo>
                  <a:lnTo>
                    <a:pt x="110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2" name="object 9492"/>
            <p:cNvSpPr/>
            <p:nvPr/>
          </p:nvSpPr>
          <p:spPr>
            <a:xfrm>
              <a:off x="10656681" y="401600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54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3" name="object 9493"/>
            <p:cNvSpPr/>
            <p:nvPr/>
          </p:nvSpPr>
          <p:spPr>
            <a:xfrm>
              <a:off x="10656681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4" name="object 9494"/>
            <p:cNvSpPr/>
            <p:nvPr/>
          </p:nvSpPr>
          <p:spPr>
            <a:xfrm>
              <a:off x="10656659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5" name="object 9495"/>
            <p:cNvSpPr/>
            <p:nvPr/>
          </p:nvSpPr>
          <p:spPr>
            <a:xfrm>
              <a:off x="10658104" y="40160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6" name="object 9496"/>
            <p:cNvSpPr/>
            <p:nvPr/>
          </p:nvSpPr>
          <p:spPr>
            <a:xfrm>
              <a:off x="10658102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7" name="object 9497"/>
            <p:cNvSpPr/>
            <p:nvPr/>
          </p:nvSpPr>
          <p:spPr>
            <a:xfrm>
              <a:off x="10660982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8" name="object 9498"/>
            <p:cNvSpPr/>
            <p:nvPr/>
          </p:nvSpPr>
          <p:spPr>
            <a:xfrm>
              <a:off x="10660976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9" name="object 9499"/>
            <p:cNvSpPr/>
            <p:nvPr/>
          </p:nvSpPr>
          <p:spPr>
            <a:xfrm>
              <a:off x="10662420" y="40160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0" name="object 9500"/>
            <p:cNvSpPr/>
            <p:nvPr/>
          </p:nvSpPr>
          <p:spPr>
            <a:xfrm>
              <a:off x="10662417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1" name="object 9501"/>
            <p:cNvSpPr/>
            <p:nvPr/>
          </p:nvSpPr>
          <p:spPr>
            <a:xfrm>
              <a:off x="10665297" y="40160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2" name="object 9502"/>
            <p:cNvSpPr/>
            <p:nvPr/>
          </p:nvSpPr>
          <p:spPr>
            <a:xfrm>
              <a:off x="10665294" y="40706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3" name="object 9503"/>
            <p:cNvSpPr/>
            <p:nvPr/>
          </p:nvSpPr>
          <p:spPr>
            <a:xfrm>
              <a:off x="10668173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4" name="object 9504"/>
            <p:cNvSpPr/>
            <p:nvPr/>
          </p:nvSpPr>
          <p:spPr>
            <a:xfrm>
              <a:off x="10668155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5" name="object 9505"/>
            <p:cNvSpPr/>
            <p:nvPr/>
          </p:nvSpPr>
          <p:spPr>
            <a:xfrm>
              <a:off x="10669056" y="4015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6" name="object 9506"/>
            <p:cNvSpPr/>
            <p:nvPr/>
          </p:nvSpPr>
          <p:spPr>
            <a:xfrm>
              <a:off x="10669611" y="4016001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w="0" h="54610">
                  <a:moveTo>
                    <a:pt x="0" y="0"/>
                  </a:moveTo>
                  <a:lnTo>
                    <a:pt x="0" y="546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7" name="object 9507"/>
            <p:cNvSpPr/>
            <p:nvPr/>
          </p:nvSpPr>
          <p:spPr>
            <a:xfrm>
              <a:off x="10669056" y="40700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8" name="object 9508"/>
            <p:cNvSpPr/>
            <p:nvPr/>
          </p:nvSpPr>
          <p:spPr>
            <a:xfrm>
              <a:off x="10662420" y="400881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9" name="object 9509"/>
            <p:cNvSpPr/>
            <p:nvPr/>
          </p:nvSpPr>
          <p:spPr>
            <a:xfrm>
              <a:off x="10649474" y="404331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0" name="object 9510"/>
            <p:cNvSpPr/>
            <p:nvPr/>
          </p:nvSpPr>
          <p:spPr>
            <a:xfrm>
              <a:off x="10692595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1" name="object 9511"/>
            <p:cNvSpPr/>
            <p:nvPr/>
          </p:nvSpPr>
          <p:spPr>
            <a:xfrm>
              <a:off x="10692595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2" name="object 9512"/>
            <p:cNvSpPr/>
            <p:nvPr/>
          </p:nvSpPr>
          <p:spPr>
            <a:xfrm>
              <a:off x="10693495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3" name="object 9513"/>
            <p:cNvSpPr/>
            <p:nvPr/>
          </p:nvSpPr>
          <p:spPr>
            <a:xfrm>
              <a:off x="10694050" y="3865069"/>
              <a:ext cx="200025" cy="356870"/>
            </a:xfrm>
            <a:custGeom>
              <a:avLst/>
              <a:gdLst/>
              <a:ahLst/>
              <a:cxnLst/>
              <a:rect l="l" t="t" r="r" b="b"/>
              <a:pathLst>
                <a:path w="200025" h="356870">
                  <a:moveTo>
                    <a:pt x="0" y="0"/>
                  </a:moveTo>
                  <a:lnTo>
                    <a:pt x="0" y="356491"/>
                  </a:lnTo>
                </a:path>
                <a:path w="200025" h="356870">
                  <a:moveTo>
                    <a:pt x="0" y="0"/>
                  </a:moveTo>
                  <a:lnTo>
                    <a:pt x="1998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4" name="object 9514"/>
            <p:cNvSpPr/>
            <p:nvPr/>
          </p:nvSpPr>
          <p:spPr>
            <a:xfrm>
              <a:off x="10694049" y="3865069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 h="0">
                  <a:moveTo>
                    <a:pt x="1998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5" name="object 9515"/>
            <p:cNvSpPr/>
            <p:nvPr/>
          </p:nvSpPr>
          <p:spPr>
            <a:xfrm>
              <a:off x="10693495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6" name="object 9516"/>
            <p:cNvSpPr/>
            <p:nvPr/>
          </p:nvSpPr>
          <p:spPr>
            <a:xfrm>
              <a:off x="10890984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7" name="object 9517"/>
            <p:cNvSpPr/>
            <p:nvPr/>
          </p:nvSpPr>
          <p:spPr>
            <a:xfrm>
              <a:off x="10891004" y="38650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8" name="object 9518"/>
            <p:cNvSpPr/>
            <p:nvPr/>
          </p:nvSpPr>
          <p:spPr>
            <a:xfrm>
              <a:off x="10898164" y="386506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9" name="object 9519"/>
            <p:cNvSpPr/>
            <p:nvPr/>
          </p:nvSpPr>
          <p:spPr>
            <a:xfrm>
              <a:off x="10896743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0" name="object 9520"/>
            <p:cNvSpPr/>
            <p:nvPr/>
          </p:nvSpPr>
          <p:spPr>
            <a:xfrm>
              <a:off x="10692600" y="4221571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1" name="object 9521"/>
            <p:cNvSpPr/>
            <p:nvPr/>
          </p:nvSpPr>
          <p:spPr>
            <a:xfrm>
              <a:off x="10694050" y="4221571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 h="0">
                  <a:moveTo>
                    <a:pt x="0" y="0"/>
                  </a:moveTo>
                  <a:lnTo>
                    <a:pt x="202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2" name="object 9522"/>
            <p:cNvSpPr/>
            <p:nvPr/>
          </p:nvSpPr>
          <p:spPr>
            <a:xfrm>
              <a:off x="10898164" y="38621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3" name="object 9523"/>
            <p:cNvSpPr/>
            <p:nvPr/>
          </p:nvSpPr>
          <p:spPr>
            <a:xfrm>
              <a:off x="10691173" y="38621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4" name="object 9524"/>
            <p:cNvSpPr/>
            <p:nvPr/>
          </p:nvSpPr>
          <p:spPr>
            <a:xfrm>
              <a:off x="10691173" y="3862192"/>
              <a:ext cx="201295" cy="0"/>
            </a:xfrm>
            <a:custGeom>
              <a:avLst/>
              <a:gdLst/>
              <a:ahLst/>
              <a:cxnLst/>
              <a:rect l="l" t="t" r="r" b="b"/>
              <a:pathLst>
                <a:path w="201295" h="0">
                  <a:moveTo>
                    <a:pt x="0" y="0"/>
                  </a:moveTo>
                  <a:lnTo>
                    <a:pt x="201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5" name="object 9525"/>
            <p:cNvSpPr/>
            <p:nvPr/>
          </p:nvSpPr>
          <p:spPr>
            <a:xfrm>
              <a:off x="10892426" y="38621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6" name="object 9526"/>
            <p:cNvSpPr/>
            <p:nvPr/>
          </p:nvSpPr>
          <p:spPr>
            <a:xfrm>
              <a:off x="10691173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7" name="object 9527"/>
            <p:cNvSpPr/>
            <p:nvPr/>
          </p:nvSpPr>
          <p:spPr>
            <a:xfrm>
              <a:off x="10691173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8" name="object 9528"/>
            <p:cNvSpPr/>
            <p:nvPr/>
          </p:nvSpPr>
          <p:spPr>
            <a:xfrm>
              <a:off x="10690617" y="38630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9" name="object 9529"/>
            <p:cNvSpPr/>
            <p:nvPr/>
          </p:nvSpPr>
          <p:spPr>
            <a:xfrm>
              <a:off x="10899603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0" name="object 9530"/>
            <p:cNvSpPr/>
            <p:nvPr/>
          </p:nvSpPr>
          <p:spPr>
            <a:xfrm>
              <a:off x="10898164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1" name="object 9531"/>
            <p:cNvSpPr/>
            <p:nvPr/>
          </p:nvSpPr>
          <p:spPr>
            <a:xfrm>
              <a:off x="10898164" y="3863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2" name="object 9532"/>
            <p:cNvSpPr/>
            <p:nvPr/>
          </p:nvSpPr>
          <p:spPr>
            <a:xfrm>
              <a:off x="10684863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3" name="object 9533"/>
            <p:cNvSpPr/>
            <p:nvPr/>
          </p:nvSpPr>
          <p:spPr>
            <a:xfrm>
              <a:off x="10685418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4" name="object 9534"/>
            <p:cNvSpPr/>
            <p:nvPr/>
          </p:nvSpPr>
          <p:spPr>
            <a:xfrm>
              <a:off x="1068541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5" name="object 9535"/>
            <p:cNvSpPr/>
            <p:nvPr/>
          </p:nvSpPr>
          <p:spPr>
            <a:xfrm>
              <a:off x="10691173" y="3865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6" name="object 9536"/>
            <p:cNvSpPr/>
            <p:nvPr/>
          </p:nvSpPr>
          <p:spPr>
            <a:xfrm>
              <a:off x="10691173" y="38650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7" name="object 9537"/>
            <p:cNvSpPr/>
            <p:nvPr/>
          </p:nvSpPr>
          <p:spPr>
            <a:xfrm>
              <a:off x="10899603" y="38650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8" name="object 9538"/>
            <p:cNvSpPr/>
            <p:nvPr/>
          </p:nvSpPr>
          <p:spPr>
            <a:xfrm>
              <a:off x="10899603" y="3865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9" name="object 9539"/>
            <p:cNvSpPr/>
            <p:nvPr/>
          </p:nvSpPr>
          <p:spPr>
            <a:xfrm>
              <a:off x="10904801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0" name="object 9540"/>
            <p:cNvSpPr/>
            <p:nvPr/>
          </p:nvSpPr>
          <p:spPr>
            <a:xfrm>
              <a:off x="10899596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1" name="object 9541"/>
            <p:cNvSpPr/>
            <p:nvPr/>
          </p:nvSpPr>
          <p:spPr>
            <a:xfrm>
              <a:off x="1089960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2" name="object 9542"/>
            <p:cNvSpPr/>
            <p:nvPr/>
          </p:nvSpPr>
          <p:spPr>
            <a:xfrm>
              <a:off x="10691173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3" name="object 9543"/>
            <p:cNvSpPr/>
            <p:nvPr/>
          </p:nvSpPr>
          <p:spPr>
            <a:xfrm>
              <a:off x="10694050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4" name="object 9544"/>
            <p:cNvSpPr/>
            <p:nvPr/>
          </p:nvSpPr>
          <p:spPr>
            <a:xfrm>
              <a:off x="10698348" y="386506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5" name="object 9545"/>
            <p:cNvSpPr/>
            <p:nvPr/>
          </p:nvSpPr>
          <p:spPr>
            <a:xfrm>
              <a:off x="10694045" y="422157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6" name="object 9546"/>
            <p:cNvSpPr/>
            <p:nvPr/>
          </p:nvSpPr>
          <p:spPr>
            <a:xfrm>
              <a:off x="10691150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7" name="object 9547"/>
            <p:cNvSpPr/>
            <p:nvPr/>
          </p:nvSpPr>
          <p:spPr>
            <a:xfrm>
              <a:off x="10691173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8" name="object 9548"/>
            <p:cNvSpPr/>
            <p:nvPr/>
          </p:nvSpPr>
          <p:spPr>
            <a:xfrm>
              <a:off x="10892426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9" name="object 9549"/>
            <p:cNvSpPr/>
            <p:nvPr/>
          </p:nvSpPr>
          <p:spPr>
            <a:xfrm>
              <a:off x="10898164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0" name="object 9550"/>
            <p:cNvSpPr/>
            <p:nvPr/>
          </p:nvSpPr>
          <p:spPr>
            <a:xfrm>
              <a:off x="10899603" y="386506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0"/>
                  </a:moveTo>
                  <a:lnTo>
                    <a:pt x="0" y="356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1" name="object 9551"/>
            <p:cNvSpPr/>
            <p:nvPr/>
          </p:nvSpPr>
          <p:spPr>
            <a:xfrm>
              <a:off x="10898158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2" name="object 9552"/>
            <p:cNvSpPr/>
            <p:nvPr/>
          </p:nvSpPr>
          <p:spPr>
            <a:xfrm>
              <a:off x="10892419" y="422157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3" name="object 9553"/>
            <p:cNvSpPr/>
            <p:nvPr/>
          </p:nvSpPr>
          <p:spPr>
            <a:xfrm>
              <a:off x="10892426" y="386506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4" name="object 9554"/>
            <p:cNvSpPr/>
            <p:nvPr/>
          </p:nvSpPr>
          <p:spPr>
            <a:xfrm>
              <a:off x="10684863" y="3884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5" name="object 9555"/>
            <p:cNvSpPr/>
            <p:nvPr/>
          </p:nvSpPr>
          <p:spPr>
            <a:xfrm>
              <a:off x="10685418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6" name="object 9556"/>
            <p:cNvSpPr/>
            <p:nvPr/>
          </p:nvSpPr>
          <p:spPr>
            <a:xfrm>
              <a:off x="10685413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7" name="object 9557"/>
            <p:cNvSpPr/>
            <p:nvPr/>
          </p:nvSpPr>
          <p:spPr>
            <a:xfrm>
              <a:off x="10904801" y="3884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8" name="object 9558"/>
            <p:cNvSpPr/>
            <p:nvPr/>
          </p:nvSpPr>
          <p:spPr>
            <a:xfrm>
              <a:off x="10899596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9" name="object 9559"/>
            <p:cNvSpPr/>
            <p:nvPr/>
          </p:nvSpPr>
          <p:spPr>
            <a:xfrm>
              <a:off x="10899603" y="38851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0" name="object 9560"/>
            <p:cNvSpPr/>
            <p:nvPr/>
          </p:nvSpPr>
          <p:spPr>
            <a:xfrm>
              <a:off x="10684863" y="39766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1" name="object 9561"/>
            <p:cNvSpPr/>
            <p:nvPr/>
          </p:nvSpPr>
          <p:spPr>
            <a:xfrm>
              <a:off x="10685418" y="3977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2" name="object 9562"/>
            <p:cNvSpPr/>
            <p:nvPr/>
          </p:nvSpPr>
          <p:spPr>
            <a:xfrm>
              <a:off x="10685413" y="3977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3" name="object 9563"/>
            <p:cNvSpPr/>
            <p:nvPr/>
          </p:nvSpPr>
          <p:spPr>
            <a:xfrm>
              <a:off x="10691173" y="3977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4" name="object 9564"/>
            <p:cNvSpPr/>
            <p:nvPr/>
          </p:nvSpPr>
          <p:spPr>
            <a:xfrm>
              <a:off x="10691173" y="3977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5" name="object 9565"/>
            <p:cNvSpPr/>
            <p:nvPr/>
          </p:nvSpPr>
          <p:spPr>
            <a:xfrm>
              <a:off x="10904801" y="39766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6" name="object 9566"/>
            <p:cNvSpPr/>
            <p:nvPr/>
          </p:nvSpPr>
          <p:spPr>
            <a:xfrm>
              <a:off x="10899596" y="3977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7" name="object 9567"/>
            <p:cNvSpPr/>
            <p:nvPr/>
          </p:nvSpPr>
          <p:spPr>
            <a:xfrm>
              <a:off x="10899603" y="3977203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0" y="0"/>
                  </a:moveTo>
                  <a:lnTo>
                    <a:pt x="5758" y="0"/>
                  </a:lnTo>
                </a:path>
                <a:path w="635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8" name="object 9568"/>
            <p:cNvSpPr/>
            <p:nvPr/>
          </p:nvSpPr>
          <p:spPr>
            <a:xfrm>
              <a:off x="10899603" y="3977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9" name="object 9569"/>
            <p:cNvSpPr/>
            <p:nvPr/>
          </p:nvSpPr>
          <p:spPr>
            <a:xfrm>
              <a:off x="10684863" y="39967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0" name="object 9570"/>
            <p:cNvSpPr/>
            <p:nvPr/>
          </p:nvSpPr>
          <p:spPr>
            <a:xfrm>
              <a:off x="10685418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1" name="object 9571"/>
            <p:cNvSpPr/>
            <p:nvPr/>
          </p:nvSpPr>
          <p:spPr>
            <a:xfrm>
              <a:off x="10685413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2" name="object 9572"/>
            <p:cNvSpPr/>
            <p:nvPr/>
          </p:nvSpPr>
          <p:spPr>
            <a:xfrm>
              <a:off x="10904801" y="39967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3" name="object 9573"/>
            <p:cNvSpPr/>
            <p:nvPr/>
          </p:nvSpPr>
          <p:spPr>
            <a:xfrm>
              <a:off x="10899596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4" name="object 9574"/>
            <p:cNvSpPr/>
            <p:nvPr/>
          </p:nvSpPr>
          <p:spPr>
            <a:xfrm>
              <a:off x="10899603" y="39973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5" name="object 9575"/>
            <p:cNvSpPr/>
            <p:nvPr/>
          </p:nvSpPr>
          <p:spPr>
            <a:xfrm>
              <a:off x="10909672" y="40059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6" name="object 9576"/>
            <p:cNvSpPr/>
            <p:nvPr/>
          </p:nvSpPr>
          <p:spPr>
            <a:xfrm>
              <a:off x="10909672" y="40045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7" name="object 9577"/>
            <p:cNvSpPr/>
            <p:nvPr/>
          </p:nvSpPr>
          <p:spPr>
            <a:xfrm>
              <a:off x="10909672" y="40030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8" name="object 9578"/>
            <p:cNvSpPr/>
            <p:nvPr/>
          </p:nvSpPr>
          <p:spPr>
            <a:xfrm>
              <a:off x="10899603" y="40030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9" name="object 9579"/>
            <p:cNvSpPr/>
            <p:nvPr/>
          </p:nvSpPr>
          <p:spPr>
            <a:xfrm>
              <a:off x="10909109" y="400251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104" y="7759"/>
                  </a:moveTo>
                  <a:lnTo>
                    <a:pt x="952" y="7366"/>
                  </a:lnTo>
                  <a:lnTo>
                    <a:pt x="558" y="7200"/>
                  </a:lnTo>
                  <a:lnTo>
                    <a:pt x="165" y="7366"/>
                  </a:lnTo>
                  <a:lnTo>
                    <a:pt x="0" y="7759"/>
                  </a:lnTo>
                  <a:lnTo>
                    <a:pt x="165" y="8153"/>
                  </a:lnTo>
                  <a:lnTo>
                    <a:pt x="558" y="8305"/>
                  </a:lnTo>
                  <a:lnTo>
                    <a:pt x="952" y="8153"/>
                  </a:lnTo>
                  <a:lnTo>
                    <a:pt x="1104" y="7759"/>
                  </a:lnTo>
                  <a:close/>
                </a:path>
                <a:path w="1270" h="8889">
                  <a:moveTo>
                    <a:pt x="1104" y="546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46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04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0" name="object 9580"/>
            <p:cNvSpPr/>
            <p:nvPr/>
          </p:nvSpPr>
          <p:spPr>
            <a:xfrm>
              <a:off x="10899609" y="401026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1" name="object 9581"/>
            <p:cNvSpPr/>
            <p:nvPr/>
          </p:nvSpPr>
          <p:spPr>
            <a:xfrm>
              <a:off x="10909672" y="40088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2" name="object 9582"/>
            <p:cNvSpPr/>
            <p:nvPr/>
          </p:nvSpPr>
          <p:spPr>
            <a:xfrm>
              <a:off x="10909117" y="40082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3" name="object 9583"/>
            <p:cNvSpPr/>
            <p:nvPr/>
          </p:nvSpPr>
          <p:spPr>
            <a:xfrm>
              <a:off x="10909672" y="40073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4" name="object 9584"/>
            <p:cNvSpPr/>
            <p:nvPr/>
          </p:nvSpPr>
          <p:spPr>
            <a:xfrm>
              <a:off x="10679682" y="4077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5" name="object 9585"/>
            <p:cNvSpPr/>
            <p:nvPr/>
          </p:nvSpPr>
          <p:spPr>
            <a:xfrm>
              <a:off x="10679127" y="40772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6" name="object 9586"/>
            <p:cNvSpPr/>
            <p:nvPr/>
          </p:nvSpPr>
          <p:spPr>
            <a:xfrm>
              <a:off x="10679682" y="40763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7" name="object 9587"/>
            <p:cNvSpPr/>
            <p:nvPr/>
          </p:nvSpPr>
          <p:spPr>
            <a:xfrm>
              <a:off x="10679127" y="4075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8" name="object 9588"/>
            <p:cNvSpPr/>
            <p:nvPr/>
          </p:nvSpPr>
          <p:spPr>
            <a:xfrm>
              <a:off x="10679682" y="407637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9" name="object 9589"/>
            <p:cNvSpPr/>
            <p:nvPr/>
          </p:nvSpPr>
          <p:spPr>
            <a:xfrm>
              <a:off x="10679127" y="40830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0" name="object 9590"/>
            <p:cNvSpPr/>
            <p:nvPr/>
          </p:nvSpPr>
          <p:spPr>
            <a:xfrm>
              <a:off x="10679696" y="408356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1" name="object 9591"/>
            <p:cNvSpPr/>
            <p:nvPr/>
          </p:nvSpPr>
          <p:spPr>
            <a:xfrm>
              <a:off x="10679682" y="40821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2" name="object 9592"/>
            <p:cNvSpPr/>
            <p:nvPr/>
          </p:nvSpPr>
          <p:spPr>
            <a:xfrm>
              <a:off x="10679682" y="40806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3" name="object 9593"/>
            <p:cNvSpPr/>
            <p:nvPr/>
          </p:nvSpPr>
          <p:spPr>
            <a:xfrm>
              <a:off x="10679682" y="40792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4" name="object 9594"/>
            <p:cNvSpPr/>
            <p:nvPr/>
          </p:nvSpPr>
          <p:spPr>
            <a:xfrm>
              <a:off x="10684863" y="4088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5" name="object 9595"/>
            <p:cNvSpPr/>
            <p:nvPr/>
          </p:nvSpPr>
          <p:spPr>
            <a:xfrm>
              <a:off x="10685418" y="4089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6" name="object 9596"/>
            <p:cNvSpPr/>
            <p:nvPr/>
          </p:nvSpPr>
          <p:spPr>
            <a:xfrm>
              <a:off x="10685413" y="4089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7" name="object 9597"/>
            <p:cNvSpPr/>
            <p:nvPr/>
          </p:nvSpPr>
          <p:spPr>
            <a:xfrm>
              <a:off x="10691173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8" name="object 9598"/>
            <p:cNvSpPr/>
            <p:nvPr/>
          </p:nvSpPr>
          <p:spPr>
            <a:xfrm>
              <a:off x="10691173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9" name="object 9599"/>
            <p:cNvSpPr/>
            <p:nvPr/>
          </p:nvSpPr>
          <p:spPr>
            <a:xfrm>
              <a:off x="10904801" y="4088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0" name="object 9600"/>
            <p:cNvSpPr/>
            <p:nvPr/>
          </p:nvSpPr>
          <p:spPr>
            <a:xfrm>
              <a:off x="10899596" y="4089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1" name="object 9601"/>
            <p:cNvSpPr/>
            <p:nvPr/>
          </p:nvSpPr>
          <p:spPr>
            <a:xfrm>
              <a:off x="10899603" y="4089321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0" y="0"/>
                  </a:moveTo>
                  <a:lnTo>
                    <a:pt x="5758" y="0"/>
                  </a:lnTo>
                </a:path>
                <a:path w="635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2" name="object 9602"/>
            <p:cNvSpPr/>
            <p:nvPr/>
          </p:nvSpPr>
          <p:spPr>
            <a:xfrm>
              <a:off x="10899603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3" name="object 9603"/>
            <p:cNvSpPr/>
            <p:nvPr/>
          </p:nvSpPr>
          <p:spPr>
            <a:xfrm>
              <a:off x="10684863" y="4108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4" name="object 9604"/>
            <p:cNvSpPr/>
            <p:nvPr/>
          </p:nvSpPr>
          <p:spPr>
            <a:xfrm>
              <a:off x="10685418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5" name="object 9605"/>
            <p:cNvSpPr/>
            <p:nvPr/>
          </p:nvSpPr>
          <p:spPr>
            <a:xfrm>
              <a:off x="10685413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6" name="object 9606"/>
            <p:cNvSpPr/>
            <p:nvPr/>
          </p:nvSpPr>
          <p:spPr>
            <a:xfrm>
              <a:off x="10904801" y="4108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7" name="object 9607"/>
            <p:cNvSpPr/>
            <p:nvPr/>
          </p:nvSpPr>
          <p:spPr>
            <a:xfrm>
              <a:off x="10899596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8" name="object 9608"/>
            <p:cNvSpPr/>
            <p:nvPr/>
          </p:nvSpPr>
          <p:spPr>
            <a:xfrm>
              <a:off x="10899603" y="41094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9" name="object 9609"/>
            <p:cNvSpPr/>
            <p:nvPr/>
          </p:nvSpPr>
          <p:spPr>
            <a:xfrm>
              <a:off x="10691173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0" name="object 9610"/>
            <p:cNvSpPr/>
            <p:nvPr/>
          </p:nvSpPr>
          <p:spPr>
            <a:xfrm>
              <a:off x="10691173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1" name="object 9611"/>
            <p:cNvSpPr/>
            <p:nvPr/>
          </p:nvSpPr>
          <p:spPr>
            <a:xfrm>
              <a:off x="10690617" y="4222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2" name="object 9612"/>
            <p:cNvSpPr/>
            <p:nvPr/>
          </p:nvSpPr>
          <p:spPr>
            <a:xfrm>
              <a:off x="10898164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3" name="object 9613"/>
            <p:cNvSpPr/>
            <p:nvPr/>
          </p:nvSpPr>
          <p:spPr>
            <a:xfrm>
              <a:off x="10899603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4" name="object 9614"/>
            <p:cNvSpPr/>
            <p:nvPr/>
          </p:nvSpPr>
          <p:spPr>
            <a:xfrm>
              <a:off x="10898158" y="42230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5" name="object 9615"/>
            <p:cNvSpPr/>
            <p:nvPr/>
          </p:nvSpPr>
          <p:spPr>
            <a:xfrm>
              <a:off x="10684863" y="4200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6" name="object 9616"/>
            <p:cNvSpPr/>
            <p:nvPr/>
          </p:nvSpPr>
          <p:spPr>
            <a:xfrm>
              <a:off x="10685418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7" name="object 9617"/>
            <p:cNvSpPr/>
            <p:nvPr/>
          </p:nvSpPr>
          <p:spPr>
            <a:xfrm>
              <a:off x="10685413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8" name="object 9618"/>
            <p:cNvSpPr/>
            <p:nvPr/>
          </p:nvSpPr>
          <p:spPr>
            <a:xfrm>
              <a:off x="10691173" y="420143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9" name="object 9619"/>
            <p:cNvSpPr/>
            <p:nvPr/>
          </p:nvSpPr>
          <p:spPr>
            <a:xfrm>
              <a:off x="10691173" y="42014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0" name="object 9620"/>
            <p:cNvSpPr/>
            <p:nvPr/>
          </p:nvSpPr>
          <p:spPr>
            <a:xfrm>
              <a:off x="10899603" y="42014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1" name="object 9621"/>
            <p:cNvSpPr/>
            <p:nvPr/>
          </p:nvSpPr>
          <p:spPr>
            <a:xfrm>
              <a:off x="10899603" y="420143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2" name="object 9622"/>
            <p:cNvSpPr/>
            <p:nvPr/>
          </p:nvSpPr>
          <p:spPr>
            <a:xfrm>
              <a:off x="10904801" y="4200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3" name="object 9623"/>
            <p:cNvSpPr/>
            <p:nvPr/>
          </p:nvSpPr>
          <p:spPr>
            <a:xfrm>
              <a:off x="10899596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4" name="object 9624"/>
            <p:cNvSpPr/>
            <p:nvPr/>
          </p:nvSpPr>
          <p:spPr>
            <a:xfrm>
              <a:off x="10899603" y="42014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5" name="object 9625"/>
            <p:cNvSpPr/>
            <p:nvPr/>
          </p:nvSpPr>
          <p:spPr>
            <a:xfrm>
              <a:off x="10691173" y="42215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6" name="object 9626"/>
            <p:cNvSpPr/>
            <p:nvPr/>
          </p:nvSpPr>
          <p:spPr>
            <a:xfrm>
              <a:off x="10898164" y="42215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7" name="object 9627"/>
            <p:cNvSpPr/>
            <p:nvPr/>
          </p:nvSpPr>
          <p:spPr>
            <a:xfrm>
              <a:off x="10691176" y="4224447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 h="0">
                  <a:moveTo>
                    <a:pt x="2069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8" name="object 9628"/>
            <p:cNvSpPr/>
            <p:nvPr/>
          </p:nvSpPr>
          <p:spPr>
            <a:xfrm>
              <a:off x="10684863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9" name="object 9629"/>
            <p:cNvSpPr/>
            <p:nvPr/>
          </p:nvSpPr>
          <p:spPr>
            <a:xfrm>
              <a:off x="10685418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0" name="object 9630"/>
            <p:cNvSpPr/>
            <p:nvPr/>
          </p:nvSpPr>
          <p:spPr>
            <a:xfrm>
              <a:off x="10685413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1" name="object 9631"/>
            <p:cNvSpPr/>
            <p:nvPr/>
          </p:nvSpPr>
          <p:spPr>
            <a:xfrm>
              <a:off x="10904801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2" name="object 9632"/>
            <p:cNvSpPr/>
            <p:nvPr/>
          </p:nvSpPr>
          <p:spPr>
            <a:xfrm>
              <a:off x="10899596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3" name="object 9633"/>
            <p:cNvSpPr/>
            <p:nvPr/>
          </p:nvSpPr>
          <p:spPr>
            <a:xfrm>
              <a:off x="10899603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4" name="object 9634"/>
            <p:cNvSpPr/>
            <p:nvPr/>
          </p:nvSpPr>
          <p:spPr>
            <a:xfrm>
              <a:off x="10912549" y="40734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5" name="object 9635"/>
            <p:cNvSpPr/>
            <p:nvPr/>
          </p:nvSpPr>
          <p:spPr>
            <a:xfrm>
              <a:off x="10912549" y="40116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6" name="object 9636"/>
            <p:cNvSpPr/>
            <p:nvPr/>
          </p:nvSpPr>
          <p:spPr>
            <a:xfrm>
              <a:off x="10912549" y="40116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7" name="object 9637"/>
            <p:cNvSpPr/>
            <p:nvPr/>
          </p:nvSpPr>
          <p:spPr>
            <a:xfrm>
              <a:off x="10913987" y="40116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8" name="object 9638"/>
            <p:cNvSpPr/>
            <p:nvPr/>
          </p:nvSpPr>
          <p:spPr>
            <a:xfrm>
              <a:off x="10913987" y="40734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9" name="object 9639"/>
            <p:cNvSpPr/>
            <p:nvPr/>
          </p:nvSpPr>
          <p:spPr>
            <a:xfrm>
              <a:off x="10912531" y="40749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0" name="object 9640"/>
            <p:cNvSpPr/>
            <p:nvPr/>
          </p:nvSpPr>
          <p:spPr>
            <a:xfrm>
              <a:off x="10911109" y="4064873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51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1" name="object 9641"/>
            <p:cNvSpPr/>
            <p:nvPr/>
          </p:nvSpPr>
          <p:spPr>
            <a:xfrm>
              <a:off x="10911109" y="4064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2" name="object 9642"/>
            <p:cNvSpPr/>
            <p:nvPr/>
          </p:nvSpPr>
          <p:spPr>
            <a:xfrm>
              <a:off x="10912549" y="4064884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0"/>
                  </a:moveTo>
                  <a:lnTo>
                    <a:pt x="0" y="51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3" name="object 9643"/>
            <p:cNvSpPr/>
            <p:nvPr/>
          </p:nvSpPr>
          <p:spPr>
            <a:xfrm>
              <a:off x="10903917" y="41094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4" name="object 9644"/>
            <p:cNvSpPr/>
            <p:nvPr/>
          </p:nvSpPr>
          <p:spPr>
            <a:xfrm>
              <a:off x="10903917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5" name="object 9645"/>
            <p:cNvSpPr/>
            <p:nvPr/>
          </p:nvSpPr>
          <p:spPr>
            <a:xfrm>
              <a:off x="10903917" y="407493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6" name="object 9646"/>
            <p:cNvSpPr/>
            <p:nvPr/>
          </p:nvSpPr>
          <p:spPr>
            <a:xfrm>
              <a:off x="10905355" y="407494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7" name="object 9647"/>
            <p:cNvSpPr/>
            <p:nvPr/>
          </p:nvSpPr>
          <p:spPr>
            <a:xfrm>
              <a:off x="10905355" y="40893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8" name="object 9648"/>
            <p:cNvSpPr/>
            <p:nvPr/>
          </p:nvSpPr>
          <p:spPr>
            <a:xfrm>
              <a:off x="10905355" y="41094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9" name="object 9649"/>
            <p:cNvSpPr/>
            <p:nvPr/>
          </p:nvSpPr>
          <p:spPr>
            <a:xfrm>
              <a:off x="10905350" y="40749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0" name="object 9650"/>
            <p:cNvSpPr/>
            <p:nvPr/>
          </p:nvSpPr>
          <p:spPr>
            <a:xfrm>
              <a:off x="10903917" y="40749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1" name="object 9651"/>
            <p:cNvSpPr/>
            <p:nvPr/>
          </p:nvSpPr>
          <p:spPr>
            <a:xfrm>
              <a:off x="10904791" y="407439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1117" y="3429"/>
                  </a:moveTo>
                  <a:lnTo>
                    <a:pt x="952" y="3048"/>
                  </a:lnTo>
                  <a:lnTo>
                    <a:pt x="558" y="2882"/>
                  </a:lnTo>
                  <a:lnTo>
                    <a:pt x="165" y="3048"/>
                  </a:lnTo>
                  <a:lnTo>
                    <a:pt x="0" y="3429"/>
                  </a:lnTo>
                  <a:lnTo>
                    <a:pt x="165" y="3822"/>
                  </a:lnTo>
                  <a:lnTo>
                    <a:pt x="558" y="3987"/>
                  </a:lnTo>
                  <a:lnTo>
                    <a:pt x="952" y="3822"/>
                  </a:lnTo>
                  <a:lnTo>
                    <a:pt x="1117" y="3429"/>
                  </a:lnTo>
                  <a:close/>
                </a:path>
                <a:path w="6984" h="4445">
                  <a:moveTo>
                    <a:pt x="5422" y="3429"/>
                  </a:moveTo>
                  <a:lnTo>
                    <a:pt x="5270" y="3048"/>
                  </a:lnTo>
                  <a:lnTo>
                    <a:pt x="4876" y="2882"/>
                  </a:lnTo>
                  <a:lnTo>
                    <a:pt x="4483" y="3048"/>
                  </a:lnTo>
                  <a:lnTo>
                    <a:pt x="4318" y="3429"/>
                  </a:lnTo>
                  <a:lnTo>
                    <a:pt x="4483" y="3822"/>
                  </a:lnTo>
                  <a:lnTo>
                    <a:pt x="4876" y="3987"/>
                  </a:lnTo>
                  <a:lnTo>
                    <a:pt x="5270" y="3822"/>
                  </a:lnTo>
                  <a:lnTo>
                    <a:pt x="5422" y="3429"/>
                  </a:lnTo>
                  <a:close/>
                </a:path>
                <a:path w="6984" h="4445">
                  <a:moveTo>
                    <a:pt x="6870" y="558"/>
                  </a:moveTo>
                  <a:lnTo>
                    <a:pt x="6705" y="165"/>
                  </a:lnTo>
                  <a:lnTo>
                    <a:pt x="6311" y="0"/>
                  </a:lnTo>
                  <a:lnTo>
                    <a:pt x="5918" y="165"/>
                  </a:lnTo>
                  <a:lnTo>
                    <a:pt x="5753" y="558"/>
                  </a:lnTo>
                  <a:lnTo>
                    <a:pt x="5918" y="952"/>
                  </a:lnTo>
                  <a:lnTo>
                    <a:pt x="6311" y="1117"/>
                  </a:lnTo>
                  <a:lnTo>
                    <a:pt x="6705" y="952"/>
                  </a:lnTo>
                  <a:lnTo>
                    <a:pt x="687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2" name="object 9652"/>
            <p:cNvSpPr/>
            <p:nvPr/>
          </p:nvSpPr>
          <p:spPr>
            <a:xfrm>
              <a:off x="10905355" y="40778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3" name="object 9653"/>
            <p:cNvSpPr/>
            <p:nvPr/>
          </p:nvSpPr>
          <p:spPr>
            <a:xfrm>
              <a:off x="10909672" y="40778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4" name="object 9654"/>
            <p:cNvSpPr/>
            <p:nvPr/>
          </p:nvSpPr>
          <p:spPr>
            <a:xfrm>
              <a:off x="10905355" y="40778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5" name="object 9655"/>
            <p:cNvSpPr/>
            <p:nvPr/>
          </p:nvSpPr>
          <p:spPr>
            <a:xfrm>
              <a:off x="10909672" y="40821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6" name="object 9656"/>
            <p:cNvSpPr/>
            <p:nvPr/>
          </p:nvSpPr>
          <p:spPr>
            <a:xfrm>
              <a:off x="10905355" y="408214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7" name="object 9657"/>
            <p:cNvSpPr/>
            <p:nvPr/>
          </p:nvSpPr>
          <p:spPr>
            <a:xfrm>
              <a:off x="10909672" y="40864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8" name="object 9658"/>
            <p:cNvSpPr/>
            <p:nvPr/>
          </p:nvSpPr>
          <p:spPr>
            <a:xfrm>
              <a:off x="10905355" y="408644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9" name="object 9659"/>
            <p:cNvSpPr/>
            <p:nvPr/>
          </p:nvSpPr>
          <p:spPr>
            <a:xfrm>
              <a:off x="10909672" y="40936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0" name="object 9660"/>
            <p:cNvSpPr/>
            <p:nvPr/>
          </p:nvSpPr>
          <p:spPr>
            <a:xfrm>
              <a:off x="10905355" y="40936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1" name="object 9661"/>
            <p:cNvSpPr/>
            <p:nvPr/>
          </p:nvSpPr>
          <p:spPr>
            <a:xfrm>
              <a:off x="10909672" y="4099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2" name="object 9662"/>
            <p:cNvSpPr/>
            <p:nvPr/>
          </p:nvSpPr>
          <p:spPr>
            <a:xfrm>
              <a:off x="10905355" y="40993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3" name="object 9663"/>
            <p:cNvSpPr/>
            <p:nvPr/>
          </p:nvSpPr>
          <p:spPr>
            <a:xfrm>
              <a:off x="10909672" y="41036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4" name="object 9664"/>
            <p:cNvSpPr/>
            <p:nvPr/>
          </p:nvSpPr>
          <p:spPr>
            <a:xfrm>
              <a:off x="10905355" y="41036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5" name="object 9665"/>
            <p:cNvSpPr/>
            <p:nvPr/>
          </p:nvSpPr>
          <p:spPr>
            <a:xfrm>
              <a:off x="10909672" y="41080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6" name="object 9666"/>
            <p:cNvSpPr/>
            <p:nvPr/>
          </p:nvSpPr>
          <p:spPr>
            <a:xfrm>
              <a:off x="10905347" y="41094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7" name="object 9667"/>
            <p:cNvSpPr/>
            <p:nvPr/>
          </p:nvSpPr>
          <p:spPr>
            <a:xfrm>
              <a:off x="10905355" y="4107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8" name="object 9668"/>
            <p:cNvSpPr/>
            <p:nvPr/>
          </p:nvSpPr>
          <p:spPr>
            <a:xfrm>
              <a:off x="10903926" y="41108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9" name="object 9669"/>
            <p:cNvSpPr/>
            <p:nvPr/>
          </p:nvSpPr>
          <p:spPr>
            <a:xfrm>
              <a:off x="10905355" y="4110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0" name="object 9670"/>
            <p:cNvSpPr/>
            <p:nvPr/>
          </p:nvSpPr>
          <p:spPr>
            <a:xfrm>
              <a:off x="10910554" y="41103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1" name="object 9671"/>
            <p:cNvSpPr/>
            <p:nvPr/>
          </p:nvSpPr>
          <p:spPr>
            <a:xfrm>
              <a:off x="10903917" y="41166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2" name="object 9672"/>
            <p:cNvSpPr/>
            <p:nvPr/>
          </p:nvSpPr>
          <p:spPr>
            <a:xfrm>
              <a:off x="10918301" y="411662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3" name="object 9673"/>
            <p:cNvSpPr/>
            <p:nvPr/>
          </p:nvSpPr>
          <p:spPr>
            <a:xfrm>
              <a:off x="10903914" y="413818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4" name="object 9674"/>
            <p:cNvSpPr/>
            <p:nvPr/>
          </p:nvSpPr>
          <p:spPr>
            <a:xfrm>
              <a:off x="10903917" y="411663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5" name="object 9675"/>
            <p:cNvSpPr/>
            <p:nvPr/>
          </p:nvSpPr>
          <p:spPr>
            <a:xfrm>
              <a:off x="10677688" y="40355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6" name="object 9676"/>
            <p:cNvSpPr/>
            <p:nvPr/>
          </p:nvSpPr>
          <p:spPr>
            <a:xfrm>
              <a:off x="10678243" y="40361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7" name="object 9677"/>
            <p:cNvSpPr/>
            <p:nvPr/>
          </p:nvSpPr>
          <p:spPr>
            <a:xfrm>
              <a:off x="10678243" y="40447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8" name="object 9678"/>
            <p:cNvSpPr/>
            <p:nvPr/>
          </p:nvSpPr>
          <p:spPr>
            <a:xfrm>
              <a:off x="10677688" y="4049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9" name="object 9679"/>
            <p:cNvSpPr/>
            <p:nvPr/>
          </p:nvSpPr>
          <p:spPr>
            <a:xfrm>
              <a:off x="10678243" y="403610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0" name="object 9680"/>
            <p:cNvSpPr/>
            <p:nvPr/>
          </p:nvSpPr>
          <p:spPr>
            <a:xfrm>
              <a:off x="10678243" y="404186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1" name="object 9681"/>
            <p:cNvSpPr/>
            <p:nvPr/>
          </p:nvSpPr>
          <p:spPr>
            <a:xfrm>
              <a:off x="10688278" y="4041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2" name="object 9682"/>
            <p:cNvSpPr/>
            <p:nvPr/>
          </p:nvSpPr>
          <p:spPr>
            <a:xfrm>
              <a:off x="10678247" y="404476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3" name="object 9683"/>
            <p:cNvSpPr/>
            <p:nvPr/>
          </p:nvSpPr>
          <p:spPr>
            <a:xfrm>
              <a:off x="10911093" y="40505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4" name="object 9684"/>
            <p:cNvSpPr/>
            <p:nvPr/>
          </p:nvSpPr>
          <p:spPr>
            <a:xfrm>
              <a:off x="10911109" y="4044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5" name="object 9685"/>
            <p:cNvSpPr/>
            <p:nvPr/>
          </p:nvSpPr>
          <p:spPr>
            <a:xfrm>
              <a:off x="10911109" y="40361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6" name="object 9686"/>
            <p:cNvSpPr/>
            <p:nvPr/>
          </p:nvSpPr>
          <p:spPr>
            <a:xfrm>
              <a:off x="10911109" y="40361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7" name="object 9687"/>
            <p:cNvSpPr/>
            <p:nvPr/>
          </p:nvSpPr>
          <p:spPr>
            <a:xfrm>
              <a:off x="10902471" y="40447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8" name="object 9688"/>
            <p:cNvSpPr/>
            <p:nvPr/>
          </p:nvSpPr>
          <p:spPr>
            <a:xfrm>
              <a:off x="10902478" y="404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9" name="object 9689"/>
            <p:cNvSpPr/>
            <p:nvPr/>
          </p:nvSpPr>
          <p:spPr>
            <a:xfrm>
              <a:off x="10908232" y="40418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0" name="object 9690"/>
            <p:cNvSpPr/>
            <p:nvPr/>
          </p:nvSpPr>
          <p:spPr>
            <a:xfrm>
              <a:off x="10688278" y="404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1" name="object 9691"/>
            <p:cNvSpPr/>
            <p:nvPr/>
          </p:nvSpPr>
          <p:spPr>
            <a:xfrm>
              <a:off x="10686856" y="402750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6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2" name="object 9692"/>
            <p:cNvSpPr/>
            <p:nvPr/>
          </p:nvSpPr>
          <p:spPr>
            <a:xfrm>
              <a:off x="10902478" y="4041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3" name="object 9693"/>
            <p:cNvSpPr/>
            <p:nvPr/>
          </p:nvSpPr>
          <p:spPr>
            <a:xfrm>
              <a:off x="10902478" y="402748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4" name="object 9694"/>
            <p:cNvSpPr/>
            <p:nvPr/>
          </p:nvSpPr>
          <p:spPr>
            <a:xfrm>
              <a:off x="10683975" y="40404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5" name="object 9695"/>
            <p:cNvSpPr/>
            <p:nvPr/>
          </p:nvSpPr>
          <p:spPr>
            <a:xfrm>
              <a:off x="10683426" y="4039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6" name="object 9696"/>
            <p:cNvSpPr/>
            <p:nvPr/>
          </p:nvSpPr>
          <p:spPr>
            <a:xfrm>
              <a:off x="10683981" y="403469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7" name="object 9697"/>
            <p:cNvSpPr/>
            <p:nvPr/>
          </p:nvSpPr>
          <p:spPr>
            <a:xfrm>
              <a:off x="10689734" y="40347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8" name="object 9698"/>
            <p:cNvSpPr/>
            <p:nvPr/>
          </p:nvSpPr>
          <p:spPr>
            <a:xfrm>
              <a:off x="10691173" y="403470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9" name="object 9699"/>
            <p:cNvSpPr/>
            <p:nvPr/>
          </p:nvSpPr>
          <p:spPr>
            <a:xfrm>
              <a:off x="10689734" y="40404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0" name="object 9700"/>
            <p:cNvSpPr/>
            <p:nvPr/>
          </p:nvSpPr>
          <p:spPr>
            <a:xfrm>
              <a:off x="10689727" y="4051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1" name="object 9701"/>
            <p:cNvSpPr/>
            <p:nvPr/>
          </p:nvSpPr>
          <p:spPr>
            <a:xfrm>
              <a:off x="10683975" y="40461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2" name="object 9702"/>
            <p:cNvSpPr/>
            <p:nvPr/>
          </p:nvSpPr>
          <p:spPr>
            <a:xfrm>
              <a:off x="10683426" y="4045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3" name="object 9703"/>
            <p:cNvSpPr/>
            <p:nvPr/>
          </p:nvSpPr>
          <p:spPr>
            <a:xfrm>
              <a:off x="10683981" y="40461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4" name="object 9704"/>
            <p:cNvSpPr/>
            <p:nvPr/>
          </p:nvSpPr>
          <p:spPr>
            <a:xfrm>
              <a:off x="10899603" y="403470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5" name="object 9705"/>
            <p:cNvSpPr/>
            <p:nvPr/>
          </p:nvSpPr>
          <p:spPr>
            <a:xfrm>
              <a:off x="10901040" y="4040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6" name="object 9706"/>
            <p:cNvSpPr/>
            <p:nvPr/>
          </p:nvSpPr>
          <p:spPr>
            <a:xfrm>
              <a:off x="10899603" y="40347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7" name="object 9707"/>
            <p:cNvSpPr/>
            <p:nvPr/>
          </p:nvSpPr>
          <p:spPr>
            <a:xfrm>
              <a:off x="10901040" y="403470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4324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8" name="object 9708"/>
            <p:cNvSpPr/>
            <p:nvPr/>
          </p:nvSpPr>
          <p:spPr>
            <a:xfrm>
              <a:off x="10904801" y="4039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9" name="object 9709"/>
            <p:cNvSpPr/>
            <p:nvPr/>
          </p:nvSpPr>
          <p:spPr>
            <a:xfrm>
              <a:off x="10901052" y="40404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0" name="object 9710"/>
            <p:cNvSpPr/>
            <p:nvPr/>
          </p:nvSpPr>
          <p:spPr>
            <a:xfrm>
              <a:off x="10901040" y="40461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1" name="object 9711"/>
            <p:cNvSpPr/>
            <p:nvPr/>
          </p:nvSpPr>
          <p:spPr>
            <a:xfrm>
              <a:off x="10904801" y="4045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2" name="object 9712"/>
            <p:cNvSpPr/>
            <p:nvPr/>
          </p:nvSpPr>
          <p:spPr>
            <a:xfrm>
              <a:off x="10901052" y="404619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303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3" name="object 9713"/>
            <p:cNvSpPr/>
            <p:nvPr/>
          </p:nvSpPr>
          <p:spPr>
            <a:xfrm>
              <a:off x="10899585" y="4051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4" name="object 9714"/>
            <p:cNvSpPr/>
            <p:nvPr/>
          </p:nvSpPr>
          <p:spPr>
            <a:xfrm>
              <a:off x="10682542" y="403039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5" name="object 9715"/>
            <p:cNvSpPr/>
            <p:nvPr/>
          </p:nvSpPr>
          <p:spPr>
            <a:xfrm>
              <a:off x="10682542" y="403039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6" name="object 9716"/>
            <p:cNvSpPr/>
            <p:nvPr/>
          </p:nvSpPr>
          <p:spPr>
            <a:xfrm>
              <a:off x="10687723" y="40413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7" name="object 9717"/>
            <p:cNvSpPr/>
            <p:nvPr/>
          </p:nvSpPr>
          <p:spPr>
            <a:xfrm>
              <a:off x="10688278" y="4041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8" name="object 9718"/>
            <p:cNvSpPr/>
            <p:nvPr/>
          </p:nvSpPr>
          <p:spPr>
            <a:xfrm>
              <a:off x="10902473" y="40418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9" name="object 9719"/>
            <p:cNvSpPr/>
            <p:nvPr/>
          </p:nvSpPr>
          <p:spPr>
            <a:xfrm>
              <a:off x="10899603" y="403039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0" name="object 9720"/>
            <p:cNvSpPr/>
            <p:nvPr/>
          </p:nvSpPr>
          <p:spPr>
            <a:xfrm>
              <a:off x="10908232" y="403039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1" name="object 9721"/>
            <p:cNvSpPr/>
            <p:nvPr/>
          </p:nvSpPr>
          <p:spPr>
            <a:xfrm>
              <a:off x="10902478" y="4041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2" name="object 9722"/>
            <p:cNvSpPr/>
            <p:nvPr/>
          </p:nvSpPr>
          <p:spPr>
            <a:xfrm>
              <a:off x="10682542" y="404477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3" name="object 9723"/>
            <p:cNvSpPr/>
            <p:nvPr/>
          </p:nvSpPr>
          <p:spPr>
            <a:xfrm>
              <a:off x="10687723" y="4044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4" name="object 9724"/>
            <p:cNvSpPr/>
            <p:nvPr/>
          </p:nvSpPr>
          <p:spPr>
            <a:xfrm>
              <a:off x="10682544" y="40562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5" name="object 9725"/>
            <p:cNvSpPr/>
            <p:nvPr/>
          </p:nvSpPr>
          <p:spPr>
            <a:xfrm>
              <a:off x="10899593" y="405626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6" name="object 9726"/>
            <p:cNvSpPr/>
            <p:nvPr/>
          </p:nvSpPr>
          <p:spPr>
            <a:xfrm>
              <a:off x="10901923" y="4044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7" name="object 9727"/>
            <p:cNvSpPr/>
            <p:nvPr/>
          </p:nvSpPr>
          <p:spPr>
            <a:xfrm>
              <a:off x="10908232" y="404476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8" name="object 9728"/>
            <p:cNvSpPr/>
            <p:nvPr/>
          </p:nvSpPr>
          <p:spPr>
            <a:xfrm>
              <a:off x="10689171" y="4015453"/>
              <a:ext cx="1270" cy="55880"/>
            </a:xfrm>
            <a:custGeom>
              <a:avLst/>
              <a:gdLst/>
              <a:ahLst/>
              <a:cxnLst/>
              <a:rect l="l" t="t" r="r" b="b"/>
              <a:pathLst>
                <a:path w="1270" h="55879">
                  <a:moveTo>
                    <a:pt x="1117" y="55168"/>
                  </a:moveTo>
                  <a:lnTo>
                    <a:pt x="952" y="54775"/>
                  </a:lnTo>
                  <a:lnTo>
                    <a:pt x="558" y="54622"/>
                  </a:lnTo>
                  <a:lnTo>
                    <a:pt x="165" y="54775"/>
                  </a:lnTo>
                  <a:lnTo>
                    <a:pt x="0" y="55168"/>
                  </a:lnTo>
                  <a:lnTo>
                    <a:pt x="165" y="55562"/>
                  </a:lnTo>
                  <a:lnTo>
                    <a:pt x="558" y="55727"/>
                  </a:lnTo>
                  <a:lnTo>
                    <a:pt x="952" y="55562"/>
                  </a:lnTo>
                  <a:lnTo>
                    <a:pt x="1117" y="55168"/>
                  </a:lnTo>
                  <a:close/>
                </a:path>
                <a:path w="1270" h="558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39"/>
                  </a:lnTo>
                  <a:lnTo>
                    <a:pt x="558" y="1104"/>
                  </a:lnTo>
                  <a:lnTo>
                    <a:pt x="952" y="939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9" name="object 9729"/>
            <p:cNvSpPr/>
            <p:nvPr/>
          </p:nvSpPr>
          <p:spPr>
            <a:xfrm>
              <a:off x="10689734" y="405625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0" name="object 9730"/>
            <p:cNvSpPr/>
            <p:nvPr/>
          </p:nvSpPr>
          <p:spPr>
            <a:xfrm>
              <a:off x="10689734" y="401599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1" name="object 9731"/>
            <p:cNvSpPr/>
            <p:nvPr/>
          </p:nvSpPr>
          <p:spPr>
            <a:xfrm>
              <a:off x="10689734" y="4016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2" name="object 9732"/>
            <p:cNvSpPr/>
            <p:nvPr/>
          </p:nvSpPr>
          <p:spPr>
            <a:xfrm>
              <a:off x="10689727" y="407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3" name="object 9733"/>
            <p:cNvSpPr/>
            <p:nvPr/>
          </p:nvSpPr>
          <p:spPr>
            <a:xfrm>
              <a:off x="10696926" y="400881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90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4" name="object 9734"/>
            <p:cNvSpPr/>
            <p:nvPr/>
          </p:nvSpPr>
          <p:spPr>
            <a:xfrm>
              <a:off x="10671050" y="40433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5" name="object 9735"/>
            <p:cNvSpPr/>
            <p:nvPr/>
          </p:nvSpPr>
          <p:spPr>
            <a:xfrm>
              <a:off x="10942740" y="40433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6" name="object 9736"/>
            <p:cNvSpPr/>
            <p:nvPr/>
          </p:nvSpPr>
          <p:spPr>
            <a:xfrm>
              <a:off x="10965739" y="404331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7" name="object 9737"/>
            <p:cNvSpPr/>
            <p:nvPr/>
          </p:nvSpPr>
          <p:spPr>
            <a:xfrm>
              <a:off x="10794659" y="42661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8" name="object 9738"/>
            <p:cNvSpPr/>
            <p:nvPr/>
          </p:nvSpPr>
          <p:spPr>
            <a:xfrm>
              <a:off x="10794659" y="42761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9" name="object 9739"/>
            <p:cNvSpPr/>
            <p:nvPr/>
          </p:nvSpPr>
          <p:spPr>
            <a:xfrm>
              <a:off x="10913987" y="401313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0" name="object 9740"/>
            <p:cNvSpPr/>
            <p:nvPr/>
          </p:nvSpPr>
          <p:spPr>
            <a:xfrm>
              <a:off x="10925494" y="401313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1" name="object 9741"/>
            <p:cNvSpPr/>
            <p:nvPr/>
          </p:nvSpPr>
          <p:spPr>
            <a:xfrm>
              <a:off x="10914008" y="407349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2" name="object 9742"/>
            <p:cNvSpPr/>
            <p:nvPr/>
          </p:nvSpPr>
          <p:spPr>
            <a:xfrm>
              <a:off x="10913987" y="401314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3" name="object 9743"/>
            <p:cNvSpPr/>
            <p:nvPr/>
          </p:nvSpPr>
          <p:spPr>
            <a:xfrm>
              <a:off x="10912549" y="40131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4" name="object 9744"/>
            <p:cNvSpPr/>
            <p:nvPr/>
          </p:nvSpPr>
          <p:spPr>
            <a:xfrm>
              <a:off x="10913987" y="401313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0"/>
                  </a:moveTo>
                  <a:lnTo>
                    <a:pt x="0" y="603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5" name="object 9745"/>
            <p:cNvSpPr/>
            <p:nvPr/>
          </p:nvSpPr>
          <p:spPr>
            <a:xfrm>
              <a:off x="10912531" y="4073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6" name="object 9746"/>
            <p:cNvSpPr/>
            <p:nvPr/>
          </p:nvSpPr>
          <p:spPr>
            <a:xfrm>
              <a:off x="10912549" y="401314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7" name="object 9747"/>
            <p:cNvSpPr/>
            <p:nvPr/>
          </p:nvSpPr>
          <p:spPr>
            <a:xfrm>
              <a:off x="10925494" y="40131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8" name="object 9748"/>
            <p:cNvSpPr/>
            <p:nvPr/>
          </p:nvSpPr>
          <p:spPr>
            <a:xfrm>
              <a:off x="10925471" y="40734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9" name="object 9749"/>
            <p:cNvSpPr/>
            <p:nvPr/>
          </p:nvSpPr>
          <p:spPr>
            <a:xfrm>
              <a:off x="10892426" y="42316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0" name="object 9750"/>
            <p:cNvSpPr/>
            <p:nvPr/>
          </p:nvSpPr>
          <p:spPr>
            <a:xfrm>
              <a:off x="10893865" y="42316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1" name="object 9751"/>
            <p:cNvSpPr/>
            <p:nvPr/>
          </p:nvSpPr>
          <p:spPr>
            <a:xfrm>
              <a:off x="10892426" y="424313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2" name="object 9752"/>
            <p:cNvSpPr/>
            <p:nvPr/>
          </p:nvSpPr>
          <p:spPr>
            <a:xfrm>
              <a:off x="10896743" y="42416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3" name="object 9753"/>
            <p:cNvSpPr/>
            <p:nvPr/>
          </p:nvSpPr>
          <p:spPr>
            <a:xfrm>
              <a:off x="10893843" y="42417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4" name="object 9754"/>
            <p:cNvSpPr/>
            <p:nvPr/>
          </p:nvSpPr>
          <p:spPr>
            <a:xfrm>
              <a:off x="10891004" y="42215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5" name="object 9755"/>
            <p:cNvSpPr/>
            <p:nvPr/>
          </p:nvSpPr>
          <p:spPr>
            <a:xfrm>
              <a:off x="10891004" y="4221577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0" y="10062"/>
                  </a:moveTo>
                  <a:lnTo>
                    <a:pt x="0" y="0"/>
                  </a:lnTo>
                </a:path>
                <a:path w="1904" h="10160">
                  <a:moveTo>
                    <a:pt x="0" y="10062"/>
                  </a:moveTo>
                  <a:lnTo>
                    <a:pt x="1444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6" name="object 9756"/>
            <p:cNvSpPr/>
            <p:nvPr/>
          </p:nvSpPr>
          <p:spPr>
            <a:xfrm>
              <a:off x="10890985" y="42316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7" name="object 9757"/>
            <p:cNvSpPr/>
            <p:nvPr/>
          </p:nvSpPr>
          <p:spPr>
            <a:xfrm>
              <a:off x="10736617" y="4226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8" name="object 9758"/>
            <p:cNvSpPr/>
            <p:nvPr/>
          </p:nvSpPr>
          <p:spPr>
            <a:xfrm>
              <a:off x="10734293" y="4227315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 h="0">
                  <a:moveTo>
                    <a:pt x="2879" y="0"/>
                  </a:moveTo>
                  <a:lnTo>
                    <a:pt x="156686" y="0"/>
                  </a:lnTo>
                </a:path>
                <a:path w="15684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9" name="object 9759"/>
            <p:cNvSpPr/>
            <p:nvPr/>
          </p:nvSpPr>
          <p:spPr>
            <a:xfrm>
              <a:off x="10733740" y="4226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0" name="object 9760"/>
            <p:cNvSpPr/>
            <p:nvPr/>
          </p:nvSpPr>
          <p:spPr>
            <a:xfrm>
              <a:off x="10734295" y="42273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1" name="object 9761"/>
            <p:cNvSpPr/>
            <p:nvPr/>
          </p:nvSpPr>
          <p:spPr>
            <a:xfrm>
              <a:off x="10737172" y="4221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2" name="object 9762"/>
            <p:cNvSpPr/>
            <p:nvPr/>
          </p:nvSpPr>
          <p:spPr>
            <a:xfrm>
              <a:off x="10737172" y="4221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3" name="object 9763"/>
            <p:cNvSpPr/>
            <p:nvPr/>
          </p:nvSpPr>
          <p:spPr>
            <a:xfrm>
              <a:off x="10692595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4" name="object 9764"/>
            <p:cNvSpPr/>
            <p:nvPr/>
          </p:nvSpPr>
          <p:spPr>
            <a:xfrm>
              <a:off x="10693495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5" name="object 9765"/>
            <p:cNvSpPr/>
            <p:nvPr/>
          </p:nvSpPr>
          <p:spPr>
            <a:xfrm>
              <a:off x="10694050" y="4221571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6" name="object 9766"/>
            <p:cNvSpPr/>
            <p:nvPr/>
          </p:nvSpPr>
          <p:spPr>
            <a:xfrm>
              <a:off x="10694042" y="4221571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3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7" name="object 9767"/>
            <p:cNvSpPr/>
            <p:nvPr/>
          </p:nvSpPr>
          <p:spPr>
            <a:xfrm>
              <a:off x="10693495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8" name="object 9768"/>
            <p:cNvSpPr/>
            <p:nvPr/>
          </p:nvSpPr>
          <p:spPr>
            <a:xfrm>
              <a:off x="10890984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9" name="object 9769"/>
            <p:cNvSpPr/>
            <p:nvPr/>
          </p:nvSpPr>
          <p:spPr>
            <a:xfrm>
              <a:off x="10891004" y="42215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0" name="object 9770"/>
            <p:cNvSpPr/>
            <p:nvPr/>
          </p:nvSpPr>
          <p:spPr>
            <a:xfrm>
              <a:off x="10656681" y="4243131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0" y="0"/>
                  </a:moveTo>
                  <a:lnTo>
                    <a:pt x="2400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1" name="object 9771"/>
            <p:cNvSpPr/>
            <p:nvPr/>
          </p:nvSpPr>
          <p:spPr>
            <a:xfrm>
              <a:off x="10896743" y="422732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2" name="object 9772"/>
            <p:cNvSpPr/>
            <p:nvPr/>
          </p:nvSpPr>
          <p:spPr>
            <a:xfrm>
              <a:off x="10890984" y="42273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3" name="object 9773"/>
            <p:cNvSpPr/>
            <p:nvPr/>
          </p:nvSpPr>
          <p:spPr>
            <a:xfrm>
              <a:off x="10656684" y="4227315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 h="0">
                  <a:moveTo>
                    <a:pt x="776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4" name="object 9774"/>
            <p:cNvSpPr/>
            <p:nvPr/>
          </p:nvSpPr>
          <p:spPr>
            <a:xfrm>
              <a:off x="10656681" y="422731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5" name="object 9775"/>
            <p:cNvSpPr/>
            <p:nvPr/>
          </p:nvSpPr>
          <p:spPr>
            <a:xfrm>
              <a:off x="10735732" y="4221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6" name="object 9776"/>
            <p:cNvSpPr/>
            <p:nvPr/>
          </p:nvSpPr>
          <p:spPr>
            <a:xfrm>
              <a:off x="10892426" y="4221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7" name="object 9777"/>
            <p:cNvSpPr/>
            <p:nvPr/>
          </p:nvSpPr>
          <p:spPr>
            <a:xfrm>
              <a:off x="10890981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8" name="object 9778"/>
            <p:cNvSpPr/>
            <p:nvPr/>
          </p:nvSpPr>
          <p:spPr>
            <a:xfrm>
              <a:off x="10735727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9" name="object 9779"/>
            <p:cNvSpPr/>
            <p:nvPr/>
          </p:nvSpPr>
          <p:spPr>
            <a:xfrm>
              <a:off x="10658104" y="42417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0" name="object 9780"/>
            <p:cNvSpPr/>
            <p:nvPr/>
          </p:nvSpPr>
          <p:spPr>
            <a:xfrm>
              <a:off x="10658104" y="42417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1" name="object 9781"/>
            <p:cNvSpPr/>
            <p:nvPr/>
          </p:nvSpPr>
          <p:spPr>
            <a:xfrm>
              <a:off x="10674795" y="4241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2" name="object 9782"/>
            <p:cNvSpPr/>
            <p:nvPr/>
          </p:nvSpPr>
          <p:spPr>
            <a:xfrm>
              <a:off x="10658104" y="42359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3" name="object 9783"/>
            <p:cNvSpPr/>
            <p:nvPr/>
          </p:nvSpPr>
          <p:spPr>
            <a:xfrm>
              <a:off x="10658104" y="4235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4" name="object 9784"/>
            <p:cNvSpPr/>
            <p:nvPr/>
          </p:nvSpPr>
          <p:spPr>
            <a:xfrm>
              <a:off x="10810468" y="424170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5" name="object 9785"/>
            <p:cNvSpPr/>
            <p:nvPr/>
          </p:nvSpPr>
          <p:spPr>
            <a:xfrm>
              <a:off x="10892426" y="4235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6" name="object 9786"/>
            <p:cNvSpPr/>
            <p:nvPr/>
          </p:nvSpPr>
          <p:spPr>
            <a:xfrm>
              <a:off x="10810460" y="423594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7" name="object 9787"/>
            <p:cNvSpPr/>
            <p:nvPr/>
          </p:nvSpPr>
          <p:spPr>
            <a:xfrm>
              <a:off x="10810468" y="42359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8" name="object 9788"/>
            <p:cNvSpPr/>
            <p:nvPr/>
          </p:nvSpPr>
          <p:spPr>
            <a:xfrm>
              <a:off x="10658104" y="42359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9" name="object 9789"/>
            <p:cNvSpPr/>
            <p:nvPr/>
          </p:nvSpPr>
          <p:spPr>
            <a:xfrm>
              <a:off x="10658104" y="42359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0" name="object 9790"/>
            <p:cNvSpPr/>
            <p:nvPr/>
          </p:nvSpPr>
          <p:spPr>
            <a:xfrm>
              <a:off x="10674795" y="42353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1" name="object 9791"/>
            <p:cNvSpPr/>
            <p:nvPr/>
          </p:nvSpPr>
          <p:spPr>
            <a:xfrm>
              <a:off x="10658104" y="4227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2" name="object 9792"/>
            <p:cNvSpPr/>
            <p:nvPr/>
          </p:nvSpPr>
          <p:spPr>
            <a:xfrm>
              <a:off x="10658104" y="42287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3" name="object 9793"/>
            <p:cNvSpPr/>
            <p:nvPr/>
          </p:nvSpPr>
          <p:spPr>
            <a:xfrm>
              <a:off x="10658104" y="42345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4" name="object 9794"/>
            <p:cNvSpPr/>
            <p:nvPr/>
          </p:nvSpPr>
          <p:spPr>
            <a:xfrm>
              <a:off x="10658104" y="42345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5" name="object 9795"/>
            <p:cNvSpPr/>
            <p:nvPr/>
          </p:nvSpPr>
          <p:spPr>
            <a:xfrm>
              <a:off x="10674795" y="42339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6" name="object 9796"/>
            <p:cNvSpPr/>
            <p:nvPr/>
          </p:nvSpPr>
          <p:spPr>
            <a:xfrm>
              <a:off x="10732855" y="423451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7" name="object 9797"/>
            <p:cNvSpPr/>
            <p:nvPr/>
          </p:nvSpPr>
          <p:spPr>
            <a:xfrm>
              <a:off x="10814798" y="42273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8" name="object 9798"/>
            <p:cNvSpPr/>
            <p:nvPr/>
          </p:nvSpPr>
          <p:spPr>
            <a:xfrm>
              <a:off x="10732853" y="422731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9" name="object 9799"/>
            <p:cNvSpPr/>
            <p:nvPr/>
          </p:nvSpPr>
          <p:spPr>
            <a:xfrm>
              <a:off x="10732855" y="4227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0" name="object 9800"/>
            <p:cNvSpPr/>
            <p:nvPr/>
          </p:nvSpPr>
          <p:spPr>
            <a:xfrm>
              <a:off x="10658104" y="422731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1" name="object 9801"/>
            <p:cNvSpPr/>
            <p:nvPr/>
          </p:nvSpPr>
          <p:spPr>
            <a:xfrm>
              <a:off x="10658104" y="42287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2" name="object 9802"/>
            <p:cNvSpPr/>
            <p:nvPr/>
          </p:nvSpPr>
          <p:spPr>
            <a:xfrm>
              <a:off x="10675350" y="42273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3" name="object 9803"/>
            <p:cNvSpPr/>
            <p:nvPr/>
          </p:nvSpPr>
          <p:spPr>
            <a:xfrm>
              <a:off x="10813359" y="421726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4" name="object 9804"/>
            <p:cNvSpPr/>
            <p:nvPr/>
          </p:nvSpPr>
          <p:spPr>
            <a:xfrm>
              <a:off x="10732855" y="423306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5" name="object 9805"/>
            <p:cNvSpPr/>
            <p:nvPr/>
          </p:nvSpPr>
          <p:spPr>
            <a:xfrm>
              <a:off x="10732855" y="423163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6" name="object 9806"/>
            <p:cNvSpPr/>
            <p:nvPr/>
          </p:nvSpPr>
          <p:spPr>
            <a:xfrm>
              <a:off x="10732855" y="423019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7" name="object 9807"/>
            <p:cNvSpPr/>
            <p:nvPr/>
          </p:nvSpPr>
          <p:spPr>
            <a:xfrm>
              <a:off x="10810468" y="4240254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8" name="object 9808"/>
            <p:cNvSpPr/>
            <p:nvPr/>
          </p:nvSpPr>
          <p:spPr>
            <a:xfrm>
              <a:off x="10810468" y="423880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9" name="object 9809"/>
            <p:cNvSpPr/>
            <p:nvPr/>
          </p:nvSpPr>
          <p:spPr>
            <a:xfrm>
              <a:off x="10810468" y="423739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0" name="object 9810"/>
            <p:cNvSpPr/>
            <p:nvPr/>
          </p:nvSpPr>
          <p:spPr>
            <a:xfrm>
              <a:off x="10898164" y="42215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1" name="object 9811"/>
            <p:cNvSpPr/>
            <p:nvPr/>
          </p:nvSpPr>
          <p:spPr>
            <a:xfrm>
              <a:off x="10691173" y="42215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2" name="object 9812"/>
            <p:cNvSpPr/>
            <p:nvPr/>
          </p:nvSpPr>
          <p:spPr>
            <a:xfrm>
              <a:off x="10691173" y="42244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3" name="object 9813"/>
            <p:cNvSpPr/>
            <p:nvPr/>
          </p:nvSpPr>
          <p:spPr>
            <a:xfrm>
              <a:off x="10892426" y="422444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4" name="object 9814"/>
            <p:cNvSpPr/>
            <p:nvPr/>
          </p:nvSpPr>
          <p:spPr>
            <a:xfrm>
              <a:off x="10691173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5" name="object 9815"/>
            <p:cNvSpPr/>
            <p:nvPr/>
          </p:nvSpPr>
          <p:spPr>
            <a:xfrm>
              <a:off x="10691173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6" name="object 9816"/>
            <p:cNvSpPr/>
            <p:nvPr/>
          </p:nvSpPr>
          <p:spPr>
            <a:xfrm>
              <a:off x="10690617" y="4222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7" name="object 9817"/>
            <p:cNvSpPr/>
            <p:nvPr/>
          </p:nvSpPr>
          <p:spPr>
            <a:xfrm>
              <a:off x="10899603" y="4221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8" name="object 9818"/>
            <p:cNvSpPr/>
            <p:nvPr/>
          </p:nvSpPr>
          <p:spPr>
            <a:xfrm>
              <a:off x="10898164" y="4221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9" name="object 9819"/>
            <p:cNvSpPr/>
            <p:nvPr/>
          </p:nvSpPr>
          <p:spPr>
            <a:xfrm>
              <a:off x="10898164" y="42230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0" name="object 9820"/>
            <p:cNvSpPr/>
            <p:nvPr/>
          </p:nvSpPr>
          <p:spPr>
            <a:xfrm>
              <a:off x="10684863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1" name="object 9821"/>
            <p:cNvSpPr/>
            <p:nvPr/>
          </p:nvSpPr>
          <p:spPr>
            <a:xfrm>
              <a:off x="10685418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2" name="object 9822"/>
            <p:cNvSpPr/>
            <p:nvPr/>
          </p:nvSpPr>
          <p:spPr>
            <a:xfrm>
              <a:off x="10685413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3" name="object 9823"/>
            <p:cNvSpPr/>
            <p:nvPr/>
          </p:nvSpPr>
          <p:spPr>
            <a:xfrm>
              <a:off x="10904801" y="4221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4" name="object 9824"/>
            <p:cNvSpPr/>
            <p:nvPr/>
          </p:nvSpPr>
          <p:spPr>
            <a:xfrm>
              <a:off x="10899596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5" name="object 9825"/>
            <p:cNvSpPr/>
            <p:nvPr/>
          </p:nvSpPr>
          <p:spPr>
            <a:xfrm>
              <a:off x="10899603" y="4221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6" name="object 9826"/>
            <p:cNvSpPr/>
            <p:nvPr/>
          </p:nvSpPr>
          <p:spPr>
            <a:xfrm>
              <a:off x="10691173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7" name="object 9827"/>
            <p:cNvSpPr/>
            <p:nvPr/>
          </p:nvSpPr>
          <p:spPr>
            <a:xfrm>
              <a:off x="10694050" y="422157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8" name="object 9828"/>
            <p:cNvSpPr/>
            <p:nvPr/>
          </p:nvSpPr>
          <p:spPr>
            <a:xfrm>
              <a:off x="10892426" y="422157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9" name="object 9829"/>
            <p:cNvSpPr/>
            <p:nvPr/>
          </p:nvSpPr>
          <p:spPr>
            <a:xfrm>
              <a:off x="10898164" y="4221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0" name="object 9830"/>
            <p:cNvSpPr/>
            <p:nvPr/>
          </p:nvSpPr>
          <p:spPr>
            <a:xfrm>
              <a:off x="10737172" y="42632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1" name="object 9831"/>
            <p:cNvSpPr/>
            <p:nvPr/>
          </p:nvSpPr>
          <p:spPr>
            <a:xfrm>
              <a:off x="10891004" y="42560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2" name="object 9832"/>
            <p:cNvSpPr/>
            <p:nvPr/>
          </p:nvSpPr>
          <p:spPr>
            <a:xfrm>
              <a:off x="10891004" y="42560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3" name="object 9833"/>
            <p:cNvSpPr/>
            <p:nvPr/>
          </p:nvSpPr>
          <p:spPr>
            <a:xfrm>
              <a:off x="10652366" y="4263245"/>
              <a:ext cx="238760" cy="0"/>
            </a:xfrm>
            <a:custGeom>
              <a:avLst/>
              <a:gdLst/>
              <a:ahLst/>
              <a:cxnLst/>
              <a:rect l="l" t="t" r="r" b="b"/>
              <a:pathLst>
                <a:path w="238759" h="0">
                  <a:moveTo>
                    <a:pt x="0" y="0"/>
                  </a:moveTo>
                  <a:lnTo>
                    <a:pt x="238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4" name="object 9834"/>
            <p:cNvSpPr/>
            <p:nvPr/>
          </p:nvSpPr>
          <p:spPr>
            <a:xfrm>
              <a:off x="10891004" y="42632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5" name="object 9835"/>
            <p:cNvSpPr/>
            <p:nvPr/>
          </p:nvSpPr>
          <p:spPr>
            <a:xfrm>
              <a:off x="10896743" y="42474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6" name="object 9836"/>
            <p:cNvSpPr/>
            <p:nvPr/>
          </p:nvSpPr>
          <p:spPr>
            <a:xfrm>
              <a:off x="10895288" y="42474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7" name="object 9837"/>
            <p:cNvSpPr/>
            <p:nvPr/>
          </p:nvSpPr>
          <p:spPr>
            <a:xfrm>
              <a:off x="10891871" y="424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8" name="object 9838"/>
            <p:cNvSpPr/>
            <p:nvPr/>
          </p:nvSpPr>
          <p:spPr>
            <a:xfrm>
              <a:off x="10652389" y="424745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8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9" name="object 9839"/>
            <p:cNvSpPr/>
            <p:nvPr/>
          </p:nvSpPr>
          <p:spPr>
            <a:xfrm>
              <a:off x="10652366" y="424745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0" name="object 9840"/>
            <p:cNvSpPr/>
            <p:nvPr/>
          </p:nvSpPr>
          <p:spPr>
            <a:xfrm>
              <a:off x="10653805" y="42546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1" name="object 9841"/>
            <p:cNvSpPr/>
            <p:nvPr/>
          </p:nvSpPr>
          <p:spPr>
            <a:xfrm>
              <a:off x="10653805" y="425463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2" name="object 9842"/>
            <p:cNvSpPr/>
            <p:nvPr/>
          </p:nvSpPr>
          <p:spPr>
            <a:xfrm>
              <a:off x="10653804" y="42618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3" name="object 9843"/>
            <p:cNvSpPr/>
            <p:nvPr/>
          </p:nvSpPr>
          <p:spPr>
            <a:xfrm>
              <a:off x="10653805" y="42618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4" name="object 9844"/>
            <p:cNvSpPr/>
            <p:nvPr/>
          </p:nvSpPr>
          <p:spPr>
            <a:xfrm>
              <a:off x="10670495" y="4261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5" name="object 9845"/>
            <p:cNvSpPr/>
            <p:nvPr/>
          </p:nvSpPr>
          <p:spPr>
            <a:xfrm>
              <a:off x="10732855" y="426182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6" name="object 9846"/>
            <p:cNvSpPr/>
            <p:nvPr/>
          </p:nvSpPr>
          <p:spPr>
            <a:xfrm>
              <a:off x="10814798" y="425463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7" name="object 9847"/>
            <p:cNvSpPr/>
            <p:nvPr/>
          </p:nvSpPr>
          <p:spPr>
            <a:xfrm>
              <a:off x="10732853" y="425463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8" name="object 9848"/>
            <p:cNvSpPr/>
            <p:nvPr/>
          </p:nvSpPr>
          <p:spPr>
            <a:xfrm>
              <a:off x="10732855" y="42546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9" name="object 9849"/>
            <p:cNvSpPr/>
            <p:nvPr/>
          </p:nvSpPr>
          <p:spPr>
            <a:xfrm>
              <a:off x="10890981" y="42560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0" name="object 9850"/>
            <p:cNvSpPr/>
            <p:nvPr/>
          </p:nvSpPr>
          <p:spPr>
            <a:xfrm>
              <a:off x="10891004" y="42560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1" name="object 9851"/>
            <p:cNvSpPr/>
            <p:nvPr/>
          </p:nvSpPr>
          <p:spPr>
            <a:xfrm>
              <a:off x="10893865" y="42488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2" name="object 9852"/>
            <p:cNvSpPr/>
            <p:nvPr/>
          </p:nvSpPr>
          <p:spPr>
            <a:xfrm>
              <a:off x="10892426" y="424745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3" name="object 9853"/>
            <p:cNvSpPr/>
            <p:nvPr/>
          </p:nvSpPr>
          <p:spPr>
            <a:xfrm>
              <a:off x="10653804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4" name="object 9854"/>
            <p:cNvSpPr/>
            <p:nvPr/>
          </p:nvSpPr>
          <p:spPr>
            <a:xfrm>
              <a:off x="10653805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5" name="object 9855"/>
            <p:cNvSpPr/>
            <p:nvPr/>
          </p:nvSpPr>
          <p:spPr>
            <a:xfrm>
              <a:off x="10670495" y="42540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6" name="object 9856"/>
            <p:cNvSpPr/>
            <p:nvPr/>
          </p:nvSpPr>
          <p:spPr>
            <a:xfrm>
              <a:off x="10653804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7" name="object 9857"/>
            <p:cNvSpPr/>
            <p:nvPr/>
          </p:nvSpPr>
          <p:spPr>
            <a:xfrm>
              <a:off x="10653805" y="42546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8" name="object 9858"/>
            <p:cNvSpPr/>
            <p:nvPr/>
          </p:nvSpPr>
          <p:spPr>
            <a:xfrm>
              <a:off x="10670495" y="42540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9" name="object 9859"/>
            <p:cNvSpPr/>
            <p:nvPr/>
          </p:nvSpPr>
          <p:spPr>
            <a:xfrm>
              <a:off x="10653805" y="42474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0" name="object 9860"/>
            <p:cNvSpPr/>
            <p:nvPr/>
          </p:nvSpPr>
          <p:spPr>
            <a:xfrm>
              <a:off x="10653805" y="424745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1" name="object 9861"/>
            <p:cNvSpPr/>
            <p:nvPr/>
          </p:nvSpPr>
          <p:spPr>
            <a:xfrm>
              <a:off x="10810468" y="4254630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2" name="object 9862"/>
            <p:cNvSpPr/>
            <p:nvPr/>
          </p:nvSpPr>
          <p:spPr>
            <a:xfrm>
              <a:off x="10892426" y="424745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3" name="object 9863"/>
            <p:cNvSpPr/>
            <p:nvPr/>
          </p:nvSpPr>
          <p:spPr>
            <a:xfrm>
              <a:off x="10810460" y="424745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4" name="object 9864"/>
            <p:cNvSpPr/>
            <p:nvPr/>
          </p:nvSpPr>
          <p:spPr>
            <a:xfrm>
              <a:off x="10810468" y="42474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5" name="object 9865"/>
            <p:cNvSpPr/>
            <p:nvPr/>
          </p:nvSpPr>
          <p:spPr>
            <a:xfrm>
              <a:off x="10893865" y="42488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6" name="object 9866"/>
            <p:cNvSpPr/>
            <p:nvPr/>
          </p:nvSpPr>
          <p:spPr>
            <a:xfrm>
              <a:off x="10895287" y="42474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7" name="object 9867"/>
            <p:cNvSpPr/>
            <p:nvPr/>
          </p:nvSpPr>
          <p:spPr>
            <a:xfrm>
              <a:off x="10892418" y="4247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8" name="object 9868"/>
            <p:cNvSpPr/>
            <p:nvPr/>
          </p:nvSpPr>
          <p:spPr>
            <a:xfrm>
              <a:off x="10653804" y="42474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9" name="object 9869"/>
            <p:cNvSpPr/>
            <p:nvPr/>
          </p:nvSpPr>
          <p:spPr>
            <a:xfrm>
              <a:off x="10653805" y="42474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0" name="object 9870"/>
            <p:cNvSpPr/>
            <p:nvPr/>
          </p:nvSpPr>
          <p:spPr>
            <a:xfrm>
              <a:off x="10670495" y="424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1" name="object 9871"/>
            <p:cNvSpPr/>
            <p:nvPr/>
          </p:nvSpPr>
          <p:spPr>
            <a:xfrm>
              <a:off x="10732855" y="426038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2" name="object 9872"/>
            <p:cNvSpPr/>
            <p:nvPr/>
          </p:nvSpPr>
          <p:spPr>
            <a:xfrm>
              <a:off x="10732855" y="425895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3" name="object 9873"/>
            <p:cNvSpPr/>
            <p:nvPr/>
          </p:nvSpPr>
          <p:spPr>
            <a:xfrm>
              <a:off x="10732855" y="425607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4" name="object 9874"/>
            <p:cNvSpPr/>
            <p:nvPr/>
          </p:nvSpPr>
          <p:spPr>
            <a:xfrm>
              <a:off x="10810468" y="425318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5" name="object 9875"/>
            <p:cNvSpPr/>
            <p:nvPr/>
          </p:nvSpPr>
          <p:spPr>
            <a:xfrm>
              <a:off x="10810468" y="425032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6" name="object 9876"/>
            <p:cNvSpPr/>
            <p:nvPr/>
          </p:nvSpPr>
          <p:spPr>
            <a:xfrm>
              <a:off x="10810468" y="424887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7" name="object 9877"/>
            <p:cNvSpPr/>
            <p:nvPr/>
          </p:nvSpPr>
          <p:spPr>
            <a:xfrm>
              <a:off x="10692600" y="386506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8" name="object 9878"/>
            <p:cNvSpPr/>
            <p:nvPr/>
          </p:nvSpPr>
          <p:spPr>
            <a:xfrm>
              <a:off x="10694050" y="3865069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 h="0">
                  <a:moveTo>
                    <a:pt x="0" y="0"/>
                  </a:moveTo>
                  <a:lnTo>
                    <a:pt x="202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9" name="object 9879"/>
            <p:cNvSpPr/>
            <p:nvPr/>
          </p:nvSpPr>
          <p:spPr>
            <a:xfrm>
              <a:off x="10694045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0" name="object 9880"/>
            <p:cNvSpPr/>
            <p:nvPr/>
          </p:nvSpPr>
          <p:spPr>
            <a:xfrm>
              <a:off x="10691150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1" name="object 9881"/>
            <p:cNvSpPr/>
            <p:nvPr/>
          </p:nvSpPr>
          <p:spPr>
            <a:xfrm>
              <a:off x="10898158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2" name="object 9882"/>
            <p:cNvSpPr/>
            <p:nvPr/>
          </p:nvSpPr>
          <p:spPr>
            <a:xfrm>
              <a:off x="10892419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3" name="object 9883"/>
            <p:cNvSpPr/>
            <p:nvPr/>
          </p:nvSpPr>
          <p:spPr>
            <a:xfrm>
              <a:off x="10691173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4" name="object 9884"/>
            <p:cNvSpPr/>
            <p:nvPr/>
          </p:nvSpPr>
          <p:spPr>
            <a:xfrm>
              <a:off x="10691173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5" name="object 9885"/>
            <p:cNvSpPr/>
            <p:nvPr/>
          </p:nvSpPr>
          <p:spPr>
            <a:xfrm>
              <a:off x="10690617" y="38630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6" name="object 9886"/>
            <p:cNvSpPr/>
            <p:nvPr/>
          </p:nvSpPr>
          <p:spPr>
            <a:xfrm>
              <a:off x="10898164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7" name="object 9887"/>
            <p:cNvSpPr/>
            <p:nvPr/>
          </p:nvSpPr>
          <p:spPr>
            <a:xfrm>
              <a:off x="10899603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8" name="object 9888"/>
            <p:cNvSpPr/>
            <p:nvPr/>
          </p:nvSpPr>
          <p:spPr>
            <a:xfrm>
              <a:off x="10898158" y="3863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9" name="object 9889"/>
            <p:cNvSpPr/>
            <p:nvPr/>
          </p:nvSpPr>
          <p:spPr>
            <a:xfrm>
              <a:off x="10691173" y="38621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0" name="object 9890"/>
            <p:cNvSpPr/>
            <p:nvPr/>
          </p:nvSpPr>
          <p:spPr>
            <a:xfrm>
              <a:off x="10898164" y="38621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1" name="object 9891"/>
            <p:cNvSpPr/>
            <p:nvPr/>
          </p:nvSpPr>
          <p:spPr>
            <a:xfrm>
              <a:off x="10691176" y="3862192"/>
              <a:ext cx="207010" cy="0"/>
            </a:xfrm>
            <a:custGeom>
              <a:avLst/>
              <a:gdLst/>
              <a:ahLst/>
              <a:cxnLst/>
              <a:rect l="l" t="t" r="r" b="b"/>
              <a:pathLst>
                <a:path w="207009" h="0">
                  <a:moveTo>
                    <a:pt x="2069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2" name="object 9892"/>
            <p:cNvSpPr/>
            <p:nvPr/>
          </p:nvSpPr>
          <p:spPr>
            <a:xfrm>
              <a:off x="10684863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3" name="object 9893"/>
            <p:cNvSpPr/>
            <p:nvPr/>
          </p:nvSpPr>
          <p:spPr>
            <a:xfrm>
              <a:off x="10685418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4" name="object 9894"/>
            <p:cNvSpPr/>
            <p:nvPr/>
          </p:nvSpPr>
          <p:spPr>
            <a:xfrm>
              <a:off x="1068541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5" name="object 9895"/>
            <p:cNvSpPr/>
            <p:nvPr/>
          </p:nvSpPr>
          <p:spPr>
            <a:xfrm>
              <a:off x="10904801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6" name="object 9896"/>
            <p:cNvSpPr/>
            <p:nvPr/>
          </p:nvSpPr>
          <p:spPr>
            <a:xfrm>
              <a:off x="10899596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7" name="object 9897"/>
            <p:cNvSpPr/>
            <p:nvPr/>
          </p:nvSpPr>
          <p:spPr>
            <a:xfrm>
              <a:off x="1089960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8" name="object 9898"/>
            <p:cNvSpPr/>
            <p:nvPr/>
          </p:nvSpPr>
          <p:spPr>
            <a:xfrm>
              <a:off x="10892426" y="384351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9" name="object 9899"/>
            <p:cNvSpPr/>
            <p:nvPr/>
          </p:nvSpPr>
          <p:spPr>
            <a:xfrm>
              <a:off x="10893865" y="38449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0" name="object 9900"/>
            <p:cNvSpPr/>
            <p:nvPr/>
          </p:nvSpPr>
          <p:spPr>
            <a:xfrm>
              <a:off x="10892426" y="384350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1" name="object 9901"/>
            <p:cNvSpPr/>
            <p:nvPr/>
          </p:nvSpPr>
          <p:spPr>
            <a:xfrm>
              <a:off x="10896743" y="3843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2" name="object 9902"/>
            <p:cNvSpPr/>
            <p:nvPr/>
          </p:nvSpPr>
          <p:spPr>
            <a:xfrm>
              <a:off x="10893843" y="38449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3" name="object 9903"/>
            <p:cNvSpPr/>
            <p:nvPr/>
          </p:nvSpPr>
          <p:spPr>
            <a:xfrm>
              <a:off x="10891004" y="385500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4" name="object 9904"/>
            <p:cNvSpPr/>
            <p:nvPr/>
          </p:nvSpPr>
          <p:spPr>
            <a:xfrm>
              <a:off x="10891004" y="3854999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0" y="0"/>
                  </a:moveTo>
                  <a:lnTo>
                    <a:pt x="0" y="10062"/>
                  </a:lnTo>
                </a:path>
                <a:path w="1904" h="1016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5" name="object 9905"/>
            <p:cNvSpPr/>
            <p:nvPr/>
          </p:nvSpPr>
          <p:spPr>
            <a:xfrm>
              <a:off x="10890985" y="38549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6" name="object 9906"/>
            <p:cNvSpPr/>
            <p:nvPr/>
          </p:nvSpPr>
          <p:spPr>
            <a:xfrm>
              <a:off x="10736617" y="3858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7" name="object 9907"/>
            <p:cNvSpPr/>
            <p:nvPr/>
          </p:nvSpPr>
          <p:spPr>
            <a:xfrm>
              <a:off x="10734293" y="3859307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 h="0">
                  <a:moveTo>
                    <a:pt x="2879" y="0"/>
                  </a:moveTo>
                  <a:lnTo>
                    <a:pt x="156686" y="0"/>
                  </a:lnTo>
                </a:path>
                <a:path w="15684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8" name="object 9908"/>
            <p:cNvSpPr/>
            <p:nvPr/>
          </p:nvSpPr>
          <p:spPr>
            <a:xfrm>
              <a:off x="10733740" y="3858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9" name="object 9909"/>
            <p:cNvSpPr/>
            <p:nvPr/>
          </p:nvSpPr>
          <p:spPr>
            <a:xfrm>
              <a:off x="10734295" y="38593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0" name="object 9910"/>
            <p:cNvSpPr/>
            <p:nvPr/>
          </p:nvSpPr>
          <p:spPr>
            <a:xfrm>
              <a:off x="10737172" y="38593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1" name="object 9911"/>
            <p:cNvSpPr/>
            <p:nvPr/>
          </p:nvSpPr>
          <p:spPr>
            <a:xfrm>
              <a:off x="10737172" y="38593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2" name="object 9912"/>
            <p:cNvSpPr/>
            <p:nvPr/>
          </p:nvSpPr>
          <p:spPr>
            <a:xfrm>
              <a:off x="10692595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3" name="object 9913"/>
            <p:cNvSpPr/>
            <p:nvPr/>
          </p:nvSpPr>
          <p:spPr>
            <a:xfrm>
              <a:off x="10693495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4" name="object 9914"/>
            <p:cNvSpPr/>
            <p:nvPr/>
          </p:nvSpPr>
          <p:spPr>
            <a:xfrm>
              <a:off x="10694050" y="3865069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0" y="0"/>
                  </a:moveTo>
                  <a:lnTo>
                    <a:pt x="431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5" name="object 9915"/>
            <p:cNvSpPr/>
            <p:nvPr/>
          </p:nvSpPr>
          <p:spPr>
            <a:xfrm>
              <a:off x="10694042" y="3865069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 h="0">
                  <a:moveTo>
                    <a:pt x="43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6" name="object 9916"/>
            <p:cNvSpPr/>
            <p:nvPr/>
          </p:nvSpPr>
          <p:spPr>
            <a:xfrm>
              <a:off x="10693495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7" name="object 9917"/>
            <p:cNvSpPr/>
            <p:nvPr/>
          </p:nvSpPr>
          <p:spPr>
            <a:xfrm>
              <a:off x="10890984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8" name="object 9918"/>
            <p:cNvSpPr/>
            <p:nvPr/>
          </p:nvSpPr>
          <p:spPr>
            <a:xfrm>
              <a:off x="10891004" y="38650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9" name="object 9919"/>
            <p:cNvSpPr/>
            <p:nvPr/>
          </p:nvSpPr>
          <p:spPr>
            <a:xfrm>
              <a:off x="10656681" y="3843501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 h="0">
                  <a:moveTo>
                    <a:pt x="0" y="0"/>
                  </a:moveTo>
                  <a:lnTo>
                    <a:pt x="2400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0" name="object 9920"/>
            <p:cNvSpPr/>
            <p:nvPr/>
          </p:nvSpPr>
          <p:spPr>
            <a:xfrm>
              <a:off x="10896743" y="384350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1" name="object 9921"/>
            <p:cNvSpPr/>
            <p:nvPr/>
          </p:nvSpPr>
          <p:spPr>
            <a:xfrm>
              <a:off x="10890984" y="38593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2" name="object 9922"/>
            <p:cNvSpPr/>
            <p:nvPr/>
          </p:nvSpPr>
          <p:spPr>
            <a:xfrm>
              <a:off x="10656684" y="385930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 h="0">
                  <a:moveTo>
                    <a:pt x="776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3" name="object 9923"/>
            <p:cNvSpPr/>
            <p:nvPr/>
          </p:nvSpPr>
          <p:spPr>
            <a:xfrm>
              <a:off x="10656681" y="384351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4" name="object 9924"/>
            <p:cNvSpPr/>
            <p:nvPr/>
          </p:nvSpPr>
          <p:spPr>
            <a:xfrm>
              <a:off x="10735732" y="38593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5" name="object 9925"/>
            <p:cNvSpPr/>
            <p:nvPr/>
          </p:nvSpPr>
          <p:spPr>
            <a:xfrm>
              <a:off x="10892426" y="38593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6" name="object 9926"/>
            <p:cNvSpPr/>
            <p:nvPr/>
          </p:nvSpPr>
          <p:spPr>
            <a:xfrm>
              <a:off x="10890981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7" name="object 9927"/>
            <p:cNvSpPr/>
            <p:nvPr/>
          </p:nvSpPr>
          <p:spPr>
            <a:xfrm>
              <a:off x="10735727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8" name="object 9928"/>
            <p:cNvSpPr/>
            <p:nvPr/>
          </p:nvSpPr>
          <p:spPr>
            <a:xfrm>
              <a:off x="10658104" y="384494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9" name="object 9929"/>
            <p:cNvSpPr/>
            <p:nvPr/>
          </p:nvSpPr>
          <p:spPr>
            <a:xfrm>
              <a:off x="10658104" y="384494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0" name="object 9930"/>
            <p:cNvSpPr/>
            <p:nvPr/>
          </p:nvSpPr>
          <p:spPr>
            <a:xfrm>
              <a:off x="10674795" y="38443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1" name="object 9931"/>
            <p:cNvSpPr/>
            <p:nvPr/>
          </p:nvSpPr>
          <p:spPr>
            <a:xfrm>
              <a:off x="10658104" y="38449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2" name="object 9932"/>
            <p:cNvSpPr/>
            <p:nvPr/>
          </p:nvSpPr>
          <p:spPr>
            <a:xfrm>
              <a:off x="10658104" y="38449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3" name="object 9933"/>
            <p:cNvSpPr/>
            <p:nvPr/>
          </p:nvSpPr>
          <p:spPr>
            <a:xfrm>
              <a:off x="10810468" y="384494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4" name="object 9934"/>
            <p:cNvSpPr/>
            <p:nvPr/>
          </p:nvSpPr>
          <p:spPr>
            <a:xfrm>
              <a:off x="10892426" y="38449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5" name="object 9935"/>
            <p:cNvSpPr/>
            <p:nvPr/>
          </p:nvSpPr>
          <p:spPr>
            <a:xfrm>
              <a:off x="10810460" y="385069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6" name="object 9936"/>
            <p:cNvSpPr/>
            <p:nvPr/>
          </p:nvSpPr>
          <p:spPr>
            <a:xfrm>
              <a:off x="10810468" y="38449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7" name="object 9937"/>
            <p:cNvSpPr/>
            <p:nvPr/>
          </p:nvSpPr>
          <p:spPr>
            <a:xfrm>
              <a:off x="10658104" y="38506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8" name="object 9938"/>
            <p:cNvSpPr/>
            <p:nvPr/>
          </p:nvSpPr>
          <p:spPr>
            <a:xfrm>
              <a:off x="10658104" y="38506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9" name="object 9939"/>
            <p:cNvSpPr/>
            <p:nvPr/>
          </p:nvSpPr>
          <p:spPr>
            <a:xfrm>
              <a:off x="10674795" y="38501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0" name="object 9940"/>
            <p:cNvSpPr/>
            <p:nvPr/>
          </p:nvSpPr>
          <p:spPr>
            <a:xfrm>
              <a:off x="10658104" y="38521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1" name="object 9941"/>
            <p:cNvSpPr/>
            <p:nvPr/>
          </p:nvSpPr>
          <p:spPr>
            <a:xfrm>
              <a:off x="10658104" y="38521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2" name="object 9942"/>
            <p:cNvSpPr/>
            <p:nvPr/>
          </p:nvSpPr>
          <p:spPr>
            <a:xfrm>
              <a:off x="10658104" y="38521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3" name="object 9943"/>
            <p:cNvSpPr/>
            <p:nvPr/>
          </p:nvSpPr>
          <p:spPr>
            <a:xfrm>
              <a:off x="10658104" y="38521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4" name="object 9944"/>
            <p:cNvSpPr/>
            <p:nvPr/>
          </p:nvSpPr>
          <p:spPr>
            <a:xfrm>
              <a:off x="10674795" y="38515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5" name="object 9945"/>
            <p:cNvSpPr/>
            <p:nvPr/>
          </p:nvSpPr>
          <p:spPr>
            <a:xfrm>
              <a:off x="10732855" y="385213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6" name="object 9946"/>
            <p:cNvSpPr/>
            <p:nvPr/>
          </p:nvSpPr>
          <p:spPr>
            <a:xfrm>
              <a:off x="10814798" y="385213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7" name="object 9947"/>
            <p:cNvSpPr/>
            <p:nvPr/>
          </p:nvSpPr>
          <p:spPr>
            <a:xfrm>
              <a:off x="10732853" y="385930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1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8" name="object 9948"/>
            <p:cNvSpPr/>
            <p:nvPr/>
          </p:nvSpPr>
          <p:spPr>
            <a:xfrm>
              <a:off x="10732855" y="38521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9" name="object 9949"/>
            <p:cNvSpPr/>
            <p:nvPr/>
          </p:nvSpPr>
          <p:spPr>
            <a:xfrm>
              <a:off x="10658104" y="385930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0" name="object 9950"/>
            <p:cNvSpPr/>
            <p:nvPr/>
          </p:nvSpPr>
          <p:spPr>
            <a:xfrm>
              <a:off x="10658104" y="385786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1" name="object 9951"/>
            <p:cNvSpPr/>
            <p:nvPr/>
          </p:nvSpPr>
          <p:spPr>
            <a:xfrm>
              <a:off x="10675350" y="38578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2" name="object 9952"/>
            <p:cNvSpPr/>
            <p:nvPr/>
          </p:nvSpPr>
          <p:spPr>
            <a:xfrm>
              <a:off x="10813359" y="38190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3" name="object 9953"/>
            <p:cNvSpPr/>
            <p:nvPr/>
          </p:nvSpPr>
          <p:spPr>
            <a:xfrm>
              <a:off x="10732855" y="385356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4" name="object 9954"/>
            <p:cNvSpPr/>
            <p:nvPr/>
          </p:nvSpPr>
          <p:spPr>
            <a:xfrm>
              <a:off x="10732855" y="385499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5" name="object 9955"/>
            <p:cNvSpPr/>
            <p:nvPr/>
          </p:nvSpPr>
          <p:spPr>
            <a:xfrm>
              <a:off x="10732855" y="385644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6" name="object 9956"/>
            <p:cNvSpPr/>
            <p:nvPr/>
          </p:nvSpPr>
          <p:spPr>
            <a:xfrm>
              <a:off x="10810468" y="384638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7" name="object 9957"/>
            <p:cNvSpPr/>
            <p:nvPr/>
          </p:nvSpPr>
          <p:spPr>
            <a:xfrm>
              <a:off x="10810468" y="384783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8" name="object 9958"/>
            <p:cNvSpPr/>
            <p:nvPr/>
          </p:nvSpPr>
          <p:spPr>
            <a:xfrm>
              <a:off x="10810468" y="384924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19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9" name="object 9959"/>
            <p:cNvSpPr/>
            <p:nvPr/>
          </p:nvSpPr>
          <p:spPr>
            <a:xfrm>
              <a:off x="10898164" y="38621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0" name="object 9960"/>
            <p:cNvSpPr/>
            <p:nvPr/>
          </p:nvSpPr>
          <p:spPr>
            <a:xfrm>
              <a:off x="10691173" y="38621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1" name="object 9961"/>
            <p:cNvSpPr/>
            <p:nvPr/>
          </p:nvSpPr>
          <p:spPr>
            <a:xfrm>
              <a:off x="10691173" y="386219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4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2" name="object 9962"/>
            <p:cNvSpPr/>
            <p:nvPr/>
          </p:nvSpPr>
          <p:spPr>
            <a:xfrm>
              <a:off x="10892426" y="38621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3" name="object 9963"/>
            <p:cNvSpPr/>
            <p:nvPr/>
          </p:nvSpPr>
          <p:spPr>
            <a:xfrm>
              <a:off x="10691173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4" name="object 9964"/>
            <p:cNvSpPr/>
            <p:nvPr/>
          </p:nvSpPr>
          <p:spPr>
            <a:xfrm>
              <a:off x="10691173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5" name="object 9965"/>
            <p:cNvSpPr/>
            <p:nvPr/>
          </p:nvSpPr>
          <p:spPr>
            <a:xfrm>
              <a:off x="10690617" y="38630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6" name="object 9966"/>
            <p:cNvSpPr/>
            <p:nvPr/>
          </p:nvSpPr>
          <p:spPr>
            <a:xfrm>
              <a:off x="10899603" y="38636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7" name="object 9967"/>
            <p:cNvSpPr/>
            <p:nvPr/>
          </p:nvSpPr>
          <p:spPr>
            <a:xfrm>
              <a:off x="10898164" y="38636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8" name="object 9968"/>
            <p:cNvSpPr/>
            <p:nvPr/>
          </p:nvSpPr>
          <p:spPr>
            <a:xfrm>
              <a:off x="10898164" y="3863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9" name="object 9969"/>
            <p:cNvSpPr/>
            <p:nvPr/>
          </p:nvSpPr>
          <p:spPr>
            <a:xfrm>
              <a:off x="10684863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0" name="object 9970"/>
            <p:cNvSpPr/>
            <p:nvPr/>
          </p:nvSpPr>
          <p:spPr>
            <a:xfrm>
              <a:off x="10685418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1" name="object 9971"/>
            <p:cNvSpPr/>
            <p:nvPr/>
          </p:nvSpPr>
          <p:spPr>
            <a:xfrm>
              <a:off x="1068541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2" name="object 9972"/>
            <p:cNvSpPr/>
            <p:nvPr/>
          </p:nvSpPr>
          <p:spPr>
            <a:xfrm>
              <a:off x="10904801" y="3864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3" name="object 9973"/>
            <p:cNvSpPr/>
            <p:nvPr/>
          </p:nvSpPr>
          <p:spPr>
            <a:xfrm>
              <a:off x="10899596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4" name="object 9974"/>
            <p:cNvSpPr/>
            <p:nvPr/>
          </p:nvSpPr>
          <p:spPr>
            <a:xfrm>
              <a:off x="10899603" y="38650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5" name="object 9975"/>
            <p:cNvSpPr/>
            <p:nvPr/>
          </p:nvSpPr>
          <p:spPr>
            <a:xfrm>
              <a:off x="10691173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6" name="object 9976"/>
            <p:cNvSpPr/>
            <p:nvPr/>
          </p:nvSpPr>
          <p:spPr>
            <a:xfrm>
              <a:off x="10694050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7" name="object 9977"/>
            <p:cNvSpPr/>
            <p:nvPr/>
          </p:nvSpPr>
          <p:spPr>
            <a:xfrm>
              <a:off x="10892426" y="38650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8" name="object 9978"/>
            <p:cNvSpPr/>
            <p:nvPr/>
          </p:nvSpPr>
          <p:spPr>
            <a:xfrm>
              <a:off x="10898164" y="3865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9" name="object 9979"/>
            <p:cNvSpPr/>
            <p:nvPr/>
          </p:nvSpPr>
          <p:spPr>
            <a:xfrm>
              <a:off x="11323319" y="4295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82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0" name="object 9980"/>
            <p:cNvSpPr/>
            <p:nvPr/>
          </p:nvSpPr>
          <p:spPr>
            <a:xfrm>
              <a:off x="11310356" y="42736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811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1" name="object 9981"/>
            <p:cNvSpPr/>
            <p:nvPr/>
          </p:nvSpPr>
          <p:spPr>
            <a:xfrm>
              <a:off x="11298880" y="425210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2" name="object 9982"/>
            <p:cNvSpPr/>
            <p:nvPr/>
          </p:nvSpPr>
          <p:spPr>
            <a:xfrm>
              <a:off x="11287372" y="4229105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40260"/>
                  </a:moveTo>
                  <a:lnTo>
                    <a:pt x="40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3" name="object 9983"/>
            <p:cNvSpPr/>
            <p:nvPr/>
          </p:nvSpPr>
          <p:spPr>
            <a:xfrm>
              <a:off x="11285919" y="420757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4" name="object 9984"/>
            <p:cNvSpPr/>
            <p:nvPr/>
          </p:nvSpPr>
          <p:spPr>
            <a:xfrm>
              <a:off x="11285919" y="418598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705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5" name="object 9985"/>
            <p:cNvSpPr/>
            <p:nvPr/>
          </p:nvSpPr>
          <p:spPr>
            <a:xfrm>
              <a:off x="11285919" y="416299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6" name="object 9986"/>
            <p:cNvSpPr/>
            <p:nvPr/>
          </p:nvSpPr>
          <p:spPr>
            <a:xfrm>
              <a:off x="11285919" y="414143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7" name="object 9987"/>
            <p:cNvSpPr/>
            <p:nvPr/>
          </p:nvSpPr>
          <p:spPr>
            <a:xfrm>
              <a:off x="11285919" y="411987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8" name="object 9988"/>
            <p:cNvSpPr/>
            <p:nvPr/>
          </p:nvSpPr>
          <p:spPr>
            <a:xfrm>
              <a:off x="11285919" y="409687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9" name="object 9989"/>
            <p:cNvSpPr/>
            <p:nvPr/>
          </p:nvSpPr>
          <p:spPr>
            <a:xfrm>
              <a:off x="11285919" y="407529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705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0" name="object 9990"/>
            <p:cNvSpPr/>
            <p:nvPr/>
          </p:nvSpPr>
          <p:spPr>
            <a:xfrm>
              <a:off x="11285919" y="405376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1" name="object 9991"/>
            <p:cNvSpPr/>
            <p:nvPr/>
          </p:nvSpPr>
          <p:spPr>
            <a:xfrm>
              <a:off x="11285919" y="403074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2" name="object 9992"/>
            <p:cNvSpPr/>
            <p:nvPr/>
          </p:nvSpPr>
          <p:spPr>
            <a:xfrm>
              <a:off x="11285919" y="400918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3" name="object 9993"/>
            <p:cNvSpPr/>
            <p:nvPr/>
          </p:nvSpPr>
          <p:spPr>
            <a:xfrm>
              <a:off x="11285919" y="398762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4" name="object 9994"/>
            <p:cNvSpPr/>
            <p:nvPr/>
          </p:nvSpPr>
          <p:spPr>
            <a:xfrm>
              <a:off x="11285919" y="396460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705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5" name="object 9995"/>
            <p:cNvSpPr/>
            <p:nvPr/>
          </p:nvSpPr>
          <p:spPr>
            <a:xfrm>
              <a:off x="11285919" y="394307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6" name="object 9996"/>
            <p:cNvSpPr/>
            <p:nvPr/>
          </p:nvSpPr>
          <p:spPr>
            <a:xfrm>
              <a:off x="11285919" y="392005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7" name="object 9997"/>
            <p:cNvSpPr/>
            <p:nvPr/>
          </p:nvSpPr>
          <p:spPr>
            <a:xfrm>
              <a:off x="11285919" y="389849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8" name="object 9998"/>
            <p:cNvSpPr/>
            <p:nvPr/>
          </p:nvSpPr>
          <p:spPr>
            <a:xfrm>
              <a:off x="11285919" y="387693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9" name="object 9999"/>
            <p:cNvSpPr/>
            <p:nvPr/>
          </p:nvSpPr>
          <p:spPr>
            <a:xfrm>
              <a:off x="11285919" y="385392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0" name="object 10000"/>
            <p:cNvSpPr/>
            <p:nvPr/>
          </p:nvSpPr>
          <p:spPr>
            <a:xfrm>
              <a:off x="11285919" y="383237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1" name="object 10001"/>
            <p:cNvSpPr/>
            <p:nvPr/>
          </p:nvSpPr>
          <p:spPr>
            <a:xfrm>
              <a:off x="11285919" y="381079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2" name="object 10002"/>
            <p:cNvSpPr/>
            <p:nvPr/>
          </p:nvSpPr>
          <p:spPr>
            <a:xfrm>
              <a:off x="11285919" y="378780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705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3" name="object 10003"/>
            <p:cNvSpPr/>
            <p:nvPr/>
          </p:nvSpPr>
          <p:spPr>
            <a:xfrm>
              <a:off x="11285919" y="376624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4" name="object 10004"/>
            <p:cNvSpPr/>
            <p:nvPr/>
          </p:nvSpPr>
          <p:spPr>
            <a:xfrm>
              <a:off x="11285919" y="374468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5" name="object 10005"/>
            <p:cNvSpPr/>
            <p:nvPr/>
          </p:nvSpPr>
          <p:spPr>
            <a:xfrm>
              <a:off x="11285919" y="372169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6" name="object 10006"/>
            <p:cNvSpPr/>
            <p:nvPr/>
          </p:nvSpPr>
          <p:spPr>
            <a:xfrm>
              <a:off x="11285919" y="370013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7" name="object 10007"/>
            <p:cNvSpPr/>
            <p:nvPr/>
          </p:nvSpPr>
          <p:spPr>
            <a:xfrm>
              <a:off x="11285919" y="3678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8" name="object 10008"/>
            <p:cNvSpPr/>
            <p:nvPr/>
          </p:nvSpPr>
          <p:spPr>
            <a:xfrm>
              <a:off x="11285919" y="365555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9" name="object 10009"/>
            <p:cNvSpPr/>
            <p:nvPr/>
          </p:nvSpPr>
          <p:spPr>
            <a:xfrm>
              <a:off x="11285919" y="363399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0" name="object 10010"/>
            <p:cNvSpPr/>
            <p:nvPr/>
          </p:nvSpPr>
          <p:spPr>
            <a:xfrm>
              <a:off x="11285919" y="361101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1" name="object 10011"/>
            <p:cNvSpPr/>
            <p:nvPr/>
          </p:nvSpPr>
          <p:spPr>
            <a:xfrm>
              <a:off x="11285919" y="358944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2" name="object 10012"/>
            <p:cNvSpPr/>
            <p:nvPr/>
          </p:nvSpPr>
          <p:spPr>
            <a:xfrm>
              <a:off x="11285919" y="356788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3" name="object 10013"/>
            <p:cNvSpPr/>
            <p:nvPr/>
          </p:nvSpPr>
          <p:spPr>
            <a:xfrm>
              <a:off x="11285919" y="35448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4" name="object 10014"/>
            <p:cNvSpPr/>
            <p:nvPr/>
          </p:nvSpPr>
          <p:spPr>
            <a:xfrm>
              <a:off x="11285919" y="352331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5" name="object 10015"/>
            <p:cNvSpPr/>
            <p:nvPr/>
          </p:nvSpPr>
          <p:spPr>
            <a:xfrm>
              <a:off x="11285919" y="350174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6" name="object 10016"/>
            <p:cNvSpPr/>
            <p:nvPr/>
          </p:nvSpPr>
          <p:spPr>
            <a:xfrm>
              <a:off x="11285919" y="347875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7" name="object 10017"/>
            <p:cNvSpPr/>
            <p:nvPr/>
          </p:nvSpPr>
          <p:spPr>
            <a:xfrm>
              <a:off x="11285919" y="34571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8" name="object 10018"/>
            <p:cNvSpPr/>
            <p:nvPr/>
          </p:nvSpPr>
          <p:spPr>
            <a:xfrm>
              <a:off x="11285919" y="343562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9" name="object 10019"/>
            <p:cNvSpPr/>
            <p:nvPr/>
          </p:nvSpPr>
          <p:spPr>
            <a:xfrm>
              <a:off x="11285919" y="341262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0" name="object 10020"/>
            <p:cNvSpPr/>
            <p:nvPr/>
          </p:nvSpPr>
          <p:spPr>
            <a:xfrm>
              <a:off x="11285919" y="339107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1" name="object 10021"/>
            <p:cNvSpPr/>
            <p:nvPr/>
          </p:nvSpPr>
          <p:spPr>
            <a:xfrm>
              <a:off x="11285919" y="336949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2" name="object 10022"/>
            <p:cNvSpPr/>
            <p:nvPr/>
          </p:nvSpPr>
          <p:spPr>
            <a:xfrm>
              <a:off x="11285919" y="334650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3" name="object 10023"/>
            <p:cNvSpPr/>
            <p:nvPr/>
          </p:nvSpPr>
          <p:spPr>
            <a:xfrm>
              <a:off x="11285919" y="332494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4" name="object 10024"/>
            <p:cNvSpPr/>
            <p:nvPr/>
          </p:nvSpPr>
          <p:spPr>
            <a:xfrm>
              <a:off x="11285919" y="330338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5" name="object 10025"/>
            <p:cNvSpPr/>
            <p:nvPr/>
          </p:nvSpPr>
          <p:spPr>
            <a:xfrm>
              <a:off x="11285919" y="328038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6" name="object 10026"/>
            <p:cNvSpPr/>
            <p:nvPr/>
          </p:nvSpPr>
          <p:spPr>
            <a:xfrm>
              <a:off x="11285919" y="325880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7" name="object 10027"/>
            <p:cNvSpPr/>
            <p:nvPr/>
          </p:nvSpPr>
          <p:spPr>
            <a:xfrm>
              <a:off x="11285919" y="323581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8" name="object 10028"/>
            <p:cNvSpPr/>
            <p:nvPr/>
          </p:nvSpPr>
          <p:spPr>
            <a:xfrm>
              <a:off x="11285919" y="321425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9" name="object 10029"/>
            <p:cNvSpPr/>
            <p:nvPr/>
          </p:nvSpPr>
          <p:spPr>
            <a:xfrm>
              <a:off x="11285919" y="319269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0" name="object 10030"/>
            <p:cNvSpPr/>
            <p:nvPr/>
          </p:nvSpPr>
          <p:spPr>
            <a:xfrm>
              <a:off x="11285919" y="316970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1" name="object 10031"/>
            <p:cNvSpPr/>
            <p:nvPr/>
          </p:nvSpPr>
          <p:spPr>
            <a:xfrm>
              <a:off x="11285919" y="314811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2" name="object 10032"/>
            <p:cNvSpPr/>
            <p:nvPr/>
          </p:nvSpPr>
          <p:spPr>
            <a:xfrm>
              <a:off x="11285919" y="312657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3" name="object 10033"/>
            <p:cNvSpPr/>
            <p:nvPr/>
          </p:nvSpPr>
          <p:spPr>
            <a:xfrm>
              <a:off x="11285919" y="310356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4" name="object 10034"/>
            <p:cNvSpPr/>
            <p:nvPr/>
          </p:nvSpPr>
          <p:spPr>
            <a:xfrm>
              <a:off x="11285919" y="308200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5" name="object 10035"/>
            <p:cNvSpPr/>
            <p:nvPr/>
          </p:nvSpPr>
          <p:spPr>
            <a:xfrm>
              <a:off x="11285928" y="425643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6" name="object 10036"/>
            <p:cNvSpPr/>
            <p:nvPr/>
          </p:nvSpPr>
          <p:spPr>
            <a:xfrm>
              <a:off x="11285928" y="423486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7" name="object 10037"/>
            <p:cNvSpPr/>
            <p:nvPr/>
          </p:nvSpPr>
          <p:spPr>
            <a:xfrm>
              <a:off x="11285928" y="421332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8" name="object 10038"/>
            <p:cNvSpPr/>
            <p:nvPr/>
          </p:nvSpPr>
          <p:spPr>
            <a:xfrm>
              <a:off x="11285928" y="419031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9" name="object 10039"/>
            <p:cNvSpPr/>
            <p:nvPr/>
          </p:nvSpPr>
          <p:spPr>
            <a:xfrm>
              <a:off x="11285928" y="416875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0" name="object 10040"/>
            <p:cNvSpPr/>
            <p:nvPr/>
          </p:nvSpPr>
          <p:spPr>
            <a:xfrm>
              <a:off x="11285928" y="414719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1" name="object 10041"/>
            <p:cNvSpPr/>
            <p:nvPr/>
          </p:nvSpPr>
          <p:spPr>
            <a:xfrm>
              <a:off x="11285928" y="412417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2" name="object 10042"/>
            <p:cNvSpPr/>
            <p:nvPr/>
          </p:nvSpPr>
          <p:spPr>
            <a:xfrm>
              <a:off x="11285928" y="410263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3" name="object 10043"/>
            <p:cNvSpPr/>
            <p:nvPr/>
          </p:nvSpPr>
          <p:spPr>
            <a:xfrm>
              <a:off x="11285928" y="408105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4" name="object 10044"/>
            <p:cNvSpPr/>
            <p:nvPr/>
          </p:nvSpPr>
          <p:spPr>
            <a:xfrm>
              <a:off x="11285928" y="405807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5" name="object 10045"/>
            <p:cNvSpPr/>
            <p:nvPr/>
          </p:nvSpPr>
          <p:spPr>
            <a:xfrm>
              <a:off x="11285928" y="403650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6" name="object 10046"/>
            <p:cNvSpPr/>
            <p:nvPr/>
          </p:nvSpPr>
          <p:spPr>
            <a:xfrm>
              <a:off x="11285928" y="401495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7" name="object 10047"/>
            <p:cNvSpPr/>
            <p:nvPr/>
          </p:nvSpPr>
          <p:spPr>
            <a:xfrm>
              <a:off x="11285928" y="399195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8" name="object 10048"/>
            <p:cNvSpPr/>
            <p:nvPr/>
          </p:nvSpPr>
          <p:spPr>
            <a:xfrm>
              <a:off x="11285928" y="397036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9" name="object 10049"/>
            <p:cNvSpPr/>
            <p:nvPr/>
          </p:nvSpPr>
          <p:spPr>
            <a:xfrm>
              <a:off x="11285928" y="394738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0" name="object 10050"/>
            <p:cNvSpPr/>
            <p:nvPr/>
          </p:nvSpPr>
          <p:spPr>
            <a:xfrm>
              <a:off x="11285928" y="392581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1" name="object 10051"/>
            <p:cNvSpPr/>
            <p:nvPr/>
          </p:nvSpPr>
          <p:spPr>
            <a:xfrm>
              <a:off x="11285928" y="390425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2" name="object 10052"/>
            <p:cNvSpPr/>
            <p:nvPr/>
          </p:nvSpPr>
          <p:spPr>
            <a:xfrm>
              <a:off x="11285928" y="388126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3" name="object 10053"/>
            <p:cNvSpPr/>
            <p:nvPr/>
          </p:nvSpPr>
          <p:spPr>
            <a:xfrm>
              <a:off x="11285928" y="385968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4" name="object 10054"/>
            <p:cNvSpPr/>
            <p:nvPr/>
          </p:nvSpPr>
          <p:spPr>
            <a:xfrm>
              <a:off x="11285928" y="383814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5" name="object 10055"/>
            <p:cNvSpPr/>
            <p:nvPr/>
          </p:nvSpPr>
          <p:spPr>
            <a:xfrm>
              <a:off x="11285928" y="381512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6" name="object 10056"/>
            <p:cNvSpPr/>
            <p:nvPr/>
          </p:nvSpPr>
          <p:spPr>
            <a:xfrm>
              <a:off x="11285928" y="379356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7" name="object 10057"/>
            <p:cNvSpPr/>
            <p:nvPr/>
          </p:nvSpPr>
          <p:spPr>
            <a:xfrm>
              <a:off x="11285928" y="377197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8" name="object 10058"/>
            <p:cNvSpPr/>
            <p:nvPr/>
          </p:nvSpPr>
          <p:spPr>
            <a:xfrm>
              <a:off x="11285928" y="374901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9" name="object 10059"/>
            <p:cNvSpPr/>
            <p:nvPr/>
          </p:nvSpPr>
          <p:spPr>
            <a:xfrm>
              <a:off x="11285928" y="372745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0" name="object 10060"/>
            <p:cNvSpPr/>
            <p:nvPr/>
          </p:nvSpPr>
          <p:spPr>
            <a:xfrm>
              <a:off x="11285928" y="370587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1" name="object 10061"/>
            <p:cNvSpPr/>
            <p:nvPr/>
          </p:nvSpPr>
          <p:spPr>
            <a:xfrm>
              <a:off x="11285928" y="368287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2" name="object 10062"/>
            <p:cNvSpPr/>
            <p:nvPr/>
          </p:nvSpPr>
          <p:spPr>
            <a:xfrm>
              <a:off x="11285928" y="366129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3" name="object 10063"/>
            <p:cNvSpPr/>
            <p:nvPr/>
          </p:nvSpPr>
          <p:spPr>
            <a:xfrm>
              <a:off x="11285928" y="363975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4" name="object 10064"/>
            <p:cNvSpPr/>
            <p:nvPr/>
          </p:nvSpPr>
          <p:spPr>
            <a:xfrm>
              <a:off x="11285928" y="361676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5" name="object 10065"/>
            <p:cNvSpPr/>
            <p:nvPr/>
          </p:nvSpPr>
          <p:spPr>
            <a:xfrm>
              <a:off x="11285928" y="359518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6" name="object 10066"/>
            <p:cNvSpPr/>
            <p:nvPr/>
          </p:nvSpPr>
          <p:spPr>
            <a:xfrm>
              <a:off x="11285928" y="357218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7" name="object 10067"/>
            <p:cNvSpPr/>
            <p:nvPr/>
          </p:nvSpPr>
          <p:spPr>
            <a:xfrm>
              <a:off x="11285928" y="355060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8" name="object 10068"/>
            <p:cNvSpPr/>
            <p:nvPr/>
          </p:nvSpPr>
          <p:spPr>
            <a:xfrm>
              <a:off x="11285928" y="352906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9" name="object 10069"/>
            <p:cNvSpPr/>
            <p:nvPr/>
          </p:nvSpPr>
          <p:spPr>
            <a:xfrm>
              <a:off x="11285928" y="350605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0" name="object 10070"/>
            <p:cNvSpPr/>
            <p:nvPr/>
          </p:nvSpPr>
          <p:spPr>
            <a:xfrm>
              <a:off x="11285928" y="348450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1" name="object 10071"/>
            <p:cNvSpPr/>
            <p:nvPr/>
          </p:nvSpPr>
          <p:spPr>
            <a:xfrm>
              <a:off x="11285928" y="346292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2" name="object 10072"/>
            <p:cNvSpPr/>
            <p:nvPr/>
          </p:nvSpPr>
          <p:spPr>
            <a:xfrm>
              <a:off x="11285928" y="343995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3" name="object 10073"/>
            <p:cNvSpPr/>
            <p:nvPr/>
          </p:nvSpPr>
          <p:spPr>
            <a:xfrm>
              <a:off x="11285928" y="341837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4" name="object 10074"/>
            <p:cNvSpPr/>
            <p:nvPr/>
          </p:nvSpPr>
          <p:spPr>
            <a:xfrm>
              <a:off x="11285928" y="339679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5" name="object 10075"/>
            <p:cNvSpPr/>
            <p:nvPr/>
          </p:nvSpPr>
          <p:spPr>
            <a:xfrm>
              <a:off x="11285928" y="33737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6" name="object 10076"/>
            <p:cNvSpPr/>
            <p:nvPr/>
          </p:nvSpPr>
          <p:spPr>
            <a:xfrm>
              <a:off x="11285928" y="335224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7" name="object 10077"/>
            <p:cNvSpPr/>
            <p:nvPr/>
          </p:nvSpPr>
          <p:spPr>
            <a:xfrm>
              <a:off x="11285928" y="333068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8" name="object 10078"/>
            <p:cNvSpPr/>
            <p:nvPr/>
          </p:nvSpPr>
          <p:spPr>
            <a:xfrm>
              <a:off x="11285928" y="330769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9" name="object 10079"/>
            <p:cNvSpPr/>
            <p:nvPr/>
          </p:nvSpPr>
          <p:spPr>
            <a:xfrm>
              <a:off x="11285928" y="328613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0" name="object 10080"/>
            <p:cNvSpPr/>
            <p:nvPr/>
          </p:nvSpPr>
          <p:spPr>
            <a:xfrm>
              <a:off x="11285928" y="326456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1" name="object 10081"/>
            <p:cNvSpPr/>
            <p:nvPr/>
          </p:nvSpPr>
          <p:spPr>
            <a:xfrm>
              <a:off x="11285928" y="324155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2" name="object 10082"/>
            <p:cNvSpPr/>
            <p:nvPr/>
          </p:nvSpPr>
          <p:spPr>
            <a:xfrm>
              <a:off x="11285928" y="321998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3" name="object 10083"/>
            <p:cNvSpPr/>
            <p:nvPr/>
          </p:nvSpPr>
          <p:spPr>
            <a:xfrm>
              <a:off x="11285928" y="319700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4" name="object 10084"/>
            <p:cNvSpPr/>
            <p:nvPr/>
          </p:nvSpPr>
          <p:spPr>
            <a:xfrm>
              <a:off x="11285928" y="317544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5" name="object 10085"/>
            <p:cNvSpPr/>
            <p:nvPr/>
          </p:nvSpPr>
          <p:spPr>
            <a:xfrm>
              <a:off x="11285928" y="315387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6" name="object 10086"/>
            <p:cNvSpPr/>
            <p:nvPr/>
          </p:nvSpPr>
          <p:spPr>
            <a:xfrm>
              <a:off x="11285928" y="313088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7" name="object 10087"/>
            <p:cNvSpPr/>
            <p:nvPr/>
          </p:nvSpPr>
          <p:spPr>
            <a:xfrm>
              <a:off x="11288808" y="3112162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69">
                  <a:moveTo>
                    <a:pt x="38826" y="38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8" name="object 10088"/>
            <p:cNvSpPr/>
            <p:nvPr/>
          </p:nvSpPr>
          <p:spPr>
            <a:xfrm>
              <a:off x="11300305" y="310210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9" name="object 10089"/>
            <p:cNvSpPr/>
            <p:nvPr/>
          </p:nvSpPr>
          <p:spPr>
            <a:xfrm>
              <a:off x="11313236" y="309204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14397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0" name="object 10090"/>
            <p:cNvSpPr/>
            <p:nvPr/>
          </p:nvSpPr>
          <p:spPr>
            <a:xfrm>
              <a:off x="11324754" y="30819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1" name="object 10091"/>
            <p:cNvSpPr/>
            <p:nvPr/>
          </p:nvSpPr>
          <p:spPr>
            <a:xfrm>
              <a:off x="11326548" y="3080184"/>
              <a:ext cx="0" cy="1223645"/>
            </a:xfrm>
            <a:custGeom>
              <a:avLst/>
              <a:gdLst/>
              <a:ahLst/>
              <a:cxnLst/>
              <a:rect l="l" t="t" r="r" b="b"/>
              <a:pathLst>
                <a:path w="0" h="1223645">
                  <a:moveTo>
                    <a:pt x="0" y="0"/>
                  </a:moveTo>
                  <a:lnTo>
                    <a:pt x="0" y="1223324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2" name="object 10092"/>
            <p:cNvSpPr/>
            <p:nvPr/>
          </p:nvSpPr>
          <p:spPr>
            <a:xfrm>
              <a:off x="11284848" y="3114691"/>
              <a:ext cx="0" cy="1154430"/>
            </a:xfrm>
            <a:custGeom>
              <a:avLst/>
              <a:gdLst/>
              <a:ahLst/>
              <a:cxnLst/>
              <a:rect l="l" t="t" r="r" b="b"/>
              <a:pathLst>
                <a:path w="0" h="1154429">
                  <a:moveTo>
                    <a:pt x="0" y="0"/>
                  </a:moveTo>
                  <a:lnTo>
                    <a:pt x="0" y="115433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93" name="object 1009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260858" y="2865002"/>
              <a:ext cx="69574" cy="253573"/>
            </a:xfrm>
            <a:prstGeom prst="rect">
              <a:avLst/>
            </a:prstGeom>
          </p:spPr>
        </p:pic>
        <p:sp>
          <p:nvSpPr>
            <p:cNvPr id="10094" name="object 10094"/>
            <p:cNvSpPr/>
            <p:nvPr/>
          </p:nvSpPr>
          <p:spPr>
            <a:xfrm>
              <a:off x="9405688" y="54193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6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5" name="object 10095"/>
            <p:cNvSpPr/>
            <p:nvPr/>
          </p:nvSpPr>
          <p:spPr>
            <a:xfrm>
              <a:off x="9382672" y="539637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863"/>
                  </a:moveTo>
                  <a:lnTo>
                    <a:pt x="258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6" name="object 10096"/>
            <p:cNvSpPr/>
            <p:nvPr/>
          </p:nvSpPr>
          <p:spPr>
            <a:xfrm>
              <a:off x="936112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7" name="object 10097"/>
            <p:cNvSpPr/>
            <p:nvPr/>
          </p:nvSpPr>
          <p:spPr>
            <a:xfrm>
              <a:off x="933955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8" name="object 10098"/>
            <p:cNvSpPr/>
            <p:nvPr/>
          </p:nvSpPr>
          <p:spPr>
            <a:xfrm>
              <a:off x="931655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9" name="object 10099"/>
            <p:cNvSpPr/>
            <p:nvPr/>
          </p:nvSpPr>
          <p:spPr>
            <a:xfrm>
              <a:off x="929499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0" name="object 10100"/>
            <p:cNvSpPr/>
            <p:nvPr/>
          </p:nvSpPr>
          <p:spPr>
            <a:xfrm>
              <a:off x="9273430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1" name="object 10101"/>
            <p:cNvSpPr/>
            <p:nvPr/>
          </p:nvSpPr>
          <p:spPr>
            <a:xfrm>
              <a:off x="925044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2" name="object 10102"/>
            <p:cNvSpPr/>
            <p:nvPr/>
          </p:nvSpPr>
          <p:spPr>
            <a:xfrm>
              <a:off x="922887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3" name="object 10103"/>
            <p:cNvSpPr/>
            <p:nvPr/>
          </p:nvSpPr>
          <p:spPr>
            <a:xfrm>
              <a:off x="9207295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4" name="object 10104"/>
            <p:cNvSpPr/>
            <p:nvPr/>
          </p:nvSpPr>
          <p:spPr>
            <a:xfrm>
              <a:off x="9184311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5" name="object 10105"/>
            <p:cNvSpPr/>
            <p:nvPr/>
          </p:nvSpPr>
          <p:spPr>
            <a:xfrm>
              <a:off x="916275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6" name="object 10106"/>
            <p:cNvSpPr/>
            <p:nvPr/>
          </p:nvSpPr>
          <p:spPr>
            <a:xfrm>
              <a:off x="913975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7" name="object 10107"/>
            <p:cNvSpPr/>
            <p:nvPr/>
          </p:nvSpPr>
          <p:spPr>
            <a:xfrm>
              <a:off x="911817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8" name="object 10108"/>
            <p:cNvSpPr/>
            <p:nvPr/>
          </p:nvSpPr>
          <p:spPr>
            <a:xfrm>
              <a:off x="9096631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9" name="object 10109"/>
            <p:cNvSpPr/>
            <p:nvPr/>
          </p:nvSpPr>
          <p:spPr>
            <a:xfrm>
              <a:off x="907361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0" name="object 10110"/>
            <p:cNvSpPr/>
            <p:nvPr/>
          </p:nvSpPr>
          <p:spPr>
            <a:xfrm>
              <a:off x="905205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1" name="object 10111"/>
            <p:cNvSpPr/>
            <p:nvPr/>
          </p:nvSpPr>
          <p:spPr>
            <a:xfrm>
              <a:off x="9030495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2" name="object 10112"/>
            <p:cNvSpPr/>
            <p:nvPr/>
          </p:nvSpPr>
          <p:spPr>
            <a:xfrm>
              <a:off x="900749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3" name="object 10113"/>
            <p:cNvSpPr/>
            <p:nvPr/>
          </p:nvSpPr>
          <p:spPr>
            <a:xfrm>
              <a:off x="8985935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4" name="object 10114"/>
            <p:cNvSpPr/>
            <p:nvPr/>
          </p:nvSpPr>
          <p:spPr>
            <a:xfrm>
              <a:off x="8964374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5" name="object 10115"/>
            <p:cNvSpPr/>
            <p:nvPr/>
          </p:nvSpPr>
          <p:spPr>
            <a:xfrm>
              <a:off x="894137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6" name="object 10116"/>
            <p:cNvSpPr/>
            <p:nvPr/>
          </p:nvSpPr>
          <p:spPr>
            <a:xfrm>
              <a:off x="891981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7" name="object 10117"/>
            <p:cNvSpPr/>
            <p:nvPr/>
          </p:nvSpPr>
          <p:spPr>
            <a:xfrm>
              <a:off x="8898239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8" name="object 10118"/>
            <p:cNvSpPr/>
            <p:nvPr/>
          </p:nvSpPr>
          <p:spPr>
            <a:xfrm>
              <a:off x="8875255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9" name="object 10119"/>
            <p:cNvSpPr/>
            <p:nvPr/>
          </p:nvSpPr>
          <p:spPr>
            <a:xfrm>
              <a:off x="8853694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0" name="object 10120"/>
            <p:cNvSpPr/>
            <p:nvPr/>
          </p:nvSpPr>
          <p:spPr>
            <a:xfrm>
              <a:off x="883211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1" name="object 10121"/>
            <p:cNvSpPr/>
            <p:nvPr/>
          </p:nvSpPr>
          <p:spPr>
            <a:xfrm>
              <a:off x="8809120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2" name="object 10122"/>
            <p:cNvSpPr/>
            <p:nvPr/>
          </p:nvSpPr>
          <p:spPr>
            <a:xfrm>
              <a:off x="878755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3" name="object 10123"/>
            <p:cNvSpPr/>
            <p:nvPr/>
          </p:nvSpPr>
          <p:spPr>
            <a:xfrm>
              <a:off x="8764544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4" name="object 10124"/>
            <p:cNvSpPr/>
            <p:nvPr/>
          </p:nvSpPr>
          <p:spPr>
            <a:xfrm>
              <a:off x="8742999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5" name="object 10125"/>
            <p:cNvSpPr/>
            <p:nvPr/>
          </p:nvSpPr>
          <p:spPr>
            <a:xfrm>
              <a:off x="872142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6" name="object 10126"/>
            <p:cNvSpPr/>
            <p:nvPr/>
          </p:nvSpPr>
          <p:spPr>
            <a:xfrm>
              <a:off x="8698439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6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7" name="object 10127"/>
            <p:cNvSpPr/>
            <p:nvPr/>
          </p:nvSpPr>
          <p:spPr>
            <a:xfrm>
              <a:off x="8682918" y="5380571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0" y="35627"/>
                  </a:moveTo>
                  <a:lnTo>
                    <a:pt x="356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8" name="object 10128"/>
            <p:cNvSpPr/>
            <p:nvPr/>
          </p:nvSpPr>
          <p:spPr>
            <a:xfrm>
              <a:off x="8682919" y="53805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074"/>
                  </a:moveTo>
                  <a:lnTo>
                    <a:pt x="140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9" name="object 10129"/>
            <p:cNvSpPr/>
            <p:nvPr/>
          </p:nvSpPr>
          <p:spPr>
            <a:xfrm>
              <a:off x="8682918" y="540672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521" y="15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0" name="object 10130"/>
            <p:cNvSpPr/>
            <p:nvPr/>
          </p:nvSpPr>
          <p:spPr>
            <a:xfrm>
              <a:off x="8682919" y="53837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04" y="385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1" name="object 10131"/>
            <p:cNvSpPr/>
            <p:nvPr/>
          </p:nvSpPr>
          <p:spPr>
            <a:xfrm>
              <a:off x="8701315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2" name="object 10132"/>
            <p:cNvSpPr/>
            <p:nvPr/>
          </p:nvSpPr>
          <p:spPr>
            <a:xfrm>
              <a:off x="8722881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3" name="object 10133"/>
            <p:cNvSpPr/>
            <p:nvPr/>
          </p:nvSpPr>
          <p:spPr>
            <a:xfrm>
              <a:off x="8745874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4" name="object 10134"/>
            <p:cNvSpPr/>
            <p:nvPr/>
          </p:nvSpPr>
          <p:spPr>
            <a:xfrm>
              <a:off x="876745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5" name="object 10135"/>
            <p:cNvSpPr/>
            <p:nvPr/>
          </p:nvSpPr>
          <p:spPr>
            <a:xfrm>
              <a:off x="878899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6" name="object 10136"/>
            <p:cNvSpPr/>
            <p:nvPr/>
          </p:nvSpPr>
          <p:spPr>
            <a:xfrm>
              <a:off x="8811989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7" name="object 10137"/>
            <p:cNvSpPr/>
            <p:nvPr/>
          </p:nvSpPr>
          <p:spPr>
            <a:xfrm>
              <a:off x="8833570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8" name="object 10138"/>
            <p:cNvSpPr/>
            <p:nvPr/>
          </p:nvSpPr>
          <p:spPr>
            <a:xfrm>
              <a:off x="8856554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9" name="object 10139"/>
            <p:cNvSpPr/>
            <p:nvPr/>
          </p:nvSpPr>
          <p:spPr>
            <a:xfrm>
              <a:off x="887815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0" name="object 10140"/>
            <p:cNvSpPr/>
            <p:nvPr/>
          </p:nvSpPr>
          <p:spPr>
            <a:xfrm>
              <a:off x="889969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1" name="object 10141"/>
            <p:cNvSpPr/>
            <p:nvPr/>
          </p:nvSpPr>
          <p:spPr>
            <a:xfrm>
              <a:off x="892266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2" name="object 10142"/>
            <p:cNvSpPr/>
            <p:nvPr/>
          </p:nvSpPr>
          <p:spPr>
            <a:xfrm>
              <a:off x="8944251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3" name="object 10143"/>
            <p:cNvSpPr/>
            <p:nvPr/>
          </p:nvSpPr>
          <p:spPr>
            <a:xfrm>
              <a:off x="8965811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4" name="object 10144"/>
            <p:cNvSpPr/>
            <p:nvPr/>
          </p:nvSpPr>
          <p:spPr>
            <a:xfrm>
              <a:off x="898883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5" name="object 10145"/>
            <p:cNvSpPr/>
            <p:nvPr/>
          </p:nvSpPr>
          <p:spPr>
            <a:xfrm>
              <a:off x="9010371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6" name="object 10146"/>
            <p:cNvSpPr/>
            <p:nvPr/>
          </p:nvSpPr>
          <p:spPr>
            <a:xfrm>
              <a:off x="9031932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7" name="object 10147"/>
            <p:cNvSpPr/>
            <p:nvPr/>
          </p:nvSpPr>
          <p:spPr>
            <a:xfrm>
              <a:off x="9054947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8" name="object 10148"/>
            <p:cNvSpPr/>
            <p:nvPr/>
          </p:nvSpPr>
          <p:spPr>
            <a:xfrm>
              <a:off x="907651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9" name="object 10149"/>
            <p:cNvSpPr/>
            <p:nvPr/>
          </p:nvSpPr>
          <p:spPr>
            <a:xfrm>
              <a:off x="909806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0" name="object 10150"/>
            <p:cNvSpPr/>
            <p:nvPr/>
          </p:nvSpPr>
          <p:spPr>
            <a:xfrm>
              <a:off x="9121067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1" name="object 10151"/>
            <p:cNvSpPr/>
            <p:nvPr/>
          </p:nvSpPr>
          <p:spPr>
            <a:xfrm>
              <a:off x="9142627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2" name="object 10152"/>
            <p:cNvSpPr/>
            <p:nvPr/>
          </p:nvSpPr>
          <p:spPr>
            <a:xfrm>
              <a:off x="9164210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3" name="object 10153"/>
            <p:cNvSpPr/>
            <p:nvPr/>
          </p:nvSpPr>
          <p:spPr>
            <a:xfrm>
              <a:off x="918718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4" name="object 10154"/>
            <p:cNvSpPr/>
            <p:nvPr/>
          </p:nvSpPr>
          <p:spPr>
            <a:xfrm>
              <a:off x="920876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5" name="object 10155"/>
            <p:cNvSpPr/>
            <p:nvPr/>
          </p:nvSpPr>
          <p:spPr>
            <a:xfrm>
              <a:off x="9231746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6" name="object 10156"/>
            <p:cNvSpPr/>
            <p:nvPr/>
          </p:nvSpPr>
          <p:spPr>
            <a:xfrm>
              <a:off x="9253307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7" name="object 10157"/>
            <p:cNvSpPr/>
            <p:nvPr/>
          </p:nvSpPr>
          <p:spPr>
            <a:xfrm>
              <a:off x="9274889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8" name="object 10158"/>
            <p:cNvSpPr/>
            <p:nvPr/>
          </p:nvSpPr>
          <p:spPr>
            <a:xfrm>
              <a:off x="9297889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9" name="object 10159"/>
            <p:cNvSpPr/>
            <p:nvPr/>
          </p:nvSpPr>
          <p:spPr>
            <a:xfrm>
              <a:off x="931944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0" name="object 10160"/>
            <p:cNvSpPr/>
            <p:nvPr/>
          </p:nvSpPr>
          <p:spPr>
            <a:xfrm>
              <a:off x="9341008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63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1" name="object 10161"/>
            <p:cNvSpPr/>
            <p:nvPr/>
          </p:nvSpPr>
          <p:spPr>
            <a:xfrm>
              <a:off x="9364003" y="53805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2" name="object 10162"/>
            <p:cNvSpPr/>
            <p:nvPr/>
          </p:nvSpPr>
          <p:spPr>
            <a:xfrm>
              <a:off x="9385586" y="53805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3" name="object 10163"/>
            <p:cNvSpPr/>
            <p:nvPr/>
          </p:nvSpPr>
          <p:spPr>
            <a:xfrm>
              <a:off x="9407125" y="53805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4" name="object 10164"/>
            <p:cNvSpPr/>
            <p:nvPr/>
          </p:nvSpPr>
          <p:spPr>
            <a:xfrm>
              <a:off x="8682914" y="5377757"/>
              <a:ext cx="726440" cy="49530"/>
            </a:xfrm>
            <a:custGeom>
              <a:avLst/>
              <a:gdLst/>
              <a:ahLst/>
              <a:cxnLst/>
              <a:rect l="l" t="t" r="r" b="b"/>
              <a:pathLst>
                <a:path w="726440" h="49529">
                  <a:moveTo>
                    <a:pt x="726008" y="41681"/>
                  </a:moveTo>
                  <a:lnTo>
                    <a:pt x="0" y="41681"/>
                  </a:lnTo>
                  <a:lnTo>
                    <a:pt x="0" y="49453"/>
                  </a:lnTo>
                  <a:lnTo>
                    <a:pt x="726008" y="49453"/>
                  </a:lnTo>
                  <a:lnTo>
                    <a:pt x="726008" y="41681"/>
                  </a:lnTo>
                  <a:close/>
                </a:path>
                <a:path w="726440" h="49529">
                  <a:moveTo>
                    <a:pt x="726008" y="0"/>
                  </a:moveTo>
                  <a:lnTo>
                    <a:pt x="0" y="0"/>
                  </a:lnTo>
                  <a:lnTo>
                    <a:pt x="0" y="7772"/>
                  </a:lnTo>
                  <a:lnTo>
                    <a:pt x="726008" y="7772"/>
                  </a:lnTo>
                  <a:lnTo>
                    <a:pt x="726008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5" name="object 10165"/>
            <p:cNvSpPr/>
            <p:nvPr/>
          </p:nvSpPr>
          <p:spPr>
            <a:xfrm>
              <a:off x="9408932" y="5381639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w="0" h="41910">
                  <a:moveTo>
                    <a:pt x="0" y="0"/>
                  </a:moveTo>
                  <a:lnTo>
                    <a:pt x="0" y="41663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6" name="object 10166"/>
            <p:cNvSpPr/>
            <p:nvPr/>
          </p:nvSpPr>
          <p:spPr>
            <a:xfrm>
              <a:off x="11319003" y="4299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7" name="object 10167"/>
            <p:cNvSpPr/>
            <p:nvPr/>
          </p:nvSpPr>
          <p:spPr>
            <a:xfrm>
              <a:off x="11297443" y="428949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2931"/>
                  </a:moveTo>
                  <a:lnTo>
                    <a:pt x="12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8" name="object 10168"/>
            <p:cNvSpPr/>
            <p:nvPr/>
          </p:nvSpPr>
          <p:spPr>
            <a:xfrm>
              <a:off x="11275882" y="427943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2994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9" name="object 10169"/>
            <p:cNvSpPr/>
            <p:nvPr/>
          </p:nvSpPr>
          <p:spPr>
            <a:xfrm>
              <a:off x="11265828" y="426937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49"/>
                  </a:moveTo>
                  <a:lnTo>
                    <a:pt x="215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0" name="object 10170"/>
            <p:cNvSpPr/>
            <p:nvPr/>
          </p:nvSpPr>
          <p:spPr>
            <a:xfrm>
              <a:off x="11265828" y="42679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1" name="object 10171"/>
            <p:cNvSpPr/>
            <p:nvPr/>
          </p:nvSpPr>
          <p:spPr>
            <a:xfrm>
              <a:off x="11265834" y="4280867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38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2" name="object 10172"/>
            <p:cNvSpPr/>
            <p:nvPr/>
          </p:nvSpPr>
          <p:spPr>
            <a:xfrm>
              <a:off x="11274453" y="426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3" name="object 10173"/>
            <p:cNvSpPr/>
            <p:nvPr/>
          </p:nvSpPr>
          <p:spPr>
            <a:xfrm>
              <a:off x="11264742" y="426900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4" name="object 10174"/>
            <p:cNvSpPr/>
            <p:nvPr/>
          </p:nvSpPr>
          <p:spPr>
            <a:xfrm>
              <a:off x="11264728" y="4303512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6182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5" name="object 10175"/>
            <p:cNvSpPr/>
            <p:nvPr/>
          </p:nvSpPr>
          <p:spPr>
            <a:xfrm>
              <a:off x="11264733" y="42690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11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6" name="object 10176"/>
            <p:cNvSpPr/>
            <p:nvPr/>
          </p:nvSpPr>
          <p:spPr>
            <a:xfrm>
              <a:off x="10641930" y="54164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7" name="object 10177"/>
            <p:cNvSpPr/>
            <p:nvPr/>
          </p:nvSpPr>
          <p:spPr>
            <a:xfrm>
              <a:off x="10618930" y="539349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42"/>
                  </a:moveTo>
                  <a:lnTo>
                    <a:pt x="287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8" name="object 10178"/>
            <p:cNvSpPr/>
            <p:nvPr/>
          </p:nvSpPr>
          <p:spPr>
            <a:xfrm>
              <a:off x="10614616" y="53719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9" name="object 10179"/>
            <p:cNvSpPr/>
            <p:nvPr/>
          </p:nvSpPr>
          <p:spPr>
            <a:xfrm>
              <a:off x="10614616" y="536187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2994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0" name="object 10180"/>
            <p:cNvSpPr/>
            <p:nvPr/>
          </p:nvSpPr>
          <p:spPr>
            <a:xfrm>
              <a:off x="10614616" y="53604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1" name="object 10181"/>
            <p:cNvSpPr/>
            <p:nvPr/>
          </p:nvSpPr>
          <p:spPr>
            <a:xfrm>
              <a:off x="10614626" y="54179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2" name="object 10182"/>
            <p:cNvSpPr/>
            <p:nvPr/>
          </p:nvSpPr>
          <p:spPr>
            <a:xfrm>
              <a:off x="10614618" y="539637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3" name="object 10183"/>
            <p:cNvSpPr/>
            <p:nvPr/>
          </p:nvSpPr>
          <p:spPr>
            <a:xfrm>
              <a:off x="10614642" y="53733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4" name="object 10184"/>
            <p:cNvSpPr/>
            <p:nvPr/>
          </p:nvSpPr>
          <p:spPr>
            <a:xfrm>
              <a:off x="10623249" y="536042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5" name="object 10185"/>
            <p:cNvSpPr/>
            <p:nvPr/>
          </p:nvSpPr>
          <p:spPr>
            <a:xfrm>
              <a:off x="10646243" y="53604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6" name="object 10186"/>
            <p:cNvSpPr/>
            <p:nvPr/>
          </p:nvSpPr>
          <p:spPr>
            <a:xfrm>
              <a:off x="10613556" y="536150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7" name="object 10187"/>
            <p:cNvSpPr/>
            <p:nvPr/>
          </p:nvSpPr>
          <p:spPr>
            <a:xfrm>
              <a:off x="10613544" y="536150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82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8" name="object 10188"/>
            <p:cNvSpPr/>
            <p:nvPr/>
          </p:nvSpPr>
          <p:spPr>
            <a:xfrm>
              <a:off x="10613556" y="5361501"/>
              <a:ext cx="34925" cy="62230"/>
            </a:xfrm>
            <a:custGeom>
              <a:avLst/>
              <a:gdLst/>
              <a:ahLst/>
              <a:cxnLst/>
              <a:rect l="l" t="t" r="r" b="b"/>
              <a:pathLst>
                <a:path w="34925" h="62229">
                  <a:moveTo>
                    <a:pt x="34480" y="61820"/>
                  </a:moveTo>
                  <a:lnTo>
                    <a:pt x="34480" y="0"/>
                  </a:lnTo>
                </a:path>
                <a:path w="34925" h="62229">
                  <a:moveTo>
                    <a:pt x="34480" y="61820"/>
                  </a:moveTo>
                  <a:lnTo>
                    <a:pt x="0" y="6182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9" name="object 10189"/>
            <p:cNvSpPr/>
            <p:nvPr/>
          </p:nvSpPr>
          <p:spPr>
            <a:xfrm>
              <a:off x="11316126" y="491336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10062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0" name="object 10190"/>
            <p:cNvSpPr/>
            <p:nvPr/>
          </p:nvSpPr>
          <p:spPr>
            <a:xfrm>
              <a:off x="11294566" y="4891798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1" name="object 10191"/>
            <p:cNvSpPr/>
            <p:nvPr/>
          </p:nvSpPr>
          <p:spPr>
            <a:xfrm>
              <a:off x="11285919" y="487025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2" name="object 10192"/>
            <p:cNvSpPr/>
            <p:nvPr/>
          </p:nvSpPr>
          <p:spPr>
            <a:xfrm>
              <a:off x="11285919" y="484726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3" name="object 10193"/>
            <p:cNvSpPr/>
            <p:nvPr/>
          </p:nvSpPr>
          <p:spPr>
            <a:xfrm>
              <a:off x="11285919" y="482570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4" name="object 10194"/>
            <p:cNvSpPr/>
            <p:nvPr/>
          </p:nvSpPr>
          <p:spPr>
            <a:xfrm>
              <a:off x="11285919" y="480413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5" name="object 10195"/>
            <p:cNvSpPr/>
            <p:nvPr/>
          </p:nvSpPr>
          <p:spPr>
            <a:xfrm>
              <a:off x="11285919" y="478112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6" name="object 10196"/>
            <p:cNvSpPr/>
            <p:nvPr/>
          </p:nvSpPr>
          <p:spPr>
            <a:xfrm>
              <a:off x="11285919" y="475955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7" name="object 10197"/>
            <p:cNvSpPr/>
            <p:nvPr/>
          </p:nvSpPr>
          <p:spPr>
            <a:xfrm>
              <a:off x="11285919" y="473799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8" name="object 10198"/>
            <p:cNvSpPr/>
            <p:nvPr/>
          </p:nvSpPr>
          <p:spPr>
            <a:xfrm>
              <a:off x="11285919" y="471501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9" name="object 10199"/>
            <p:cNvSpPr/>
            <p:nvPr/>
          </p:nvSpPr>
          <p:spPr>
            <a:xfrm>
              <a:off x="11285919" y="469345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0" name="object 10200"/>
            <p:cNvSpPr/>
            <p:nvPr/>
          </p:nvSpPr>
          <p:spPr>
            <a:xfrm>
              <a:off x="11285919" y="467187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1" name="object 10201"/>
            <p:cNvSpPr/>
            <p:nvPr/>
          </p:nvSpPr>
          <p:spPr>
            <a:xfrm>
              <a:off x="11285919" y="464887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2" name="object 10202"/>
            <p:cNvSpPr/>
            <p:nvPr/>
          </p:nvSpPr>
          <p:spPr>
            <a:xfrm>
              <a:off x="11285919" y="462733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3" name="object 10203"/>
            <p:cNvSpPr/>
            <p:nvPr/>
          </p:nvSpPr>
          <p:spPr>
            <a:xfrm>
              <a:off x="11285919" y="460862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360"/>
                  </a:moveTo>
                  <a:lnTo>
                    <a:pt x="374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4" name="object 10204"/>
            <p:cNvSpPr/>
            <p:nvPr/>
          </p:nvSpPr>
          <p:spPr>
            <a:xfrm>
              <a:off x="11285919" y="460863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790"/>
                  </a:moveTo>
                  <a:lnTo>
                    <a:pt x="158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5" name="object 10205"/>
            <p:cNvSpPr/>
            <p:nvPr/>
          </p:nvSpPr>
          <p:spPr>
            <a:xfrm>
              <a:off x="11285910" y="49191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55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6" name="object 10206"/>
            <p:cNvSpPr/>
            <p:nvPr/>
          </p:nvSpPr>
          <p:spPr>
            <a:xfrm>
              <a:off x="11285917" y="48975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7" name="object 10207"/>
            <p:cNvSpPr/>
            <p:nvPr/>
          </p:nvSpPr>
          <p:spPr>
            <a:xfrm>
              <a:off x="11285928" y="487455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8" name="object 10208"/>
            <p:cNvSpPr/>
            <p:nvPr/>
          </p:nvSpPr>
          <p:spPr>
            <a:xfrm>
              <a:off x="11285928" y="485299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9" name="object 10209"/>
            <p:cNvSpPr/>
            <p:nvPr/>
          </p:nvSpPr>
          <p:spPr>
            <a:xfrm>
              <a:off x="11285928" y="483143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0" name="object 10210"/>
            <p:cNvSpPr/>
            <p:nvPr/>
          </p:nvSpPr>
          <p:spPr>
            <a:xfrm>
              <a:off x="11285928" y="480844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1" name="object 10211"/>
            <p:cNvSpPr/>
            <p:nvPr/>
          </p:nvSpPr>
          <p:spPr>
            <a:xfrm>
              <a:off x="11285928" y="478685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2" name="object 10212"/>
            <p:cNvSpPr/>
            <p:nvPr/>
          </p:nvSpPr>
          <p:spPr>
            <a:xfrm>
              <a:off x="11285928" y="476531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3" name="object 10213"/>
            <p:cNvSpPr/>
            <p:nvPr/>
          </p:nvSpPr>
          <p:spPr>
            <a:xfrm>
              <a:off x="11285928" y="474230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4" name="object 10214"/>
            <p:cNvSpPr/>
            <p:nvPr/>
          </p:nvSpPr>
          <p:spPr>
            <a:xfrm>
              <a:off x="11285928" y="472075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5" name="object 10215"/>
            <p:cNvSpPr/>
            <p:nvPr/>
          </p:nvSpPr>
          <p:spPr>
            <a:xfrm>
              <a:off x="11285928" y="469918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6" name="object 10216"/>
            <p:cNvSpPr/>
            <p:nvPr/>
          </p:nvSpPr>
          <p:spPr>
            <a:xfrm>
              <a:off x="11285928" y="467616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7" name="object 10217"/>
            <p:cNvSpPr/>
            <p:nvPr/>
          </p:nvSpPr>
          <p:spPr>
            <a:xfrm>
              <a:off x="11285928" y="465463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8" name="object 10218"/>
            <p:cNvSpPr/>
            <p:nvPr/>
          </p:nvSpPr>
          <p:spPr>
            <a:xfrm>
              <a:off x="11285928" y="463161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9" name="object 10219"/>
            <p:cNvSpPr/>
            <p:nvPr/>
          </p:nvSpPr>
          <p:spPr>
            <a:xfrm>
              <a:off x="11285928" y="461006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0" name="object 10220"/>
            <p:cNvSpPr/>
            <p:nvPr/>
          </p:nvSpPr>
          <p:spPr>
            <a:xfrm>
              <a:off x="11304619" y="460716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015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1" name="object 10221"/>
            <p:cNvSpPr/>
            <p:nvPr/>
          </p:nvSpPr>
          <p:spPr>
            <a:xfrm>
              <a:off x="11284848" y="492451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0" y="0"/>
                  </a:moveTo>
                  <a:lnTo>
                    <a:pt x="4168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2" name="object 10222"/>
            <p:cNvSpPr/>
            <p:nvPr/>
          </p:nvSpPr>
          <p:spPr>
            <a:xfrm>
              <a:off x="11326548" y="4608254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w="0" h="316864">
                  <a:moveTo>
                    <a:pt x="0" y="0"/>
                  </a:moveTo>
                  <a:lnTo>
                    <a:pt x="0" y="316262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3" name="object 10223"/>
            <p:cNvSpPr/>
            <p:nvPr/>
          </p:nvSpPr>
          <p:spPr>
            <a:xfrm>
              <a:off x="11284848" y="4608254"/>
              <a:ext cx="41910" cy="316865"/>
            </a:xfrm>
            <a:custGeom>
              <a:avLst/>
              <a:gdLst/>
              <a:ahLst/>
              <a:cxnLst/>
              <a:rect l="l" t="t" r="r" b="b"/>
              <a:pathLst>
                <a:path w="41909" h="316864">
                  <a:moveTo>
                    <a:pt x="0" y="0"/>
                  </a:moveTo>
                  <a:lnTo>
                    <a:pt x="0" y="316262"/>
                  </a:lnTo>
                </a:path>
                <a:path w="41909" h="316864">
                  <a:moveTo>
                    <a:pt x="0" y="0"/>
                  </a:moveTo>
                  <a:lnTo>
                    <a:pt x="4168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4" name="object 10224"/>
            <p:cNvSpPr/>
            <p:nvPr/>
          </p:nvSpPr>
          <p:spPr>
            <a:xfrm>
              <a:off x="16965496" y="510311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5" name="object 10225"/>
            <p:cNvSpPr/>
            <p:nvPr/>
          </p:nvSpPr>
          <p:spPr>
            <a:xfrm>
              <a:off x="16965494" y="50801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6" name="object 10226"/>
            <p:cNvSpPr/>
            <p:nvPr/>
          </p:nvSpPr>
          <p:spPr>
            <a:xfrm>
              <a:off x="16965494" y="505855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7" name="object 10227"/>
            <p:cNvSpPr/>
            <p:nvPr/>
          </p:nvSpPr>
          <p:spPr>
            <a:xfrm>
              <a:off x="16965494" y="50369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8" name="object 10228"/>
            <p:cNvSpPr/>
            <p:nvPr/>
          </p:nvSpPr>
          <p:spPr>
            <a:xfrm>
              <a:off x="16965494" y="50139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9" name="object 10229"/>
            <p:cNvSpPr/>
            <p:nvPr/>
          </p:nvSpPr>
          <p:spPr>
            <a:xfrm>
              <a:off x="16965494" y="499245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0" name="object 10230"/>
            <p:cNvSpPr/>
            <p:nvPr/>
          </p:nvSpPr>
          <p:spPr>
            <a:xfrm>
              <a:off x="16965494" y="49708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1" name="object 10231"/>
            <p:cNvSpPr/>
            <p:nvPr/>
          </p:nvSpPr>
          <p:spPr>
            <a:xfrm>
              <a:off x="16965494" y="49478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2" name="object 10232"/>
            <p:cNvSpPr/>
            <p:nvPr/>
          </p:nvSpPr>
          <p:spPr>
            <a:xfrm>
              <a:off x="16965494" y="49263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3" name="object 10233"/>
            <p:cNvSpPr/>
            <p:nvPr/>
          </p:nvSpPr>
          <p:spPr>
            <a:xfrm>
              <a:off x="16965494" y="49047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4" name="object 10234"/>
            <p:cNvSpPr/>
            <p:nvPr/>
          </p:nvSpPr>
          <p:spPr>
            <a:xfrm>
              <a:off x="16965494" y="48817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5" name="object 10235"/>
            <p:cNvSpPr/>
            <p:nvPr/>
          </p:nvSpPr>
          <p:spPr>
            <a:xfrm>
              <a:off x="16965494" y="48601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6" name="object 10236"/>
            <p:cNvSpPr/>
            <p:nvPr/>
          </p:nvSpPr>
          <p:spPr>
            <a:xfrm>
              <a:off x="16965494" y="48386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7" name="object 10237"/>
            <p:cNvSpPr/>
            <p:nvPr/>
          </p:nvSpPr>
          <p:spPr>
            <a:xfrm>
              <a:off x="16964427" y="4829632"/>
              <a:ext cx="24765" cy="293370"/>
            </a:xfrm>
            <a:custGeom>
              <a:avLst/>
              <a:gdLst/>
              <a:ahLst/>
              <a:cxnLst/>
              <a:rect l="l" t="t" r="r" b="b"/>
              <a:pathLst>
                <a:path w="24765" h="293370">
                  <a:moveTo>
                    <a:pt x="0" y="208580"/>
                  </a:moveTo>
                  <a:lnTo>
                    <a:pt x="0" y="293247"/>
                  </a:lnTo>
                </a:path>
                <a:path w="24765" h="293370">
                  <a:moveTo>
                    <a:pt x="0" y="0"/>
                  </a:moveTo>
                  <a:lnTo>
                    <a:pt x="0" y="208580"/>
                  </a:lnTo>
                </a:path>
                <a:path w="24765" h="293370">
                  <a:moveTo>
                    <a:pt x="24437" y="191962"/>
                  </a:moveTo>
                  <a:lnTo>
                    <a:pt x="24437" y="208580"/>
                  </a:lnTo>
                </a:path>
                <a:path w="24765" h="293370">
                  <a:moveTo>
                    <a:pt x="24437" y="60291"/>
                  </a:moveTo>
                  <a:lnTo>
                    <a:pt x="24437" y="78238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8" name="object 10238"/>
            <p:cNvSpPr/>
            <p:nvPr/>
          </p:nvSpPr>
          <p:spPr>
            <a:xfrm>
              <a:off x="16965876" y="511899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7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9" name="object 10239"/>
            <p:cNvSpPr/>
            <p:nvPr/>
          </p:nvSpPr>
          <p:spPr>
            <a:xfrm>
              <a:off x="17201593" y="3666725"/>
              <a:ext cx="593725" cy="4445"/>
            </a:xfrm>
            <a:custGeom>
              <a:avLst/>
              <a:gdLst/>
              <a:ahLst/>
              <a:cxnLst/>
              <a:rect l="l" t="t" r="r" b="b"/>
              <a:pathLst>
                <a:path w="593725" h="4445">
                  <a:moveTo>
                    <a:pt x="0" y="4282"/>
                  </a:moveTo>
                  <a:lnTo>
                    <a:pt x="0" y="0"/>
                  </a:lnTo>
                  <a:lnTo>
                    <a:pt x="593699" y="0"/>
                  </a:lnTo>
                  <a:lnTo>
                    <a:pt x="593699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0" name="object 10240"/>
            <p:cNvSpPr/>
            <p:nvPr/>
          </p:nvSpPr>
          <p:spPr>
            <a:xfrm>
              <a:off x="11217296" y="173558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w="0" h="189864">
                  <a:moveTo>
                    <a:pt x="0" y="0"/>
                  </a:moveTo>
                  <a:lnTo>
                    <a:pt x="0" y="189407"/>
                  </a:lnTo>
                </a:path>
              </a:pathLst>
            </a:custGeom>
            <a:ln w="17245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1" name="object 10241"/>
            <p:cNvSpPr/>
            <p:nvPr/>
          </p:nvSpPr>
          <p:spPr>
            <a:xfrm>
              <a:off x="19462807" y="4606839"/>
              <a:ext cx="34925" cy="832485"/>
            </a:xfrm>
            <a:custGeom>
              <a:avLst/>
              <a:gdLst/>
              <a:ahLst/>
              <a:cxnLst/>
              <a:rect l="l" t="t" r="r" b="b"/>
              <a:pathLst>
                <a:path w="34925" h="832485">
                  <a:moveTo>
                    <a:pt x="34501" y="832288"/>
                  </a:moveTo>
                  <a:lnTo>
                    <a:pt x="0" y="832288"/>
                  </a:lnTo>
                  <a:lnTo>
                    <a:pt x="0" y="0"/>
                  </a:lnTo>
                  <a:lnTo>
                    <a:pt x="34501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2" name="object 10242"/>
            <p:cNvSpPr/>
            <p:nvPr/>
          </p:nvSpPr>
          <p:spPr>
            <a:xfrm>
              <a:off x="19499341" y="4650289"/>
              <a:ext cx="11430" cy="634365"/>
            </a:xfrm>
            <a:custGeom>
              <a:avLst/>
              <a:gdLst/>
              <a:ahLst/>
              <a:cxnLst/>
              <a:rect l="l" t="t" r="r" b="b"/>
              <a:pathLst>
                <a:path w="11430" h="634364">
                  <a:moveTo>
                    <a:pt x="11392" y="634221"/>
                  </a:moveTo>
                  <a:lnTo>
                    <a:pt x="11392" y="0"/>
                  </a:lnTo>
                </a:path>
                <a:path w="11430" h="634364">
                  <a:moveTo>
                    <a:pt x="0" y="0"/>
                  </a:moveTo>
                  <a:lnTo>
                    <a:pt x="0" y="6342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3" name="object 10243"/>
            <p:cNvSpPr/>
            <p:nvPr/>
          </p:nvSpPr>
          <p:spPr>
            <a:xfrm>
              <a:off x="19504485" y="4649945"/>
              <a:ext cx="0" cy="634365"/>
            </a:xfrm>
            <a:custGeom>
              <a:avLst/>
              <a:gdLst/>
              <a:ahLst/>
              <a:cxnLst/>
              <a:rect l="l" t="t" r="r" b="b"/>
              <a:pathLst>
                <a:path w="0" h="634364">
                  <a:moveTo>
                    <a:pt x="0" y="0"/>
                  </a:moveTo>
                  <a:lnTo>
                    <a:pt x="0" y="6339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4" name="object 10244"/>
            <p:cNvSpPr/>
            <p:nvPr/>
          </p:nvSpPr>
          <p:spPr>
            <a:xfrm>
              <a:off x="19501511" y="4650285"/>
              <a:ext cx="6985" cy="634365"/>
            </a:xfrm>
            <a:custGeom>
              <a:avLst/>
              <a:gdLst/>
              <a:ahLst/>
              <a:cxnLst/>
              <a:rect l="l" t="t" r="r" b="b"/>
              <a:pathLst>
                <a:path w="6984" h="634364">
                  <a:moveTo>
                    <a:pt x="6889" y="634305"/>
                  </a:moveTo>
                  <a:lnTo>
                    <a:pt x="6889" y="0"/>
                  </a:lnTo>
                </a:path>
                <a:path w="6984" h="634364">
                  <a:moveTo>
                    <a:pt x="0" y="0"/>
                  </a:moveTo>
                  <a:lnTo>
                    <a:pt x="0" y="6343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5" name="object 10245"/>
            <p:cNvSpPr/>
            <p:nvPr/>
          </p:nvSpPr>
          <p:spPr>
            <a:xfrm>
              <a:off x="19495096" y="5386281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70">
                  <a:moveTo>
                    <a:pt x="13423" y="0"/>
                  </a:moveTo>
                  <a:lnTo>
                    <a:pt x="13423" y="26302"/>
                  </a:lnTo>
                </a:path>
                <a:path w="13969" h="26670">
                  <a:moveTo>
                    <a:pt x="0" y="26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6" name="object 10246"/>
            <p:cNvSpPr/>
            <p:nvPr/>
          </p:nvSpPr>
          <p:spPr>
            <a:xfrm>
              <a:off x="19494414" y="5413253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4324" y="0"/>
                  </a:moveTo>
                  <a:lnTo>
                    <a:pt x="0" y="0"/>
                  </a:lnTo>
                  <a:lnTo>
                    <a:pt x="0" y="11507"/>
                  </a:lnTo>
                  <a:lnTo>
                    <a:pt x="4324" y="11507"/>
                  </a:lnTo>
                  <a:lnTo>
                    <a:pt x="4324" y="10062"/>
                  </a:lnTo>
                  <a:lnTo>
                    <a:pt x="14386" y="10062"/>
                  </a:lnTo>
                  <a:lnTo>
                    <a:pt x="14386" y="0"/>
                  </a:lnTo>
                  <a:lnTo>
                    <a:pt x="11507" y="0"/>
                  </a:lnTo>
                  <a:lnTo>
                    <a:pt x="11507" y="2869"/>
                  </a:lnTo>
                  <a:lnTo>
                    <a:pt x="4324" y="2869"/>
                  </a:lnTo>
                  <a:lnTo>
                    <a:pt x="4324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7" name="object 10247"/>
            <p:cNvSpPr/>
            <p:nvPr/>
          </p:nvSpPr>
          <p:spPr>
            <a:xfrm>
              <a:off x="19510238" y="53859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8" name="object 10248"/>
            <p:cNvSpPr/>
            <p:nvPr/>
          </p:nvSpPr>
          <p:spPr>
            <a:xfrm>
              <a:off x="19503063" y="538595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30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9" name="object 10249"/>
            <p:cNvSpPr/>
            <p:nvPr/>
          </p:nvSpPr>
          <p:spPr>
            <a:xfrm>
              <a:off x="19498500" y="5386281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5">
                  <a:moveTo>
                    <a:pt x="7821" y="0"/>
                  </a:moveTo>
                  <a:lnTo>
                    <a:pt x="7821" y="29716"/>
                  </a:lnTo>
                  <a:lnTo>
                    <a:pt x="0" y="297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0" name="object 10250"/>
            <p:cNvSpPr/>
            <p:nvPr/>
          </p:nvSpPr>
          <p:spPr>
            <a:xfrm>
              <a:off x="19505929" y="54161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1" name="object 10251"/>
            <p:cNvSpPr/>
            <p:nvPr/>
          </p:nvSpPr>
          <p:spPr>
            <a:xfrm>
              <a:off x="19498741" y="5423326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0" y="15790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5790"/>
                  </a:lnTo>
                  <a:lnTo>
                    <a:pt x="0" y="1579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2" name="object 10252"/>
            <p:cNvSpPr/>
            <p:nvPr/>
          </p:nvSpPr>
          <p:spPr>
            <a:xfrm>
              <a:off x="19508806" y="5420429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3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3" name="object 10253"/>
            <p:cNvSpPr/>
            <p:nvPr/>
          </p:nvSpPr>
          <p:spPr>
            <a:xfrm>
              <a:off x="19508806" y="5429064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5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52"/>
                  </a:lnTo>
                  <a:lnTo>
                    <a:pt x="0" y="1005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4" name="object 10254"/>
            <p:cNvSpPr/>
            <p:nvPr/>
          </p:nvSpPr>
          <p:spPr>
            <a:xfrm>
              <a:off x="19499341" y="4625664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392" y="26302"/>
                  </a:moveTo>
                  <a:lnTo>
                    <a:pt x="11392" y="0"/>
                  </a:lnTo>
                </a:path>
                <a:path w="11430" h="26670">
                  <a:moveTo>
                    <a:pt x="0" y="0"/>
                  </a:moveTo>
                  <a:lnTo>
                    <a:pt x="0" y="263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5" name="object 10255"/>
            <p:cNvSpPr/>
            <p:nvPr/>
          </p:nvSpPr>
          <p:spPr>
            <a:xfrm>
              <a:off x="19504485" y="46226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6" name="object 10256"/>
            <p:cNvSpPr/>
            <p:nvPr/>
          </p:nvSpPr>
          <p:spPr>
            <a:xfrm>
              <a:off x="19508806" y="4616863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3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7" name="object 10257"/>
            <p:cNvSpPr/>
            <p:nvPr/>
          </p:nvSpPr>
          <p:spPr>
            <a:xfrm>
              <a:off x="19498736" y="4606824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10062" y="0"/>
                  </a:moveTo>
                  <a:lnTo>
                    <a:pt x="10062" y="15790"/>
                  </a:lnTo>
                  <a:lnTo>
                    <a:pt x="2858" y="15790"/>
                  </a:lnTo>
                  <a:lnTo>
                    <a:pt x="2858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8" name="object 10258"/>
            <p:cNvSpPr/>
            <p:nvPr/>
          </p:nvSpPr>
          <p:spPr>
            <a:xfrm>
              <a:off x="19501714" y="4622240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5">
                  <a:moveTo>
                    <a:pt x="6806" y="29726"/>
                  </a:moveTo>
                  <a:lnTo>
                    <a:pt x="6806" y="0"/>
                  </a:lnTo>
                  <a:lnTo>
                    <a:pt x="0" y="0"/>
                  </a:lnTo>
                  <a:lnTo>
                    <a:pt x="0" y="29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9" name="object 10259"/>
            <p:cNvSpPr/>
            <p:nvPr/>
          </p:nvSpPr>
          <p:spPr>
            <a:xfrm>
              <a:off x="19508806" y="4606808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5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52"/>
                  </a:lnTo>
                  <a:lnTo>
                    <a:pt x="0" y="1005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0" name="object 10260"/>
            <p:cNvSpPr/>
            <p:nvPr/>
          </p:nvSpPr>
          <p:spPr>
            <a:xfrm>
              <a:off x="19499341" y="5284590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392" y="0"/>
                  </a:moveTo>
                  <a:lnTo>
                    <a:pt x="11392" y="26313"/>
                  </a:lnTo>
                </a:path>
                <a:path w="11430" h="26670">
                  <a:moveTo>
                    <a:pt x="0" y="26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1" name="object 10261"/>
            <p:cNvSpPr/>
            <p:nvPr/>
          </p:nvSpPr>
          <p:spPr>
            <a:xfrm>
              <a:off x="19504485" y="528388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30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2" name="object 10262"/>
            <p:cNvSpPr/>
            <p:nvPr/>
          </p:nvSpPr>
          <p:spPr>
            <a:xfrm>
              <a:off x="19508806" y="5311183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5">
                  <a:moveTo>
                    <a:pt x="0" y="44564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44564"/>
                  </a:lnTo>
                  <a:lnTo>
                    <a:pt x="0" y="4456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3" name="object 10263"/>
            <p:cNvSpPr/>
            <p:nvPr/>
          </p:nvSpPr>
          <p:spPr>
            <a:xfrm>
              <a:off x="19498736" y="5311215"/>
              <a:ext cx="10160" cy="41910"/>
            </a:xfrm>
            <a:custGeom>
              <a:avLst/>
              <a:gdLst/>
              <a:ahLst/>
              <a:cxnLst/>
              <a:rect l="l" t="t" r="r" b="b"/>
              <a:pathLst>
                <a:path w="10159" h="41910">
                  <a:moveTo>
                    <a:pt x="10062" y="41663"/>
                  </a:moveTo>
                  <a:lnTo>
                    <a:pt x="10062" y="2858"/>
                  </a:lnTo>
                  <a:lnTo>
                    <a:pt x="2858" y="2858"/>
                  </a:lnTo>
                  <a:lnTo>
                    <a:pt x="2858" y="0"/>
                  </a:lnTo>
                  <a:lnTo>
                    <a:pt x="0" y="0"/>
                  </a:lnTo>
                  <a:lnTo>
                    <a:pt x="0" y="41663"/>
                  </a:lnTo>
                  <a:lnTo>
                    <a:pt x="10062" y="41663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4" name="object 10264"/>
            <p:cNvSpPr/>
            <p:nvPr/>
          </p:nvSpPr>
          <p:spPr>
            <a:xfrm>
              <a:off x="19501714" y="5284590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5">
                  <a:moveTo>
                    <a:pt x="6806" y="0"/>
                  </a:moveTo>
                  <a:lnTo>
                    <a:pt x="6806" y="29705"/>
                  </a:lnTo>
                  <a:lnTo>
                    <a:pt x="0" y="2970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5" name="object 10265"/>
            <p:cNvSpPr/>
            <p:nvPr/>
          </p:nvSpPr>
          <p:spPr>
            <a:xfrm>
              <a:off x="19495096" y="5363387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70">
                  <a:moveTo>
                    <a:pt x="13423" y="26281"/>
                  </a:moveTo>
                  <a:lnTo>
                    <a:pt x="13423" y="0"/>
                  </a:lnTo>
                </a:path>
                <a:path w="13969" h="26670">
                  <a:moveTo>
                    <a:pt x="0" y="0"/>
                  </a:moveTo>
                  <a:lnTo>
                    <a:pt x="0" y="262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6" name="object 10266"/>
            <p:cNvSpPr/>
            <p:nvPr/>
          </p:nvSpPr>
          <p:spPr>
            <a:xfrm>
              <a:off x="19494414" y="535000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4324" y="12942"/>
                  </a:moveTo>
                  <a:lnTo>
                    <a:pt x="0" y="12942"/>
                  </a:lnTo>
                  <a:lnTo>
                    <a:pt x="0" y="0"/>
                  </a:lnTo>
                  <a:lnTo>
                    <a:pt x="4324" y="0"/>
                  </a:lnTo>
                  <a:lnTo>
                    <a:pt x="4324" y="2879"/>
                  </a:lnTo>
                  <a:lnTo>
                    <a:pt x="14386" y="2879"/>
                  </a:lnTo>
                  <a:lnTo>
                    <a:pt x="14386" y="12942"/>
                  </a:lnTo>
                  <a:lnTo>
                    <a:pt x="11507" y="12942"/>
                  </a:lnTo>
                  <a:lnTo>
                    <a:pt x="11507" y="10072"/>
                  </a:lnTo>
                  <a:lnTo>
                    <a:pt x="4324" y="10072"/>
                  </a:lnTo>
                  <a:lnTo>
                    <a:pt x="4324" y="1294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7" name="object 10267"/>
            <p:cNvSpPr/>
            <p:nvPr/>
          </p:nvSpPr>
          <p:spPr>
            <a:xfrm>
              <a:off x="19510238" y="535575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8" name="object 10268"/>
            <p:cNvSpPr/>
            <p:nvPr/>
          </p:nvSpPr>
          <p:spPr>
            <a:xfrm>
              <a:off x="19503063" y="536007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0"/>
                  </a:moveTo>
                  <a:lnTo>
                    <a:pt x="0" y="30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9" name="object 10269"/>
            <p:cNvSpPr/>
            <p:nvPr/>
          </p:nvSpPr>
          <p:spPr>
            <a:xfrm>
              <a:off x="19498500" y="5359963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5">
                  <a:moveTo>
                    <a:pt x="7821" y="29705"/>
                  </a:moveTo>
                  <a:lnTo>
                    <a:pt x="7821" y="0"/>
                  </a:lnTo>
                  <a:lnTo>
                    <a:pt x="0" y="0"/>
                  </a:lnTo>
                  <a:lnTo>
                    <a:pt x="0" y="297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0" name="object 10270"/>
            <p:cNvSpPr/>
            <p:nvPr/>
          </p:nvSpPr>
          <p:spPr>
            <a:xfrm>
              <a:off x="19505929" y="53528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1" name="object 10271"/>
            <p:cNvSpPr/>
            <p:nvPr/>
          </p:nvSpPr>
          <p:spPr>
            <a:xfrm>
              <a:off x="19462801" y="5327011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60">
                  <a:moveTo>
                    <a:pt x="0" y="10062"/>
                  </a:moveTo>
                  <a:lnTo>
                    <a:pt x="0" y="0"/>
                  </a:lnTo>
                  <a:lnTo>
                    <a:pt x="35936" y="0"/>
                  </a:lnTo>
                  <a:lnTo>
                    <a:pt x="35936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2" name="object 10272"/>
            <p:cNvSpPr/>
            <p:nvPr/>
          </p:nvSpPr>
          <p:spPr>
            <a:xfrm>
              <a:off x="19462807" y="3295830"/>
              <a:ext cx="34925" cy="832485"/>
            </a:xfrm>
            <a:custGeom>
              <a:avLst/>
              <a:gdLst/>
              <a:ahLst/>
              <a:cxnLst/>
              <a:rect l="l" t="t" r="r" b="b"/>
              <a:pathLst>
                <a:path w="34925" h="832485">
                  <a:moveTo>
                    <a:pt x="34501" y="832288"/>
                  </a:moveTo>
                  <a:lnTo>
                    <a:pt x="0" y="832288"/>
                  </a:lnTo>
                  <a:lnTo>
                    <a:pt x="0" y="0"/>
                  </a:lnTo>
                  <a:lnTo>
                    <a:pt x="34501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3" name="object 10273"/>
            <p:cNvSpPr/>
            <p:nvPr/>
          </p:nvSpPr>
          <p:spPr>
            <a:xfrm>
              <a:off x="19499341" y="3339557"/>
              <a:ext cx="11430" cy="634365"/>
            </a:xfrm>
            <a:custGeom>
              <a:avLst/>
              <a:gdLst/>
              <a:ahLst/>
              <a:cxnLst/>
              <a:rect l="l" t="t" r="r" b="b"/>
              <a:pathLst>
                <a:path w="11430" h="634364">
                  <a:moveTo>
                    <a:pt x="11392" y="634242"/>
                  </a:moveTo>
                  <a:lnTo>
                    <a:pt x="11392" y="0"/>
                  </a:lnTo>
                </a:path>
                <a:path w="11430" h="634364">
                  <a:moveTo>
                    <a:pt x="0" y="0"/>
                  </a:moveTo>
                  <a:lnTo>
                    <a:pt x="0" y="6342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4" name="object 10274"/>
            <p:cNvSpPr/>
            <p:nvPr/>
          </p:nvSpPr>
          <p:spPr>
            <a:xfrm>
              <a:off x="19504485" y="3338944"/>
              <a:ext cx="0" cy="635635"/>
            </a:xfrm>
            <a:custGeom>
              <a:avLst/>
              <a:gdLst/>
              <a:ahLst/>
              <a:cxnLst/>
              <a:rect l="l" t="t" r="r" b="b"/>
              <a:pathLst>
                <a:path w="0" h="635635">
                  <a:moveTo>
                    <a:pt x="0" y="0"/>
                  </a:moveTo>
                  <a:lnTo>
                    <a:pt x="0" y="6353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5" name="object 10275"/>
            <p:cNvSpPr/>
            <p:nvPr/>
          </p:nvSpPr>
          <p:spPr>
            <a:xfrm>
              <a:off x="19501511" y="3339548"/>
              <a:ext cx="6985" cy="634365"/>
            </a:xfrm>
            <a:custGeom>
              <a:avLst/>
              <a:gdLst/>
              <a:ahLst/>
              <a:cxnLst/>
              <a:rect l="l" t="t" r="r" b="b"/>
              <a:pathLst>
                <a:path w="6984" h="634364">
                  <a:moveTo>
                    <a:pt x="6889" y="634305"/>
                  </a:moveTo>
                  <a:lnTo>
                    <a:pt x="6889" y="0"/>
                  </a:lnTo>
                </a:path>
                <a:path w="6984" h="634364">
                  <a:moveTo>
                    <a:pt x="0" y="0"/>
                  </a:moveTo>
                  <a:lnTo>
                    <a:pt x="0" y="6343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6" name="object 10276"/>
            <p:cNvSpPr/>
            <p:nvPr/>
          </p:nvSpPr>
          <p:spPr>
            <a:xfrm>
              <a:off x="19495096" y="4075560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70">
                  <a:moveTo>
                    <a:pt x="13423" y="0"/>
                  </a:moveTo>
                  <a:lnTo>
                    <a:pt x="13423" y="26302"/>
                  </a:lnTo>
                </a:path>
                <a:path w="13969" h="26670">
                  <a:moveTo>
                    <a:pt x="0" y="26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7" name="object 10277"/>
            <p:cNvSpPr/>
            <p:nvPr/>
          </p:nvSpPr>
          <p:spPr>
            <a:xfrm>
              <a:off x="19494414" y="4102266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4324" y="0"/>
                  </a:moveTo>
                  <a:lnTo>
                    <a:pt x="0" y="0"/>
                  </a:lnTo>
                  <a:lnTo>
                    <a:pt x="0" y="12931"/>
                  </a:lnTo>
                  <a:lnTo>
                    <a:pt x="4324" y="12931"/>
                  </a:lnTo>
                  <a:lnTo>
                    <a:pt x="4324" y="10062"/>
                  </a:lnTo>
                  <a:lnTo>
                    <a:pt x="14386" y="10062"/>
                  </a:lnTo>
                  <a:lnTo>
                    <a:pt x="14386" y="0"/>
                  </a:lnTo>
                  <a:lnTo>
                    <a:pt x="11507" y="0"/>
                  </a:lnTo>
                  <a:lnTo>
                    <a:pt x="11507" y="2869"/>
                  </a:lnTo>
                  <a:lnTo>
                    <a:pt x="4324" y="2869"/>
                  </a:lnTo>
                  <a:lnTo>
                    <a:pt x="4324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8" name="object 10278"/>
            <p:cNvSpPr/>
            <p:nvPr/>
          </p:nvSpPr>
          <p:spPr>
            <a:xfrm>
              <a:off x="19510238" y="407495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9" name="object 10279"/>
            <p:cNvSpPr/>
            <p:nvPr/>
          </p:nvSpPr>
          <p:spPr>
            <a:xfrm>
              <a:off x="19503063" y="407495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30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0" name="object 10280"/>
            <p:cNvSpPr/>
            <p:nvPr/>
          </p:nvSpPr>
          <p:spPr>
            <a:xfrm>
              <a:off x="19498500" y="4075560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5">
                  <a:moveTo>
                    <a:pt x="7821" y="0"/>
                  </a:moveTo>
                  <a:lnTo>
                    <a:pt x="7821" y="29705"/>
                  </a:lnTo>
                  <a:lnTo>
                    <a:pt x="0" y="2970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1" name="object 10281"/>
            <p:cNvSpPr/>
            <p:nvPr/>
          </p:nvSpPr>
          <p:spPr>
            <a:xfrm>
              <a:off x="19505929" y="410512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2" name="object 10282"/>
            <p:cNvSpPr/>
            <p:nvPr/>
          </p:nvSpPr>
          <p:spPr>
            <a:xfrm>
              <a:off x="19498741" y="411235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0" y="1577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5779"/>
                  </a:lnTo>
                  <a:lnTo>
                    <a:pt x="0" y="1577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3" name="object 10283"/>
            <p:cNvSpPr/>
            <p:nvPr/>
          </p:nvSpPr>
          <p:spPr>
            <a:xfrm>
              <a:off x="19508806" y="4109428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3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4" name="object 10284"/>
            <p:cNvSpPr/>
            <p:nvPr/>
          </p:nvSpPr>
          <p:spPr>
            <a:xfrm>
              <a:off x="19508806" y="4118080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5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52"/>
                  </a:lnTo>
                  <a:lnTo>
                    <a:pt x="0" y="1005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5" name="object 10285"/>
            <p:cNvSpPr/>
            <p:nvPr/>
          </p:nvSpPr>
          <p:spPr>
            <a:xfrm>
              <a:off x="19499341" y="3314919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392" y="26334"/>
                  </a:moveTo>
                  <a:lnTo>
                    <a:pt x="11392" y="0"/>
                  </a:lnTo>
                </a:path>
                <a:path w="11430" h="26670">
                  <a:moveTo>
                    <a:pt x="0" y="0"/>
                  </a:moveTo>
                  <a:lnTo>
                    <a:pt x="0" y="2633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6" name="object 10286"/>
            <p:cNvSpPr/>
            <p:nvPr/>
          </p:nvSpPr>
          <p:spPr>
            <a:xfrm>
              <a:off x="19504485" y="3311623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0"/>
                  </a:moveTo>
                  <a:lnTo>
                    <a:pt x="0" y="301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7" name="object 10287"/>
            <p:cNvSpPr/>
            <p:nvPr/>
          </p:nvSpPr>
          <p:spPr>
            <a:xfrm>
              <a:off x="19508806" y="3305858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59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59"/>
                  </a:lnTo>
                  <a:lnTo>
                    <a:pt x="0" y="865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8" name="object 10288"/>
            <p:cNvSpPr/>
            <p:nvPr/>
          </p:nvSpPr>
          <p:spPr>
            <a:xfrm>
              <a:off x="19498736" y="3295823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10062" y="0"/>
                  </a:moveTo>
                  <a:lnTo>
                    <a:pt x="10062" y="15790"/>
                  </a:lnTo>
                  <a:lnTo>
                    <a:pt x="2858" y="15790"/>
                  </a:lnTo>
                  <a:lnTo>
                    <a:pt x="2858" y="18711"/>
                  </a:lnTo>
                  <a:lnTo>
                    <a:pt x="0" y="18711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9" name="object 10289"/>
            <p:cNvSpPr/>
            <p:nvPr/>
          </p:nvSpPr>
          <p:spPr>
            <a:xfrm>
              <a:off x="19501714" y="3311527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5">
                  <a:moveTo>
                    <a:pt x="6806" y="29726"/>
                  </a:moveTo>
                  <a:lnTo>
                    <a:pt x="6806" y="0"/>
                  </a:lnTo>
                  <a:lnTo>
                    <a:pt x="0" y="0"/>
                  </a:lnTo>
                  <a:lnTo>
                    <a:pt x="0" y="29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0" name="object 10290"/>
            <p:cNvSpPr/>
            <p:nvPr/>
          </p:nvSpPr>
          <p:spPr>
            <a:xfrm>
              <a:off x="19508806" y="3295824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5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52"/>
                  </a:lnTo>
                  <a:lnTo>
                    <a:pt x="0" y="1005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1" name="object 10291"/>
            <p:cNvSpPr/>
            <p:nvPr/>
          </p:nvSpPr>
          <p:spPr>
            <a:xfrm>
              <a:off x="19499341" y="3973853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392" y="0"/>
                  </a:moveTo>
                  <a:lnTo>
                    <a:pt x="11392" y="26302"/>
                  </a:lnTo>
                </a:path>
                <a:path w="11430" h="26670">
                  <a:moveTo>
                    <a:pt x="0" y="26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2" name="object 10292"/>
            <p:cNvSpPr/>
            <p:nvPr/>
          </p:nvSpPr>
          <p:spPr>
            <a:xfrm>
              <a:off x="19504485" y="397431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3" name="object 10293"/>
            <p:cNvSpPr/>
            <p:nvPr/>
          </p:nvSpPr>
          <p:spPr>
            <a:xfrm>
              <a:off x="19508806" y="4000177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5">
                  <a:moveTo>
                    <a:pt x="0" y="44585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44585"/>
                  </a:lnTo>
                  <a:lnTo>
                    <a:pt x="0" y="4458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4" name="object 10294"/>
            <p:cNvSpPr/>
            <p:nvPr/>
          </p:nvSpPr>
          <p:spPr>
            <a:xfrm>
              <a:off x="19498736" y="4000206"/>
              <a:ext cx="10160" cy="41910"/>
            </a:xfrm>
            <a:custGeom>
              <a:avLst/>
              <a:gdLst/>
              <a:ahLst/>
              <a:cxnLst/>
              <a:rect l="l" t="t" r="r" b="b"/>
              <a:pathLst>
                <a:path w="10159" h="41910">
                  <a:moveTo>
                    <a:pt x="10062" y="41663"/>
                  </a:moveTo>
                  <a:lnTo>
                    <a:pt x="10062" y="2837"/>
                  </a:lnTo>
                  <a:lnTo>
                    <a:pt x="2858" y="2837"/>
                  </a:lnTo>
                  <a:lnTo>
                    <a:pt x="2858" y="0"/>
                  </a:lnTo>
                  <a:lnTo>
                    <a:pt x="0" y="0"/>
                  </a:lnTo>
                  <a:lnTo>
                    <a:pt x="0" y="41663"/>
                  </a:lnTo>
                  <a:lnTo>
                    <a:pt x="10062" y="41663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5" name="object 10295"/>
            <p:cNvSpPr/>
            <p:nvPr/>
          </p:nvSpPr>
          <p:spPr>
            <a:xfrm>
              <a:off x="19501714" y="3973853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5">
                  <a:moveTo>
                    <a:pt x="6806" y="0"/>
                  </a:moveTo>
                  <a:lnTo>
                    <a:pt x="6806" y="29726"/>
                  </a:lnTo>
                  <a:lnTo>
                    <a:pt x="0" y="297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6" name="object 10296"/>
            <p:cNvSpPr/>
            <p:nvPr/>
          </p:nvSpPr>
          <p:spPr>
            <a:xfrm>
              <a:off x="19495096" y="4052637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70">
                  <a:moveTo>
                    <a:pt x="13423" y="26302"/>
                  </a:moveTo>
                  <a:lnTo>
                    <a:pt x="13423" y="0"/>
                  </a:lnTo>
                </a:path>
                <a:path w="13969" h="26670">
                  <a:moveTo>
                    <a:pt x="0" y="0"/>
                  </a:moveTo>
                  <a:lnTo>
                    <a:pt x="0" y="263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7" name="object 10297"/>
            <p:cNvSpPr/>
            <p:nvPr/>
          </p:nvSpPr>
          <p:spPr>
            <a:xfrm>
              <a:off x="19494414" y="4040451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4324" y="11486"/>
                  </a:moveTo>
                  <a:lnTo>
                    <a:pt x="0" y="11486"/>
                  </a:lnTo>
                  <a:lnTo>
                    <a:pt x="0" y="0"/>
                  </a:lnTo>
                  <a:lnTo>
                    <a:pt x="4324" y="0"/>
                  </a:lnTo>
                  <a:lnTo>
                    <a:pt x="4324" y="1424"/>
                  </a:lnTo>
                  <a:lnTo>
                    <a:pt x="14386" y="1424"/>
                  </a:lnTo>
                  <a:lnTo>
                    <a:pt x="14386" y="11486"/>
                  </a:lnTo>
                  <a:lnTo>
                    <a:pt x="11507" y="11486"/>
                  </a:lnTo>
                  <a:lnTo>
                    <a:pt x="11507" y="8628"/>
                  </a:lnTo>
                  <a:lnTo>
                    <a:pt x="4324" y="8628"/>
                  </a:lnTo>
                  <a:lnTo>
                    <a:pt x="4324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8" name="object 10298"/>
            <p:cNvSpPr/>
            <p:nvPr/>
          </p:nvSpPr>
          <p:spPr>
            <a:xfrm>
              <a:off x="19510238" y="4044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9" name="object 10299"/>
            <p:cNvSpPr/>
            <p:nvPr/>
          </p:nvSpPr>
          <p:spPr>
            <a:xfrm>
              <a:off x="19503063" y="404907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0"/>
                  </a:moveTo>
                  <a:lnTo>
                    <a:pt x="0" y="30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0" name="object 10300"/>
            <p:cNvSpPr/>
            <p:nvPr/>
          </p:nvSpPr>
          <p:spPr>
            <a:xfrm>
              <a:off x="19498500" y="4049234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5">
                  <a:moveTo>
                    <a:pt x="7821" y="29705"/>
                  </a:moveTo>
                  <a:lnTo>
                    <a:pt x="7821" y="0"/>
                  </a:lnTo>
                  <a:lnTo>
                    <a:pt x="0" y="0"/>
                  </a:lnTo>
                  <a:lnTo>
                    <a:pt x="0" y="297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1" name="object 10301"/>
            <p:cNvSpPr/>
            <p:nvPr/>
          </p:nvSpPr>
          <p:spPr>
            <a:xfrm>
              <a:off x="19505929" y="40418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203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2" name="object 10302"/>
            <p:cNvSpPr/>
            <p:nvPr/>
          </p:nvSpPr>
          <p:spPr>
            <a:xfrm>
              <a:off x="19462801" y="4017412"/>
              <a:ext cx="36195" cy="8890"/>
            </a:xfrm>
            <a:custGeom>
              <a:avLst/>
              <a:gdLst/>
              <a:ahLst/>
              <a:cxnLst/>
              <a:rect l="l" t="t" r="r" b="b"/>
              <a:pathLst>
                <a:path w="36194" h="8889">
                  <a:moveTo>
                    <a:pt x="0" y="8659"/>
                  </a:moveTo>
                  <a:lnTo>
                    <a:pt x="0" y="0"/>
                  </a:lnTo>
                  <a:lnTo>
                    <a:pt x="35936" y="0"/>
                  </a:lnTo>
                  <a:lnTo>
                    <a:pt x="35936" y="8659"/>
                  </a:lnTo>
                  <a:lnTo>
                    <a:pt x="0" y="865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3" name="object 10303"/>
            <p:cNvSpPr/>
            <p:nvPr/>
          </p:nvSpPr>
          <p:spPr>
            <a:xfrm>
              <a:off x="17288648" y="7010613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69" h="10159">
                  <a:moveTo>
                    <a:pt x="0" y="0"/>
                  </a:moveTo>
                  <a:lnTo>
                    <a:pt x="13811" y="9905"/>
                  </a:lnTo>
                  <a:lnTo>
                    <a:pt x="11402" y="471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4" name="object 10304"/>
            <p:cNvSpPr/>
            <p:nvPr/>
          </p:nvSpPr>
          <p:spPr>
            <a:xfrm>
              <a:off x="17277806" y="700888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7183" y="0"/>
                  </a:moveTo>
                  <a:lnTo>
                    <a:pt x="3204" y="0"/>
                  </a:lnTo>
                  <a:lnTo>
                    <a:pt x="0" y="3225"/>
                  </a:lnTo>
                  <a:lnTo>
                    <a:pt x="0" y="7183"/>
                  </a:lnTo>
                  <a:lnTo>
                    <a:pt x="0" y="11182"/>
                  </a:lnTo>
                  <a:lnTo>
                    <a:pt x="3204" y="14386"/>
                  </a:lnTo>
                  <a:lnTo>
                    <a:pt x="7183" y="14386"/>
                  </a:lnTo>
                  <a:lnTo>
                    <a:pt x="11141" y="14386"/>
                  </a:lnTo>
                  <a:lnTo>
                    <a:pt x="14355" y="11182"/>
                  </a:lnTo>
                  <a:lnTo>
                    <a:pt x="14355" y="7183"/>
                  </a:lnTo>
                  <a:lnTo>
                    <a:pt x="14355" y="3225"/>
                  </a:lnTo>
                  <a:lnTo>
                    <a:pt x="11141" y="0"/>
                  </a:lnTo>
                  <a:lnTo>
                    <a:pt x="718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5" name="object 10305"/>
            <p:cNvSpPr/>
            <p:nvPr/>
          </p:nvSpPr>
          <p:spPr>
            <a:xfrm>
              <a:off x="11145238" y="17596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811" y="9936"/>
                  </a:moveTo>
                  <a:lnTo>
                    <a:pt x="0" y="0"/>
                  </a:lnTo>
                  <a:lnTo>
                    <a:pt x="2450" y="5224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6" name="object 10306"/>
            <p:cNvSpPr/>
            <p:nvPr/>
          </p:nvSpPr>
          <p:spPr>
            <a:xfrm>
              <a:off x="11155493" y="1757693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7183" y="0"/>
                  </a:moveTo>
                  <a:lnTo>
                    <a:pt x="3225" y="0"/>
                  </a:lnTo>
                  <a:lnTo>
                    <a:pt x="0" y="2879"/>
                  </a:lnTo>
                  <a:lnTo>
                    <a:pt x="0" y="6460"/>
                  </a:lnTo>
                  <a:lnTo>
                    <a:pt x="0" y="10031"/>
                  </a:lnTo>
                  <a:lnTo>
                    <a:pt x="3225" y="12931"/>
                  </a:lnTo>
                  <a:lnTo>
                    <a:pt x="7183" y="12931"/>
                  </a:lnTo>
                  <a:lnTo>
                    <a:pt x="11130" y="12931"/>
                  </a:lnTo>
                  <a:lnTo>
                    <a:pt x="14355" y="10031"/>
                  </a:lnTo>
                  <a:lnTo>
                    <a:pt x="14355" y="6460"/>
                  </a:lnTo>
                  <a:lnTo>
                    <a:pt x="14355" y="2879"/>
                  </a:lnTo>
                  <a:lnTo>
                    <a:pt x="11130" y="0"/>
                  </a:lnTo>
                  <a:lnTo>
                    <a:pt x="718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7" name="object 10307"/>
            <p:cNvSpPr/>
            <p:nvPr/>
          </p:nvSpPr>
          <p:spPr>
            <a:xfrm>
              <a:off x="10648037" y="4744802"/>
              <a:ext cx="544830" cy="544830"/>
            </a:xfrm>
            <a:custGeom>
              <a:avLst/>
              <a:gdLst/>
              <a:ahLst/>
              <a:cxnLst/>
              <a:rect l="l" t="t" r="r" b="b"/>
              <a:pathLst>
                <a:path w="544829" h="544829">
                  <a:moveTo>
                    <a:pt x="0" y="544831"/>
                  </a:moveTo>
                  <a:lnTo>
                    <a:pt x="544810" y="544831"/>
                  </a:lnTo>
                  <a:lnTo>
                    <a:pt x="5448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8" name="object 10308"/>
            <p:cNvSpPr/>
            <p:nvPr/>
          </p:nvSpPr>
          <p:spPr>
            <a:xfrm>
              <a:off x="10649474" y="3216757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 h="0">
                  <a:moveTo>
                    <a:pt x="0" y="0"/>
                  </a:moveTo>
                  <a:lnTo>
                    <a:pt x="2529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9" name="object 10309"/>
            <p:cNvSpPr/>
            <p:nvPr/>
          </p:nvSpPr>
          <p:spPr>
            <a:xfrm>
              <a:off x="17201610" y="3646554"/>
              <a:ext cx="593725" cy="0"/>
            </a:xfrm>
            <a:custGeom>
              <a:avLst/>
              <a:gdLst/>
              <a:ahLst/>
              <a:cxnLst/>
              <a:rect l="l" t="t" r="r" b="b"/>
              <a:pathLst>
                <a:path w="593725" h="0">
                  <a:moveTo>
                    <a:pt x="593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0" name="object 10310"/>
            <p:cNvSpPr/>
            <p:nvPr/>
          </p:nvSpPr>
          <p:spPr>
            <a:xfrm>
              <a:off x="11874223" y="1894256"/>
              <a:ext cx="182880" cy="671830"/>
            </a:xfrm>
            <a:custGeom>
              <a:avLst/>
              <a:gdLst/>
              <a:ahLst/>
              <a:cxnLst/>
              <a:rect l="l" t="t" r="r" b="b"/>
              <a:pathLst>
                <a:path w="182879" h="671830">
                  <a:moveTo>
                    <a:pt x="182570" y="0"/>
                  </a:moveTo>
                  <a:lnTo>
                    <a:pt x="182570" y="671309"/>
                  </a:lnTo>
                  <a:lnTo>
                    <a:pt x="0" y="671309"/>
                  </a:lnTo>
                  <a:lnTo>
                    <a:pt x="0" y="662681"/>
                  </a:lnTo>
                  <a:lnTo>
                    <a:pt x="173931" y="662681"/>
                  </a:lnTo>
                  <a:lnTo>
                    <a:pt x="173931" y="0"/>
                  </a:lnTo>
                  <a:lnTo>
                    <a:pt x="18257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1" name="object 10311"/>
            <p:cNvSpPr/>
            <p:nvPr/>
          </p:nvSpPr>
          <p:spPr>
            <a:xfrm>
              <a:off x="11865613" y="1986246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2" name="object 10312"/>
            <p:cNvSpPr/>
            <p:nvPr/>
          </p:nvSpPr>
          <p:spPr>
            <a:xfrm>
              <a:off x="11865610" y="1935948"/>
              <a:ext cx="173990" cy="50800"/>
            </a:xfrm>
            <a:custGeom>
              <a:avLst/>
              <a:gdLst/>
              <a:ahLst/>
              <a:cxnLst/>
              <a:rect l="l" t="t" r="r" b="b"/>
              <a:pathLst>
                <a:path w="173990" h="50800">
                  <a:moveTo>
                    <a:pt x="0" y="50312"/>
                  </a:moveTo>
                  <a:lnTo>
                    <a:pt x="0" y="0"/>
                  </a:lnTo>
                  <a:lnTo>
                    <a:pt x="173921" y="12931"/>
                  </a:lnTo>
                  <a:lnTo>
                    <a:pt x="173921" y="50312"/>
                  </a:lnTo>
                  <a:lnTo>
                    <a:pt x="0" y="503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3" name="object 10313"/>
            <p:cNvSpPr/>
            <p:nvPr/>
          </p:nvSpPr>
          <p:spPr>
            <a:xfrm>
              <a:off x="11865613" y="2072497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4" name="object 10314"/>
            <p:cNvSpPr/>
            <p:nvPr/>
          </p:nvSpPr>
          <p:spPr>
            <a:xfrm>
              <a:off x="11865613" y="2029388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5" name="object 10315"/>
            <p:cNvSpPr/>
            <p:nvPr/>
          </p:nvSpPr>
          <p:spPr>
            <a:xfrm>
              <a:off x="11865613" y="2158746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6" name="object 10316"/>
            <p:cNvSpPr/>
            <p:nvPr/>
          </p:nvSpPr>
          <p:spPr>
            <a:xfrm>
              <a:off x="11865613" y="2115621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7" name="object 10317"/>
            <p:cNvSpPr/>
            <p:nvPr/>
          </p:nvSpPr>
          <p:spPr>
            <a:xfrm>
              <a:off x="11865613" y="2244996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8" name="object 10318"/>
            <p:cNvSpPr/>
            <p:nvPr/>
          </p:nvSpPr>
          <p:spPr>
            <a:xfrm>
              <a:off x="11865613" y="2201872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9" name="object 10319"/>
            <p:cNvSpPr/>
            <p:nvPr/>
          </p:nvSpPr>
          <p:spPr>
            <a:xfrm>
              <a:off x="11865613" y="2331231"/>
              <a:ext cx="173990" cy="45085"/>
            </a:xfrm>
            <a:custGeom>
              <a:avLst/>
              <a:gdLst/>
              <a:ahLst/>
              <a:cxnLst/>
              <a:rect l="l" t="t" r="r" b="b"/>
              <a:pathLst>
                <a:path w="173990" h="45085">
                  <a:moveTo>
                    <a:pt x="0" y="44585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4585"/>
                  </a:lnTo>
                  <a:lnTo>
                    <a:pt x="0" y="4458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0" name="object 10320"/>
            <p:cNvSpPr/>
            <p:nvPr/>
          </p:nvSpPr>
          <p:spPr>
            <a:xfrm>
              <a:off x="11865613" y="2288137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1" name="object 10321"/>
            <p:cNvSpPr/>
            <p:nvPr/>
          </p:nvSpPr>
          <p:spPr>
            <a:xfrm>
              <a:off x="11865613" y="2418936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2" name="object 10322"/>
            <p:cNvSpPr/>
            <p:nvPr/>
          </p:nvSpPr>
          <p:spPr>
            <a:xfrm>
              <a:off x="11865613" y="2375812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3" name="object 10323"/>
            <p:cNvSpPr/>
            <p:nvPr/>
          </p:nvSpPr>
          <p:spPr>
            <a:xfrm>
              <a:off x="11865613" y="2505186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4" name="object 10324"/>
            <p:cNvSpPr/>
            <p:nvPr/>
          </p:nvSpPr>
          <p:spPr>
            <a:xfrm>
              <a:off x="11865613" y="2462062"/>
              <a:ext cx="173990" cy="43180"/>
            </a:xfrm>
            <a:custGeom>
              <a:avLst/>
              <a:gdLst/>
              <a:ahLst/>
              <a:cxnLst/>
              <a:rect l="l" t="t" r="r" b="b"/>
              <a:pathLst>
                <a:path w="173990" h="43180">
                  <a:moveTo>
                    <a:pt x="0" y="43129"/>
                  </a:moveTo>
                  <a:lnTo>
                    <a:pt x="0" y="0"/>
                  </a:lnTo>
                  <a:lnTo>
                    <a:pt x="173921" y="0"/>
                  </a:lnTo>
                  <a:lnTo>
                    <a:pt x="173921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5" name="object 10325"/>
            <p:cNvSpPr/>
            <p:nvPr/>
          </p:nvSpPr>
          <p:spPr>
            <a:xfrm>
              <a:off x="11928868" y="1843943"/>
              <a:ext cx="48895" cy="23495"/>
            </a:xfrm>
            <a:custGeom>
              <a:avLst/>
              <a:gdLst/>
              <a:ahLst/>
              <a:cxnLst/>
              <a:rect l="l" t="t" r="r" b="b"/>
              <a:pathLst>
                <a:path w="48895" h="23494">
                  <a:moveTo>
                    <a:pt x="24439" y="0"/>
                  </a:moveTo>
                  <a:lnTo>
                    <a:pt x="0" y="22994"/>
                  </a:lnTo>
                </a:path>
                <a:path w="48895" h="23494">
                  <a:moveTo>
                    <a:pt x="24439" y="0"/>
                  </a:moveTo>
                  <a:lnTo>
                    <a:pt x="48857" y="229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6" name="object 10326"/>
            <p:cNvSpPr/>
            <p:nvPr/>
          </p:nvSpPr>
          <p:spPr>
            <a:xfrm>
              <a:off x="11865610" y="1874117"/>
              <a:ext cx="173990" cy="74930"/>
            </a:xfrm>
            <a:custGeom>
              <a:avLst/>
              <a:gdLst/>
              <a:ahLst/>
              <a:cxnLst/>
              <a:rect l="l" t="t" r="r" b="b"/>
              <a:pathLst>
                <a:path w="173990" h="74930">
                  <a:moveTo>
                    <a:pt x="0" y="61830"/>
                  </a:moveTo>
                  <a:lnTo>
                    <a:pt x="0" y="0"/>
                  </a:lnTo>
                  <a:lnTo>
                    <a:pt x="173921" y="47443"/>
                  </a:lnTo>
                  <a:lnTo>
                    <a:pt x="173921" y="74762"/>
                  </a:lnTo>
                  <a:lnTo>
                    <a:pt x="0" y="6183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7" name="object 10327"/>
            <p:cNvSpPr/>
            <p:nvPr/>
          </p:nvSpPr>
          <p:spPr>
            <a:xfrm>
              <a:off x="11865610" y="1792191"/>
              <a:ext cx="173990" cy="129539"/>
            </a:xfrm>
            <a:custGeom>
              <a:avLst/>
              <a:gdLst/>
              <a:ahLst/>
              <a:cxnLst/>
              <a:rect l="l" t="t" r="r" b="b"/>
              <a:pathLst>
                <a:path w="173990" h="129539">
                  <a:moveTo>
                    <a:pt x="0" y="81934"/>
                  </a:moveTo>
                  <a:lnTo>
                    <a:pt x="0" y="0"/>
                  </a:lnTo>
                  <a:lnTo>
                    <a:pt x="173921" y="102059"/>
                  </a:lnTo>
                  <a:lnTo>
                    <a:pt x="173921" y="129378"/>
                  </a:lnTo>
                  <a:lnTo>
                    <a:pt x="0" y="8193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8" name="object 10328"/>
            <p:cNvSpPr/>
            <p:nvPr/>
          </p:nvSpPr>
          <p:spPr>
            <a:xfrm>
              <a:off x="11953307" y="1843943"/>
              <a:ext cx="0" cy="701675"/>
            </a:xfrm>
            <a:custGeom>
              <a:avLst/>
              <a:gdLst/>
              <a:ahLst/>
              <a:cxnLst/>
              <a:rect l="l" t="t" r="r" b="b"/>
              <a:pathLst>
                <a:path w="0" h="701675">
                  <a:moveTo>
                    <a:pt x="0" y="0"/>
                  </a:moveTo>
                  <a:lnTo>
                    <a:pt x="0" y="70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9" name="object 10329"/>
            <p:cNvSpPr/>
            <p:nvPr/>
          </p:nvSpPr>
          <p:spPr>
            <a:xfrm>
              <a:off x="12039548" y="190719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0" name="object 10330"/>
            <p:cNvSpPr/>
            <p:nvPr/>
          </p:nvSpPr>
          <p:spPr>
            <a:xfrm>
              <a:off x="16998545" y="476098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1" name="object 10331"/>
            <p:cNvSpPr/>
            <p:nvPr/>
          </p:nvSpPr>
          <p:spPr>
            <a:xfrm>
              <a:off x="16998545" y="47379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2" name="object 10332"/>
            <p:cNvSpPr/>
            <p:nvPr/>
          </p:nvSpPr>
          <p:spPr>
            <a:xfrm>
              <a:off x="16997477" y="4759614"/>
              <a:ext cx="26034" cy="17145"/>
            </a:xfrm>
            <a:custGeom>
              <a:avLst/>
              <a:gdLst/>
              <a:ahLst/>
              <a:cxnLst/>
              <a:rect l="l" t="t" r="r" b="b"/>
              <a:pathLst>
                <a:path w="26034" h="17145">
                  <a:moveTo>
                    <a:pt x="0" y="0"/>
                  </a:moveTo>
                  <a:lnTo>
                    <a:pt x="0" y="16585"/>
                  </a:lnTo>
                </a:path>
                <a:path w="26034" h="17145">
                  <a:moveTo>
                    <a:pt x="25893" y="0"/>
                  </a:moveTo>
                  <a:lnTo>
                    <a:pt x="25893" y="1658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3" name="object 10333"/>
            <p:cNvSpPr/>
            <p:nvPr/>
          </p:nvSpPr>
          <p:spPr>
            <a:xfrm>
              <a:off x="16966439" y="482574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769"/>
                  </a:lnTo>
                </a:path>
              </a:pathLst>
            </a:custGeom>
            <a:ln w="403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4" name="object 10334"/>
            <p:cNvSpPr/>
            <p:nvPr/>
          </p:nvSpPr>
          <p:spPr>
            <a:xfrm>
              <a:off x="12002165" y="2940756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69">
                  <a:moveTo>
                    <a:pt x="0" y="51747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5" name="object 10335"/>
            <p:cNvSpPr/>
            <p:nvPr/>
          </p:nvSpPr>
          <p:spPr>
            <a:xfrm>
              <a:off x="11854471" y="1703194"/>
              <a:ext cx="0" cy="1584960"/>
            </a:xfrm>
            <a:custGeom>
              <a:avLst/>
              <a:gdLst/>
              <a:ahLst/>
              <a:cxnLst/>
              <a:rect l="l" t="t" r="r" b="b"/>
              <a:pathLst>
                <a:path w="0" h="1584960">
                  <a:moveTo>
                    <a:pt x="0" y="0"/>
                  </a:moveTo>
                  <a:lnTo>
                    <a:pt x="0" y="1584589"/>
                  </a:lnTo>
                </a:path>
              </a:pathLst>
            </a:custGeom>
            <a:ln w="24418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6" name="object 10336"/>
            <p:cNvSpPr/>
            <p:nvPr/>
          </p:nvSpPr>
          <p:spPr>
            <a:xfrm>
              <a:off x="11841173" y="1701632"/>
              <a:ext cx="0" cy="1588770"/>
            </a:xfrm>
            <a:custGeom>
              <a:avLst/>
              <a:gdLst/>
              <a:ahLst/>
              <a:cxnLst/>
              <a:rect l="l" t="t" r="r" b="b"/>
              <a:pathLst>
                <a:path w="0" h="1588770">
                  <a:moveTo>
                    <a:pt x="0" y="15884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7" name="object 10337"/>
            <p:cNvSpPr/>
            <p:nvPr/>
          </p:nvSpPr>
          <p:spPr>
            <a:xfrm>
              <a:off x="11841171" y="1701632"/>
              <a:ext cx="24765" cy="1588770"/>
            </a:xfrm>
            <a:custGeom>
              <a:avLst/>
              <a:gdLst/>
              <a:ahLst/>
              <a:cxnLst/>
              <a:rect l="l" t="t" r="r" b="b"/>
              <a:pathLst>
                <a:path w="24765" h="1588770">
                  <a:moveTo>
                    <a:pt x="24439" y="1588443"/>
                  </a:moveTo>
                  <a:lnTo>
                    <a:pt x="24439" y="0"/>
                  </a:lnTo>
                </a:path>
                <a:path w="24765" h="1588770">
                  <a:moveTo>
                    <a:pt x="24439" y="1588443"/>
                  </a:moveTo>
                  <a:lnTo>
                    <a:pt x="0" y="15884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8" name="object 10338"/>
            <p:cNvSpPr/>
            <p:nvPr/>
          </p:nvSpPr>
          <p:spPr>
            <a:xfrm>
              <a:off x="11843450" y="3572883"/>
              <a:ext cx="494030" cy="0"/>
            </a:xfrm>
            <a:custGeom>
              <a:avLst/>
              <a:gdLst/>
              <a:ahLst/>
              <a:cxnLst/>
              <a:rect l="l" t="t" r="r" b="b"/>
              <a:pathLst>
                <a:path w="494029" h="0">
                  <a:moveTo>
                    <a:pt x="0" y="0"/>
                  </a:moveTo>
                  <a:lnTo>
                    <a:pt x="493509" y="0"/>
                  </a:lnTo>
                </a:path>
              </a:pathLst>
            </a:custGeom>
            <a:ln w="24439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9" name="object 10339"/>
            <p:cNvSpPr/>
            <p:nvPr/>
          </p:nvSpPr>
          <p:spPr>
            <a:xfrm>
              <a:off x="11841170" y="3586195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 h="0">
                  <a:moveTo>
                    <a:pt x="4959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0" name="object 10340"/>
            <p:cNvSpPr/>
            <p:nvPr/>
          </p:nvSpPr>
          <p:spPr>
            <a:xfrm>
              <a:off x="11841170" y="3561751"/>
              <a:ext cx="496570" cy="24765"/>
            </a:xfrm>
            <a:custGeom>
              <a:avLst/>
              <a:gdLst/>
              <a:ahLst/>
              <a:cxnLst/>
              <a:rect l="l" t="t" r="r" b="b"/>
              <a:pathLst>
                <a:path w="496570" h="24764">
                  <a:moveTo>
                    <a:pt x="495943" y="0"/>
                  </a:moveTo>
                  <a:lnTo>
                    <a:pt x="0" y="0"/>
                  </a:lnTo>
                </a:path>
                <a:path w="496570" h="24764">
                  <a:moveTo>
                    <a:pt x="495943" y="0"/>
                  </a:moveTo>
                  <a:lnTo>
                    <a:pt x="495943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1" name="object 10341"/>
            <p:cNvSpPr/>
            <p:nvPr/>
          </p:nvSpPr>
          <p:spPr>
            <a:xfrm>
              <a:off x="17527551" y="46718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2" name="object 10342"/>
            <p:cNvSpPr/>
            <p:nvPr/>
          </p:nvSpPr>
          <p:spPr>
            <a:xfrm>
              <a:off x="17506006" y="4650313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59"/>
                  </a:moveTo>
                  <a:lnTo>
                    <a:pt x="215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3" name="object 10343"/>
            <p:cNvSpPr/>
            <p:nvPr/>
          </p:nvSpPr>
          <p:spPr>
            <a:xfrm>
              <a:off x="1748301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4" name="object 10344"/>
            <p:cNvSpPr/>
            <p:nvPr/>
          </p:nvSpPr>
          <p:spPr>
            <a:xfrm>
              <a:off x="17468606" y="464024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873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5" name="object 10345"/>
            <p:cNvSpPr/>
            <p:nvPr/>
          </p:nvSpPr>
          <p:spPr>
            <a:xfrm>
              <a:off x="17468606" y="46402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6" name="object 10346"/>
            <p:cNvSpPr/>
            <p:nvPr/>
          </p:nvSpPr>
          <p:spPr>
            <a:xfrm>
              <a:off x="17468595" y="465747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18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7" name="object 10347"/>
            <p:cNvSpPr/>
            <p:nvPr/>
          </p:nvSpPr>
          <p:spPr>
            <a:xfrm>
              <a:off x="17472928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8" name="object 10348"/>
            <p:cNvSpPr/>
            <p:nvPr/>
          </p:nvSpPr>
          <p:spPr>
            <a:xfrm>
              <a:off x="17494474" y="463879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9" name="object 10349"/>
            <p:cNvSpPr/>
            <p:nvPr/>
          </p:nvSpPr>
          <p:spPr>
            <a:xfrm>
              <a:off x="17516071" y="463879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0" name="object 10350"/>
            <p:cNvSpPr/>
            <p:nvPr/>
          </p:nvSpPr>
          <p:spPr>
            <a:xfrm>
              <a:off x="17467509" y="46729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1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1" name="object 10351"/>
            <p:cNvSpPr/>
            <p:nvPr/>
          </p:nvSpPr>
          <p:spPr>
            <a:xfrm>
              <a:off x="17467520" y="463988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60406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2" name="object 10352"/>
            <p:cNvSpPr/>
            <p:nvPr/>
          </p:nvSpPr>
          <p:spPr>
            <a:xfrm>
              <a:off x="17516409" y="467294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1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3" name="object 10353"/>
            <p:cNvSpPr/>
            <p:nvPr/>
          </p:nvSpPr>
          <p:spPr>
            <a:xfrm>
              <a:off x="17711911" y="46398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4" name="object 10354"/>
            <p:cNvSpPr/>
            <p:nvPr/>
          </p:nvSpPr>
          <p:spPr>
            <a:xfrm>
              <a:off x="17686038" y="46398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5" name="object 10355"/>
            <p:cNvSpPr/>
            <p:nvPr/>
          </p:nvSpPr>
          <p:spPr>
            <a:xfrm>
              <a:off x="17663017" y="4639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6" name="object 10356"/>
            <p:cNvSpPr/>
            <p:nvPr/>
          </p:nvSpPr>
          <p:spPr>
            <a:xfrm>
              <a:off x="17595477" y="463988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7" name="object 10357"/>
            <p:cNvSpPr/>
            <p:nvPr/>
          </p:nvSpPr>
          <p:spPr>
            <a:xfrm>
              <a:off x="17572481" y="4639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8" name="object 10358"/>
            <p:cNvSpPr/>
            <p:nvPr/>
          </p:nvSpPr>
          <p:spPr>
            <a:xfrm>
              <a:off x="17546588" y="46398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9" name="object 10359"/>
            <p:cNvSpPr/>
            <p:nvPr/>
          </p:nvSpPr>
          <p:spPr>
            <a:xfrm>
              <a:off x="17546601" y="463988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0" name="object 10360"/>
            <p:cNvSpPr/>
            <p:nvPr/>
          </p:nvSpPr>
          <p:spPr>
            <a:xfrm>
              <a:off x="17546601" y="466432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1" name="object 10361"/>
            <p:cNvSpPr/>
            <p:nvPr/>
          </p:nvSpPr>
          <p:spPr>
            <a:xfrm>
              <a:off x="17581101" y="4664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2" name="object 10362"/>
            <p:cNvSpPr/>
            <p:nvPr/>
          </p:nvSpPr>
          <p:spPr>
            <a:xfrm>
              <a:off x="17604100" y="466432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3" name="object 10363"/>
            <p:cNvSpPr/>
            <p:nvPr/>
          </p:nvSpPr>
          <p:spPr>
            <a:xfrm>
              <a:off x="17671690" y="4664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4" name="object 10364"/>
            <p:cNvSpPr/>
            <p:nvPr/>
          </p:nvSpPr>
          <p:spPr>
            <a:xfrm>
              <a:off x="17694672" y="466432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5" name="object 10365"/>
            <p:cNvSpPr/>
            <p:nvPr/>
          </p:nvSpPr>
          <p:spPr>
            <a:xfrm>
              <a:off x="17535132" y="464994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6" name="object 10366"/>
            <p:cNvSpPr/>
            <p:nvPr/>
          </p:nvSpPr>
          <p:spPr>
            <a:xfrm>
              <a:off x="17529355" y="46671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55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7" name="object 10367"/>
            <p:cNvSpPr/>
            <p:nvPr/>
          </p:nvSpPr>
          <p:spPr>
            <a:xfrm>
              <a:off x="17529359" y="463843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172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8" name="object 10368"/>
            <p:cNvSpPr/>
            <p:nvPr/>
          </p:nvSpPr>
          <p:spPr>
            <a:xfrm>
              <a:off x="17546587" y="46384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76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9" name="object 10369"/>
            <p:cNvSpPr/>
            <p:nvPr/>
          </p:nvSpPr>
          <p:spPr>
            <a:xfrm>
              <a:off x="17529362" y="46427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0" name="object 10370"/>
            <p:cNvSpPr/>
            <p:nvPr/>
          </p:nvSpPr>
          <p:spPr>
            <a:xfrm>
              <a:off x="17529355" y="4665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55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1" name="object 10371"/>
            <p:cNvSpPr/>
            <p:nvPr/>
          </p:nvSpPr>
          <p:spPr>
            <a:xfrm>
              <a:off x="17527927" y="4639883"/>
              <a:ext cx="19050" cy="33655"/>
            </a:xfrm>
            <a:custGeom>
              <a:avLst/>
              <a:gdLst/>
              <a:ahLst/>
              <a:cxnLst/>
              <a:rect l="l" t="t" r="r" b="b"/>
              <a:pathLst>
                <a:path w="19050" h="33654">
                  <a:moveTo>
                    <a:pt x="0" y="0"/>
                  </a:moveTo>
                  <a:lnTo>
                    <a:pt x="18669" y="0"/>
                  </a:lnTo>
                  <a:lnTo>
                    <a:pt x="18669" y="24439"/>
                  </a:lnTo>
                  <a:lnTo>
                    <a:pt x="1434" y="24439"/>
                  </a:lnTo>
                  <a:lnTo>
                    <a:pt x="1434" y="33056"/>
                  </a:lnTo>
                  <a:lnTo>
                    <a:pt x="0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2" name="object 10372"/>
            <p:cNvSpPr/>
            <p:nvPr/>
          </p:nvSpPr>
          <p:spPr>
            <a:xfrm>
              <a:off x="17730595" y="4664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44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3" name="object 10373"/>
            <p:cNvSpPr/>
            <p:nvPr/>
          </p:nvSpPr>
          <p:spPr>
            <a:xfrm>
              <a:off x="17713359" y="464274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68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4" name="object 10374"/>
            <p:cNvSpPr/>
            <p:nvPr/>
          </p:nvSpPr>
          <p:spPr>
            <a:xfrm>
              <a:off x="17713373" y="4638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5" name="object 10375"/>
            <p:cNvSpPr/>
            <p:nvPr/>
          </p:nvSpPr>
          <p:spPr>
            <a:xfrm>
              <a:off x="17723432" y="463842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6" name="object 10376"/>
            <p:cNvSpPr/>
            <p:nvPr/>
          </p:nvSpPr>
          <p:spPr>
            <a:xfrm>
              <a:off x="17730595" y="4667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7" name="object 10377"/>
            <p:cNvSpPr/>
            <p:nvPr/>
          </p:nvSpPr>
          <p:spPr>
            <a:xfrm>
              <a:off x="17713364" y="464994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8" name="object 10378"/>
            <p:cNvSpPr/>
            <p:nvPr/>
          </p:nvSpPr>
          <p:spPr>
            <a:xfrm>
              <a:off x="17711908" y="4639883"/>
              <a:ext cx="19050" cy="33655"/>
            </a:xfrm>
            <a:custGeom>
              <a:avLst/>
              <a:gdLst/>
              <a:ahLst/>
              <a:cxnLst/>
              <a:rect l="l" t="t" r="r" b="b"/>
              <a:pathLst>
                <a:path w="19050" h="33654">
                  <a:moveTo>
                    <a:pt x="18701" y="0"/>
                  </a:moveTo>
                  <a:lnTo>
                    <a:pt x="0" y="0"/>
                  </a:lnTo>
                  <a:lnTo>
                    <a:pt x="0" y="24439"/>
                  </a:lnTo>
                  <a:lnTo>
                    <a:pt x="17256" y="24439"/>
                  </a:lnTo>
                  <a:lnTo>
                    <a:pt x="17256" y="33056"/>
                  </a:lnTo>
                  <a:lnTo>
                    <a:pt x="18701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9" name="object 10379"/>
            <p:cNvSpPr/>
            <p:nvPr/>
          </p:nvSpPr>
          <p:spPr>
            <a:xfrm>
              <a:off x="17706164" y="4639883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24439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24439"/>
                  </a:lnTo>
                  <a:lnTo>
                    <a:pt x="0" y="2443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0" name="object 10380"/>
            <p:cNvSpPr/>
            <p:nvPr/>
          </p:nvSpPr>
          <p:spPr>
            <a:xfrm>
              <a:off x="17546593" y="4639883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24439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24439"/>
                  </a:lnTo>
                  <a:lnTo>
                    <a:pt x="0" y="2443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1" name="object 10381"/>
            <p:cNvSpPr/>
            <p:nvPr/>
          </p:nvSpPr>
          <p:spPr>
            <a:xfrm>
              <a:off x="17282098" y="46398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2" name="object 10382"/>
            <p:cNvSpPr/>
            <p:nvPr/>
          </p:nvSpPr>
          <p:spPr>
            <a:xfrm>
              <a:off x="17282098" y="46398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3" name="object 10383"/>
            <p:cNvSpPr/>
            <p:nvPr/>
          </p:nvSpPr>
          <p:spPr>
            <a:xfrm>
              <a:off x="17325226" y="4639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4" name="object 10384"/>
            <p:cNvSpPr/>
            <p:nvPr/>
          </p:nvSpPr>
          <p:spPr>
            <a:xfrm>
              <a:off x="17348234" y="463988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5" name="object 10385"/>
            <p:cNvSpPr/>
            <p:nvPr/>
          </p:nvSpPr>
          <p:spPr>
            <a:xfrm>
              <a:off x="17415785" y="4639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6" name="object 10386"/>
            <p:cNvSpPr/>
            <p:nvPr/>
          </p:nvSpPr>
          <p:spPr>
            <a:xfrm>
              <a:off x="17438791" y="4639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7" name="object 10387"/>
            <p:cNvSpPr/>
            <p:nvPr/>
          </p:nvSpPr>
          <p:spPr>
            <a:xfrm>
              <a:off x="17448851" y="463988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8" name="object 10388"/>
            <p:cNvSpPr/>
            <p:nvPr/>
          </p:nvSpPr>
          <p:spPr>
            <a:xfrm>
              <a:off x="17433062" y="466432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9" name="object 10389"/>
            <p:cNvSpPr/>
            <p:nvPr/>
          </p:nvSpPr>
          <p:spPr>
            <a:xfrm>
              <a:off x="17410036" y="4664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0" name="object 10390"/>
            <p:cNvSpPr/>
            <p:nvPr/>
          </p:nvSpPr>
          <p:spPr>
            <a:xfrm>
              <a:off x="17342492" y="466432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1" name="object 10391"/>
            <p:cNvSpPr/>
            <p:nvPr/>
          </p:nvSpPr>
          <p:spPr>
            <a:xfrm>
              <a:off x="17319498" y="46643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2" name="object 10392"/>
            <p:cNvSpPr/>
            <p:nvPr/>
          </p:nvSpPr>
          <p:spPr>
            <a:xfrm>
              <a:off x="17282091" y="46643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3" name="object 10393"/>
            <p:cNvSpPr/>
            <p:nvPr/>
          </p:nvSpPr>
          <p:spPr>
            <a:xfrm>
              <a:off x="17450314" y="464850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0"/>
                  </a:moveTo>
                  <a:lnTo>
                    <a:pt x="14355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4" name="object 10394"/>
            <p:cNvSpPr/>
            <p:nvPr/>
          </p:nvSpPr>
          <p:spPr>
            <a:xfrm>
              <a:off x="17467527" y="46657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476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5" name="object 10395"/>
            <p:cNvSpPr/>
            <p:nvPr/>
          </p:nvSpPr>
          <p:spPr>
            <a:xfrm>
              <a:off x="17463244" y="46384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5738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6" name="object 10396"/>
            <p:cNvSpPr/>
            <p:nvPr/>
          </p:nvSpPr>
          <p:spPr>
            <a:xfrm>
              <a:off x="17450314" y="46398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69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7" name="object 10397"/>
            <p:cNvSpPr/>
            <p:nvPr/>
          </p:nvSpPr>
          <p:spPr>
            <a:xfrm>
              <a:off x="17450314" y="46456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35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8" name="object 10398"/>
            <p:cNvSpPr/>
            <p:nvPr/>
          </p:nvSpPr>
          <p:spPr>
            <a:xfrm>
              <a:off x="17467527" y="4667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55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9" name="object 10399"/>
            <p:cNvSpPr/>
            <p:nvPr/>
          </p:nvSpPr>
          <p:spPr>
            <a:xfrm>
              <a:off x="17448858" y="4639883"/>
              <a:ext cx="19050" cy="33655"/>
            </a:xfrm>
            <a:custGeom>
              <a:avLst/>
              <a:gdLst/>
              <a:ahLst/>
              <a:cxnLst/>
              <a:rect l="l" t="t" r="r" b="b"/>
              <a:pathLst>
                <a:path w="19050" h="33654">
                  <a:moveTo>
                    <a:pt x="18669" y="0"/>
                  </a:moveTo>
                  <a:lnTo>
                    <a:pt x="0" y="0"/>
                  </a:lnTo>
                  <a:lnTo>
                    <a:pt x="0" y="24439"/>
                  </a:lnTo>
                  <a:lnTo>
                    <a:pt x="17256" y="24439"/>
                  </a:lnTo>
                  <a:lnTo>
                    <a:pt x="17256" y="33056"/>
                  </a:lnTo>
                  <a:lnTo>
                    <a:pt x="18669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0" name="object 10400"/>
            <p:cNvSpPr/>
            <p:nvPr/>
          </p:nvSpPr>
          <p:spPr>
            <a:xfrm>
              <a:off x="17264876" y="4661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403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1" name="object 10401"/>
            <p:cNvSpPr/>
            <p:nvPr/>
          </p:nvSpPr>
          <p:spPr>
            <a:xfrm>
              <a:off x="17264876" y="46384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69" y="187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2" name="object 10402"/>
            <p:cNvSpPr/>
            <p:nvPr/>
          </p:nvSpPr>
          <p:spPr>
            <a:xfrm>
              <a:off x="17264876" y="463989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3" name="object 10403"/>
            <p:cNvSpPr/>
            <p:nvPr/>
          </p:nvSpPr>
          <p:spPr>
            <a:xfrm>
              <a:off x="17264876" y="46714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4" name="object 10404"/>
            <p:cNvSpPr/>
            <p:nvPr/>
          </p:nvSpPr>
          <p:spPr>
            <a:xfrm>
              <a:off x="17273482" y="46542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5" name="object 10405"/>
            <p:cNvSpPr/>
            <p:nvPr/>
          </p:nvSpPr>
          <p:spPr>
            <a:xfrm>
              <a:off x="17263412" y="4639883"/>
              <a:ext cx="19050" cy="33655"/>
            </a:xfrm>
            <a:custGeom>
              <a:avLst/>
              <a:gdLst/>
              <a:ahLst/>
              <a:cxnLst/>
              <a:rect l="l" t="t" r="r" b="b"/>
              <a:pathLst>
                <a:path w="19050" h="33654">
                  <a:moveTo>
                    <a:pt x="0" y="0"/>
                  </a:moveTo>
                  <a:lnTo>
                    <a:pt x="18690" y="0"/>
                  </a:lnTo>
                  <a:lnTo>
                    <a:pt x="18690" y="24439"/>
                  </a:lnTo>
                  <a:lnTo>
                    <a:pt x="1476" y="24439"/>
                  </a:lnTo>
                  <a:lnTo>
                    <a:pt x="1476" y="33056"/>
                  </a:lnTo>
                  <a:lnTo>
                    <a:pt x="0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6" name="object 10406"/>
            <p:cNvSpPr/>
            <p:nvPr/>
          </p:nvSpPr>
          <p:spPr>
            <a:xfrm>
              <a:off x="17282098" y="4639883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19" h="24764">
                  <a:moveTo>
                    <a:pt x="0" y="24439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24439"/>
                  </a:lnTo>
                  <a:lnTo>
                    <a:pt x="0" y="2443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7" name="object 10407"/>
            <p:cNvSpPr/>
            <p:nvPr/>
          </p:nvSpPr>
          <p:spPr>
            <a:xfrm>
              <a:off x="17441655" y="4639883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19" h="24764">
                  <a:moveTo>
                    <a:pt x="0" y="24439"/>
                  </a:moveTo>
                  <a:lnTo>
                    <a:pt x="0" y="0"/>
                  </a:lnTo>
                  <a:lnTo>
                    <a:pt x="7203" y="0"/>
                  </a:lnTo>
                  <a:lnTo>
                    <a:pt x="7203" y="24439"/>
                  </a:lnTo>
                  <a:lnTo>
                    <a:pt x="0" y="24439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8" name="object 10408"/>
            <p:cNvSpPr/>
            <p:nvPr/>
          </p:nvSpPr>
          <p:spPr>
            <a:xfrm>
              <a:off x="17507419" y="5136192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0" y="20114"/>
                  </a:moveTo>
                  <a:lnTo>
                    <a:pt x="20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9" name="object 10409"/>
            <p:cNvSpPr/>
            <p:nvPr/>
          </p:nvSpPr>
          <p:spPr>
            <a:xfrm>
              <a:off x="17484445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0" name="object 10410"/>
            <p:cNvSpPr/>
            <p:nvPr/>
          </p:nvSpPr>
          <p:spPr>
            <a:xfrm>
              <a:off x="17468606" y="512325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21"/>
                  </a:moveTo>
                  <a:lnTo>
                    <a:pt x="287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1" name="object 10411"/>
            <p:cNvSpPr/>
            <p:nvPr/>
          </p:nvSpPr>
          <p:spPr>
            <a:xfrm>
              <a:off x="17468606" y="51232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2" name="object 10412"/>
            <p:cNvSpPr/>
            <p:nvPr/>
          </p:nvSpPr>
          <p:spPr>
            <a:xfrm>
              <a:off x="17468595" y="514194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18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3" name="object 10413"/>
            <p:cNvSpPr/>
            <p:nvPr/>
          </p:nvSpPr>
          <p:spPr>
            <a:xfrm>
              <a:off x="17470072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4" name="object 10414"/>
            <p:cNvSpPr/>
            <p:nvPr/>
          </p:nvSpPr>
          <p:spPr>
            <a:xfrm>
              <a:off x="17491613" y="51218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22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5" name="object 10415"/>
            <p:cNvSpPr/>
            <p:nvPr/>
          </p:nvSpPr>
          <p:spPr>
            <a:xfrm>
              <a:off x="17514616" y="512178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97" y="1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6" name="object 10416"/>
            <p:cNvSpPr/>
            <p:nvPr/>
          </p:nvSpPr>
          <p:spPr>
            <a:xfrm>
              <a:off x="17516402" y="512288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7" name="object 10417"/>
            <p:cNvSpPr/>
            <p:nvPr/>
          </p:nvSpPr>
          <p:spPr>
            <a:xfrm>
              <a:off x="17467527" y="515738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0" y="0"/>
                  </a:moveTo>
                  <a:lnTo>
                    <a:pt x="60406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8" name="object 10418"/>
            <p:cNvSpPr/>
            <p:nvPr/>
          </p:nvSpPr>
          <p:spPr>
            <a:xfrm>
              <a:off x="17467527" y="51228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397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9" name="object 10419"/>
            <p:cNvSpPr/>
            <p:nvPr/>
          </p:nvSpPr>
          <p:spPr>
            <a:xfrm>
              <a:off x="17713373" y="513150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0" name="object 10420"/>
            <p:cNvSpPr/>
            <p:nvPr/>
          </p:nvSpPr>
          <p:spPr>
            <a:xfrm>
              <a:off x="17688902" y="515738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1" name="object 10421"/>
            <p:cNvSpPr/>
            <p:nvPr/>
          </p:nvSpPr>
          <p:spPr>
            <a:xfrm>
              <a:off x="17665910" y="5157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2" name="object 10422"/>
            <p:cNvSpPr/>
            <p:nvPr/>
          </p:nvSpPr>
          <p:spPr>
            <a:xfrm>
              <a:off x="17598360" y="515738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3" name="object 10423"/>
            <p:cNvSpPr/>
            <p:nvPr/>
          </p:nvSpPr>
          <p:spPr>
            <a:xfrm>
              <a:off x="17575342" y="5157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4" name="object 10424"/>
            <p:cNvSpPr/>
            <p:nvPr/>
          </p:nvSpPr>
          <p:spPr>
            <a:xfrm>
              <a:off x="17546602" y="51573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5" name="object 10425"/>
            <p:cNvSpPr/>
            <p:nvPr/>
          </p:nvSpPr>
          <p:spPr>
            <a:xfrm>
              <a:off x="17546601" y="513149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6" name="object 10426"/>
            <p:cNvSpPr/>
            <p:nvPr/>
          </p:nvSpPr>
          <p:spPr>
            <a:xfrm>
              <a:off x="17546601" y="51315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7" name="object 10427"/>
            <p:cNvSpPr/>
            <p:nvPr/>
          </p:nvSpPr>
          <p:spPr>
            <a:xfrm>
              <a:off x="17576809" y="51315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8" name="object 10428"/>
            <p:cNvSpPr/>
            <p:nvPr/>
          </p:nvSpPr>
          <p:spPr>
            <a:xfrm>
              <a:off x="17599801" y="513150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9" name="object 10429"/>
            <p:cNvSpPr/>
            <p:nvPr/>
          </p:nvSpPr>
          <p:spPr>
            <a:xfrm>
              <a:off x="17667366" y="51315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0" name="object 10430"/>
            <p:cNvSpPr/>
            <p:nvPr/>
          </p:nvSpPr>
          <p:spPr>
            <a:xfrm>
              <a:off x="17690358" y="513150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 h="0">
                  <a:moveTo>
                    <a:pt x="0" y="0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1" name="object 10431"/>
            <p:cNvSpPr/>
            <p:nvPr/>
          </p:nvSpPr>
          <p:spPr>
            <a:xfrm>
              <a:off x="17529362" y="513294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2" name="object 10432"/>
            <p:cNvSpPr/>
            <p:nvPr/>
          </p:nvSpPr>
          <p:spPr>
            <a:xfrm>
              <a:off x="17529355" y="5154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55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3" name="object 10433"/>
            <p:cNvSpPr/>
            <p:nvPr/>
          </p:nvSpPr>
          <p:spPr>
            <a:xfrm>
              <a:off x="17532252" y="51401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4" name="object 10434"/>
            <p:cNvSpPr/>
            <p:nvPr/>
          </p:nvSpPr>
          <p:spPr>
            <a:xfrm>
              <a:off x="17529355" y="513007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5" name="object 10435"/>
            <p:cNvSpPr/>
            <p:nvPr/>
          </p:nvSpPr>
          <p:spPr>
            <a:xfrm>
              <a:off x="17527927" y="5122884"/>
              <a:ext cx="19050" cy="34925"/>
            </a:xfrm>
            <a:custGeom>
              <a:avLst/>
              <a:gdLst/>
              <a:ahLst/>
              <a:cxnLst/>
              <a:rect l="l" t="t" r="r" b="b"/>
              <a:pathLst>
                <a:path w="19050" h="34925">
                  <a:moveTo>
                    <a:pt x="0" y="34501"/>
                  </a:moveTo>
                  <a:lnTo>
                    <a:pt x="18669" y="34501"/>
                  </a:lnTo>
                  <a:lnTo>
                    <a:pt x="18669" y="8607"/>
                  </a:lnTo>
                  <a:lnTo>
                    <a:pt x="1434" y="8607"/>
                  </a:lnTo>
                  <a:lnTo>
                    <a:pt x="1434" y="0"/>
                  </a:ln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6" name="object 10436"/>
            <p:cNvSpPr/>
            <p:nvPr/>
          </p:nvSpPr>
          <p:spPr>
            <a:xfrm>
              <a:off x="17726299" y="513006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203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7" name="object 10437"/>
            <p:cNvSpPr/>
            <p:nvPr/>
          </p:nvSpPr>
          <p:spPr>
            <a:xfrm>
              <a:off x="17714791" y="514155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8" name="object 10438"/>
            <p:cNvSpPr/>
            <p:nvPr/>
          </p:nvSpPr>
          <p:spPr>
            <a:xfrm>
              <a:off x="17732026" y="51545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76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9" name="object 10439"/>
            <p:cNvSpPr/>
            <p:nvPr/>
          </p:nvSpPr>
          <p:spPr>
            <a:xfrm>
              <a:off x="17714801" y="51315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0"/>
                  </a:moveTo>
                  <a:lnTo>
                    <a:pt x="0" y="187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0" name="object 10440"/>
            <p:cNvSpPr/>
            <p:nvPr/>
          </p:nvSpPr>
          <p:spPr>
            <a:xfrm>
              <a:off x="17713359" y="5122884"/>
              <a:ext cx="19050" cy="34925"/>
            </a:xfrm>
            <a:custGeom>
              <a:avLst/>
              <a:gdLst/>
              <a:ahLst/>
              <a:cxnLst/>
              <a:rect l="l" t="t" r="r" b="b"/>
              <a:pathLst>
                <a:path w="19050" h="34925">
                  <a:moveTo>
                    <a:pt x="18680" y="34501"/>
                  </a:moveTo>
                  <a:lnTo>
                    <a:pt x="0" y="34501"/>
                  </a:lnTo>
                  <a:lnTo>
                    <a:pt x="0" y="8607"/>
                  </a:lnTo>
                  <a:lnTo>
                    <a:pt x="17235" y="8607"/>
                  </a:lnTo>
                  <a:lnTo>
                    <a:pt x="17235" y="0"/>
                  </a:lnTo>
                  <a:lnTo>
                    <a:pt x="1868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1" name="object 10441"/>
            <p:cNvSpPr/>
            <p:nvPr/>
          </p:nvSpPr>
          <p:spPr>
            <a:xfrm>
              <a:off x="17706164" y="5131493"/>
              <a:ext cx="7620" cy="26034"/>
            </a:xfrm>
            <a:custGeom>
              <a:avLst/>
              <a:gdLst/>
              <a:ahLst/>
              <a:cxnLst/>
              <a:rect l="l" t="t" r="r" b="b"/>
              <a:pathLst>
                <a:path w="7619" h="26035">
                  <a:moveTo>
                    <a:pt x="0" y="25894"/>
                  </a:moveTo>
                  <a:lnTo>
                    <a:pt x="0" y="0"/>
                  </a:lnTo>
                  <a:lnTo>
                    <a:pt x="7203" y="0"/>
                  </a:lnTo>
                  <a:lnTo>
                    <a:pt x="7203" y="25894"/>
                  </a:lnTo>
                  <a:lnTo>
                    <a:pt x="0" y="2589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2" name="object 10442"/>
            <p:cNvSpPr/>
            <p:nvPr/>
          </p:nvSpPr>
          <p:spPr>
            <a:xfrm>
              <a:off x="17546593" y="5131493"/>
              <a:ext cx="7620" cy="26034"/>
            </a:xfrm>
            <a:custGeom>
              <a:avLst/>
              <a:gdLst/>
              <a:ahLst/>
              <a:cxnLst/>
              <a:rect l="l" t="t" r="r" b="b"/>
              <a:pathLst>
                <a:path w="7619" h="26035">
                  <a:moveTo>
                    <a:pt x="0" y="25894"/>
                  </a:moveTo>
                  <a:lnTo>
                    <a:pt x="0" y="0"/>
                  </a:lnTo>
                  <a:lnTo>
                    <a:pt x="7203" y="0"/>
                  </a:lnTo>
                  <a:lnTo>
                    <a:pt x="7203" y="25894"/>
                  </a:lnTo>
                  <a:lnTo>
                    <a:pt x="0" y="2589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3" name="object 10443"/>
            <p:cNvSpPr/>
            <p:nvPr/>
          </p:nvSpPr>
          <p:spPr>
            <a:xfrm>
              <a:off x="17284989" y="513150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4" name="object 10444"/>
            <p:cNvSpPr/>
            <p:nvPr/>
          </p:nvSpPr>
          <p:spPr>
            <a:xfrm>
              <a:off x="17284989" y="515738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5" name="object 10445"/>
            <p:cNvSpPr/>
            <p:nvPr/>
          </p:nvSpPr>
          <p:spPr>
            <a:xfrm>
              <a:off x="17326690" y="5157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6" name="object 10446"/>
            <p:cNvSpPr/>
            <p:nvPr/>
          </p:nvSpPr>
          <p:spPr>
            <a:xfrm>
              <a:off x="17349696" y="515738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7" name="object 10447"/>
            <p:cNvSpPr/>
            <p:nvPr/>
          </p:nvSpPr>
          <p:spPr>
            <a:xfrm>
              <a:off x="17417246" y="5157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8" name="object 10448"/>
            <p:cNvSpPr/>
            <p:nvPr/>
          </p:nvSpPr>
          <p:spPr>
            <a:xfrm>
              <a:off x="17440243" y="51573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9" name="object 10449"/>
            <p:cNvSpPr/>
            <p:nvPr/>
          </p:nvSpPr>
          <p:spPr>
            <a:xfrm>
              <a:off x="17450314" y="513149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0" name="object 10450"/>
            <p:cNvSpPr/>
            <p:nvPr/>
          </p:nvSpPr>
          <p:spPr>
            <a:xfrm>
              <a:off x="17435896" y="513150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1" name="object 10451"/>
            <p:cNvSpPr/>
            <p:nvPr/>
          </p:nvSpPr>
          <p:spPr>
            <a:xfrm>
              <a:off x="17412911" y="51315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2" name="object 10452"/>
            <p:cNvSpPr/>
            <p:nvPr/>
          </p:nvSpPr>
          <p:spPr>
            <a:xfrm>
              <a:off x="17345366" y="513150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3" name="object 10453"/>
            <p:cNvSpPr/>
            <p:nvPr/>
          </p:nvSpPr>
          <p:spPr>
            <a:xfrm>
              <a:off x="17322355" y="51315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4" name="object 10454"/>
            <p:cNvSpPr/>
            <p:nvPr/>
          </p:nvSpPr>
          <p:spPr>
            <a:xfrm>
              <a:off x="17284994" y="513150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5" name="object 10455"/>
            <p:cNvSpPr/>
            <p:nvPr/>
          </p:nvSpPr>
          <p:spPr>
            <a:xfrm>
              <a:off x="17451722" y="51300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6" name="object 10456"/>
            <p:cNvSpPr/>
            <p:nvPr/>
          </p:nvSpPr>
          <p:spPr>
            <a:xfrm>
              <a:off x="17451722" y="513437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7" name="object 10457"/>
            <p:cNvSpPr/>
            <p:nvPr/>
          </p:nvSpPr>
          <p:spPr>
            <a:xfrm>
              <a:off x="17451722" y="51386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0"/>
                  </a:moveTo>
                  <a:lnTo>
                    <a:pt x="17266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8" name="object 10458"/>
            <p:cNvSpPr/>
            <p:nvPr/>
          </p:nvSpPr>
          <p:spPr>
            <a:xfrm>
              <a:off x="17466121" y="51300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4282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9" name="object 10459"/>
            <p:cNvSpPr/>
            <p:nvPr/>
          </p:nvSpPr>
          <p:spPr>
            <a:xfrm>
              <a:off x="17450312" y="5122884"/>
              <a:ext cx="19050" cy="34925"/>
            </a:xfrm>
            <a:custGeom>
              <a:avLst/>
              <a:gdLst/>
              <a:ahLst/>
              <a:cxnLst/>
              <a:rect l="l" t="t" r="r" b="b"/>
              <a:pathLst>
                <a:path w="19050" h="34925">
                  <a:moveTo>
                    <a:pt x="18669" y="34501"/>
                  </a:moveTo>
                  <a:lnTo>
                    <a:pt x="0" y="34501"/>
                  </a:lnTo>
                  <a:lnTo>
                    <a:pt x="0" y="8607"/>
                  </a:lnTo>
                  <a:lnTo>
                    <a:pt x="17193" y="8607"/>
                  </a:lnTo>
                  <a:lnTo>
                    <a:pt x="17193" y="0"/>
                  </a:lnTo>
                  <a:lnTo>
                    <a:pt x="18669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0" name="object 10460"/>
            <p:cNvSpPr/>
            <p:nvPr/>
          </p:nvSpPr>
          <p:spPr>
            <a:xfrm>
              <a:off x="17267737" y="513005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0" y="8628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1" name="object 10461"/>
            <p:cNvSpPr/>
            <p:nvPr/>
          </p:nvSpPr>
          <p:spPr>
            <a:xfrm>
              <a:off x="17272044" y="5142998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2942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2" name="object 10462"/>
            <p:cNvSpPr/>
            <p:nvPr/>
          </p:nvSpPr>
          <p:spPr>
            <a:xfrm>
              <a:off x="17267737" y="51530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879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3" name="object 10463"/>
            <p:cNvSpPr/>
            <p:nvPr/>
          </p:nvSpPr>
          <p:spPr>
            <a:xfrm>
              <a:off x="17267737" y="513007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9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4" name="object 10464"/>
            <p:cNvSpPr/>
            <p:nvPr/>
          </p:nvSpPr>
          <p:spPr>
            <a:xfrm>
              <a:off x="17266275" y="5122884"/>
              <a:ext cx="19050" cy="34925"/>
            </a:xfrm>
            <a:custGeom>
              <a:avLst/>
              <a:gdLst/>
              <a:ahLst/>
              <a:cxnLst/>
              <a:rect l="l" t="t" r="r" b="b"/>
              <a:pathLst>
                <a:path w="19050" h="34925">
                  <a:moveTo>
                    <a:pt x="0" y="34501"/>
                  </a:moveTo>
                  <a:lnTo>
                    <a:pt x="18701" y="34501"/>
                  </a:lnTo>
                  <a:lnTo>
                    <a:pt x="18701" y="8607"/>
                  </a:lnTo>
                  <a:lnTo>
                    <a:pt x="1476" y="8607"/>
                  </a:lnTo>
                  <a:lnTo>
                    <a:pt x="1476" y="0"/>
                  </a:ln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5" name="object 10465"/>
            <p:cNvSpPr/>
            <p:nvPr/>
          </p:nvSpPr>
          <p:spPr>
            <a:xfrm>
              <a:off x="17284995" y="5131493"/>
              <a:ext cx="6350" cy="26034"/>
            </a:xfrm>
            <a:custGeom>
              <a:avLst/>
              <a:gdLst/>
              <a:ahLst/>
              <a:cxnLst/>
              <a:rect l="l" t="t" r="r" b="b"/>
              <a:pathLst>
                <a:path w="6350" h="26035">
                  <a:moveTo>
                    <a:pt x="0" y="25894"/>
                  </a:moveTo>
                  <a:lnTo>
                    <a:pt x="0" y="0"/>
                  </a:lnTo>
                  <a:lnTo>
                    <a:pt x="5758" y="0"/>
                  </a:lnTo>
                  <a:lnTo>
                    <a:pt x="5758" y="25894"/>
                  </a:lnTo>
                  <a:lnTo>
                    <a:pt x="0" y="2589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6" name="object 10466"/>
            <p:cNvSpPr/>
            <p:nvPr/>
          </p:nvSpPr>
          <p:spPr>
            <a:xfrm>
              <a:off x="17444551" y="5131493"/>
              <a:ext cx="6350" cy="26034"/>
            </a:xfrm>
            <a:custGeom>
              <a:avLst/>
              <a:gdLst/>
              <a:ahLst/>
              <a:cxnLst/>
              <a:rect l="l" t="t" r="r" b="b"/>
              <a:pathLst>
                <a:path w="6350" h="26035">
                  <a:moveTo>
                    <a:pt x="0" y="25894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25894"/>
                  </a:lnTo>
                  <a:lnTo>
                    <a:pt x="0" y="2589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7" name="object 10467"/>
            <p:cNvSpPr/>
            <p:nvPr/>
          </p:nvSpPr>
          <p:spPr>
            <a:xfrm>
              <a:off x="11175607" y="28688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8" name="object 10468"/>
            <p:cNvSpPr/>
            <p:nvPr/>
          </p:nvSpPr>
          <p:spPr>
            <a:xfrm>
              <a:off x="10998790" y="286888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9" name="object 10469"/>
            <p:cNvSpPr/>
            <p:nvPr/>
          </p:nvSpPr>
          <p:spPr>
            <a:xfrm>
              <a:off x="10998768" y="28904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76" y="0"/>
                  </a:moveTo>
                  <a:lnTo>
                    <a:pt x="0" y="1455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0" name="object 10470"/>
            <p:cNvSpPr/>
            <p:nvPr/>
          </p:nvSpPr>
          <p:spPr>
            <a:xfrm>
              <a:off x="10998768" y="2877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76" y="1444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1" name="object 10471"/>
            <p:cNvSpPr/>
            <p:nvPr/>
          </p:nvSpPr>
          <p:spPr>
            <a:xfrm>
              <a:off x="10997336" y="2868887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5">
                  <a:moveTo>
                    <a:pt x="0" y="0"/>
                  </a:moveTo>
                  <a:lnTo>
                    <a:pt x="1476" y="0"/>
                  </a:lnTo>
                  <a:lnTo>
                    <a:pt x="1476" y="24439"/>
                  </a:lnTo>
                  <a:lnTo>
                    <a:pt x="1476" y="33056"/>
                  </a:lnTo>
                  <a:lnTo>
                    <a:pt x="0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2" name="object 10472"/>
            <p:cNvSpPr/>
            <p:nvPr/>
          </p:nvSpPr>
          <p:spPr>
            <a:xfrm>
              <a:off x="11177027" y="28803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55" y="0"/>
                  </a:moveTo>
                  <a:lnTo>
                    <a:pt x="0" y="1444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3" name="object 10473"/>
            <p:cNvSpPr/>
            <p:nvPr/>
          </p:nvSpPr>
          <p:spPr>
            <a:xfrm>
              <a:off x="11177027" y="28875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55" y="1444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4" name="object 10474"/>
            <p:cNvSpPr/>
            <p:nvPr/>
          </p:nvSpPr>
          <p:spPr>
            <a:xfrm>
              <a:off x="11175600" y="2868887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5">
                  <a:moveTo>
                    <a:pt x="1444" y="0"/>
                  </a:moveTo>
                  <a:lnTo>
                    <a:pt x="0" y="0"/>
                  </a:lnTo>
                  <a:lnTo>
                    <a:pt x="0" y="24439"/>
                  </a:lnTo>
                  <a:lnTo>
                    <a:pt x="0" y="33056"/>
                  </a:lnTo>
                  <a:lnTo>
                    <a:pt x="1444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5" name="object 10475"/>
            <p:cNvSpPr/>
            <p:nvPr/>
          </p:nvSpPr>
          <p:spPr>
            <a:xfrm>
              <a:off x="10916869" y="3166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6" name="object 10476"/>
            <p:cNvSpPr/>
            <p:nvPr/>
          </p:nvSpPr>
          <p:spPr>
            <a:xfrm>
              <a:off x="10908224" y="315781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7" name="object 10477"/>
            <p:cNvSpPr/>
            <p:nvPr/>
          </p:nvSpPr>
          <p:spPr>
            <a:xfrm>
              <a:off x="10902461" y="31520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55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8" name="object 10478"/>
            <p:cNvSpPr/>
            <p:nvPr/>
          </p:nvSpPr>
          <p:spPr>
            <a:xfrm>
              <a:off x="10916869" y="31305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9" name="object 10479"/>
            <p:cNvSpPr/>
            <p:nvPr/>
          </p:nvSpPr>
          <p:spPr>
            <a:xfrm>
              <a:off x="10908224" y="31219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0" name="object 10480"/>
            <p:cNvSpPr/>
            <p:nvPr/>
          </p:nvSpPr>
          <p:spPr>
            <a:xfrm>
              <a:off x="10902461" y="3116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55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1" name="object 10481"/>
            <p:cNvSpPr/>
            <p:nvPr/>
          </p:nvSpPr>
          <p:spPr>
            <a:xfrm>
              <a:off x="10916869" y="30945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2" name="object 10482"/>
            <p:cNvSpPr/>
            <p:nvPr/>
          </p:nvSpPr>
          <p:spPr>
            <a:xfrm>
              <a:off x="10908224" y="30859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3" name="object 10483"/>
            <p:cNvSpPr/>
            <p:nvPr/>
          </p:nvSpPr>
          <p:spPr>
            <a:xfrm>
              <a:off x="10902461" y="3080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55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4" name="object 10484"/>
            <p:cNvSpPr/>
            <p:nvPr/>
          </p:nvSpPr>
          <p:spPr>
            <a:xfrm>
              <a:off x="10916869" y="30586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5" name="object 10485"/>
            <p:cNvSpPr/>
            <p:nvPr/>
          </p:nvSpPr>
          <p:spPr>
            <a:xfrm>
              <a:off x="10908224" y="3050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6" name="object 10486"/>
            <p:cNvSpPr/>
            <p:nvPr/>
          </p:nvSpPr>
          <p:spPr>
            <a:xfrm>
              <a:off x="10902461" y="3044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7" name="object 10487"/>
            <p:cNvSpPr/>
            <p:nvPr/>
          </p:nvSpPr>
          <p:spPr>
            <a:xfrm>
              <a:off x="10916869" y="30227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8" name="object 10488"/>
            <p:cNvSpPr/>
            <p:nvPr/>
          </p:nvSpPr>
          <p:spPr>
            <a:xfrm>
              <a:off x="10908224" y="30140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9" name="object 10489"/>
            <p:cNvSpPr/>
            <p:nvPr/>
          </p:nvSpPr>
          <p:spPr>
            <a:xfrm>
              <a:off x="10902461" y="3008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0" name="object 10490"/>
            <p:cNvSpPr/>
            <p:nvPr/>
          </p:nvSpPr>
          <p:spPr>
            <a:xfrm>
              <a:off x="10916869" y="29867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1" name="object 10491"/>
            <p:cNvSpPr/>
            <p:nvPr/>
          </p:nvSpPr>
          <p:spPr>
            <a:xfrm>
              <a:off x="10908224" y="2978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2" name="object 10492"/>
            <p:cNvSpPr/>
            <p:nvPr/>
          </p:nvSpPr>
          <p:spPr>
            <a:xfrm>
              <a:off x="10902461" y="29723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3" name="object 10493"/>
            <p:cNvSpPr/>
            <p:nvPr/>
          </p:nvSpPr>
          <p:spPr>
            <a:xfrm>
              <a:off x="10916869" y="29508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4" name="object 10494"/>
            <p:cNvSpPr/>
            <p:nvPr/>
          </p:nvSpPr>
          <p:spPr>
            <a:xfrm>
              <a:off x="10908224" y="29422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5" name="object 10495"/>
            <p:cNvSpPr/>
            <p:nvPr/>
          </p:nvSpPr>
          <p:spPr>
            <a:xfrm>
              <a:off x="10902461" y="29364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6" name="object 10496"/>
            <p:cNvSpPr/>
            <p:nvPr/>
          </p:nvSpPr>
          <p:spPr>
            <a:xfrm>
              <a:off x="10916869" y="29148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93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7" name="object 10497"/>
            <p:cNvSpPr/>
            <p:nvPr/>
          </p:nvSpPr>
          <p:spPr>
            <a:xfrm>
              <a:off x="10908224" y="29062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8" name="object 10498"/>
            <p:cNvSpPr/>
            <p:nvPr/>
          </p:nvSpPr>
          <p:spPr>
            <a:xfrm>
              <a:off x="10902460" y="2901940"/>
              <a:ext cx="20320" cy="280670"/>
            </a:xfrm>
            <a:custGeom>
              <a:avLst/>
              <a:gdLst/>
              <a:ahLst/>
              <a:cxnLst/>
              <a:rect l="l" t="t" r="r" b="b"/>
              <a:pathLst>
                <a:path w="20320" h="280669">
                  <a:moveTo>
                    <a:pt x="0" y="280305"/>
                  </a:moveTo>
                  <a:lnTo>
                    <a:pt x="0" y="0"/>
                  </a:lnTo>
                  <a:lnTo>
                    <a:pt x="20125" y="0"/>
                  </a:lnTo>
                  <a:lnTo>
                    <a:pt x="20125" y="280305"/>
                  </a:lnTo>
                  <a:lnTo>
                    <a:pt x="0" y="280305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499" name="object 1049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090786" y="3216770"/>
              <a:ext cx="102045" cy="102044"/>
            </a:xfrm>
            <a:prstGeom prst="rect">
              <a:avLst/>
            </a:prstGeom>
          </p:spPr>
        </p:pic>
        <p:sp>
          <p:nvSpPr>
            <p:cNvPr id="10500" name="object 10500"/>
            <p:cNvSpPr/>
            <p:nvPr/>
          </p:nvSpPr>
          <p:spPr>
            <a:xfrm>
              <a:off x="9620240" y="54233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1" name="object 10501"/>
            <p:cNvSpPr/>
            <p:nvPr/>
          </p:nvSpPr>
          <p:spPr>
            <a:xfrm>
              <a:off x="17195487" y="43139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2" name="object 10502"/>
            <p:cNvSpPr/>
            <p:nvPr/>
          </p:nvSpPr>
          <p:spPr>
            <a:xfrm>
              <a:off x="17184003" y="429236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245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3" name="object 10503"/>
            <p:cNvSpPr/>
            <p:nvPr/>
          </p:nvSpPr>
          <p:spPr>
            <a:xfrm>
              <a:off x="17173943" y="426937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742"/>
                  </a:moveTo>
                  <a:lnTo>
                    <a:pt x="287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4" name="object 10504"/>
            <p:cNvSpPr/>
            <p:nvPr/>
          </p:nvSpPr>
          <p:spPr>
            <a:xfrm>
              <a:off x="17168204" y="42478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5" name="object 10505"/>
            <p:cNvSpPr/>
            <p:nvPr/>
          </p:nvSpPr>
          <p:spPr>
            <a:xfrm>
              <a:off x="17168204" y="42262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6" name="object 10506"/>
            <p:cNvSpPr/>
            <p:nvPr/>
          </p:nvSpPr>
          <p:spPr>
            <a:xfrm>
              <a:off x="17168204" y="4203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7" name="object 10507"/>
            <p:cNvSpPr/>
            <p:nvPr/>
          </p:nvSpPr>
          <p:spPr>
            <a:xfrm>
              <a:off x="17168204" y="41816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8" name="object 10508"/>
            <p:cNvSpPr/>
            <p:nvPr/>
          </p:nvSpPr>
          <p:spPr>
            <a:xfrm>
              <a:off x="17168204" y="41601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9" name="object 10509"/>
            <p:cNvSpPr/>
            <p:nvPr/>
          </p:nvSpPr>
          <p:spPr>
            <a:xfrm>
              <a:off x="17168204" y="41371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0" name="object 10510"/>
            <p:cNvSpPr/>
            <p:nvPr/>
          </p:nvSpPr>
          <p:spPr>
            <a:xfrm>
              <a:off x="17168204" y="41155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1" name="object 10511"/>
            <p:cNvSpPr/>
            <p:nvPr/>
          </p:nvSpPr>
          <p:spPr>
            <a:xfrm>
              <a:off x="17168204" y="40939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2" name="object 10512"/>
            <p:cNvSpPr/>
            <p:nvPr/>
          </p:nvSpPr>
          <p:spPr>
            <a:xfrm>
              <a:off x="17168204" y="40710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3" name="object 10513"/>
            <p:cNvSpPr/>
            <p:nvPr/>
          </p:nvSpPr>
          <p:spPr>
            <a:xfrm>
              <a:off x="17168204" y="40494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4" name="object 10514"/>
            <p:cNvSpPr/>
            <p:nvPr/>
          </p:nvSpPr>
          <p:spPr>
            <a:xfrm>
              <a:off x="17168204" y="40264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5" name="object 10515"/>
            <p:cNvSpPr/>
            <p:nvPr/>
          </p:nvSpPr>
          <p:spPr>
            <a:xfrm>
              <a:off x="17168204" y="40048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6" name="object 10516"/>
            <p:cNvSpPr/>
            <p:nvPr/>
          </p:nvSpPr>
          <p:spPr>
            <a:xfrm>
              <a:off x="17168204" y="39832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7" name="object 10517"/>
            <p:cNvSpPr/>
            <p:nvPr/>
          </p:nvSpPr>
          <p:spPr>
            <a:xfrm>
              <a:off x="17168204" y="3960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8" name="object 10518"/>
            <p:cNvSpPr/>
            <p:nvPr/>
          </p:nvSpPr>
          <p:spPr>
            <a:xfrm>
              <a:off x="17168204" y="39387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9" name="object 10519"/>
            <p:cNvSpPr/>
            <p:nvPr/>
          </p:nvSpPr>
          <p:spPr>
            <a:xfrm>
              <a:off x="17168204" y="39171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0" name="object 10520"/>
            <p:cNvSpPr/>
            <p:nvPr/>
          </p:nvSpPr>
          <p:spPr>
            <a:xfrm>
              <a:off x="17168204" y="38941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1" name="object 10521"/>
            <p:cNvSpPr/>
            <p:nvPr/>
          </p:nvSpPr>
          <p:spPr>
            <a:xfrm>
              <a:off x="17168204" y="38726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2" name="object 10522"/>
            <p:cNvSpPr/>
            <p:nvPr/>
          </p:nvSpPr>
          <p:spPr>
            <a:xfrm>
              <a:off x="17168204" y="38510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3" name="object 10523"/>
            <p:cNvSpPr/>
            <p:nvPr/>
          </p:nvSpPr>
          <p:spPr>
            <a:xfrm>
              <a:off x="17168204" y="382807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4" name="object 10524"/>
            <p:cNvSpPr/>
            <p:nvPr/>
          </p:nvSpPr>
          <p:spPr>
            <a:xfrm>
              <a:off x="17168204" y="38064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5" name="object 10525"/>
            <p:cNvSpPr/>
            <p:nvPr/>
          </p:nvSpPr>
          <p:spPr>
            <a:xfrm>
              <a:off x="17168204" y="37849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6" name="object 10526"/>
            <p:cNvSpPr/>
            <p:nvPr/>
          </p:nvSpPr>
          <p:spPr>
            <a:xfrm>
              <a:off x="17168204" y="37619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7" name="object 10527"/>
            <p:cNvSpPr/>
            <p:nvPr/>
          </p:nvSpPr>
          <p:spPr>
            <a:xfrm>
              <a:off x="17168204" y="374036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8" name="object 10528"/>
            <p:cNvSpPr/>
            <p:nvPr/>
          </p:nvSpPr>
          <p:spPr>
            <a:xfrm>
              <a:off x="17168204" y="37188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9" name="object 10529"/>
            <p:cNvSpPr/>
            <p:nvPr/>
          </p:nvSpPr>
          <p:spPr>
            <a:xfrm>
              <a:off x="17168204" y="36958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0" name="object 10530"/>
            <p:cNvSpPr/>
            <p:nvPr/>
          </p:nvSpPr>
          <p:spPr>
            <a:xfrm>
              <a:off x="17168204" y="36742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1" name="object 10531"/>
            <p:cNvSpPr/>
            <p:nvPr/>
          </p:nvSpPr>
          <p:spPr>
            <a:xfrm>
              <a:off x="17168204" y="36512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2" name="object 10532"/>
            <p:cNvSpPr/>
            <p:nvPr/>
          </p:nvSpPr>
          <p:spPr>
            <a:xfrm>
              <a:off x="17168204" y="36296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3" name="object 10533"/>
            <p:cNvSpPr/>
            <p:nvPr/>
          </p:nvSpPr>
          <p:spPr>
            <a:xfrm>
              <a:off x="17168204" y="3612430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0" y="30177"/>
                  </a:moveTo>
                  <a:lnTo>
                    <a:pt x="3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4" name="object 10534"/>
            <p:cNvSpPr/>
            <p:nvPr/>
          </p:nvSpPr>
          <p:spPr>
            <a:xfrm>
              <a:off x="17168204" y="361243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7183"/>
                  </a:moveTo>
                  <a:lnTo>
                    <a:pt x="71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5" name="object 10535"/>
            <p:cNvSpPr/>
            <p:nvPr/>
          </p:nvSpPr>
          <p:spPr>
            <a:xfrm>
              <a:off x="17168207" y="42909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6" name="object 10536"/>
            <p:cNvSpPr/>
            <p:nvPr/>
          </p:nvSpPr>
          <p:spPr>
            <a:xfrm>
              <a:off x="17168207" y="426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7" name="object 10537"/>
            <p:cNvSpPr/>
            <p:nvPr/>
          </p:nvSpPr>
          <p:spPr>
            <a:xfrm>
              <a:off x="17168207" y="4246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8" name="object 10538"/>
            <p:cNvSpPr/>
            <p:nvPr/>
          </p:nvSpPr>
          <p:spPr>
            <a:xfrm>
              <a:off x="17168207" y="42233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9" name="object 10539"/>
            <p:cNvSpPr/>
            <p:nvPr/>
          </p:nvSpPr>
          <p:spPr>
            <a:xfrm>
              <a:off x="17168207" y="4201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0" name="object 10540"/>
            <p:cNvSpPr/>
            <p:nvPr/>
          </p:nvSpPr>
          <p:spPr>
            <a:xfrm>
              <a:off x="17168207" y="41802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1" name="object 10541"/>
            <p:cNvSpPr/>
            <p:nvPr/>
          </p:nvSpPr>
          <p:spPr>
            <a:xfrm>
              <a:off x="17168207" y="41572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2" name="object 10542"/>
            <p:cNvSpPr/>
            <p:nvPr/>
          </p:nvSpPr>
          <p:spPr>
            <a:xfrm>
              <a:off x="17168207" y="4135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3" name="object 10543"/>
            <p:cNvSpPr/>
            <p:nvPr/>
          </p:nvSpPr>
          <p:spPr>
            <a:xfrm>
              <a:off x="17168207" y="41141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4" name="object 10544"/>
            <p:cNvSpPr/>
            <p:nvPr/>
          </p:nvSpPr>
          <p:spPr>
            <a:xfrm>
              <a:off x="17168207" y="40911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5" name="object 10545"/>
            <p:cNvSpPr/>
            <p:nvPr/>
          </p:nvSpPr>
          <p:spPr>
            <a:xfrm>
              <a:off x="17168207" y="40695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6" name="object 10546"/>
            <p:cNvSpPr/>
            <p:nvPr/>
          </p:nvSpPr>
          <p:spPr>
            <a:xfrm>
              <a:off x="17168207" y="40479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7" name="object 10547"/>
            <p:cNvSpPr/>
            <p:nvPr/>
          </p:nvSpPr>
          <p:spPr>
            <a:xfrm>
              <a:off x="17168207" y="40250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8" name="object 10548"/>
            <p:cNvSpPr/>
            <p:nvPr/>
          </p:nvSpPr>
          <p:spPr>
            <a:xfrm>
              <a:off x="17168207" y="40034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9" name="object 10549"/>
            <p:cNvSpPr/>
            <p:nvPr/>
          </p:nvSpPr>
          <p:spPr>
            <a:xfrm>
              <a:off x="17168207" y="39818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0" name="object 10550"/>
            <p:cNvSpPr/>
            <p:nvPr/>
          </p:nvSpPr>
          <p:spPr>
            <a:xfrm>
              <a:off x="17168207" y="39588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1" name="object 10551"/>
            <p:cNvSpPr/>
            <p:nvPr/>
          </p:nvSpPr>
          <p:spPr>
            <a:xfrm>
              <a:off x="17168207" y="39373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2" name="object 10552"/>
            <p:cNvSpPr/>
            <p:nvPr/>
          </p:nvSpPr>
          <p:spPr>
            <a:xfrm>
              <a:off x="17168207" y="39157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3" name="object 10553"/>
            <p:cNvSpPr/>
            <p:nvPr/>
          </p:nvSpPr>
          <p:spPr>
            <a:xfrm>
              <a:off x="17168207" y="38927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4" name="object 10554"/>
            <p:cNvSpPr/>
            <p:nvPr/>
          </p:nvSpPr>
          <p:spPr>
            <a:xfrm>
              <a:off x="17168207" y="38711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5" name="object 10555"/>
            <p:cNvSpPr/>
            <p:nvPr/>
          </p:nvSpPr>
          <p:spPr>
            <a:xfrm>
              <a:off x="17168207" y="38481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6" name="object 10556"/>
            <p:cNvSpPr/>
            <p:nvPr/>
          </p:nvSpPr>
          <p:spPr>
            <a:xfrm>
              <a:off x="17168207" y="3826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7" name="object 10557"/>
            <p:cNvSpPr/>
            <p:nvPr/>
          </p:nvSpPr>
          <p:spPr>
            <a:xfrm>
              <a:off x="17168207" y="38050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8" name="object 10558"/>
            <p:cNvSpPr/>
            <p:nvPr/>
          </p:nvSpPr>
          <p:spPr>
            <a:xfrm>
              <a:off x="17168207" y="378206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9" name="object 10559"/>
            <p:cNvSpPr/>
            <p:nvPr/>
          </p:nvSpPr>
          <p:spPr>
            <a:xfrm>
              <a:off x="17168207" y="37605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0" name="object 10560"/>
            <p:cNvSpPr/>
            <p:nvPr/>
          </p:nvSpPr>
          <p:spPr>
            <a:xfrm>
              <a:off x="17168207" y="37389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1" name="object 10561"/>
            <p:cNvSpPr/>
            <p:nvPr/>
          </p:nvSpPr>
          <p:spPr>
            <a:xfrm>
              <a:off x="17168207" y="37159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2" name="object 10562"/>
            <p:cNvSpPr/>
            <p:nvPr/>
          </p:nvSpPr>
          <p:spPr>
            <a:xfrm>
              <a:off x="17168207" y="36943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3" name="object 10563"/>
            <p:cNvSpPr/>
            <p:nvPr/>
          </p:nvSpPr>
          <p:spPr>
            <a:xfrm>
              <a:off x="17168207" y="36728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4" name="object 10564"/>
            <p:cNvSpPr/>
            <p:nvPr/>
          </p:nvSpPr>
          <p:spPr>
            <a:xfrm>
              <a:off x="17168207" y="36498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5" name="object 10565"/>
            <p:cNvSpPr/>
            <p:nvPr/>
          </p:nvSpPr>
          <p:spPr>
            <a:xfrm>
              <a:off x="17168207" y="36282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6" name="object 10566"/>
            <p:cNvSpPr/>
            <p:nvPr/>
          </p:nvSpPr>
          <p:spPr>
            <a:xfrm>
              <a:off x="17172478" y="3610999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79">
                  <a:moveTo>
                    <a:pt x="30208" y="30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7" name="object 10567"/>
            <p:cNvSpPr/>
            <p:nvPr/>
          </p:nvSpPr>
          <p:spPr>
            <a:xfrm>
              <a:off x="17195483" y="36109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7203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8" name="object 10568"/>
            <p:cNvSpPr/>
            <p:nvPr/>
          </p:nvSpPr>
          <p:spPr>
            <a:xfrm>
              <a:off x="17167119" y="3612082"/>
              <a:ext cx="0" cy="681990"/>
            </a:xfrm>
            <a:custGeom>
              <a:avLst/>
              <a:gdLst/>
              <a:ahLst/>
              <a:cxnLst/>
              <a:rect l="l" t="t" r="r" b="b"/>
              <a:pathLst>
                <a:path w="0" h="681989">
                  <a:moveTo>
                    <a:pt x="0" y="68136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9" name="object 10569"/>
            <p:cNvSpPr/>
            <p:nvPr/>
          </p:nvSpPr>
          <p:spPr>
            <a:xfrm>
              <a:off x="17201608" y="3612064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w="0" h="715010">
                  <a:moveTo>
                    <a:pt x="0" y="71443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0" name="object 10570"/>
            <p:cNvSpPr/>
            <p:nvPr/>
          </p:nvSpPr>
          <p:spPr>
            <a:xfrm>
              <a:off x="17189749" y="431967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1" name="object 10571"/>
            <p:cNvSpPr/>
            <p:nvPr/>
          </p:nvSpPr>
          <p:spPr>
            <a:xfrm>
              <a:off x="17168204" y="43096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811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2" name="object 10572"/>
            <p:cNvSpPr/>
            <p:nvPr/>
          </p:nvSpPr>
          <p:spPr>
            <a:xfrm>
              <a:off x="17145198" y="4298105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0" y="27329"/>
                  </a:moveTo>
                  <a:lnTo>
                    <a:pt x="27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3" name="object 10573"/>
            <p:cNvSpPr/>
            <p:nvPr/>
          </p:nvSpPr>
          <p:spPr>
            <a:xfrm>
              <a:off x="17123614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4" name="object 10574"/>
            <p:cNvSpPr/>
            <p:nvPr/>
          </p:nvSpPr>
          <p:spPr>
            <a:xfrm>
              <a:off x="17102070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5" name="object 10575"/>
            <p:cNvSpPr/>
            <p:nvPr/>
          </p:nvSpPr>
          <p:spPr>
            <a:xfrm>
              <a:off x="17079062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6" name="object 10576"/>
            <p:cNvSpPr/>
            <p:nvPr/>
          </p:nvSpPr>
          <p:spPr>
            <a:xfrm>
              <a:off x="17057509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7" name="object 10577"/>
            <p:cNvSpPr/>
            <p:nvPr/>
          </p:nvSpPr>
          <p:spPr>
            <a:xfrm>
              <a:off x="17035918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8" name="object 10578"/>
            <p:cNvSpPr/>
            <p:nvPr/>
          </p:nvSpPr>
          <p:spPr>
            <a:xfrm>
              <a:off x="17012925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9" name="object 10579"/>
            <p:cNvSpPr/>
            <p:nvPr/>
          </p:nvSpPr>
          <p:spPr>
            <a:xfrm>
              <a:off x="16991381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0" name="object 10580"/>
            <p:cNvSpPr/>
            <p:nvPr/>
          </p:nvSpPr>
          <p:spPr>
            <a:xfrm>
              <a:off x="16969820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77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1" name="object 10581"/>
            <p:cNvSpPr/>
            <p:nvPr/>
          </p:nvSpPr>
          <p:spPr>
            <a:xfrm>
              <a:off x="16965497" y="429379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86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2" name="object 10582"/>
            <p:cNvSpPr/>
            <p:nvPr/>
          </p:nvSpPr>
          <p:spPr>
            <a:xfrm>
              <a:off x="16965500" y="430818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66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3" name="object 10583"/>
            <p:cNvSpPr/>
            <p:nvPr/>
          </p:nvSpPr>
          <p:spPr>
            <a:xfrm>
              <a:off x="16971254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4" name="object 10584"/>
            <p:cNvSpPr/>
            <p:nvPr/>
          </p:nvSpPr>
          <p:spPr>
            <a:xfrm>
              <a:off x="16994261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5" name="object 10585"/>
            <p:cNvSpPr/>
            <p:nvPr/>
          </p:nvSpPr>
          <p:spPr>
            <a:xfrm>
              <a:off x="17015815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6" name="object 10586"/>
            <p:cNvSpPr/>
            <p:nvPr/>
          </p:nvSpPr>
          <p:spPr>
            <a:xfrm>
              <a:off x="17037377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7" name="object 10587"/>
            <p:cNvSpPr/>
            <p:nvPr/>
          </p:nvSpPr>
          <p:spPr>
            <a:xfrm>
              <a:off x="17060390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8" name="object 10588"/>
            <p:cNvSpPr/>
            <p:nvPr/>
          </p:nvSpPr>
          <p:spPr>
            <a:xfrm>
              <a:off x="17081921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9" name="object 10589"/>
            <p:cNvSpPr/>
            <p:nvPr/>
          </p:nvSpPr>
          <p:spPr>
            <a:xfrm>
              <a:off x="17103497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0" name="object 10590"/>
            <p:cNvSpPr/>
            <p:nvPr/>
          </p:nvSpPr>
          <p:spPr>
            <a:xfrm>
              <a:off x="17126505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1" name="object 10591"/>
            <p:cNvSpPr/>
            <p:nvPr/>
          </p:nvSpPr>
          <p:spPr>
            <a:xfrm>
              <a:off x="17148065" y="42923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2" name="object 10592"/>
            <p:cNvSpPr/>
            <p:nvPr/>
          </p:nvSpPr>
          <p:spPr>
            <a:xfrm>
              <a:off x="16964427" y="429344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3" name="object 10593"/>
            <p:cNvSpPr/>
            <p:nvPr/>
          </p:nvSpPr>
          <p:spPr>
            <a:xfrm>
              <a:off x="16964433" y="4326503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 h="0">
                  <a:moveTo>
                    <a:pt x="237176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4" name="object 10594"/>
            <p:cNvSpPr/>
            <p:nvPr/>
          </p:nvSpPr>
          <p:spPr>
            <a:xfrm>
              <a:off x="16964424" y="4293444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 h="0">
                  <a:moveTo>
                    <a:pt x="20269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5" name="object 10595"/>
            <p:cNvSpPr/>
            <p:nvPr/>
          </p:nvSpPr>
          <p:spPr>
            <a:xfrm>
              <a:off x="16965490" y="42865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6" name="object 10596"/>
            <p:cNvSpPr/>
            <p:nvPr/>
          </p:nvSpPr>
          <p:spPr>
            <a:xfrm>
              <a:off x="16965494" y="42636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7" name="object 10597"/>
            <p:cNvSpPr/>
            <p:nvPr/>
          </p:nvSpPr>
          <p:spPr>
            <a:xfrm>
              <a:off x="16965494" y="42420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8" name="object 10598"/>
            <p:cNvSpPr/>
            <p:nvPr/>
          </p:nvSpPr>
          <p:spPr>
            <a:xfrm>
              <a:off x="16965494" y="422049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9" name="object 10599"/>
            <p:cNvSpPr/>
            <p:nvPr/>
          </p:nvSpPr>
          <p:spPr>
            <a:xfrm>
              <a:off x="16965494" y="41974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0" name="object 10600"/>
            <p:cNvSpPr/>
            <p:nvPr/>
          </p:nvSpPr>
          <p:spPr>
            <a:xfrm>
              <a:off x="16965494" y="417591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1" name="object 10601"/>
            <p:cNvSpPr/>
            <p:nvPr/>
          </p:nvSpPr>
          <p:spPr>
            <a:xfrm>
              <a:off x="16965494" y="41543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2" name="object 10602"/>
            <p:cNvSpPr/>
            <p:nvPr/>
          </p:nvSpPr>
          <p:spPr>
            <a:xfrm>
              <a:off x="16965494" y="413136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3" name="object 10603"/>
            <p:cNvSpPr/>
            <p:nvPr/>
          </p:nvSpPr>
          <p:spPr>
            <a:xfrm>
              <a:off x="16965494" y="41098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4" name="object 10604"/>
            <p:cNvSpPr/>
            <p:nvPr/>
          </p:nvSpPr>
          <p:spPr>
            <a:xfrm>
              <a:off x="16965494" y="40882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5" name="object 10605"/>
            <p:cNvSpPr/>
            <p:nvPr/>
          </p:nvSpPr>
          <p:spPr>
            <a:xfrm>
              <a:off x="16965494" y="406524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6" name="object 10606"/>
            <p:cNvSpPr/>
            <p:nvPr/>
          </p:nvSpPr>
          <p:spPr>
            <a:xfrm>
              <a:off x="16965494" y="40436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7" name="object 10607"/>
            <p:cNvSpPr/>
            <p:nvPr/>
          </p:nvSpPr>
          <p:spPr>
            <a:xfrm>
              <a:off x="16965494" y="402067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8" name="object 10608"/>
            <p:cNvSpPr/>
            <p:nvPr/>
          </p:nvSpPr>
          <p:spPr>
            <a:xfrm>
              <a:off x="16965494" y="399911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9" name="object 10609"/>
            <p:cNvSpPr/>
            <p:nvPr/>
          </p:nvSpPr>
          <p:spPr>
            <a:xfrm>
              <a:off x="16965494" y="39775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0" name="object 10610"/>
            <p:cNvSpPr/>
            <p:nvPr/>
          </p:nvSpPr>
          <p:spPr>
            <a:xfrm>
              <a:off x="16965494" y="395455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1" name="object 10611"/>
            <p:cNvSpPr/>
            <p:nvPr/>
          </p:nvSpPr>
          <p:spPr>
            <a:xfrm>
              <a:off x="16965494" y="393299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2" name="object 10612"/>
            <p:cNvSpPr/>
            <p:nvPr/>
          </p:nvSpPr>
          <p:spPr>
            <a:xfrm>
              <a:off x="16965494" y="39114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3" name="object 10613"/>
            <p:cNvSpPr/>
            <p:nvPr/>
          </p:nvSpPr>
          <p:spPr>
            <a:xfrm>
              <a:off x="16965494" y="38884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4" name="object 10614"/>
            <p:cNvSpPr/>
            <p:nvPr/>
          </p:nvSpPr>
          <p:spPr>
            <a:xfrm>
              <a:off x="16965494" y="38668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5" name="object 10615"/>
            <p:cNvSpPr/>
            <p:nvPr/>
          </p:nvSpPr>
          <p:spPr>
            <a:xfrm>
              <a:off x="16965494" y="38452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6" name="object 10616"/>
            <p:cNvSpPr/>
            <p:nvPr/>
          </p:nvSpPr>
          <p:spPr>
            <a:xfrm>
              <a:off x="16965494" y="38223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7" name="object 10617"/>
            <p:cNvSpPr/>
            <p:nvPr/>
          </p:nvSpPr>
          <p:spPr>
            <a:xfrm>
              <a:off x="16965494" y="38007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8" name="object 10618"/>
            <p:cNvSpPr/>
            <p:nvPr/>
          </p:nvSpPr>
          <p:spPr>
            <a:xfrm>
              <a:off x="16965494" y="37791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9" name="object 10619"/>
            <p:cNvSpPr/>
            <p:nvPr/>
          </p:nvSpPr>
          <p:spPr>
            <a:xfrm>
              <a:off x="16965494" y="37561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0" name="object 10620"/>
            <p:cNvSpPr/>
            <p:nvPr/>
          </p:nvSpPr>
          <p:spPr>
            <a:xfrm>
              <a:off x="16965494" y="37346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1" name="object 10621"/>
            <p:cNvSpPr/>
            <p:nvPr/>
          </p:nvSpPr>
          <p:spPr>
            <a:xfrm>
              <a:off x="16965494" y="37130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2" name="object 10622"/>
            <p:cNvSpPr/>
            <p:nvPr/>
          </p:nvSpPr>
          <p:spPr>
            <a:xfrm>
              <a:off x="16965494" y="36900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3" name="object 10623"/>
            <p:cNvSpPr/>
            <p:nvPr/>
          </p:nvSpPr>
          <p:spPr>
            <a:xfrm>
              <a:off x="16965494" y="36684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4" name="object 10624"/>
            <p:cNvSpPr/>
            <p:nvPr/>
          </p:nvSpPr>
          <p:spPr>
            <a:xfrm>
              <a:off x="16965494" y="36454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5" name="object 10625"/>
            <p:cNvSpPr/>
            <p:nvPr/>
          </p:nvSpPr>
          <p:spPr>
            <a:xfrm>
              <a:off x="16965494" y="362392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6" name="object 10626"/>
            <p:cNvSpPr/>
            <p:nvPr/>
          </p:nvSpPr>
          <p:spPr>
            <a:xfrm>
              <a:off x="16974143" y="36110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7" name="object 10627"/>
            <p:cNvSpPr/>
            <p:nvPr/>
          </p:nvSpPr>
          <p:spPr>
            <a:xfrm>
              <a:off x="16964425" y="361208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3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8" name="object 10628"/>
            <p:cNvSpPr/>
            <p:nvPr/>
          </p:nvSpPr>
          <p:spPr>
            <a:xfrm>
              <a:off x="16964427" y="3612082"/>
              <a:ext cx="0" cy="681990"/>
            </a:xfrm>
            <a:custGeom>
              <a:avLst/>
              <a:gdLst/>
              <a:ahLst/>
              <a:cxnLst/>
              <a:rect l="l" t="t" r="r" b="b"/>
              <a:pathLst>
                <a:path w="0" h="681989">
                  <a:moveTo>
                    <a:pt x="0" y="68136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9" name="object 10629"/>
            <p:cNvSpPr/>
            <p:nvPr/>
          </p:nvSpPr>
          <p:spPr>
            <a:xfrm>
              <a:off x="16964425" y="3612082"/>
              <a:ext cx="24765" cy="681990"/>
            </a:xfrm>
            <a:custGeom>
              <a:avLst/>
              <a:gdLst/>
              <a:ahLst/>
              <a:cxnLst/>
              <a:rect l="l" t="t" r="r" b="b"/>
              <a:pathLst>
                <a:path w="24765" h="681989">
                  <a:moveTo>
                    <a:pt x="24439" y="681361"/>
                  </a:moveTo>
                  <a:lnTo>
                    <a:pt x="24439" y="0"/>
                  </a:lnTo>
                </a:path>
                <a:path w="24765" h="681989">
                  <a:moveTo>
                    <a:pt x="24439" y="681361"/>
                  </a:moveTo>
                  <a:lnTo>
                    <a:pt x="0" y="68136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0" name="object 10630"/>
            <p:cNvSpPr/>
            <p:nvPr/>
          </p:nvSpPr>
          <p:spPr>
            <a:xfrm>
              <a:off x="12273858" y="213431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8628" y="0"/>
                  </a:moveTo>
                  <a:lnTo>
                    <a:pt x="3884" y="0"/>
                  </a:lnTo>
                  <a:lnTo>
                    <a:pt x="0" y="3863"/>
                  </a:lnTo>
                  <a:lnTo>
                    <a:pt x="0" y="8628"/>
                  </a:lnTo>
                  <a:lnTo>
                    <a:pt x="0" y="13371"/>
                  </a:lnTo>
                  <a:lnTo>
                    <a:pt x="3884" y="17245"/>
                  </a:lnTo>
                  <a:lnTo>
                    <a:pt x="8628" y="17245"/>
                  </a:lnTo>
                  <a:lnTo>
                    <a:pt x="13402" y="17245"/>
                  </a:lnTo>
                  <a:lnTo>
                    <a:pt x="17256" y="13371"/>
                  </a:lnTo>
                  <a:lnTo>
                    <a:pt x="17256" y="8628"/>
                  </a:lnTo>
                  <a:lnTo>
                    <a:pt x="17256" y="3863"/>
                  </a:lnTo>
                  <a:lnTo>
                    <a:pt x="13402" y="0"/>
                  </a:lnTo>
                  <a:lnTo>
                    <a:pt x="8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1" name="object 10631"/>
            <p:cNvSpPr/>
            <p:nvPr/>
          </p:nvSpPr>
          <p:spPr>
            <a:xfrm>
              <a:off x="12258032" y="2142939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2" name="object 10632"/>
            <p:cNvSpPr/>
            <p:nvPr/>
          </p:nvSpPr>
          <p:spPr>
            <a:xfrm>
              <a:off x="12282486" y="211849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3" name="object 10633"/>
            <p:cNvSpPr/>
            <p:nvPr/>
          </p:nvSpPr>
          <p:spPr>
            <a:xfrm>
              <a:off x="10916863" y="427762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4" name="object 10634"/>
            <p:cNvSpPr/>
            <p:nvPr/>
          </p:nvSpPr>
          <p:spPr>
            <a:xfrm>
              <a:off x="10892424" y="430351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5" name="object 10635"/>
            <p:cNvSpPr/>
            <p:nvPr/>
          </p:nvSpPr>
          <p:spPr>
            <a:xfrm>
              <a:off x="10869402" y="43035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6" name="object 10636"/>
            <p:cNvSpPr/>
            <p:nvPr/>
          </p:nvSpPr>
          <p:spPr>
            <a:xfrm>
              <a:off x="10801852" y="430351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7" name="object 10637"/>
            <p:cNvSpPr/>
            <p:nvPr/>
          </p:nvSpPr>
          <p:spPr>
            <a:xfrm>
              <a:off x="10778848" y="43035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8" name="object 10638"/>
            <p:cNvSpPr/>
            <p:nvPr/>
          </p:nvSpPr>
          <p:spPr>
            <a:xfrm>
              <a:off x="10711295" y="430351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9" name="object 10639"/>
            <p:cNvSpPr/>
            <p:nvPr/>
          </p:nvSpPr>
          <p:spPr>
            <a:xfrm>
              <a:off x="10709833" y="4303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0" name="object 10640"/>
            <p:cNvSpPr/>
            <p:nvPr/>
          </p:nvSpPr>
          <p:spPr>
            <a:xfrm>
              <a:off x="10709856" y="4297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1" name="object 10641"/>
            <p:cNvSpPr/>
            <p:nvPr/>
          </p:nvSpPr>
          <p:spPr>
            <a:xfrm>
              <a:off x="10709856" y="4277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2" name="object 10642"/>
            <p:cNvSpPr/>
            <p:nvPr/>
          </p:nvSpPr>
          <p:spPr>
            <a:xfrm>
              <a:off x="10709856" y="427762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0" y="0"/>
                  </a:moveTo>
                  <a:lnTo>
                    <a:pt x="47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3" name="object 10643"/>
            <p:cNvSpPr/>
            <p:nvPr/>
          </p:nvSpPr>
          <p:spPr>
            <a:xfrm>
              <a:off x="10774539" y="42776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4" name="object 10644"/>
            <p:cNvSpPr/>
            <p:nvPr/>
          </p:nvSpPr>
          <p:spPr>
            <a:xfrm>
              <a:off x="10797537" y="427762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5" name="object 10645"/>
            <p:cNvSpPr/>
            <p:nvPr/>
          </p:nvSpPr>
          <p:spPr>
            <a:xfrm>
              <a:off x="10865126" y="42776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6" name="object 10646"/>
            <p:cNvSpPr/>
            <p:nvPr/>
          </p:nvSpPr>
          <p:spPr>
            <a:xfrm>
              <a:off x="10888094" y="427762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7" name="object 10647"/>
            <p:cNvSpPr/>
            <p:nvPr/>
          </p:nvSpPr>
          <p:spPr>
            <a:xfrm>
              <a:off x="10890988" y="427762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0" y="25894"/>
                  </a:lnTo>
                  <a:lnTo>
                    <a:pt x="25873" y="25894"/>
                  </a:lnTo>
                  <a:lnTo>
                    <a:pt x="25873" y="0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8" name="object 10648"/>
            <p:cNvSpPr/>
            <p:nvPr/>
          </p:nvSpPr>
          <p:spPr>
            <a:xfrm>
              <a:off x="10709863" y="427762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0"/>
                  </a:moveTo>
                  <a:lnTo>
                    <a:pt x="0" y="25894"/>
                  </a:lnTo>
                  <a:lnTo>
                    <a:pt x="27329" y="25894"/>
                  </a:lnTo>
                  <a:lnTo>
                    <a:pt x="27329" y="0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9" name="object 10649"/>
            <p:cNvSpPr/>
            <p:nvPr/>
          </p:nvSpPr>
          <p:spPr>
            <a:xfrm>
              <a:off x="10955668" y="427762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0" name="object 10650"/>
            <p:cNvSpPr/>
            <p:nvPr/>
          </p:nvSpPr>
          <p:spPr>
            <a:xfrm>
              <a:off x="10955668" y="430351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1" name="object 10651"/>
            <p:cNvSpPr/>
            <p:nvPr/>
          </p:nvSpPr>
          <p:spPr>
            <a:xfrm>
              <a:off x="10997336" y="43035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2" name="object 10652"/>
            <p:cNvSpPr/>
            <p:nvPr/>
          </p:nvSpPr>
          <p:spPr>
            <a:xfrm>
              <a:off x="11020351" y="430351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3" name="object 10653"/>
            <p:cNvSpPr/>
            <p:nvPr/>
          </p:nvSpPr>
          <p:spPr>
            <a:xfrm>
              <a:off x="11087909" y="430351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4" name="object 10654"/>
            <p:cNvSpPr/>
            <p:nvPr/>
          </p:nvSpPr>
          <p:spPr>
            <a:xfrm>
              <a:off x="11110925" y="430351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5" name="object 10655"/>
            <p:cNvSpPr/>
            <p:nvPr/>
          </p:nvSpPr>
          <p:spPr>
            <a:xfrm>
              <a:off x="11159782" y="43035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6" name="object 10656"/>
            <p:cNvSpPr/>
            <p:nvPr/>
          </p:nvSpPr>
          <p:spPr>
            <a:xfrm>
              <a:off x="11162676" y="4297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7" name="object 10657"/>
            <p:cNvSpPr/>
            <p:nvPr/>
          </p:nvSpPr>
          <p:spPr>
            <a:xfrm>
              <a:off x="11162676" y="42776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8" name="object 10658"/>
            <p:cNvSpPr/>
            <p:nvPr/>
          </p:nvSpPr>
          <p:spPr>
            <a:xfrm>
              <a:off x="11115243" y="427762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9" name="object 10659"/>
            <p:cNvSpPr/>
            <p:nvPr/>
          </p:nvSpPr>
          <p:spPr>
            <a:xfrm>
              <a:off x="11092231" y="42776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0" name="object 10660"/>
            <p:cNvSpPr/>
            <p:nvPr/>
          </p:nvSpPr>
          <p:spPr>
            <a:xfrm>
              <a:off x="11024683" y="427762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1" name="object 10661"/>
            <p:cNvSpPr/>
            <p:nvPr/>
          </p:nvSpPr>
          <p:spPr>
            <a:xfrm>
              <a:off x="11001672" y="427762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2" name="object 10662"/>
            <p:cNvSpPr/>
            <p:nvPr/>
          </p:nvSpPr>
          <p:spPr>
            <a:xfrm>
              <a:off x="10955669" y="427762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3" name="object 10663"/>
            <p:cNvSpPr/>
            <p:nvPr/>
          </p:nvSpPr>
          <p:spPr>
            <a:xfrm>
              <a:off x="10955652" y="427762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27329" y="0"/>
                  </a:moveTo>
                  <a:lnTo>
                    <a:pt x="27329" y="25894"/>
                  </a:lnTo>
                  <a:lnTo>
                    <a:pt x="0" y="25894"/>
                  </a:lnTo>
                  <a:lnTo>
                    <a:pt x="0" y="0"/>
                  </a:lnTo>
                  <a:lnTo>
                    <a:pt x="27329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4" name="object 10664"/>
            <p:cNvSpPr/>
            <p:nvPr/>
          </p:nvSpPr>
          <p:spPr>
            <a:xfrm>
              <a:off x="11135370" y="427762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27329" y="0"/>
                  </a:moveTo>
                  <a:lnTo>
                    <a:pt x="27329" y="25894"/>
                  </a:lnTo>
                  <a:lnTo>
                    <a:pt x="0" y="25894"/>
                  </a:lnTo>
                  <a:lnTo>
                    <a:pt x="0" y="0"/>
                  </a:lnTo>
                  <a:lnTo>
                    <a:pt x="27329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5" name="object 10665"/>
            <p:cNvSpPr/>
            <p:nvPr/>
          </p:nvSpPr>
          <p:spPr>
            <a:xfrm>
              <a:off x="10673910" y="286888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6" name="object 10666"/>
            <p:cNvSpPr/>
            <p:nvPr/>
          </p:nvSpPr>
          <p:spPr>
            <a:xfrm>
              <a:off x="10843552" y="286888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7" name="object 10667"/>
            <p:cNvSpPr/>
            <p:nvPr/>
          </p:nvSpPr>
          <p:spPr>
            <a:xfrm>
              <a:off x="10673908" y="29019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8" name="object 10668"/>
            <p:cNvSpPr/>
            <p:nvPr/>
          </p:nvSpPr>
          <p:spPr>
            <a:xfrm>
              <a:off x="10396483" y="29378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9" name="object 10669"/>
            <p:cNvSpPr/>
            <p:nvPr/>
          </p:nvSpPr>
          <p:spPr>
            <a:xfrm>
              <a:off x="10396483" y="29680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0" name="object 10670"/>
            <p:cNvSpPr/>
            <p:nvPr/>
          </p:nvSpPr>
          <p:spPr>
            <a:xfrm>
              <a:off x="10396483" y="294074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1" name="object 10671"/>
            <p:cNvSpPr/>
            <p:nvPr/>
          </p:nvSpPr>
          <p:spPr>
            <a:xfrm>
              <a:off x="10563231" y="294074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2" name="object 10672"/>
            <p:cNvSpPr/>
            <p:nvPr/>
          </p:nvSpPr>
          <p:spPr>
            <a:xfrm>
              <a:off x="10558917" y="29623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3" name="object 10673"/>
            <p:cNvSpPr/>
            <p:nvPr/>
          </p:nvSpPr>
          <p:spPr>
            <a:xfrm>
              <a:off x="10558313" y="2968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4" name="object 10674"/>
            <p:cNvSpPr/>
            <p:nvPr/>
          </p:nvSpPr>
          <p:spPr>
            <a:xfrm>
              <a:off x="10557472" y="2937884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5758" y="30198"/>
                  </a:moveTo>
                  <a:lnTo>
                    <a:pt x="5758" y="31622"/>
                  </a:lnTo>
                  <a:lnTo>
                    <a:pt x="1434" y="31622"/>
                  </a:lnTo>
                  <a:lnTo>
                    <a:pt x="1434" y="24439"/>
                  </a:lnTo>
                  <a:lnTo>
                    <a:pt x="0" y="24439"/>
                  </a:lnTo>
                  <a:lnTo>
                    <a:pt x="0" y="0"/>
                  </a:lnTo>
                  <a:lnTo>
                    <a:pt x="5758" y="0"/>
                  </a:lnTo>
                  <a:lnTo>
                    <a:pt x="5758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5" name="object 10675"/>
            <p:cNvSpPr/>
            <p:nvPr/>
          </p:nvSpPr>
          <p:spPr>
            <a:xfrm>
              <a:off x="9999726" y="2982444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38826" y="0"/>
                  </a:moveTo>
                  <a:lnTo>
                    <a:pt x="40271" y="0"/>
                  </a:lnTo>
                  <a:lnTo>
                    <a:pt x="40271" y="4324"/>
                  </a:lnTo>
                  <a:lnTo>
                    <a:pt x="33046" y="4324"/>
                  </a:lnTo>
                  <a:lnTo>
                    <a:pt x="33046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1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6" name="object 10676"/>
            <p:cNvSpPr/>
            <p:nvPr/>
          </p:nvSpPr>
          <p:spPr>
            <a:xfrm>
              <a:off x="10002607" y="29824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7" name="object 10677"/>
            <p:cNvSpPr/>
            <p:nvPr/>
          </p:nvSpPr>
          <p:spPr>
            <a:xfrm>
              <a:off x="10009785" y="31520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8" name="object 10678"/>
            <p:cNvSpPr/>
            <p:nvPr/>
          </p:nvSpPr>
          <p:spPr>
            <a:xfrm>
              <a:off x="10002607" y="314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9" name="object 10679"/>
            <p:cNvSpPr/>
            <p:nvPr/>
          </p:nvSpPr>
          <p:spPr>
            <a:xfrm>
              <a:off x="10002607" y="29824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0" name="object 10680"/>
            <p:cNvSpPr/>
            <p:nvPr/>
          </p:nvSpPr>
          <p:spPr>
            <a:xfrm>
              <a:off x="9999726" y="3146331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38826" y="5727"/>
                  </a:moveTo>
                  <a:lnTo>
                    <a:pt x="40271" y="5727"/>
                  </a:lnTo>
                  <a:lnTo>
                    <a:pt x="40271" y="1424"/>
                  </a:lnTo>
                  <a:lnTo>
                    <a:pt x="33046" y="1424"/>
                  </a:lnTo>
                  <a:lnTo>
                    <a:pt x="33046" y="0"/>
                  </a:lnTo>
                  <a:lnTo>
                    <a:pt x="0" y="0"/>
                  </a:lnTo>
                  <a:lnTo>
                    <a:pt x="0" y="5727"/>
                  </a:lnTo>
                  <a:lnTo>
                    <a:pt x="1465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1" name="object 10681"/>
            <p:cNvSpPr/>
            <p:nvPr/>
          </p:nvSpPr>
          <p:spPr>
            <a:xfrm>
              <a:off x="10003697" y="315098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14366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2" name="object 10682"/>
            <p:cNvSpPr/>
            <p:nvPr/>
          </p:nvSpPr>
          <p:spPr>
            <a:xfrm>
              <a:off x="10026699" y="315674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3" name="object 10683"/>
            <p:cNvSpPr/>
            <p:nvPr/>
          </p:nvSpPr>
          <p:spPr>
            <a:xfrm>
              <a:off x="10003693" y="315531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4" name="object 10684"/>
            <p:cNvSpPr/>
            <p:nvPr/>
          </p:nvSpPr>
          <p:spPr>
            <a:xfrm>
              <a:off x="10022375" y="315100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5" name="object 10685"/>
            <p:cNvSpPr/>
            <p:nvPr/>
          </p:nvSpPr>
          <p:spPr>
            <a:xfrm>
              <a:off x="10002607" y="316931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6" name="object 10686"/>
            <p:cNvSpPr/>
            <p:nvPr/>
          </p:nvSpPr>
          <p:spPr>
            <a:xfrm>
              <a:off x="10037114" y="315205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7" name="object 10687"/>
            <p:cNvSpPr/>
            <p:nvPr/>
          </p:nvSpPr>
          <p:spPr>
            <a:xfrm>
              <a:off x="10002607" y="3152058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80">
                  <a:moveTo>
                    <a:pt x="0" y="0"/>
                  </a:moveTo>
                  <a:lnTo>
                    <a:pt x="0" y="17245"/>
                  </a:lnTo>
                </a:path>
                <a:path w="34925" h="1778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8" name="object 10688"/>
            <p:cNvSpPr/>
            <p:nvPr/>
          </p:nvSpPr>
          <p:spPr>
            <a:xfrm>
              <a:off x="10361977" y="254544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9" name="object 10689"/>
            <p:cNvSpPr/>
            <p:nvPr/>
          </p:nvSpPr>
          <p:spPr>
            <a:xfrm>
              <a:off x="17957747" y="5112805"/>
              <a:ext cx="296545" cy="53340"/>
            </a:xfrm>
            <a:custGeom>
              <a:avLst/>
              <a:gdLst/>
              <a:ahLst/>
              <a:cxnLst/>
              <a:rect l="l" t="t" r="r" b="b"/>
              <a:pathLst>
                <a:path w="296544" h="53339">
                  <a:moveTo>
                    <a:pt x="0" y="53192"/>
                  </a:moveTo>
                  <a:lnTo>
                    <a:pt x="0" y="0"/>
                  </a:lnTo>
                  <a:lnTo>
                    <a:pt x="296127" y="0"/>
                  </a:lnTo>
                  <a:lnTo>
                    <a:pt x="29612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0" name="object 10690"/>
            <p:cNvSpPr/>
            <p:nvPr/>
          </p:nvSpPr>
          <p:spPr>
            <a:xfrm>
              <a:off x="17957755" y="514733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1" name="object 10691"/>
            <p:cNvSpPr/>
            <p:nvPr/>
          </p:nvSpPr>
          <p:spPr>
            <a:xfrm>
              <a:off x="17957755" y="511139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2" name="object 10692"/>
            <p:cNvSpPr/>
            <p:nvPr/>
          </p:nvSpPr>
          <p:spPr>
            <a:xfrm>
              <a:off x="17957755" y="51056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3" name="object 10693"/>
            <p:cNvSpPr/>
            <p:nvPr/>
          </p:nvSpPr>
          <p:spPr>
            <a:xfrm>
              <a:off x="17957755" y="510562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4" name="object 10694"/>
            <p:cNvSpPr/>
            <p:nvPr/>
          </p:nvSpPr>
          <p:spPr>
            <a:xfrm>
              <a:off x="17992230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5" name="object 10695"/>
            <p:cNvSpPr/>
            <p:nvPr/>
          </p:nvSpPr>
          <p:spPr>
            <a:xfrm>
              <a:off x="18028167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6" name="object 10696"/>
            <p:cNvSpPr/>
            <p:nvPr/>
          </p:nvSpPr>
          <p:spPr>
            <a:xfrm>
              <a:off x="18064121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7" name="object 10697"/>
            <p:cNvSpPr/>
            <p:nvPr/>
          </p:nvSpPr>
          <p:spPr>
            <a:xfrm>
              <a:off x="18100057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8" name="object 10698"/>
            <p:cNvSpPr/>
            <p:nvPr/>
          </p:nvSpPr>
          <p:spPr>
            <a:xfrm>
              <a:off x="18135995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9" name="object 10699"/>
            <p:cNvSpPr/>
            <p:nvPr/>
          </p:nvSpPr>
          <p:spPr>
            <a:xfrm>
              <a:off x="18171932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0" name="object 10700"/>
            <p:cNvSpPr/>
            <p:nvPr/>
          </p:nvSpPr>
          <p:spPr>
            <a:xfrm>
              <a:off x="18207868" y="51056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1" name="object 10701"/>
            <p:cNvSpPr/>
            <p:nvPr/>
          </p:nvSpPr>
          <p:spPr>
            <a:xfrm>
              <a:off x="18243820" y="510562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2" name="object 10702"/>
            <p:cNvSpPr/>
            <p:nvPr/>
          </p:nvSpPr>
          <p:spPr>
            <a:xfrm>
              <a:off x="18253881" y="5105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3" name="object 10703"/>
            <p:cNvSpPr/>
            <p:nvPr/>
          </p:nvSpPr>
          <p:spPr>
            <a:xfrm>
              <a:off x="18253881" y="513150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4" name="object 10704"/>
            <p:cNvSpPr/>
            <p:nvPr/>
          </p:nvSpPr>
          <p:spPr>
            <a:xfrm>
              <a:off x="18253881" y="51559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5" name="object 10705"/>
            <p:cNvSpPr/>
            <p:nvPr/>
          </p:nvSpPr>
          <p:spPr>
            <a:xfrm>
              <a:off x="18243819" y="5158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6" name="object 10706"/>
            <p:cNvSpPr/>
            <p:nvPr/>
          </p:nvSpPr>
          <p:spPr>
            <a:xfrm>
              <a:off x="18207876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7" name="object 10707"/>
            <p:cNvSpPr/>
            <p:nvPr/>
          </p:nvSpPr>
          <p:spPr>
            <a:xfrm>
              <a:off x="18171929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8" name="object 10708"/>
            <p:cNvSpPr/>
            <p:nvPr/>
          </p:nvSpPr>
          <p:spPr>
            <a:xfrm>
              <a:off x="18135992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9" name="object 10709"/>
            <p:cNvSpPr/>
            <p:nvPr/>
          </p:nvSpPr>
          <p:spPr>
            <a:xfrm>
              <a:off x="18100050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0" name="object 10710"/>
            <p:cNvSpPr/>
            <p:nvPr/>
          </p:nvSpPr>
          <p:spPr>
            <a:xfrm>
              <a:off x="18064133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1" name="object 10711"/>
            <p:cNvSpPr/>
            <p:nvPr/>
          </p:nvSpPr>
          <p:spPr>
            <a:xfrm>
              <a:off x="18028175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2" name="object 10712"/>
            <p:cNvSpPr/>
            <p:nvPr/>
          </p:nvSpPr>
          <p:spPr>
            <a:xfrm>
              <a:off x="17992243" y="515881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3" name="object 10713"/>
            <p:cNvSpPr/>
            <p:nvPr/>
          </p:nvSpPr>
          <p:spPr>
            <a:xfrm>
              <a:off x="17957752" y="5158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4" name="object 10714"/>
            <p:cNvSpPr/>
            <p:nvPr/>
          </p:nvSpPr>
          <p:spPr>
            <a:xfrm>
              <a:off x="17957747" y="5058207"/>
              <a:ext cx="296545" cy="54610"/>
            </a:xfrm>
            <a:custGeom>
              <a:avLst/>
              <a:gdLst/>
              <a:ahLst/>
              <a:cxnLst/>
              <a:rect l="l" t="t" r="r" b="b"/>
              <a:pathLst>
                <a:path w="296544" h="54610">
                  <a:moveTo>
                    <a:pt x="0" y="54616"/>
                  </a:moveTo>
                  <a:lnTo>
                    <a:pt x="0" y="0"/>
                  </a:lnTo>
                  <a:lnTo>
                    <a:pt x="296127" y="0"/>
                  </a:lnTo>
                  <a:lnTo>
                    <a:pt x="296127" y="54616"/>
                  </a:lnTo>
                  <a:lnTo>
                    <a:pt x="0" y="546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5" name="object 10715"/>
            <p:cNvSpPr/>
            <p:nvPr/>
          </p:nvSpPr>
          <p:spPr>
            <a:xfrm>
              <a:off x="17957747" y="5005000"/>
              <a:ext cx="296545" cy="53340"/>
            </a:xfrm>
            <a:custGeom>
              <a:avLst/>
              <a:gdLst/>
              <a:ahLst/>
              <a:cxnLst/>
              <a:rect l="l" t="t" r="r" b="b"/>
              <a:pathLst>
                <a:path w="296544" h="53339">
                  <a:moveTo>
                    <a:pt x="0" y="53192"/>
                  </a:moveTo>
                  <a:lnTo>
                    <a:pt x="0" y="0"/>
                  </a:lnTo>
                  <a:lnTo>
                    <a:pt x="296127" y="0"/>
                  </a:lnTo>
                  <a:lnTo>
                    <a:pt x="29612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6" name="object 10716"/>
            <p:cNvSpPr/>
            <p:nvPr/>
          </p:nvSpPr>
          <p:spPr>
            <a:xfrm>
              <a:off x="17957755" y="504095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7" name="object 10717"/>
            <p:cNvSpPr/>
            <p:nvPr/>
          </p:nvSpPr>
          <p:spPr>
            <a:xfrm>
              <a:off x="17957755" y="500500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8" name="object 10718"/>
            <p:cNvSpPr/>
            <p:nvPr/>
          </p:nvSpPr>
          <p:spPr>
            <a:xfrm>
              <a:off x="17957755" y="4997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9" name="object 10719"/>
            <p:cNvSpPr/>
            <p:nvPr/>
          </p:nvSpPr>
          <p:spPr>
            <a:xfrm>
              <a:off x="17957755" y="49978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0" name="object 10720"/>
            <p:cNvSpPr/>
            <p:nvPr/>
          </p:nvSpPr>
          <p:spPr>
            <a:xfrm>
              <a:off x="17992230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1" name="object 10721"/>
            <p:cNvSpPr/>
            <p:nvPr/>
          </p:nvSpPr>
          <p:spPr>
            <a:xfrm>
              <a:off x="18028167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2" name="object 10722"/>
            <p:cNvSpPr/>
            <p:nvPr/>
          </p:nvSpPr>
          <p:spPr>
            <a:xfrm>
              <a:off x="18064121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3" name="object 10723"/>
            <p:cNvSpPr/>
            <p:nvPr/>
          </p:nvSpPr>
          <p:spPr>
            <a:xfrm>
              <a:off x="18100057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4" name="object 10724"/>
            <p:cNvSpPr/>
            <p:nvPr/>
          </p:nvSpPr>
          <p:spPr>
            <a:xfrm>
              <a:off x="18135995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5" name="object 10725"/>
            <p:cNvSpPr/>
            <p:nvPr/>
          </p:nvSpPr>
          <p:spPr>
            <a:xfrm>
              <a:off x="18171932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6" name="object 10726"/>
            <p:cNvSpPr/>
            <p:nvPr/>
          </p:nvSpPr>
          <p:spPr>
            <a:xfrm>
              <a:off x="18207868" y="49978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7" name="object 10727"/>
            <p:cNvSpPr/>
            <p:nvPr/>
          </p:nvSpPr>
          <p:spPr>
            <a:xfrm>
              <a:off x="18243820" y="49978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8" name="object 10728"/>
            <p:cNvSpPr/>
            <p:nvPr/>
          </p:nvSpPr>
          <p:spPr>
            <a:xfrm>
              <a:off x="18253881" y="49978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9" name="object 10729"/>
            <p:cNvSpPr/>
            <p:nvPr/>
          </p:nvSpPr>
          <p:spPr>
            <a:xfrm>
              <a:off x="18253881" y="502369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0" name="object 10730"/>
            <p:cNvSpPr/>
            <p:nvPr/>
          </p:nvSpPr>
          <p:spPr>
            <a:xfrm>
              <a:off x="18253881" y="50495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1" name="object 10731"/>
            <p:cNvSpPr/>
            <p:nvPr/>
          </p:nvSpPr>
          <p:spPr>
            <a:xfrm>
              <a:off x="18243819" y="50524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2" name="object 10732"/>
            <p:cNvSpPr/>
            <p:nvPr/>
          </p:nvSpPr>
          <p:spPr>
            <a:xfrm>
              <a:off x="18207876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3" name="object 10733"/>
            <p:cNvSpPr/>
            <p:nvPr/>
          </p:nvSpPr>
          <p:spPr>
            <a:xfrm>
              <a:off x="18171929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4" name="object 10734"/>
            <p:cNvSpPr/>
            <p:nvPr/>
          </p:nvSpPr>
          <p:spPr>
            <a:xfrm>
              <a:off x="18135992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5" name="object 10735"/>
            <p:cNvSpPr/>
            <p:nvPr/>
          </p:nvSpPr>
          <p:spPr>
            <a:xfrm>
              <a:off x="18100050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6" name="object 10736"/>
            <p:cNvSpPr/>
            <p:nvPr/>
          </p:nvSpPr>
          <p:spPr>
            <a:xfrm>
              <a:off x="18064133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7" name="object 10737"/>
            <p:cNvSpPr/>
            <p:nvPr/>
          </p:nvSpPr>
          <p:spPr>
            <a:xfrm>
              <a:off x="18028175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8" name="object 10738"/>
            <p:cNvSpPr/>
            <p:nvPr/>
          </p:nvSpPr>
          <p:spPr>
            <a:xfrm>
              <a:off x="17992243" y="50524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9" name="object 10739"/>
            <p:cNvSpPr/>
            <p:nvPr/>
          </p:nvSpPr>
          <p:spPr>
            <a:xfrm>
              <a:off x="17957752" y="50524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0" name="object 10740"/>
            <p:cNvSpPr/>
            <p:nvPr/>
          </p:nvSpPr>
          <p:spPr>
            <a:xfrm>
              <a:off x="17957747" y="4951810"/>
              <a:ext cx="296545" cy="53340"/>
            </a:xfrm>
            <a:custGeom>
              <a:avLst/>
              <a:gdLst/>
              <a:ahLst/>
              <a:cxnLst/>
              <a:rect l="l" t="t" r="r" b="b"/>
              <a:pathLst>
                <a:path w="296544" h="53339">
                  <a:moveTo>
                    <a:pt x="0" y="53192"/>
                  </a:moveTo>
                  <a:lnTo>
                    <a:pt x="0" y="0"/>
                  </a:lnTo>
                  <a:lnTo>
                    <a:pt x="296127" y="0"/>
                  </a:lnTo>
                  <a:lnTo>
                    <a:pt x="29612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1" name="object 10741"/>
            <p:cNvSpPr/>
            <p:nvPr/>
          </p:nvSpPr>
          <p:spPr>
            <a:xfrm>
              <a:off x="17957747" y="4898620"/>
              <a:ext cx="296545" cy="53340"/>
            </a:xfrm>
            <a:custGeom>
              <a:avLst/>
              <a:gdLst/>
              <a:ahLst/>
              <a:cxnLst/>
              <a:rect l="l" t="t" r="r" b="b"/>
              <a:pathLst>
                <a:path w="296544" h="53339">
                  <a:moveTo>
                    <a:pt x="0" y="53192"/>
                  </a:moveTo>
                  <a:lnTo>
                    <a:pt x="0" y="0"/>
                  </a:lnTo>
                  <a:lnTo>
                    <a:pt x="296127" y="0"/>
                  </a:lnTo>
                  <a:lnTo>
                    <a:pt x="296127" y="53192"/>
                  </a:lnTo>
                  <a:lnTo>
                    <a:pt x="0" y="531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2" name="object 10742"/>
            <p:cNvSpPr/>
            <p:nvPr/>
          </p:nvSpPr>
          <p:spPr>
            <a:xfrm>
              <a:off x="17957755" y="493314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3" name="object 10743"/>
            <p:cNvSpPr/>
            <p:nvPr/>
          </p:nvSpPr>
          <p:spPr>
            <a:xfrm>
              <a:off x="17957755" y="489719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4" name="object 10744"/>
            <p:cNvSpPr/>
            <p:nvPr/>
          </p:nvSpPr>
          <p:spPr>
            <a:xfrm>
              <a:off x="17957755" y="48914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5" name="object 10745"/>
            <p:cNvSpPr/>
            <p:nvPr/>
          </p:nvSpPr>
          <p:spPr>
            <a:xfrm>
              <a:off x="17957755" y="489145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6" name="object 10746"/>
            <p:cNvSpPr/>
            <p:nvPr/>
          </p:nvSpPr>
          <p:spPr>
            <a:xfrm>
              <a:off x="17992230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7" name="object 10747"/>
            <p:cNvSpPr/>
            <p:nvPr/>
          </p:nvSpPr>
          <p:spPr>
            <a:xfrm>
              <a:off x="18028167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8" name="object 10748"/>
            <p:cNvSpPr/>
            <p:nvPr/>
          </p:nvSpPr>
          <p:spPr>
            <a:xfrm>
              <a:off x="18064121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9" name="object 10749"/>
            <p:cNvSpPr/>
            <p:nvPr/>
          </p:nvSpPr>
          <p:spPr>
            <a:xfrm>
              <a:off x="18100057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0" name="object 10750"/>
            <p:cNvSpPr/>
            <p:nvPr/>
          </p:nvSpPr>
          <p:spPr>
            <a:xfrm>
              <a:off x="18135995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1" name="object 10751"/>
            <p:cNvSpPr/>
            <p:nvPr/>
          </p:nvSpPr>
          <p:spPr>
            <a:xfrm>
              <a:off x="18171932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2" name="object 10752"/>
            <p:cNvSpPr/>
            <p:nvPr/>
          </p:nvSpPr>
          <p:spPr>
            <a:xfrm>
              <a:off x="18207868" y="489145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3" name="object 10753"/>
            <p:cNvSpPr/>
            <p:nvPr/>
          </p:nvSpPr>
          <p:spPr>
            <a:xfrm>
              <a:off x="18243820" y="489145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4" name="object 10754"/>
            <p:cNvSpPr/>
            <p:nvPr/>
          </p:nvSpPr>
          <p:spPr>
            <a:xfrm>
              <a:off x="18253881" y="48914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5" name="object 10755"/>
            <p:cNvSpPr/>
            <p:nvPr/>
          </p:nvSpPr>
          <p:spPr>
            <a:xfrm>
              <a:off x="18253881" y="491731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6" name="object 10756"/>
            <p:cNvSpPr/>
            <p:nvPr/>
          </p:nvSpPr>
          <p:spPr>
            <a:xfrm>
              <a:off x="18253881" y="49417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7" name="object 10757"/>
            <p:cNvSpPr/>
            <p:nvPr/>
          </p:nvSpPr>
          <p:spPr>
            <a:xfrm>
              <a:off x="18243819" y="49446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8" name="object 10758"/>
            <p:cNvSpPr/>
            <p:nvPr/>
          </p:nvSpPr>
          <p:spPr>
            <a:xfrm>
              <a:off x="18207876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9" name="object 10759"/>
            <p:cNvSpPr/>
            <p:nvPr/>
          </p:nvSpPr>
          <p:spPr>
            <a:xfrm>
              <a:off x="18171929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0" name="object 10760"/>
            <p:cNvSpPr/>
            <p:nvPr/>
          </p:nvSpPr>
          <p:spPr>
            <a:xfrm>
              <a:off x="18135992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1" name="object 10761"/>
            <p:cNvSpPr/>
            <p:nvPr/>
          </p:nvSpPr>
          <p:spPr>
            <a:xfrm>
              <a:off x="18100050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2" name="object 10762"/>
            <p:cNvSpPr/>
            <p:nvPr/>
          </p:nvSpPr>
          <p:spPr>
            <a:xfrm>
              <a:off x="18064133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3" name="object 10763"/>
            <p:cNvSpPr/>
            <p:nvPr/>
          </p:nvSpPr>
          <p:spPr>
            <a:xfrm>
              <a:off x="18028175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4" name="object 10764"/>
            <p:cNvSpPr/>
            <p:nvPr/>
          </p:nvSpPr>
          <p:spPr>
            <a:xfrm>
              <a:off x="17992243" y="494463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5" name="object 10765"/>
            <p:cNvSpPr/>
            <p:nvPr/>
          </p:nvSpPr>
          <p:spPr>
            <a:xfrm>
              <a:off x="17957752" y="49446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6" name="object 10766"/>
            <p:cNvSpPr/>
            <p:nvPr/>
          </p:nvSpPr>
          <p:spPr>
            <a:xfrm>
              <a:off x="17957747" y="4844005"/>
              <a:ext cx="296545" cy="54610"/>
            </a:xfrm>
            <a:custGeom>
              <a:avLst/>
              <a:gdLst/>
              <a:ahLst/>
              <a:cxnLst/>
              <a:rect l="l" t="t" r="r" b="b"/>
              <a:pathLst>
                <a:path w="296544" h="54610">
                  <a:moveTo>
                    <a:pt x="0" y="54616"/>
                  </a:moveTo>
                  <a:lnTo>
                    <a:pt x="0" y="0"/>
                  </a:lnTo>
                  <a:lnTo>
                    <a:pt x="296127" y="0"/>
                  </a:lnTo>
                  <a:lnTo>
                    <a:pt x="296127" y="54616"/>
                  </a:lnTo>
                  <a:lnTo>
                    <a:pt x="0" y="546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7" name="object 10767"/>
            <p:cNvSpPr/>
            <p:nvPr/>
          </p:nvSpPr>
          <p:spPr>
            <a:xfrm>
              <a:off x="17957755" y="482676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8" name="object 10768"/>
            <p:cNvSpPr/>
            <p:nvPr/>
          </p:nvSpPr>
          <p:spPr>
            <a:xfrm>
              <a:off x="17957755" y="47922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9" name="object 10769"/>
            <p:cNvSpPr/>
            <p:nvPr/>
          </p:nvSpPr>
          <p:spPr>
            <a:xfrm>
              <a:off x="17957755" y="479226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0" name="object 10770"/>
            <p:cNvSpPr/>
            <p:nvPr/>
          </p:nvSpPr>
          <p:spPr>
            <a:xfrm>
              <a:off x="17992230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1" name="object 10771"/>
            <p:cNvSpPr/>
            <p:nvPr/>
          </p:nvSpPr>
          <p:spPr>
            <a:xfrm>
              <a:off x="18028167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5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2" name="object 10772"/>
            <p:cNvSpPr/>
            <p:nvPr/>
          </p:nvSpPr>
          <p:spPr>
            <a:xfrm>
              <a:off x="18064121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3" name="object 10773"/>
            <p:cNvSpPr/>
            <p:nvPr/>
          </p:nvSpPr>
          <p:spPr>
            <a:xfrm>
              <a:off x="18100057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4" name="object 10774"/>
            <p:cNvSpPr/>
            <p:nvPr/>
          </p:nvSpPr>
          <p:spPr>
            <a:xfrm>
              <a:off x="18135995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5" name="object 10775"/>
            <p:cNvSpPr/>
            <p:nvPr/>
          </p:nvSpPr>
          <p:spPr>
            <a:xfrm>
              <a:off x="18171932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6" name="object 10776"/>
            <p:cNvSpPr/>
            <p:nvPr/>
          </p:nvSpPr>
          <p:spPr>
            <a:xfrm>
              <a:off x="18207868" y="479226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0" y="0"/>
                  </a:moveTo>
                  <a:lnTo>
                    <a:pt x="1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7" name="object 10777"/>
            <p:cNvSpPr/>
            <p:nvPr/>
          </p:nvSpPr>
          <p:spPr>
            <a:xfrm>
              <a:off x="18243820" y="479226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8" name="object 10778"/>
            <p:cNvSpPr/>
            <p:nvPr/>
          </p:nvSpPr>
          <p:spPr>
            <a:xfrm>
              <a:off x="18253881" y="479226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9" name="object 10779"/>
            <p:cNvSpPr/>
            <p:nvPr/>
          </p:nvSpPr>
          <p:spPr>
            <a:xfrm>
              <a:off x="18253881" y="482818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0" name="object 10780"/>
            <p:cNvSpPr/>
            <p:nvPr/>
          </p:nvSpPr>
          <p:spPr>
            <a:xfrm>
              <a:off x="18243819" y="48382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1" name="object 10781"/>
            <p:cNvSpPr/>
            <p:nvPr/>
          </p:nvSpPr>
          <p:spPr>
            <a:xfrm>
              <a:off x="18207876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2" name="object 10782"/>
            <p:cNvSpPr/>
            <p:nvPr/>
          </p:nvSpPr>
          <p:spPr>
            <a:xfrm>
              <a:off x="18171929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3" name="object 10783"/>
            <p:cNvSpPr/>
            <p:nvPr/>
          </p:nvSpPr>
          <p:spPr>
            <a:xfrm>
              <a:off x="18135992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4" name="object 10784"/>
            <p:cNvSpPr/>
            <p:nvPr/>
          </p:nvSpPr>
          <p:spPr>
            <a:xfrm>
              <a:off x="18100050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5" name="object 10785"/>
            <p:cNvSpPr/>
            <p:nvPr/>
          </p:nvSpPr>
          <p:spPr>
            <a:xfrm>
              <a:off x="18064133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6" name="object 10786"/>
            <p:cNvSpPr/>
            <p:nvPr/>
          </p:nvSpPr>
          <p:spPr>
            <a:xfrm>
              <a:off x="18028175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7" name="object 10787"/>
            <p:cNvSpPr/>
            <p:nvPr/>
          </p:nvSpPr>
          <p:spPr>
            <a:xfrm>
              <a:off x="17992243" y="483825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8" name="object 10788"/>
            <p:cNvSpPr/>
            <p:nvPr/>
          </p:nvSpPr>
          <p:spPr>
            <a:xfrm>
              <a:off x="17957752" y="48382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9" name="object 10789"/>
            <p:cNvSpPr/>
            <p:nvPr/>
          </p:nvSpPr>
          <p:spPr>
            <a:xfrm>
              <a:off x="18105795" y="4844018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w="0" h="322579">
                  <a:moveTo>
                    <a:pt x="0" y="321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0" name="object 10790"/>
            <p:cNvSpPr/>
            <p:nvPr/>
          </p:nvSpPr>
          <p:spPr>
            <a:xfrm>
              <a:off x="18082780" y="4844006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4">
                  <a:moveTo>
                    <a:pt x="23015" y="0"/>
                  </a:moveTo>
                  <a:lnTo>
                    <a:pt x="0" y="24439"/>
                  </a:lnTo>
                </a:path>
                <a:path w="46355" h="24764">
                  <a:moveTo>
                    <a:pt x="23015" y="0"/>
                  </a:moveTo>
                  <a:lnTo>
                    <a:pt x="46009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1" name="object 10791"/>
            <p:cNvSpPr/>
            <p:nvPr/>
          </p:nvSpPr>
          <p:spPr>
            <a:xfrm>
              <a:off x="11241727" y="1552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2" name="object 10792"/>
            <p:cNvSpPr/>
            <p:nvPr/>
          </p:nvSpPr>
          <p:spPr>
            <a:xfrm>
              <a:off x="11241727" y="15693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3" name="object 10793"/>
            <p:cNvSpPr/>
            <p:nvPr/>
          </p:nvSpPr>
          <p:spPr>
            <a:xfrm>
              <a:off x="11241727" y="1586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4" name="object 10794"/>
            <p:cNvSpPr/>
            <p:nvPr/>
          </p:nvSpPr>
          <p:spPr>
            <a:xfrm>
              <a:off x="11241727" y="1603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5" name="object 10795"/>
            <p:cNvSpPr/>
            <p:nvPr/>
          </p:nvSpPr>
          <p:spPr>
            <a:xfrm>
              <a:off x="11241727" y="16211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6" name="object 10796"/>
            <p:cNvSpPr/>
            <p:nvPr/>
          </p:nvSpPr>
          <p:spPr>
            <a:xfrm>
              <a:off x="11241727" y="1638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7" name="object 10797"/>
            <p:cNvSpPr/>
            <p:nvPr/>
          </p:nvSpPr>
          <p:spPr>
            <a:xfrm>
              <a:off x="11241727" y="16556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8" name="object 10798"/>
            <p:cNvSpPr/>
            <p:nvPr/>
          </p:nvSpPr>
          <p:spPr>
            <a:xfrm>
              <a:off x="11241727" y="16728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9" name="object 10799"/>
            <p:cNvSpPr/>
            <p:nvPr/>
          </p:nvSpPr>
          <p:spPr>
            <a:xfrm>
              <a:off x="11241727" y="16901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0" name="object 10800"/>
            <p:cNvSpPr/>
            <p:nvPr/>
          </p:nvSpPr>
          <p:spPr>
            <a:xfrm>
              <a:off x="11241727" y="17030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1" name="object 10801"/>
            <p:cNvSpPr/>
            <p:nvPr/>
          </p:nvSpPr>
          <p:spPr>
            <a:xfrm>
              <a:off x="15312733" y="356176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5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2" name="object 10802"/>
            <p:cNvSpPr/>
            <p:nvPr/>
          </p:nvSpPr>
          <p:spPr>
            <a:xfrm>
              <a:off x="17134054" y="6224879"/>
              <a:ext cx="0" cy="773430"/>
            </a:xfrm>
            <a:custGeom>
              <a:avLst/>
              <a:gdLst/>
              <a:ahLst/>
              <a:cxnLst/>
              <a:rect l="l" t="t" r="r" b="b"/>
              <a:pathLst>
                <a:path w="0" h="773429">
                  <a:moveTo>
                    <a:pt x="0" y="0"/>
                  </a:moveTo>
                  <a:lnTo>
                    <a:pt x="0" y="773054"/>
                  </a:lnTo>
                </a:path>
              </a:pathLst>
            </a:custGeom>
            <a:ln w="34512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3" name="object 10803"/>
            <p:cNvSpPr/>
            <p:nvPr/>
          </p:nvSpPr>
          <p:spPr>
            <a:xfrm>
              <a:off x="17116783" y="6222569"/>
              <a:ext cx="34925" cy="776605"/>
            </a:xfrm>
            <a:custGeom>
              <a:avLst/>
              <a:gdLst/>
              <a:ahLst/>
              <a:cxnLst/>
              <a:rect l="l" t="t" r="r" b="b"/>
              <a:pathLst>
                <a:path w="34925" h="776604">
                  <a:moveTo>
                    <a:pt x="0" y="776248"/>
                  </a:moveTo>
                  <a:lnTo>
                    <a:pt x="0" y="0"/>
                  </a:lnTo>
                  <a:lnTo>
                    <a:pt x="34522" y="0"/>
                  </a:lnTo>
                  <a:lnTo>
                    <a:pt x="34522" y="776248"/>
                  </a:lnTo>
                  <a:lnTo>
                    <a:pt x="0" y="7762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4" name="object 10804"/>
            <p:cNvSpPr/>
            <p:nvPr/>
          </p:nvSpPr>
          <p:spPr>
            <a:xfrm>
              <a:off x="17254432" y="61769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5" name="object 10805"/>
            <p:cNvSpPr/>
            <p:nvPr/>
          </p:nvSpPr>
          <p:spPr>
            <a:xfrm>
              <a:off x="17242954" y="615536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811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6" name="object 10806"/>
            <p:cNvSpPr/>
            <p:nvPr/>
          </p:nvSpPr>
          <p:spPr>
            <a:xfrm>
              <a:off x="17231424" y="61323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7" name="object 10807"/>
            <p:cNvSpPr/>
            <p:nvPr/>
          </p:nvSpPr>
          <p:spPr>
            <a:xfrm>
              <a:off x="17227148" y="6110797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8" name="object 10808"/>
            <p:cNvSpPr/>
            <p:nvPr/>
          </p:nvSpPr>
          <p:spPr>
            <a:xfrm>
              <a:off x="17227148" y="6087798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9" name="object 10809"/>
            <p:cNvSpPr/>
            <p:nvPr/>
          </p:nvSpPr>
          <p:spPr>
            <a:xfrm>
              <a:off x="17227148" y="606624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0" name="object 10810"/>
            <p:cNvSpPr/>
            <p:nvPr/>
          </p:nvSpPr>
          <p:spPr>
            <a:xfrm>
              <a:off x="17227148" y="6044682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1" name="object 10811"/>
            <p:cNvSpPr/>
            <p:nvPr/>
          </p:nvSpPr>
          <p:spPr>
            <a:xfrm>
              <a:off x="17227148" y="602166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2" name="object 10812"/>
            <p:cNvSpPr/>
            <p:nvPr/>
          </p:nvSpPr>
          <p:spPr>
            <a:xfrm>
              <a:off x="17227148" y="6000116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3" name="object 10813"/>
            <p:cNvSpPr/>
            <p:nvPr/>
          </p:nvSpPr>
          <p:spPr>
            <a:xfrm>
              <a:off x="17227148" y="5978541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4" name="object 10814"/>
            <p:cNvSpPr/>
            <p:nvPr/>
          </p:nvSpPr>
          <p:spPr>
            <a:xfrm>
              <a:off x="17227148" y="595556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5" name="object 10815"/>
            <p:cNvSpPr/>
            <p:nvPr/>
          </p:nvSpPr>
          <p:spPr>
            <a:xfrm>
              <a:off x="17227148" y="5933981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6" name="object 10816"/>
            <p:cNvSpPr/>
            <p:nvPr/>
          </p:nvSpPr>
          <p:spPr>
            <a:xfrm>
              <a:off x="17227148" y="5912419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7" name="object 10817"/>
            <p:cNvSpPr/>
            <p:nvPr/>
          </p:nvSpPr>
          <p:spPr>
            <a:xfrm>
              <a:off x="17227148" y="588944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8" name="object 10818"/>
            <p:cNvSpPr/>
            <p:nvPr/>
          </p:nvSpPr>
          <p:spPr>
            <a:xfrm>
              <a:off x="17227148" y="5867866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9" name="object 10819"/>
            <p:cNvSpPr/>
            <p:nvPr/>
          </p:nvSpPr>
          <p:spPr>
            <a:xfrm>
              <a:off x="17227148" y="5846300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0" name="object 10820"/>
            <p:cNvSpPr/>
            <p:nvPr/>
          </p:nvSpPr>
          <p:spPr>
            <a:xfrm>
              <a:off x="17227148" y="582331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1" name="object 10821"/>
            <p:cNvSpPr/>
            <p:nvPr/>
          </p:nvSpPr>
          <p:spPr>
            <a:xfrm>
              <a:off x="17227148" y="5801746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2" name="object 10822"/>
            <p:cNvSpPr/>
            <p:nvPr/>
          </p:nvSpPr>
          <p:spPr>
            <a:xfrm>
              <a:off x="17227148" y="5780185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3" name="object 10823"/>
            <p:cNvSpPr/>
            <p:nvPr/>
          </p:nvSpPr>
          <p:spPr>
            <a:xfrm>
              <a:off x="17227148" y="5757178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4" name="object 10824"/>
            <p:cNvSpPr/>
            <p:nvPr/>
          </p:nvSpPr>
          <p:spPr>
            <a:xfrm>
              <a:off x="17227148" y="573563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5" name="object 10825"/>
            <p:cNvSpPr/>
            <p:nvPr/>
          </p:nvSpPr>
          <p:spPr>
            <a:xfrm>
              <a:off x="17227148" y="5712628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6" name="object 10826"/>
            <p:cNvSpPr/>
            <p:nvPr/>
          </p:nvSpPr>
          <p:spPr>
            <a:xfrm>
              <a:off x="17227148" y="5691038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7" name="object 10827"/>
            <p:cNvSpPr/>
            <p:nvPr/>
          </p:nvSpPr>
          <p:spPr>
            <a:xfrm>
              <a:off x="17227148" y="5669497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8" name="object 10828"/>
            <p:cNvSpPr/>
            <p:nvPr/>
          </p:nvSpPr>
          <p:spPr>
            <a:xfrm>
              <a:off x="17227148" y="5646485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9" name="object 10829"/>
            <p:cNvSpPr/>
            <p:nvPr/>
          </p:nvSpPr>
          <p:spPr>
            <a:xfrm>
              <a:off x="17227148" y="5624930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0" name="object 10830"/>
            <p:cNvSpPr/>
            <p:nvPr/>
          </p:nvSpPr>
          <p:spPr>
            <a:xfrm>
              <a:off x="17227148" y="5603370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1" name="object 10831"/>
            <p:cNvSpPr/>
            <p:nvPr/>
          </p:nvSpPr>
          <p:spPr>
            <a:xfrm>
              <a:off x="17227148" y="5580370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2" name="object 10832"/>
            <p:cNvSpPr/>
            <p:nvPr/>
          </p:nvSpPr>
          <p:spPr>
            <a:xfrm>
              <a:off x="17227148" y="5558809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3" name="object 10833"/>
            <p:cNvSpPr/>
            <p:nvPr/>
          </p:nvSpPr>
          <p:spPr>
            <a:xfrm>
              <a:off x="17227148" y="5537248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4" name="object 10834"/>
            <p:cNvSpPr/>
            <p:nvPr/>
          </p:nvSpPr>
          <p:spPr>
            <a:xfrm>
              <a:off x="17227148" y="5514242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5" name="object 10835"/>
            <p:cNvSpPr/>
            <p:nvPr/>
          </p:nvSpPr>
          <p:spPr>
            <a:xfrm>
              <a:off x="17227148" y="5492677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6" name="object 10836"/>
            <p:cNvSpPr/>
            <p:nvPr/>
          </p:nvSpPr>
          <p:spPr>
            <a:xfrm>
              <a:off x="17227148" y="547111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7" name="object 10837"/>
            <p:cNvSpPr/>
            <p:nvPr/>
          </p:nvSpPr>
          <p:spPr>
            <a:xfrm>
              <a:off x="17227148" y="5448121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8" name="object 10838"/>
            <p:cNvSpPr/>
            <p:nvPr/>
          </p:nvSpPr>
          <p:spPr>
            <a:xfrm>
              <a:off x="17227148" y="5426561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9" name="object 10839"/>
            <p:cNvSpPr/>
            <p:nvPr/>
          </p:nvSpPr>
          <p:spPr>
            <a:xfrm>
              <a:off x="17227148" y="5405000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0" name="object 10840"/>
            <p:cNvSpPr/>
            <p:nvPr/>
          </p:nvSpPr>
          <p:spPr>
            <a:xfrm>
              <a:off x="17227148" y="5381980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1" name="object 10841"/>
            <p:cNvSpPr/>
            <p:nvPr/>
          </p:nvSpPr>
          <p:spPr>
            <a:xfrm>
              <a:off x="17227148" y="5360411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2" name="object 10842"/>
            <p:cNvSpPr/>
            <p:nvPr/>
          </p:nvSpPr>
          <p:spPr>
            <a:xfrm>
              <a:off x="17227148" y="5337435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3" name="object 10843"/>
            <p:cNvSpPr/>
            <p:nvPr/>
          </p:nvSpPr>
          <p:spPr>
            <a:xfrm>
              <a:off x="17227148" y="531587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4" name="object 10844"/>
            <p:cNvSpPr/>
            <p:nvPr/>
          </p:nvSpPr>
          <p:spPr>
            <a:xfrm>
              <a:off x="17227148" y="529431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5" name="object 10845"/>
            <p:cNvSpPr/>
            <p:nvPr/>
          </p:nvSpPr>
          <p:spPr>
            <a:xfrm>
              <a:off x="17227148" y="527131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6" name="object 10846"/>
            <p:cNvSpPr/>
            <p:nvPr/>
          </p:nvSpPr>
          <p:spPr>
            <a:xfrm>
              <a:off x="17227148" y="5249732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77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7" name="object 10847"/>
            <p:cNvSpPr/>
            <p:nvPr/>
          </p:nvSpPr>
          <p:spPr>
            <a:xfrm>
              <a:off x="17227148" y="5228193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8" name="object 10848"/>
            <p:cNvSpPr/>
            <p:nvPr/>
          </p:nvSpPr>
          <p:spPr>
            <a:xfrm>
              <a:off x="17227148" y="5205185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9" name="object 10849"/>
            <p:cNvSpPr/>
            <p:nvPr/>
          </p:nvSpPr>
          <p:spPr>
            <a:xfrm>
              <a:off x="17227148" y="5183625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5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0" name="object 10850"/>
            <p:cNvSpPr/>
            <p:nvPr/>
          </p:nvSpPr>
          <p:spPr>
            <a:xfrm>
              <a:off x="17227148" y="5162059"/>
              <a:ext cx="33020" cy="33655"/>
            </a:xfrm>
            <a:custGeom>
              <a:avLst/>
              <a:gdLst/>
              <a:ahLst/>
              <a:cxnLst/>
              <a:rect l="l" t="t" r="r" b="b"/>
              <a:pathLst>
                <a:path w="33019" h="33654">
                  <a:moveTo>
                    <a:pt x="0" y="33046"/>
                  </a:moveTo>
                  <a:lnTo>
                    <a:pt x="33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1" name="object 10851"/>
            <p:cNvSpPr/>
            <p:nvPr/>
          </p:nvSpPr>
          <p:spPr>
            <a:xfrm>
              <a:off x="17227148" y="515772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397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2" name="object 10852"/>
            <p:cNvSpPr/>
            <p:nvPr/>
          </p:nvSpPr>
          <p:spPr>
            <a:xfrm>
              <a:off x="17227130" y="61366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3" name="object 10853"/>
            <p:cNvSpPr/>
            <p:nvPr/>
          </p:nvSpPr>
          <p:spPr>
            <a:xfrm>
              <a:off x="17227130" y="61150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4" name="object 10854"/>
            <p:cNvSpPr/>
            <p:nvPr/>
          </p:nvSpPr>
          <p:spPr>
            <a:xfrm>
              <a:off x="17227130" y="60935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5" name="object 10855"/>
            <p:cNvSpPr/>
            <p:nvPr/>
          </p:nvSpPr>
          <p:spPr>
            <a:xfrm>
              <a:off x="17227130" y="60705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6" name="object 10856"/>
            <p:cNvSpPr/>
            <p:nvPr/>
          </p:nvSpPr>
          <p:spPr>
            <a:xfrm>
              <a:off x="17227130" y="60489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7" name="object 10857"/>
            <p:cNvSpPr/>
            <p:nvPr/>
          </p:nvSpPr>
          <p:spPr>
            <a:xfrm>
              <a:off x="17227130" y="60259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8" name="object 10858"/>
            <p:cNvSpPr/>
            <p:nvPr/>
          </p:nvSpPr>
          <p:spPr>
            <a:xfrm>
              <a:off x="17227130" y="60044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9" name="object 10859"/>
            <p:cNvSpPr/>
            <p:nvPr/>
          </p:nvSpPr>
          <p:spPr>
            <a:xfrm>
              <a:off x="17227130" y="598287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0" name="object 10860"/>
            <p:cNvSpPr/>
            <p:nvPr/>
          </p:nvSpPr>
          <p:spPr>
            <a:xfrm>
              <a:off x="17227130" y="59598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1" name="object 10861"/>
            <p:cNvSpPr/>
            <p:nvPr/>
          </p:nvSpPr>
          <p:spPr>
            <a:xfrm>
              <a:off x="17227130" y="593831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2" name="object 10862"/>
            <p:cNvSpPr/>
            <p:nvPr/>
          </p:nvSpPr>
          <p:spPr>
            <a:xfrm>
              <a:off x="17227130" y="591674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3" name="object 10863"/>
            <p:cNvSpPr/>
            <p:nvPr/>
          </p:nvSpPr>
          <p:spPr>
            <a:xfrm>
              <a:off x="17227130" y="58937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4" name="object 10864"/>
            <p:cNvSpPr/>
            <p:nvPr/>
          </p:nvSpPr>
          <p:spPr>
            <a:xfrm>
              <a:off x="17227130" y="587219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5" name="object 10865"/>
            <p:cNvSpPr/>
            <p:nvPr/>
          </p:nvSpPr>
          <p:spPr>
            <a:xfrm>
              <a:off x="17227130" y="58506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6" name="object 10866"/>
            <p:cNvSpPr/>
            <p:nvPr/>
          </p:nvSpPr>
          <p:spPr>
            <a:xfrm>
              <a:off x="17227130" y="582762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7" name="object 10867"/>
            <p:cNvSpPr/>
            <p:nvPr/>
          </p:nvSpPr>
          <p:spPr>
            <a:xfrm>
              <a:off x="17227130" y="58060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8" name="object 10868"/>
            <p:cNvSpPr/>
            <p:nvPr/>
          </p:nvSpPr>
          <p:spPr>
            <a:xfrm>
              <a:off x="17227130" y="578450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9" name="object 10869"/>
            <p:cNvSpPr/>
            <p:nvPr/>
          </p:nvSpPr>
          <p:spPr>
            <a:xfrm>
              <a:off x="17227130" y="576150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0" name="object 10870"/>
            <p:cNvSpPr/>
            <p:nvPr/>
          </p:nvSpPr>
          <p:spPr>
            <a:xfrm>
              <a:off x="17227130" y="57399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1" name="object 10871"/>
            <p:cNvSpPr/>
            <p:nvPr/>
          </p:nvSpPr>
          <p:spPr>
            <a:xfrm>
              <a:off x="17227130" y="57183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2" name="object 10872"/>
            <p:cNvSpPr/>
            <p:nvPr/>
          </p:nvSpPr>
          <p:spPr>
            <a:xfrm>
              <a:off x="17227130" y="56953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3" name="object 10873"/>
            <p:cNvSpPr/>
            <p:nvPr/>
          </p:nvSpPr>
          <p:spPr>
            <a:xfrm>
              <a:off x="17227130" y="567380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4" name="object 10874"/>
            <p:cNvSpPr/>
            <p:nvPr/>
          </p:nvSpPr>
          <p:spPr>
            <a:xfrm>
              <a:off x="17227130" y="565081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5" name="object 10875"/>
            <p:cNvSpPr/>
            <p:nvPr/>
          </p:nvSpPr>
          <p:spPr>
            <a:xfrm>
              <a:off x="17227130" y="56292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6" name="object 10876"/>
            <p:cNvSpPr/>
            <p:nvPr/>
          </p:nvSpPr>
          <p:spPr>
            <a:xfrm>
              <a:off x="17227130" y="56076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7" name="object 10877"/>
            <p:cNvSpPr/>
            <p:nvPr/>
          </p:nvSpPr>
          <p:spPr>
            <a:xfrm>
              <a:off x="17227130" y="55846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8" name="object 10878"/>
            <p:cNvSpPr/>
            <p:nvPr/>
          </p:nvSpPr>
          <p:spPr>
            <a:xfrm>
              <a:off x="17227130" y="556312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9" name="object 10879"/>
            <p:cNvSpPr/>
            <p:nvPr/>
          </p:nvSpPr>
          <p:spPr>
            <a:xfrm>
              <a:off x="17227130" y="554154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0" name="object 10880"/>
            <p:cNvSpPr/>
            <p:nvPr/>
          </p:nvSpPr>
          <p:spPr>
            <a:xfrm>
              <a:off x="17227130" y="55185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1" name="object 10881"/>
            <p:cNvSpPr/>
            <p:nvPr/>
          </p:nvSpPr>
          <p:spPr>
            <a:xfrm>
              <a:off x="17227130" y="54970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2" name="object 10882"/>
            <p:cNvSpPr/>
            <p:nvPr/>
          </p:nvSpPr>
          <p:spPr>
            <a:xfrm>
              <a:off x="17227130" y="547542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3" name="object 10883"/>
            <p:cNvSpPr/>
            <p:nvPr/>
          </p:nvSpPr>
          <p:spPr>
            <a:xfrm>
              <a:off x="17227130" y="545243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4" name="object 10884"/>
            <p:cNvSpPr/>
            <p:nvPr/>
          </p:nvSpPr>
          <p:spPr>
            <a:xfrm>
              <a:off x="17227130" y="54308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5" name="object 10885"/>
            <p:cNvSpPr/>
            <p:nvPr/>
          </p:nvSpPr>
          <p:spPr>
            <a:xfrm>
              <a:off x="17227130" y="54093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6" name="object 10886"/>
            <p:cNvSpPr/>
            <p:nvPr/>
          </p:nvSpPr>
          <p:spPr>
            <a:xfrm>
              <a:off x="17227130" y="53862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7" name="object 10887"/>
            <p:cNvSpPr/>
            <p:nvPr/>
          </p:nvSpPr>
          <p:spPr>
            <a:xfrm>
              <a:off x="17227130" y="53647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8" name="object 10888"/>
            <p:cNvSpPr/>
            <p:nvPr/>
          </p:nvSpPr>
          <p:spPr>
            <a:xfrm>
              <a:off x="17227130" y="53417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9" name="object 10889"/>
            <p:cNvSpPr/>
            <p:nvPr/>
          </p:nvSpPr>
          <p:spPr>
            <a:xfrm>
              <a:off x="17227130" y="53201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0" name="object 10890"/>
            <p:cNvSpPr/>
            <p:nvPr/>
          </p:nvSpPr>
          <p:spPr>
            <a:xfrm>
              <a:off x="17227130" y="52986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1" name="object 10891"/>
            <p:cNvSpPr/>
            <p:nvPr/>
          </p:nvSpPr>
          <p:spPr>
            <a:xfrm>
              <a:off x="17227130" y="52756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2" name="object 10892"/>
            <p:cNvSpPr/>
            <p:nvPr/>
          </p:nvSpPr>
          <p:spPr>
            <a:xfrm>
              <a:off x="17227130" y="52540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3" name="object 10893"/>
            <p:cNvSpPr/>
            <p:nvPr/>
          </p:nvSpPr>
          <p:spPr>
            <a:xfrm>
              <a:off x="17227130" y="523248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4" name="object 10894"/>
            <p:cNvSpPr/>
            <p:nvPr/>
          </p:nvSpPr>
          <p:spPr>
            <a:xfrm>
              <a:off x="17227130" y="520949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5" name="object 10895"/>
            <p:cNvSpPr/>
            <p:nvPr/>
          </p:nvSpPr>
          <p:spPr>
            <a:xfrm>
              <a:off x="17227130" y="518793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6" name="object 10896"/>
            <p:cNvSpPr/>
            <p:nvPr/>
          </p:nvSpPr>
          <p:spPr>
            <a:xfrm>
              <a:off x="17227130" y="516637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3304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7" name="object 10897"/>
            <p:cNvSpPr/>
            <p:nvPr/>
          </p:nvSpPr>
          <p:spPr>
            <a:xfrm>
              <a:off x="17240062" y="515630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8" name="object 10898"/>
            <p:cNvSpPr/>
            <p:nvPr/>
          </p:nvSpPr>
          <p:spPr>
            <a:xfrm>
              <a:off x="17226046" y="5157391"/>
              <a:ext cx="0" cy="998219"/>
            </a:xfrm>
            <a:custGeom>
              <a:avLst/>
              <a:gdLst/>
              <a:ahLst/>
              <a:cxnLst/>
              <a:rect l="l" t="t" r="r" b="b"/>
              <a:pathLst>
                <a:path w="0" h="998220">
                  <a:moveTo>
                    <a:pt x="0" y="99762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9" name="object 10899"/>
            <p:cNvSpPr/>
            <p:nvPr/>
          </p:nvSpPr>
          <p:spPr>
            <a:xfrm>
              <a:off x="17259106" y="5157386"/>
              <a:ext cx="0" cy="1031240"/>
            </a:xfrm>
            <a:custGeom>
              <a:avLst/>
              <a:gdLst/>
              <a:ahLst/>
              <a:cxnLst/>
              <a:rect l="l" t="t" r="r" b="b"/>
              <a:pathLst>
                <a:path w="0" h="1031239">
                  <a:moveTo>
                    <a:pt x="0" y="103068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900" name="object 1090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7082302" y="6151130"/>
              <a:ext cx="177360" cy="71992"/>
            </a:xfrm>
            <a:prstGeom prst="rect">
              <a:avLst/>
            </a:prstGeom>
          </p:spPr>
        </p:pic>
        <p:sp>
          <p:nvSpPr>
            <p:cNvPr id="10901" name="object 10901"/>
            <p:cNvSpPr/>
            <p:nvPr/>
          </p:nvSpPr>
          <p:spPr>
            <a:xfrm>
              <a:off x="11343775" y="1641251"/>
              <a:ext cx="382905" cy="0"/>
            </a:xfrm>
            <a:custGeom>
              <a:avLst/>
              <a:gdLst/>
              <a:ahLst/>
              <a:cxnLst/>
              <a:rect l="l" t="t" r="r" b="b"/>
              <a:pathLst>
                <a:path w="382904" h="0">
                  <a:moveTo>
                    <a:pt x="0" y="0"/>
                  </a:moveTo>
                  <a:lnTo>
                    <a:pt x="3823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2" name="object 10902"/>
            <p:cNvSpPr/>
            <p:nvPr/>
          </p:nvSpPr>
          <p:spPr>
            <a:xfrm>
              <a:off x="11345832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30">
                  <a:moveTo>
                    <a:pt x="26313" y="0"/>
                  </a:moveTo>
                  <a:lnTo>
                    <a:pt x="0" y="0"/>
                  </a:lnTo>
                </a:path>
                <a:path w="26670" h="11430">
                  <a:moveTo>
                    <a:pt x="0" y="11360"/>
                  </a:moveTo>
                  <a:lnTo>
                    <a:pt x="26313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3" name="object 10903"/>
            <p:cNvSpPr/>
            <p:nvPr/>
          </p:nvSpPr>
          <p:spPr>
            <a:xfrm>
              <a:off x="11342354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4" name="object 10904"/>
            <p:cNvSpPr/>
            <p:nvPr/>
          </p:nvSpPr>
          <p:spPr>
            <a:xfrm>
              <a:off x="11338030" y="168868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455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7183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5" name="object 10905"/>
            <p:cNvSpPr/>
            <p:nvPr/>
          </p:nvSpPr>
          <p:spPr>
            <a:xfrm>
              <a:off x="11326548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0" y="0"/>
                  </a:moveTo>
                  <a:lnTo>
                    <a:pt x="15790" y="0"/>
                  </a:lnTo>
                  <a:lnTo>
                    <a:pt x="15790" y="7183"/>
                  </a:lnTo>
                  <a:lnTo>
                    <a:pt x="18690" y="7183"/>
                  </a:lnTo>
                  <a:lnTo>
                    <a:pt x="18690" y="10062"/>
                  </a:lnTo>
                  <a:lnTo>
                    <a:pt x="0" y="10062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6" name="object 10906"/>
            <p:cNvSpPr/>
            <p:nvPr/>
          </p:nvSpPr>
          <p:spPr>
            <a:xfrm>
              <a:off x="11342419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29726" y="0"/>
                  </a:moveTo>
                  <a:lnTo>
                    <a:pt x="0" y="0"/>
                  </a:lnTo>
                  <a:lnTo>
                    <a:pt x="0" y="6795"/>
                  </a:lnTo>
                  <a:lnTo>
                    <a:pt x="29726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7" name="object 10907"/>
            <p:cNvSpPr/>
            <p:nvPr/>
          </p:nvSpPr>
          <p:spPr>
            <a:xfrm>
              <a:off x="11326543" y="168868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5">
                  <a:moveTo>
                    <a:pt x="0" y="1455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8" name="object 10908"/>
            <p:cNvSpPr/>
            <p:nvPr/>
          </p:nvSpPr>
          <p:spPr>
            <a:xfrm>
              <a:off x="11372497" y="1688433"/>
              <a:ext cx="325755" cy="11430"/>
            </a:xfrm>
            <a:custGeom>
              <a:avLst/>
              <a:gdLst/>
              <a:ahLst/>
              <a:cxnLst/>
              <a:rect l="l" t="t" r="r" b="b"/>
              <a:pathLst>
                <a:path w="325754" h="11430">
                  <a:moveTo>
                    <a:pt x="0" y="0"/>
                  </a:moveTo>
                  <a:lnTo>
                    <a:pt x="325623" y="0"/>
                  </a:lnTo>
                </a:path>
                <a:path w="325754" h="11430">
                  <a:moveTo>
                    <a:pt x="325623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9" name="object 10909"/>
            <p:cNvSpPr/>
            <p:nvPr/>
          </p:nvSpPr>
          <p:spPr>
            <a:xfrm>
              <a:off x="11372534" y="1694441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20" h="0">
                  <a:moveTo>
                    <a:pt x="3248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0" name="object 10910"/>
            <p:cNvSpPr/>
            <p:nvPr/>
          </p:nvSpPr>
          <p:spPr>
            <a:xfrm>
              <a:off x="11372145" y="1690629"/>
              <a:ext cx="326390" cy="6985"/>
            </a:xfrm>
            <a:custGeom>
              <a:avLst/>
              <a:gdLst/>
              <a:ahLst/>
              <a:cxnLst/>
              <a:rect l="l" t="t" r="r" b="b"/>
              <a:pathLst>
                <a:path w="326390" h="6985">
                  <a:moveTo>
                    <a:pt x="0" y="0"/>
                  </a:moveTo>
                  <a:lnTo>
                    <a:pt x="326000" y="0"/>
                  </a:lnTo>
                </a:path>
                <a:path w="326390" h="6985">
                  <a:moveTo>
                    <a:pt x="326000" y="6795"/>
                  </a:move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1" name="object 10911"/>
            <p:cNvSpPr/>
            <p:nvPr/>
          </p:nvSpPr>
          <p:spPr>
            <a:xfrm>
              <a:off x="11698128" y="1688433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30">
                  <a:moveTo>
                    <a:pt x="0" y="0"/>
                  </a:moveTo>
                  <a:lnTo>
                    <a:pt x="26313" y="0"/>
                  </a:lnTo>
                </a:path>
                <a:path w="26670" h="11430">
                  <a:moveTo>
                    <a:pt x="26313" y="11360"/>
                  </a:moveTo>
                  <a:lnTo>
                    <a:pt x="0" y="11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2" name="object 10912"/>
            <p:cNvSpPr/>
            <p:nvPr/>
          </p:nvSpPr>
          <p:spPr>
            <a:xfrm>
              <a:off x="11697422" y="169444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3" name="object 10913"/>
            <p:cNvSpPr/>
            <p:nvPr/>
          </p:nvSpPr>
          <p:spPr>
            <a:xfrm>
              <a:off x="11724716" y="16886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4" name="object 10914"/>
            <p:cNvSpPr/>
            <p:nvPr/>
          </p:nvSpPr>
          <p:spPr>
            <a:xfrm>
              <a:off x="11724712" y="169013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711" y="0"/>
                  </a:moveTo>
                  <a:lnTo>
                    <a:pt x="2900" y="0"/>
                  </a:lnTo>
                  <a:lnTo>
                    <a:pt x="2900" y="7183"/>
                  </a:lnTo>
                  <a:lnTo>
                    <a:pt x="0" y="7183"/>
                  </a:lnTo>
                  <a:lnTo>
                    <a:pt x="0" y="10062"/>
                  </a:lnTo>
                  <a:lnTo>
                    <a:pt x="18711" y="10062"/>
                  </a:lnTo>
                  <a:lnTo>
                    <a:pt x="18711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5" name="object 10915"/>
            <p:cNvSpPr/>
            <p:nvPr/>
          </p:nvSpPr>
          <p:spPr>
            <a:xfrm>
              <a:off x="11698128" y="169062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0" y="0"/>
                  </a:moveTo>
                  <a:lnTo>
                    <a:pt x="29705" y="0"/>
                  </a:lnTo>
                  <a:lnTo>
                    <a:pt x="29705" y="6795"/>
                  </a:lnTo>
                  <a:lnTo>
                    <a:pt x="0" y="6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6" name="object 10916"/>
            <p:cNvSpPr/>
            <p:nvPr/>
          </p:nvSpPr>
          <p:spPr>
            <a:xfrm>
              <a:off x="11733358" y="1688681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7" name="object 10917"/>
            <p:cNvSpPr/>
            <p:nvPr/>
          </p:nvSpPr>
          <p:spPr>
            <a:xfrm>
              <a:off x="11320797" y="1690140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0" y="10062"/>
                  </a:moveTo>
                  <a:lnTo>
                    <a:pt x="0" y="0"/>
                  </a:lnTo>
                  <a:lnTo>
                    <a:pt x="5758" y="0"/>
                  </a:lnTo>
                  <a:lnTo>
                    <a:pt x="5758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8" name="object 10918"/>
            <p:cNvSpPr/>
            <p:nvPr/>
          </p:nvSpPr>
          <p:spPr>
            <a:xfrm>
              <a:off x="11743423" y="1690140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20" h="10160">
                  <a:moveTo>
                    <a:pt x="0" y="10062"/>
                  </a:moveTo>
                  <a:lnTo>
                    <a:pt x="0" y="0"/>
                  </a:lnTo>
                  <a:lnTo>
                    <a:pt x="7151" y="0"/>
                  </a:lnTo>
                  <a:lnTo>
                    <a:pt x="7151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9" name="object 10919"/>
            <p:cNvSpPr/>
            <p:nvPr/>
          </p:nvSpPr>
          <p:spPr>
            <a:xfrm>
              <a:off x="9364357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0" name="object 10920"/>
            <p:cNvSpPr/>
            <p:nvPr/>
          </p:nvSpPr>
          <p:spPr>
            <a:xfrm>
              <a:off x="9351411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1" name="object 10921"/>
            <p:cNvSpPr/>
            <p:nvPr/>
          </p:nvSpPr>
          <p:spPr>
            <a:xfrm>
              <a:off x="9339918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2" name="object 10922"/>
            <p:cNvSpPr/>
            <p:nvPr/>
          </p:nvSpPr>
          <p:spPr>
            <a:xfrm>
              <a:off x="9326973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3" name="object 10923"/>
            <p:cNvSpPr/>
            <p:nvPr/>
          </p:nvSpPr>
          <p:spPr>
            <a:xfrm>
              <a:off x="9315482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4" name="object 10924"/>
            <p:cNvSpPr/>
            <p:nvPr/>
          </p:nvSpPr>
          <p:spPr>
            <a:xfrm>
              <a:off x="9312597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5" name="object 10925"/>
            <p:cNvSpPr/>
            <p:nvPr/>
          </p:nvSpPr>
          <p:spPr>
            <a:xfrm>
              <a:off x="9312597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6" name="object 10926"/>
            <p:cNvSpPr/>
            <p:nvPr/>
          </p:nvSpPr>
          <p:spPr>
            <a:xfrm>
              <a:off x="9312597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7" name="object 10927"/>
            <p:cNvSpPr/>
            <p:nvPr/>
          </p:nvSpPr>
          <p:spPr>
            <a:xfrm>
              <a:off x="9312597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8" name="object 10928"/>
            <p:cNvSpPr/>
            <p:nvPr/>
          </p:nvSpPr>
          <p:spPr>
            <a:xfrm>
              <a:off x="9312596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4">
                  <a:moveTo>
                    <a:pt x="0" y="58930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9" name="object 10929"/>
            <p:cNvSpPr/>
            <p:nvPr/>
          </p:nvSpPr>
          <p:spPr>
            <a:xfrm>
              <a:off x="10633666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0" name="object 10930"/>
            <p:cNvSpPr/>
            <p:nvPr/>
          </p:nvSpPr>
          <p:spPr>
            <a:xfrm>
              <a:off x="10620737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1" name="object 10931"/>
            <p:cNvSpPr/>
            <p:nvPr/>
          </p:nvSpPr>
          <p:spPr>
            <a:xfrm>
              <a:off x="10609229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2" name="object 10932"/>
            <p:cNvSpPr/>
            <p:nvPr/>
          </p:nvSpPr>
          <p:spPr>
            <a:xfrm>
              <a:off x="10597737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3" name="object 10933"/>
            <p:cNvSpPr/>
            <p:nvPr/>
          </p:nvSpPr>
          <p:spPr>
            <a:xfrm>
              <a:off x="10584808" y="604433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9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4" name="object 10934"/>
            <p:cNvSpPr/>
            <p:nvPr/>
          </p:nvSpPr>
          <p:spPr>
            <a:xfrm>
              <a:off x="10579052" y="609175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5" name="object 10935"/>
            <p:cNvSpPr/>
            <p:nvPr/>
          </p:nvSpPr>
          <p:spPr>
            <a:xfrm>
              <a:off x="10579052" y="608026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6" name="object 10936"/>
            <p:cNvSpPr/>
            <p:nvPr/>
          </p:nvSpPr>
          <p:spPr>
            <a:xfrm>
              <a:off x="10579052" y="606877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7" name="object 10937"/>
            <p:cNvSpPr/>
            <p:nvPr/>
          </p:nvSpPr>
          <p:spPr>
            <a:xfrm>
              <a:off x="10579052" y="6055827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8" name="object 10938"/>
            <p:cNvSpPr/>
            <p:nvPr/>
          </p:nvSpPr>
          <p:spPr>
            <a:xfrm>
              <a:off x="10579047" y="6044328"/>
              <a:ext cx="59055" cy="59055"/>
            </a:xfrm>
            <a:custGeom>
              <a:avLst/>
              <a:gdLst/>
              <a:ahLst/>
              <a:cxnLst/>
              <a:rect l="l" t="t" r="r" b="b"/>
              <a:pathLst>
                <a:path w="59054" h="59054">
                  <a:moveTo>
                    <a:pt x="0" y="58930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58930"/>
                  </a:lnTo>
                  <a:lnTo>
                    <a:pt x="0" y="5893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9" name="object 10939"/>
            <p:cNvSpPr/>
            <p:nvPr/>
          </p:nvSpPr>
          <p:spPr>
            <a:xfrm>
              <a:off x="19495096" y="2817509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69">
                  <a:moveTo>
                    <a:pt x="13423" y="0"/>
                  </a:moveTo>
                  <a:lnTo>
                    <a:pt x="13423" y="26313"/>
                  </a:lnTo>
                </a:path>
                <a:path w="13969" h="26669">
                  <a:moveTo>
                    <a:pt x="0" y="26313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0" name="object 10940"/>
            <p:cNvSpPr/>
            <p:nvPr/>
          </p:nvSpPr>
          <p:spPr>
            <a:xfrm>
              <a:off x="19494414" y="2844448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4324" y="0"/>
                  </a:moveTo>
                  <a:lnTo>
                    <a:pt x="0" y="0"/>
                  </a:lnTo>
                  <a:lnTo>
                    <a:pt x="0" y="11486"/>
                  </a:lnTo>
                  <a:lnTo>
                    <a:pt x="4324" y="11486"/>
                  </a:lnTo>
                  <a:lnTo>
                    <a:pt x="4324" y="10052"/>
                  </a:lnTo>
                  <a:lnTo>
                    <a:pt x="14386" y="10052"/>
                  </a:lnTo>
                  <a:lnTo>
                    <a:pt x="14386" y="0"/>
                  </a:lnTo>
                  <a:lnTo>
                    <a:pt x="11507" y="0"/>
                  </a:lnTo>
                  <a:lnTo>
                    <a:pt x="11507" y="2858"/>
                  </a:lnTo>
                  <a:lnTo>
                    <a:pt x="4324" y="2858"/>
                  </a:lnTo>
                  <a:lnTo>
                    <a:pt x="4324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1" name="object 10941"/>
            <p:cNvSpPr/>
            <p:nvPr/>
          </p:nvSpPr>
          <p:spPr>
            <a:xfrm>
              <a:off x="19510238" y="281713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2" name="object 10942"/>
            <p:cNvSpPr/>
            <p:nvPr/>
          </p:nvSpPr>
          <p:spPr>
            <a:xfrm>
              <a:off x="19498500" y="2817509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4">
                  <a:moveTo>
                    <a:pt x="7821" y="0"/>
                  </a:moveTo>
                  <a:lnTo>
                    <a:pt x="7821" y="29737"/>
                  </a:lnTo>
                  <a:lnTo>
                    <a:pt x="0" y="29737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3" name="object 10943"/>
            <p:cNvSpPr/>
            <p:nvPr/>
          </p:nvSpPr>
          <p:spPr>
            <a:xfrm>
              <a:off x="19505929" y="2847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4" name="object 10944"/>
            <p:cNvSpPr/>
            <p:nvPr/>
          </p:nvSpPr>
          <p:spPr>
            <a:xfrm>
              <a:off x="19498741" y="2854510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0" y="15811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5811"/>
                  </a:lnTo>
                  <a:lnTo>
                    <a:pt x="0" y="15811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5" name="object 10945"/>
            <p:cNvSpPr/>
            <p:nvPr/>
          </p:nvSpPr>
          <p:spPr>
            <a:xfrm>
              <a:off x="19508806" y="2851628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2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28"/>
                  </a:lnTo>
                  <a:lnTo>
                    <a:pt x="0" y="862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6" name="object 10946"/>
            <p:cNvSpPr/>
            <p:nvPr/>
          </p:nvSpPr>
          <p:spPr>
            <a:xfrm>
              <a:off x="19508806" y="2860259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6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7" name="object 10947"/>
            <p:cNvSpPr/>
            <p:nvPr/>
          </p:nvSpPr>
          <p:spPr>
            <a:xfrm>
              <a:off x="19499341" y="2727536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69">
                  <a:moveTo>
                    <a:pt x="11392" y="0"/>
                  </a:moveTo>
                  <a:lnTo>
                    <a:pt x="11392" y="26302"/>
                  </a:lnTo>
                </a:path>
                <a:path w="11430" h="26669">
                  <a:moveTo>
                    <a:pt x="0" y="26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8" name="object 10948"/>
            <p:cNvSpPr/>
            <p:nvPr/>
          </p:nvSpPr>
          <p:spPr>
            <a:xfrm>
              <a:off x="19504485" y="272800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9" name="object 10949"/>
            <p:cNvSpPr/>
            <p:nvPr/>
          </p:nvSpPr>
          <p:spPr>
            <a:xfrm>
              <a:off x="19508806" y="2753881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19">
                  <a:moveTo>
                    <a:pt x="0" y="20125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20125"/>
                  </a:lnTo>
                  <a:lnTo>
                    <a:pt x="0" y="2012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0" name="object 10950"/>
            <p:cNvSpPr/>
            <p:nvPr/>
          </p:nvSpPr>
          <p:spPr>
            <a:xfrm>
              <a:off x="19498736" y="2753883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80">
                  <a:moveTo>
                    <a:pt x="10062" y="17245"/>
                  </a:moveTo>
                  <a:lnTo>
                    <a:pt x="10062" y="2858"/>
                  </a:lnTo>
                  <a:lnTo>
                    <a:pt x="2858" y="2858"/>
                  </a:lnTo>
                  <a:lnTo>
                    <a:pt x="2858" y="0"/>
                  </a:lnTo>
                  <a:lnTo>
                    <a:pt x="0" y="0"/>
                  </a:lnTo>
                  <a:lnTo>
                    <a:pt x="0" y="17245"/>
                  </a:lnTo>
                  <a:lnTo>
                    <a:pt x="10062" y="1724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1" name="object 10951"/>
            <p:cNvSpPr/>
            <p:nvPr/>
          </p:nvSpPr>
          <p:spPr>
            <a:xfrm>
              <a:off x="19501714" y="2727536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4">
                  <a:moveTo>
                    <a:pt x="6806" y="0"/>
                  </a:moveTo>
                  <a:lnTo>
                    <a:pt x="6806" y="29705"/>
                  </a:lnTo>
                  <a:lnTo>
                    <a:pt x="0" y="2970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2" name="object 10952"/>
            <p:cNvSpPr/>
            <p:nvPr/>
          </p:nvSpPr>
          <p:spPr>
            <a:xfrm>
              <a:off x="19495096" y="2781873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69">
                  <a:moveTo>
                    <a:pt x="13423" y="26302"/>
                  </a:moveTo>
                  <a:lnTo>
                    <a:pt x="13423" y="0"/>
                  </a:lnTo>
                </a:path>
                <a:path w="13969" h="26669">
                  <a:moveTo>
                    <a:pt x="0" y="0"/>
                  </a:moveTo>
                  <a:lnTo>
                    <a:pt x="0" y="2630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3" name="object 10953"/>
            <p:cNvSpPr/>
            <p:nvPr/>
          </p:nvSpPr>
          <p:spPr>
            <a:xfrm>
              <a:off x="19494414" y="2769704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4324" y="11486"/>
                  </a:moveTo>
                  <a:lnTo>
                    <a:pt x="0" y="11486"/>
                  </a:lnTo>
                  <a:lnTo>
                    <a:pt x="0" y="0"/>
                  </a:lnTo>
                  <a:lnTo>
                    <a:pt x="4324" y="0"/>
                  </a:lnTo>
                  <a:lnTo>
                    <a:pt x="4324" y="1424"/>
                  </a:lnTo>
                  <a:lnTo>
                    <a:pt x="14386" y="1424"/>
                  </a:lnTo>
                  <a:lnTo>
                    <a:pt x="14386" y="11486"/>
                  </a:lnTo>
                  <a:lnTo>
                    <a:pt x="11507" y="11486"/>
                  </a:lnTo>
                  <a:lnTo>
                    <a:pt x="11507" y="8607"/>
                  </a:lnTo>
                  <a:lnTo>
                    <a:pt x="4324" y="8607"/>
                  </a:lnTo>
                  <a:lnTo>
                    <a:pt x="4324" y="11486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4" name="object 10954"/>
            <p:cNvSpPr/>
            <p:nvPr/>
          </p:nvSpPr>
          <p:spPr>
            <a:xfrm>
              <a:off x="19510238" y="277400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5" name="object 10955"/>
            <p:cNvSpPr/>
            <p:nvPr/>
          </p:nvSpPr>
          <p:spPr>
            <a:xfrm>
              <a:off x="19498500" y="2778459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4">
                  <a:moveTo>
                    <a:pt x="7821" y="29716"/>
                  </a:moveTo>
                  <a:lnTo>
                    <a:pt x="7821" y="0"/>
                  </a:lnTo>
                  <a:lnTo>
                    <a:pt x="0" y="0"/>
                  </a:lnTo>
                  <a:lnTo>
                    <a:pt x="0" y="29716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6" name="object 10956"/>
            <p:cNvSpPr/>
            <p:nvPr/>
          </p:nvSpPr>
          <p:spPr>
            <a:xfrm>
              <a:off x="19505929" y="27711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7" name="object 10957"/>
            <p:cNvSpPr/>
            <p:nvPr/>
          </p:nvSpPr>
          <p:spPr>
            <a:xfrm>
              <a:off x="19499341" y="1951686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69">
                  <a:moveTo>
                    <a:pt x="11392" y="26302"/>
                  </a:moveTo>
                  <a:lnTo>
                    <a:pt x="11392" y="0"/>
                  </a:lnTo>
                </a:path>
                <a:path w="11430" h="26669">
                  <a:moveTo>
                    <a:pt x="0" y="0"/>
                  </a:moveTo>
                  <a:lnTo>
                    <a:pt x="0" y="263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8" name="object 10958"/>
            <p:cNvSpPr/>
            <p:nvPr/>
          </p:nvSpPr>
          <p:spPr>
            <a:xfrm>
              <a:off x="19504485" y="194887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9" name="object 10959"/>
            <p:cNvSpPr/>
            <p:nvPr/>
          </p:nvSpPr>
          <p:spPr>
            <a:xfrm>
              <a:off x="19508806" y="194311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3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0" name="object 10960"/>
            <p:cNvSpPr/>
            <p:nvPr/>
          </p:nvSpPr>
          <p:spPr>
            <a:xfrm>
              <a:off x="19498736" y="1933054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10062" y="0"/>
                  </a:moveTo>
                  <a:lnTo>
                    <a:pt x="10062" y="15811"/>
                  </a:lnTo>
                  <a:lnTo>
                    <a:pt x="2858" y="15811"/>
                  </a:lnTo>
                  <a:lnTo>
                    <a:pt x="2858" y="18711"/>
                  </a:lnTo>
                  <a:lnTo>
                    <a:pt x="0" y="18711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1" name="object 10961"/>
            <p:cNvSpPr/>
            <p:nvPr/>
          </p:nvSpPr>
          <p:spPr>
            <a:xfrm>
              <a:off x="19501714" y="1948268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4">
                  <a:moveTo>
                    <a:pt x="6806" y="29737"/>
                  </a:moveTo>
                  <a:lnTo>
                    <a:pt x="6806" y="0"/>
                  </a:lnTo>
                  <a:lnTo>
                    <a:pt x="0" y="0"/>
                  </a:lnTo>
                  <a:lnTo>
                    <a:pt x="0" y="297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2" name="object 10962"/>
            <p:cNvSpPr/>
            <p:nvPr/>
          </p:nvSpPr>
          <p:spPr>
            <a:xfrm>
              <a:off x="19508806" y="193304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6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3" name="object 10963"/>
            <p:cNvSpPr/>
            <p:nvPr/>
          </p:nvSpPr>
          <p:spPr>
            <a:xfrm>
              <a:off x="19495093" y="2799865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69" h="17780">
                  <a:moveTo>
                    <a:pt x="0" y="0"/>
                  </a:moveTo>
                  <a:lnTo>
                    <a:pt x="0" y="17653"/>
                  </a:lnTo>
                </a:path>
                <a:path w="13969" h="17780">
                  <a:moveTo>
                    <a:pt x="13423" y="17653"/>
                  </a:moveTo>
                  <a:lnTo>
                    <a:pt x="13423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4" name="object 10964"/>
            <p:cNvSpPr/>
            <p:nvPr/>
          </p:nvSpPr>
          <p:spPr>
            <a:xfrm>
              <a:off x="19510238" y="279989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5" name="object 10965"/>
            <p:cNvSpPr/>
            <p:nvPr/>
          </p:nvSpPr>
          <p:spPr>
            <a:xfrm>
              <a:off x="19498497" y="2799865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80">
                  <a:moveTo>
                    <a:pt x="0" y="0"/>
                  </a:moveTo>
                  <a:lnTo>
                    <a:pt x="0" y="17653"/>
                  </a:lnTo>
                </a:path>
                <a:path w="8255" h="17780">
                  <a:moveTo>
                    <a:pt x="7821" y="17653"/>
                  </a:moveTo>
                  <a:lnTo>
                    <a:pt x="7821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6" name="object 10966"/>
            <p:cNvSpPr/>
            <p:nvPr/>
          </p:nvSpPr>
          <p:spPr>
            <a:xfrm>
              <a:off x="19499341" y="1978397"/>
              <a:ext cx="11430" cy="378460"/>
            </a:xfrm>
            <a:custGeom>
              <a:avLst/>
              <a:gdLst/>
              <a:ahLst/>
              <a:cxnLst/>
              <a:rect l="l" t="t" r="r" b="b"/>
              <a:pathLst>
                <a:path w="11430" h="378460">
                  <a:moveTo>
                    <a:pt x="11392" y="0"/>
                  </a:moveTo>
                  <a:lnTo>
                    <a:pt x="11392" y="378156"/>
                  </a:lnTo>
                </a:path>
                <a:path w="11430" h="378460">
                  <a:moveTo>
                    <a:pt x="0" y="378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7" name="object 10967"/>
            <p:cNvSpPr/>
            <p:nvPr/>
          </p:nvSpPr>
          <p:spPr>
            <a:xfrm>
              <a:off x="19504485" y="1977626"/>
              <a:ext cx="0" cy="379730"/>
            </a:xfrm>
            <a:custGeom>
              <a:avLst/>
              <a:gdLst/>
              <a:ahLst/>
              <a:cxnLst/>
              <a:rect l="l" t="t" r="r" b="b"/>
              <a:pathLst>
                <a:path w="0" h="379730">
                  <a:moveTo>
                    <a:pt x="0" y="379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8" name="object 10968"/>
            <p:cNvSpPr/>
            <p:nvPr/>
          </p:nvSpPr>
          <p:spPr>
            <a:xfrm>
              <a:off x="19501714" y="1978005"/>
              <a:ext cx="6985" cy="379095"/>
            </a:xfrm>
            <a:custGeom>
              <a:avLst/>
              <a:gdLst/>
              <a:ahLst/>
              <a:cxnLst/>
              <a:rect l="l" t="t" r="r" b="b"/>
              <a:pathLst>
                <a:path w="6984" h="379094">
                  <a:moveTo>
                    <a:pt x="6806" y="0"/>
                  </a:moveTo>
                  <a:lnTo>
                    <a:pt x="6806" y="378553"/>
                  </a:lnTo>
                </a:path>
                <a:path w="6984" h="379094">
                  <a:moveTo>
                    <a:pt x="0" y="378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9" name="object 10969"/>
            <p:cNvSpPr/>
            <p:nvPr/>
          </p:nvSpPr>
          <p:spPr>
            <a:xfrm>
              <a:off x="19498741" y="2870324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0" y="7183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7183"/>
                  </a:lnTo>
                  <a:lnTo>
                    <a:pt x="0" y="7183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0" name="object 10970"/>
            <p:cNvSpPr/>
            <p:nvPr/>
          </p:nvSpPr>
          <p:spPr>
            <a:xfrm>
              <a:off x="19498741" y="1925877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0" y="7183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7183"/>
                  </a:lnTo>
                  <a:lnTo>
                    <a:pt x="0" y="7183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1" name="object 10971"/>
            <p:cNvSpPr/>
            <p:nvPr/>
          </p:nvSpPr>
          <p:spPr>
            <a:xfrm>
              <a:off x="19536106" y="24088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2" name="object 10972"/>
            <p:cNvSpPr/>
            <p:nvPr/>
          </p:nvSpPr>
          <p:spPr>
            <a:xfrm>
              <a:off x="19536106" y="2426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3" name="object 10973"/>
            <p:cNvSpPr/>
            <p:nvPr/>
          </p:nvSpPr>
          <p:spPr>
            <a:xfrm>
              <a:off x="19536106" y="24433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4" name="object 10974"/>
            <p:cNvSpPr/>
            <p:nvPr/>
          </p:nvSpPr>
          <p:spPr>
            <a:xfrm>
              <a:off x="19536106" y="24606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5" name="object 10975"/>
            <p:cNvSpPr/>
            <p:nvPr/>
          </p:nvSpPr>
          <p:spPr>
            <a:xfrm>
              <a:off x="19536106" y="24778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6" name="object 10976"/>
            <p:cNvSpPr/>
            <p:nvPr/>
          </p:nvSpPr>
          <p:spPr>
            <a:xfrm>
              <a:off x="19536106" y="24951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7" name="object 10977"/>
            <p:cNvSpPr/>
            <p:nvPr/>
          </p:nvSpPr>
          <p:spPr>
            <a:xfrm>
              <a:off x="19536106" y="25123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8" name="object 10978"/>
            <p:cNvSpPr/>
            <p:nvPr/>
          </p:nvSpPr>
          <p:spPr>
            <a:xfrm>
              <a:off x="19536106" y="25296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9" name="object 10979"/>
            <p:cNvSpPr/>
            <p:nvPr/>
          </p:nvSpPr>
          <p:spPr>
            <a:xfrm>
              <a:off x="19536106" y="25468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0" name="object 10980"/>
            <p:cNvSpPr/>
            <p:nvPr/>
          </p:nvSpPr>
          <p:spPr>
            <a:xfrm>
              <a:off x="19536106" y="25641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1" name="object 10981"/>
            <p:cNvSpPr/>
            <p:nvPr/>
          </p:nvSpPr>
          <p:spPr>
            <a:xfrm>
              <a:off x="19536106" y="25813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2" name="object 10982"/>
            <p:cNvSpPr/>
            <p:nvPr/>
          </p:nvSpPr>
          <p:spPr>
            <a:xfrm>
              <a:off x="19536106" y="2598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3" name="object 10983"/>
            <p:cNvSpPr/>
            <p:nvPr/>
          </p:nvSpPr>
          <p:spPr>
            <a:xfrm>
              <a:off x="19536106" y="26158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4" name="object 10984"/>
            <p:cNvSpPr/>
            <p:nvPr/>
          </p:nvSpPr>
          <p:spPr>
            <a:xfrm>
              <a:off x="19536106" y="26331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5" name="object 10985"/>
            <p:cNvSpPr/>
            <p:nvPr/>
          </p:nvSpPr>
          <p:spPr>
            <a:xfrm>
              <a:off x="19536106" y="26503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6" name="object 10986"/>
            <p:cNvSpPr/>
            <p:nvPr/>
          </p:nvSpPr>
          <p:spPr>
            <a:xfrm>
              <a:off x="19536106" y="26676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7" name="object 10987"/>
            <p:cNvSpPr/>
            <p:nvPr/>
          </p:nvSpPr>
          <p:spPr>
            <a:xfrm>
              <a:off x="19536106" y="26848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8" name="object 10988"/>
            <p:cNvSpPr/>
            <p:nvPr/>
          </p:nvSpPr>
          <p:spPr>
            <a:xfrm>
              <a:off x="19536106" y="2702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9" name="object 10989"/>
            <p:cNvSpPr/>
            <p:nvPr/>
          </p:nvSpPr>
          <p:spPr>
            <a:xfrm>
              <a:off x="19536106" y="27193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0" name="object 10990"/>
            <p:cNvSpPr/>
            <p:nvPr/>
          </p:nvSpPr>
          <p:spPr>
            <a:xfrm>
              <a:off x="19536106" y="2736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1" name="object 10991"/>
            <p:cNvSpPr/>
            <p:nvPr/>
          </p:nvSpPr>
          <p:spPr>
            <a:xfrm>
              <a:off x="19536106" y="27538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2" name="object 10992"/>
            <p:cNvSpPr/>
            <p:nvPr/>
          </p:nvSpPr>
          <p:spPr>
            <a:xfrm>
              <a:off x="19536106" y="27711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3" name="object 10993"/>
            <p:cNvSpPr/>
            <p:nvPr/>
          </p:nvSpPr>
          <p:spPr>
            <a:xfrm>
              <a:off x="19536106" y="27883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4" name="object 10994"/>
            <p:cNvSpPr/>
            <p:nvPr/>
          </p:nvSpPr>
          <p:spPr>
            <a:xfrm>
              <a:off x="19536106" y="2805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5" name="object 10995"/>
            <p:cNvSpPr/>
            <p:nvPr/>
          </p:nvSpPr>
          <p:spPr>
            <a:xfrm>
              <a:off x="19536106" y="2822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6" name="object 10996"/>
            <p:cNvSpPr/>
            <p:nvPr/>
          </p:nvSpPr>
          <p:spPr>
            <a:xfrm>
              <a:off x="19536106" y="2840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7" name="object 10997"/>
            <p:cNvSpPr/>
            <p:nvPr/>
          </p:nvSpPr>
          <p:spPr>
            <a:xfrm>
              <a:off x="19536106" y="28501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8" name="object 10998"/>
            <p:cNvSpPr/>
            <p:nvPr/>
          </p:nvSpPr>
          <p:spPr>
            <a:xfrm>
              <a:off x="19530347" y="285306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9" name="object 10999"/>
            <p:cNvSpPr/>
            <p:nvPr/>
          </p:nvSpPr>
          <p:spPr>
            <a:xfrm>
              <a:off x="19514545" y="28530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0" name="object 11000"/>
            <p:cNvSpPr/>
            <p:nvPr/>
          </p:nvSpPr>
          <p:spPr>
            <a:xfrm>
              <a:off x="19514545" y="2851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1" name="object 11001"/>
            <p:cNvSpPr/>
            <p:nvPr/>
          </p:nvSpPr>
          <p:spPr>
            <a:xfrm>
              <a:off x="19514545" y="28343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2" name="object 11002"/>
            <p:cNvSpPr/>
            <p:nvPr/>
          </p:nvSpPr>
          <p:spPr>
            <a:xfrm>
              <a:off x="19514545" y="28171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3" name="object 11003"/>
            <p:cNvSpPr/>
            <p:nvPr/>
          </p:nvSpPr>
          <p:spPr>
            <a:xfrm>
              <a:off x="19514545" y="27998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4" name="object 11004"/>
            <p:cNvSpPr/>
            <p:nvPr/>
          </p:nvSpPr>
          <p:spPr>
            <a:xfrm>
              <a:off x="19514545" y="27826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5" name="object 11005"/>
            <p:cNvSpPr/>
            <p:nvPr/>
          </p:nvSpPr>
          <p:spPr>
            <a:xfrm>
              <a:off x="19514545" y="2765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6" name="object 11006"/>
            <p:cNvSpPr/>
            <p:nvPr/>
          </p:nvSpPr>
          <p:spPr>
            <a:xfrm>
              <a:off x="19514545" y="27481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7" name="object 11007"/>
            <p:cNvSpPr/>
            <p:nvPr/>
          </p:nvSpPr>
          <p:spPr>
            <a:xfrm>
              <a:off x="19514545" y="2730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8" name="object 11008"/>
            <p:cNvSpPr/>
            <p:nvPr/>
          </p:nvSpPr>
          <p:spPr>
            <a:xfrm>
              <a:off x="19514545" y="2713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9" name="object 11009"/>
            <p:cNvSpPr/>
            <p:nvPr/>
          </p:nvSpPr>
          <p:spPr>
            <a:xfrm>
              <a:off x="19514545" y="2696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0" name="object 11010"/>
            <p:cNvSpPr/>
            <p:nvPr/>
          </p:nvSpPr>
          <p:spPr>
            <a:xfrm>
              <a:off x="19514545" y="267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1" name="object 11011"/>
            <p:cNvSpPr/>
            <p:nvPr/>
          </p:nvSpPr>
          <p:spPr>
            <a:xfrm>
              <a:off x="19514545" y="26618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2" name="object 11012"/>
            <p:cNvSpPr/>
            <p:nvPr/>
          </p:nvSpPr>
          <p:spPr>
            <a:xfrm>
              <a:off x="19514545" y="26446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3" name="object 11013"/>
            <p:cNvSpPr/>
            <p:nvPr/>
          </p:nvSpPr>
          <p:spPr>
            <a:xfrm>
              <a:off x="19514545" y="2627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4" name="object 11014"/>
            <p:cNvSpPr/>
            <p:nvPr/>
          </p:nvSpPr>
          <p:spPr>
            <a:xfrm>
              <a:off x="19514545" y="26101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5" name="object 11015"/>
            <p:cNvSpPr/>
            <p:nvPr/>
          </p:nvSpPr>
          <p:spPr>
            <a:xfrm>
              <a:off x="19514545" y="2592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6" name="object 11016"/>
            <p:cNvSpPr/>
            <p:nvPr/>
          </p:nvSpPr>
          <p:spPr>
            <a:xfrm>
              <a:off x="19514545" y="25756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7" name="object 11017"/>
            <p:cNvSpPr/>
            <p:nvPr/>
          </p:nvSpPr>
          <p:spPr>
            <a:xfrm>
              <a:off x="19514545" y="25583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8" name="object 11018"/>
            <p:cNvSpPr/>
            <p:nvPr/>
          </p:nvSpPr>
          <p:spPr>
            <a:xfrm>
              <a:off x="19514545" y="25411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9" name="object 11019"/>
            <p:cNvSpPr/>
            <p:nvPr/>
          </p:nvSpPr>
          <p:spPr>
            <a:xfrm>
              <a:off x="19514545" y="2523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0" name="object 11020"/>
            <p:cNvSpPr/>
            <p:nvPr/>
          </p:nvSpPr>
          <p:spPr>
            <a:xfrm>
              <a:off x="19514545" y="2506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1" name="object 11021"/>
            <p:cNvSpPr/>
            <p:nvPr/>
          </p:nvSpPr>
          <p:spPr>
            <a:xfrm>
              <a:off x="19514545" y="24893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2" name="object 11022"/>
            <p:cNvSpPr/>
            <p:nvPr/>
          </p:nvSpPr>
          <p:spPr>
            <a:xfrm>
              <a:off x="19514545" y="24721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3" name="object 11023"/>
            <p:cNvSpPr/>
            <p:nvPr/>
          </p:nvSpPr>
          <p:spPr>
            <a:xfrm>
              <a:off x="19514545" y="2454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4" name="object 11024"/>
            <p:cNvSpPr/>
            <p:nvPr/>
          </p:nvSpPr>
          <p:spPr>
            <a:xfrm>
              <a:off x="19514545" y="2437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5" name="object 11025"/>
            <p:cNvSpPr/>
            <p:nvPr/>
          </p:nvSpPr>
          <p:spPr>
            <a:xfrm>
              <a:off x="19514545" y="24203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6" name="object 11026"/>
            <p:cNvSpPr/>
            <p:nvPr/>
          </p:nvSpPr>
          <p:spPr>
            <a:xfrm>
              <a:off x="19514545" y="24088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7" name="object 11027"/>
            <p:cNvSpPr/>
            <p:nvPr/>
          </p:nvSpPr>
          <p:spPr>
            <a:xfrm>
              <a:off x="19514545" y="24088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8" name="object 11028"/>
            <p:cNvSpPr/>
            <p:nvPr/>
          </p:nvSpPr>
          <p:spPr>
            <a:xfrm>
              <a:off x="19531814" y="24088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9" name="object 11029"/>
            <p:cNvSpPr/>
            <p:nvPr/>
          </p:nvSpPr>
          <p:spPr>
            <a:xfrm>
              <a:off x="19499341" y="2420234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69">
                  <a:moveTo>
                    <a:pt x="11392" y="26302"/>
                  </a:moveTo>
                  <a:lnTo>
                    <a:pt x="11392" y="0"/>
                  </a:lnTo>
                </a:path>
                <a:path w="11430" h="26669">
                  <a:moveTo>
                    <a:pt x="0" y="0"/>
                  </a:moveTo>
                  <a:lnTo>
                    <a:pt x="0" y="263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0" name="object 11030"/>
            <p:cNvSpPr/>
            <p:nvPr/>
          </p:nvSpPr>
          <p:spPr>
            <a:xfrm>
              <a:off x="19504485" y="241750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1" name="object 11031"/>
            <p:cNvSpPr/>
            <p:nvPr/>
          </p:nvSpPr>
          <p:spPr>
            <a:xfrm>
              <a:off x="19508806" y="2411753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2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28"/>
                  </a:lnTo>
                  <a:lnTo>
                    <a:pt x="0" y="862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2" name="object 11032"/>
            <p:cNvSpPr/>
            <p:nvPr/>
          </p:nvSpPr>
          <p:spPr>
            <a:xfrm>
              <a:off x="19498736" y="2401697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10062" y="0"/>
                  </a:moveTo>
                  <a:lnTo>
                    <a:pt x="10062" y="15790"/>
                  </a:lnTo>
                  <a:lnTo>
                    <a:pt x="2858" y="15790"/>
                  </a:lnTo>
                  <a:lnTo>
                    <a:pt x="2858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3" name="object 11033"/>
            <p:cNvSpPr/>
            <p:nvPr/>
          </p:nvSpPr>
          <p:spPr>
            <a:xfrm>
              <a:off x="19501714" y="2416820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4">
                  <a:moveTo>
                    <a:pt x="6806" y="29716"/>
                  </a:moveTo>
                  <a:lnTo>
                    <a:pt x="6806" y="0"/>
                  </a:lnTo>
                  <a:lnTo>
                    <a:pt x="0" y="0"/>
                  </a:lnTo>
                  <a:lnTo>
                    <a:pt x="0" y="297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4" name="object 11034"/>
            <p:cNvSpPr/>
            <p:nvPr/>
          </p:nvSpPr>
          <p:spPr>
            <a:xfrm>
              <a:off x="19508806" y="2401694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6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5" name="object 11035"/>
            <p:cNvSpPr/>
            <p:nvPr/>
          </p:nvSpPr>
          <p:spPr>
            <a:xfrm>
              <a:off x="19499341" y="2446840"/>
              <a:ext cx="11430" cy="281305"/>
            </a:xfrm>
            <a:custGeom>
              <a:avLst/>
              <a:gdLst/>
              <a:ahLst/>
              <a:cxnLst/>
              <a:rect l="l" t="t" r="r" b="b"/>
              <a:pathLst>
                <a:path w="11430" h="281305">
                  <a:moveTo>
                    <a:pt x="11392" y="0"/>
                  </a:moveTo>
                  <a:lnTo>
                    <a:pt x="11392" y="280693"/>
                  </a:lnTo>
                </a:path>
                <a:path w="11430" h="281305">
                  <a:moveTo>
                    <a:pt x="0" y="280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6" name="object 11036"/>
            <p:cNvSpPr/>
            <p:nvPr/>
          </p:nvSpPr>
          <p:spPr>
            <a:xfrm>
              <a:off x="19504485" y="2446247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w="0" h="281939">
                  <a:moveTo>
                    <a:pt x="0" y="2817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7" name="object 11037"/>
            <p:cNvSpPr/>
            <p:nvPr/>
          </p:nvSpPr>
          <p:spPr>
            <a:xfrm>
              <a:off x="19501714" y="2446537"/>
              <a:ext cx="6985" cy="281305"/>
            </a:xfrm>
            <a:custGeom>
              <a:avLst/>
              <a:gdLst/>
              <a:ahLst/>
              <a:cxnLst/>
              <a:rect l="l" t="t" r="r" b="b"/>
              <a:pathLst>
                <a:path w="6984" h="281305">
                  <a:moveTo>
                    <a:pt x="6806" y="0"/>
                  </a:moveTo>
                  <a:lnTo>
                    <a:pt x="6806" y="281007"/>
                  </a:lnTo>
                </a:path>
                <a:path w="6984" h="281305">
                  <a:moveTo>
                    <a:pt x="0" y="2810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8" name="object 11038"/>
            <p:cNvSpPr/>
            <p:nvPr/>
          </p:nvSpPr>
          <p:spPr>
            <a:xfrm>
              <a:off x="19536106" y="19503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9" name="object 11039"/>
            <p:cNvSpPr/>
            <p:nvPr/>
          </p:nvSpPr>
          <p:spPr>
            <a:xfrm>
              <a:off x="19536106" y="1967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0" name="object 11040"/>
            <p:cNvSpPr/>
            <p:nvPr/>
          </p:nvSpPr>
          <p:spPr>
            <a:xfrm>
              <a:off x="19536106" y="1984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1" name="object 11041"/>
            <p:cNvSpPr/>
            <p:nvPr/>
          </p:nvSpPr>
          <p:spPr>
            <a:xfrm>
              <a:off x="19536106" y="2002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2" name="object 11042"/>
            <p:cNvSpPr/>
            <p:nvPr/>
          </p:nvSpPr>
          <p:spPr>
            <a:xfrm>
              <a:off x="19536106" y="20193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3" name="object 11043"/>
            <p:cNvSpPr/>
            <p:nvPr/>
          </p:nvSpPr>
          <p:spPr>
            <a:xfrm>
              <a:off x="19536106" y="20365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4" name="object 11044"/>
            <p:cNvSpPr/>
            <p:nvPr/>
          </p:nvSpPr>
          <p:spPr>
            <a:xfrm>
              <a:off x="19536106" y="20538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5" name="object 11045"/>
            <p:cNvSpPr/>
            <p:nvPr/>
          </p:nvSpPr>
          <p:spPr>
            <a:xfrm>
              <a:off x="19536106" y="20710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6" name="object 11046"/>
            <p:cNvSpPr/>
            <p:nvPr/>
          </p:nvSpPr>
          <p:spPr>
            <a:xfrm>
              <a:off x="19536106" y="2088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7" name="object 11047"/>
            <p:cNvSpPr/>
            <p:nvPr/>
          </p:nvSpPr>
          <p:spPr>
            <a:xfrm>
              <a:off x="19536106" y="21055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8" name="object 11048"/>
            <p:cNvSpPr/>
            <p:nvPr/>
          </p:nvSpPr>
          <p:spPr>
            <a:xfrm>
              <a:off x="19536106" y="21228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9" name="object 11049"/>
            <p:cNvSpPr/>
            <p:nvPr/>
          </p:nvSpPr>
          <p:spPr>
            <a:xfrm>
              <a:off x="19536106" y="21400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0" name="object 11050"/>
            <p:cNvSpPr/>
            <p:nvPr/>
          </p:nvSpPr>
          <p:spPr>
            <a:xfrm>
              <a:off x="19536106" y="21573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1" name="object 11051"/>
            <p:cNvSpPr/>
            <p:nvPr/>
          </p:nvSpPr>
          <p:spPr>
            <a:xfrm>
              <a:off x="19536106" y="21745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2" name="object 11052"/>
            <p:cNvSpPr/>
            <p:nvPr/>
          </p:nvSpPr>
          <p:spPr>
            <a:xfrm>
              <a:off x="19536106" y="2191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3" name="object 11053"/>
            <p:cNvSpPr/>
            <p:nvPr/>
          </p:nvSpPr>
          <p:spPr>
            <a:xfrm>
              <a:off x="19536106" y="2209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4" name="object 11054"/>
            <p:cNvSpPr/>
            <p:nvPr/>
          </p:nvSpPr>
          <p:spPr>
            <a:xfrm>
              <a:off x="19536106" y="22263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5" name="object 11055"/>
            <p:cNvSpPr/>
            <p:nvPr/>
          </p:nvSpPr>
          <p:spPr>
            <a:xfrm>
              <a:off x="19536106" y="22435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6" name="object 11056"/>
            <p:cNvSpPr/>
            <p:nvPr/>
          </p:nvSpPr>
          <p:spPr>
            <a:xfrm>
              <a:off x="19536106" y="2260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7" name="object 11057"/>
            <p:cNvSpPr/>
            <p:nvPr/>
          </p:nvSpPr>
          <p:spPr>
            <a:xfrm>
              <a:off x="19536106" y="22780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8" name="object 11058"/>
            <p:cNvSpPr/>
            <p:nvPr/>
          </p:nvSpPr>
          <p:spPr>
            <a:xfrm>
              <a:off x="19536106" y="2295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9" name="object 11059"/>
            <p:cNvSpPr/>
            <p:nvPr/>
          </p:nvSpPr>
          <p:spPr>
            <a:xfrm>
              <a:off x="19536106" y="23125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0" name="object 11060"/>
            <p:cNvSpPr/>
            <p:nvPr/>
          </p:nvSpPr>
          <p:spPr>
            <a:xfrm>
              <a:off x="19536106" y="23298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1" name="object 11061"/>
            <p:cNvSpPr/>
            <p:nvPr/>
          </p:nvSpPr>
          <p:spPr>
            <a:xfrm>
              <a:off x="19536106" y="23470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2" name="object 11062"/>
            <p:cNvSpPr/>
            <p:nvPr/>
          </p:nvSpPr>
          <p:spPr>
            <a:xfrm>
              <a:off x="19536106" y="23643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3" name="object 11063"/>
            <p:cNvSpPr/>
            <p:nvPr/>
          </p:nvSpPr>
          <p:spPr>
            <a:xfrm>
              <a:off x="19536106" y="23815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4" name="object 11064"/>
            <p:cNvSpPr/>
            <p:nvPr/>
          </p:nvSpPr>
          <p:spPr>
            <a:xfrm>
              <a:off x="19536106" y="23916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5" name="object 11065"/>
            <p:cNvSpPr/>
            <p:nvPr/>
          </p:nvSpPr>
          <p:spPr>
            <a:xfrm>
              <a:off x="19530347" y="23945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6" name="object 11066"/>
            <p:cNvSpPr/>
            <p:nvPr/>
          </p:nvSpPr>
          <p:spPr>
            <a:xfrm>
              <a:off x="19514545" y="23945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7" name="object 11067"/>
            <p:cNvSpPr/>
            <p:nvPr/>
          </p:nvSpPr>
          <p:spPr>
            <a:xfrm>
              <a:off x="19514545" y="23930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8" name="object 11068"/>
            <p:cNvSpPr/>
            <p:nvPr/>
          </p:nvSpPr>
          <p:spPr>
            <a:xfrm>
              <a:off x="19514545" y="23758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9" name="object 11069"/>
            <p:cNvSpPr/>
            <p:nvPr/>
          </p:nvSpPr>
          <p:spPr>
            <a:xfrm>
              <a:off x="19514545" y="23585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0" name="object 11070"/>
            <p:cNvSpPr/>
            <p:nvPr/>
          </p:nvSpPr>
          <p:spPr>
            <a:xfrm>
              <a:off x="19514545" y="23413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1" name="object 11071"/>
            <p:cNvSpPr/>
            <p:nvPr/>
          </p:nvSpPr>
          <p:spPr>
            <a:xfrm>
              <a:off x="19514545" y="23240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2" name="object 11072"/>
            <p:cNvSpPr/>
            <p:nvPr/>
          </p:nvSpPr>
          <p:spPr>
            <a:xfrm>
              <a:off x="19514545" y="2306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3" name="object 11073"/>
            <p:cNvSpPr/>
            <p:nvPr/>
          </p:nvSpPr>
          <p:spPr>
            <a:xfrm>
              <a:off x="19514545" y="22895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4" name="object 11074"/>
            <p:cNvSpPr/>
            <p:nvPr/>
          </p:nvSpPr>
          <p:spPr>
            <a:xfrm>
              <a:off x="19514545" y="22723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5" name="object 11075"/>
            <p:cNvSpPr/>
            <p:nvPr/>
          </p:nvSpPr>
          <p:spPr>
            <a:xfrm>
              <a:off x="19514545" y="22550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6" name="object 11076"/>
            <p:cNvSpPr/>
            <p:nvPr/>
          </p:nvSpPr>
          <p:spPr>
            <a:xfrm>
              <a:off x="19514545" y="2237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7" name="object 11077"/>
            <p:cNvSpPr/>
            <p:nvPr/>
          </p:nvSpPr>
          <p:spPr>
            <a:xfrm>
              <a:off x="19514545" y="2220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8" name="object 11078"/>
            <p:cNvSpPr/>
            <p:nvPr/>
          </p:nvSpPr>
          <p:spPr>
            <a:xfrm>
              <a:off x="19514545" y="22033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9" name="object 11079"/>
            <p:cNvSpPr/>
            <p:nvPr/>
          </p:nvSpPr>
          <p:spPr>
            <a:xfrm>
              <a:off x="19514545" y="21860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0" name="object 11080"/>
            <p:cNvSpPr/>
            <p:nvPr/>
          </p:nvSpPr>
          <p:spPr>
            <a:xfrm>
              <a:off x="19514545" y="21688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1" name="object 11081"/>
            <p:cNvSpPr/>
            <p:nvPr/>
          </p:nvSpPr>
          <p:spPr>
            <a:xfrm>
              <a:off x="19514545" y="21515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2" name="object 11082"/>
            <p:cNvSpPr/>
            <p:nvPr/>
          </p:nvSpPr>
          <p:spPr>
            <a:xfrm>
              <a:off x="19514545" y="21343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3" name="object 11083"/>
            <p:cNvSpPr/>
            <p:nvPr/>
          </p:nvSpPr>
          <p:spPr>
            <a:xfrm>
              <a:off x="19514545" y="2117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4" name="object 11084"/>
            <p:cNvSpPr/>
            <p:nvPr/>
          </p:nvSpPr>
          <p:spPr>
            <a:xfrm>
              <a:off x="19514545" y="20998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5" name="object 11085"/>
            <p:cNvSpPr/>
            <p:nvPr/>
          </p:nvSpPr>
          <p:spPr>
            <a:xfrm>
              <a:off x="19514545" y="2082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6" name="object 11086"/>
            <p:cNvSpPr/>
            <p:nvPr/>
          </p:nvSpPr>
          <p:spPr>
            <a:xfrm>
              <a:off x="19514545" y="2065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7" name="object 11087"/>
            <p:cNvSpPr/>
            <p:nvPr/>
          </p:nvSpPr>
          <p:spPr>
            <a:xfrm>
              <a:off x="19514545" y="2048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8" name="object 11088"/>
            <p:cNvSpPr/>
            <p:nvPr/>
          </p:nvSpPr>
          <p:spPr>
            <a:xfrm>
              <a:off x="19514545" y="2030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9" name="object 11089"/>
            <p:cNvSpPr/>
            <p:nvPr/>
          </p:nvSpPr>
          <p:spPr>
            <a:xfrm>
              <a:off x="19514545" y="20135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0" name="object 11090"/>
            <p:cNvSpPr/>
            <p:nvPr/>
          </p:nvSpPr>
          <p:spPr>
            <a:xfrm>
              <a:off x="19514545" y="19963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1" name="object 11091"/>
            <p:cNvSpPr/>
            <p:nvPr/>
          </p:nvSpPr>
          <p:spPr>
            <a:xfrm>
              <a:off x="19514545" y="19790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2" name="object 11092"/>
            <p:cNvSpPr/>
            <p:nvPr/>
          </p:nvSpPr>
          <p:spPr>
            <a:xfrm>
              <a:off x="19514545" y="196181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3" name="object 11093"/>
            <p:cNvSpPr/>
            <p:nvPr/>
          </p:nvSpPr>
          <p:spPr>
            <a:xfrm>
              <a:off x="19514545" y="1950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4" name="object 11094"/>
            <p:cNvSpPr/>
            <p:nvPr/>
          </p:nvSpPr>
          <p:spPr>
            <a:xfrm>
              <a:off x="19514545" y="19503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5" name="object 11095"/>
            <p:cNvSpPr/>
            <p:nvPr/>
          </p:nvSpPr>
          <p:spPr>
            <a:xfrm>
              <a:off x="19531814" y="19503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6" name="object 11096"/>
            <p:cNvSpPr/>
            <p:nvPr/>
          </p:nvSpPr>
          <p:spPr>
            <a:xfrm>
              <a:off x="19499341" y="2356555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69">
                  <a:moveTo>
                    <a:pt x="11392" y="0"/>
                  </a:moveTo>
                  <a:lnTo>
                    <a:pt x="11392" y="26313"/>
                  </a:lnTo>
                </a:path>
                <a:path w="11430" h="26669">
                  <a:moveTo>
                    <a:pt x="0" y="26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7" name="object 11097"/>
            <p:cNvSpPr/>
            <p:nvPr/>
          </p:nvSpPr>
          <p:spPr>
            <a:xfrm>
              <a:off x="19504485" y="235713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8" name="object 11098"/>
            <p:cNvSpPr/>
            <p:nvPr/>
          </p:nvSpPr>
          <p:spPr>
            <a:xfrm>
              <a:off x="19508806" y="2383003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3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9" name="object 11099"/>
            <p:cNvSpPr/>
            <p:nvPr/>
          </p:nvSpPr>
          <p:spPr>
            <a:xfrm>
              <a:off x="19498736" y="2382996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10062" y="18701"/>
                  </a:moveTo>
                  <a:lnTo>
                    <a:pt x="10062" y="2889"/>
                  </a:lnTo>
                  <a:lnTo>
                    <a:pt x="2858" y="2889"/>
                  </a:lnTo>
                  <a:lnTo>
                    <a:pt x="2858" y="0"/>
                  </a:lnTo>
                  <a:lnTo>
                    <a:pt x="0" y="0"/>
                  </a:lnTo>
                  <a:lnTo>
                    <a:pt x="0" y="18701"/>
                  </a:lnTo>
                  <a:lnTo>
                    <a:pt x="10062" y="18701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0" name="object 11100"/>
            <p:cNvSpPr/>
            <p:nvPr/>
          </p:nvSpPr>
          <p:spPr>
            <a:xfrm>
              <a:off x="19501714" y="2356555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4">
                  <a:moveTo>
                    <a:pt x="6806" y="0"/>
                  </a:moveTo>
                  <a:lnTo>
                    <a:pt x="6806" y="29716"/>
                  </a:lnTo>
                  <a:lnTo>
                    <a:pt x="0" y="297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1" name="object 11101"/>
            <p:cNvSpPr/>
            <p:nvPr/>
          </p:nvSpPr>
          <p:spPr>
            <a:xfrm>
              <a:off x="19508806" y="2391607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8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83"/>
                  </a:lnTo>
                  <a:lnTo>
                    <a:pt x="0" y="10083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2" name="object 11102"/>
            <p:cNvSpPr/>
            <p:nvPr/>
          </p:nvSpPr>
          <p:spPr>
            <a:xfrm>
              <a:off x="19462801" y="2397367"/>
              <a:ext cx="36195" cy="8890"/>
            </a:xfrm>
            <a:custGeom>
              <a:avLst/>
              <a:gdLst/>
              <a:ahLst/>
              <a:cxnLst/>
              <a:rect l="l" t="t" r="r" b="b"/>
              <a:pathLst>
                <a:path w="36194" h="8889">
                  <a:moveTo>
                    <a:pt x="0" y="8628"/>
                  </a:moveTo>
                  <a:lnTo>
                    <a:pt x="0" y="0"/>
                  </a:lnTo>
                  <a:lnTo>
                    <a:pt x="35936" y="0"/>
                  </a:lnTo>
                  <a:lnTo>
                    <a:pt x="35936" y="8628"/>
                  </a:lnTo>
                  <a:lnTo>
                    <a:pt x="0" y="862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3" name="object 11103"/>
            <p:cNvSpPr/>
            <p:nvPr/>
          </p:nvSpPr>
          <p:spPr>
            <a:xfrm>
              <a:off x="12932233" y="3077303"/>
              <a:ext cx="50800" cy="170180"/>
            </a:xfrm>
            <a:custGeom>
              <a:avLst/>
              <a:gdLst/>
              <a:ahLst/>
              <a:cxnLst/>
              <a:rect l="l" t="t" r="r" b="b"/>
              <a:pathLst>
                <a:path w="50800" h="170180">
                  <a:moveTo>
                    <a:pt x="0" y="169638"/>
                  </a:moveTo>
                  <a:lnTo>
                    <a:pt x="0" y="0"/>
                  </a:lnTo>
                  <a:lnTo>
                    <a:pt x="50323" y="0"/>
                  </a:lnTo>
                  <a:lnTo>
                    <a:pt x="50323" y="169638"/>
                  </a:lnTo>
                  <a:lnTo>
                    <a:pt x="0" y="169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4" name="object 11104"/>
            <p:cNvSpPr/>
            <p:nvPr/>
          </p:nvSpPr>
          <p:spPr>
            <a:xfrm>
              <a:off x="12880499" y="3403653"/>
              <a:ext cx="93980" cy="140970"/>
            </a:xfrm>
            <a:custGeom>
              <a:avLst/>
              <a:gdLst/>
              <a:ahLst/>
              <a:cxnLst/>
              <a:rect l="l" t="t" r="r" b="b"/>
              <a:pathLst>
                <a:path w="93979" h="140970">
                  <a:moveTo>
                    <a:pt x="0" y="140875"/>
                  </a:moveTo>
                  <a:lnTo>
                    <a:pt x="0" y="0"/>
                  </a:lnTo>
                  <a:lnTo>
                    <a:pt x="93431" y="0"/>
                  </a:lnTo>
                  <a:lnTo>
                    <a:pt x="93431" y="140875"/>
                  </a:lnTo>
                  <a:lnTo>
                    <a:pt x="0" y="14087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5" name="object 11105"/>
            <p:cNvSpPr/>
            <p:nvPr/>
          </p:nvSpPr>
          <p:spPr>
            <a:xfrm>
              <a:off x="12880499" y="3255565"/>
              <a:ext cx="93980" cy="139700"/>
            </a:xfrm>
            <a:custGeom>
              <a:avLst/>
              <a:gdLst/>
              <a:ahLst/>
              <a:cxnLst/>
              <a:rect l="l" t="t" r="r" b="b"/>
              <a:pathLst>
                <a:path w="93979" h="139700">
                  <a:moveTo>
                    <a:pt x="0" y="139440"/>
                  </a:moveTo>
                  <a:lnTo>
                    <a:pt x="0" y="0"/>
                  </a:lnTo>
                  <a:lnTo>
                    <a:pt x="93431" y="0"/>
                  </a:lnTo>
                  <a:lnTo>
                    <a:pt x="93431" y="139440"/>
                  </a:lnTo>
                  <a:lnTo>
                    <a:pt x="0" y="13944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6" name="object 11106"/>
            <p:cNvSpPr/>
            <p:nvPr/>
          </p:nvSpPr>
          <p:spPr>
            <a:xfrm>
              <a:off x="12852812" y="321997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7" name="object 11107"/>
            <p:cNvSpPr/>
            <p:nvPr/>
          </p:nvSpPr>
          <p:spPr>
            <a:xfrm>
              <a:off x="12875810" y="321997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8" name="object 11108"/>
            <p:cNvSpPr/>
            <p:nvPr/>
          </p:nvSpPr>
          <p:spPr>
            <a:xfrm>
              <a:off x="12897350" y="321997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9" name="object 11109"/>
            <p:cNvSpPr/>
            <p:nvPr/>
          </p:nvSpPr>
          <p:spPr>
            <a:xfrm>
              <a:off x="12871872" y="324695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 h="0">
                  <a:moveTo>
                    <a:pt x="6035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0" name="object 11110"/>
            <p:cNvSpPr/>
            <p:nvPr/>
          </p:nvSpPr>
          <p:spPr>
            <a:xfrm>
              <a:off x="12847438" y="3221071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93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1" name="object 11111"/>
            <p:cNvSpPr/>
            <p:nvPr/>
          </p:nvSpPr>
          <p:spPr>
            <a:xfrm>
              <a:off x="12848509" y="35678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2" name="object 11112"/>
            <p:cNvSpPr/>
            <p:nvPr/>
          </p:nvSpPr>
          <p:spPr>
            <a:xfrm>
              <a:off x="12848510" y="35463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3" name="object 11113"/>
            <p:cNvSpPr/>
            <p:nvPr/>
          </p:nvSpPr>
          <p:spPr>
            <a:xfrm>
              <a:off x="12848510" y="352474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4" name="object 11114"/>
            <p:cNvSpPr/>
            <p:nvPr/>
          </p:nvSpPr>
          <p:spPr>
            <a:xfrm>
              <a:off x="12848510" y="35017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5" name="object 11115"/>
            <p:cNvSpPr/>
            <p:nvPr/>
          </p:nvSpPr>
          <p:spPr>
            <a:xfrm>
              <a:off x="12848510" y="34801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6" name="object 11116"/>
            <p:cNvSpPr/>
            <p:nvPr/>
          </p:nvSpPr>
          <p:spPr>
            <a:xfrm>
              <a:off x="12848510" y="34586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7" name="object 11117"/>
            <p:cNvSpPr/>
            <p:nvPr/>
          </p:nvSpPr>
          <p:spPr>
            <a:xfrm>
              <a:off x="12848510" y="343562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8" name="object 11118"/>
            <p:cNvSpPr/>
            <p:nvPr/>
          </p:nvSpPr>
          <p:spPr>
            <a:xfrm>
              <a:off x="12848510" y="341406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9" name="object 11119"/>
            <p:cNvSpPr/>
            <p:nvPr/>
          </p:nvSpPr>
          <p:spPr>
            <a:xfrm>
              <a:off x="12848510" y="339106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0" name="object 11120"/>
            <p:cNvSpPr/>
            <p:nvPr/>
          </p:nvSpPr>
          <p:spPr>
            <a:xfrm>
              <a:off x="12848510" y="336948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1" name="object 11121"/>
            <p:cNvSpPr/>
            <p:nvPr/>
          </p:nvSpPr>
          <p:spPr>
            <a:xfrm>
              <a:off x="12848510" y="334794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2" name="object 11122"/>
            <p:cNvSpPr/>
            <p:nvPr/>
          </p:nvSpPr>
          <p:spPr>
            <a:xfrm>
              <a:off x="12848510" y="33249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3" name="object 11123"/>
            <p:cNvSpPr/>
            <p:nvPr/>
          </p:nvSpPr>
          <p:spPr>
            <a:xfrm>
              <a:off x="12848510" y="33033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4" name="object 11124"/>
            <p:cNvSpPr/>
            <p:nvPr/>
          </p:nvSpPr>
          <p:spPr>
            <a:xfrm>
              <a:off x="12848510" y="32818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5" name="object 11125"/>
            <p:cNvSpPr/>
            <p:nvPr/>
          </p:nvSpPr>
          <p:spPr>
            <a:xfrm>
              <a:off x="12848510" y="32587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6" name="object 11126"/>
            <p:cNvSpPr/>
            <p:nvPr/>
          </p:nvSpPr>
          <p:spPr>
            <a:xfrm>
              <a:off x="12848510" y="323725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7" name="object 11127"/>
            <p:cNvSpPr/>
            <p:nvPr/>
          </p:nvSpPr>
          <p:spPr>
            <a:xfrm>
              <a:off x="12847440" y="3221086"/>
              <a:ext cx="0" cy="365125"/>
            </a:xfrm>
            <a:custGeom>
              <a:avLst/>
              <a:gdLst/>
              <a:ahLst/>
              <a:cxnLst/>
              <a:rect l="l" t="t" r="r" b="b"/>
              <a:pathLst>
                <a:path w="0" h="365125">
                  <a:moveTo>
                    <a:pt x="0" y="36510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8" name="object 11128"/>
            <p:cNvSpPr/>
            <p:nvPr/>
          </p:nvSpPr>
          <p:spPr>
            <a:xfrm>
              <a:off x="12871876" y="3246959"/>
              <a:ext cx="0" cy="339725"/>
            </a:xfrm>
            <a:custGeom>
              <a:avLst/>
              <a:gdLst/>
              <a:ahLst/>
              <a:cxnLst/>
              <a:rect l="l" t="t" r="r" b="b"/>
              <a:pathLst>
                <a:path w="0" h="339725">
                  <a:moveTo>
                    <a:pt x="0" y="33923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9" name="object 11129"/>
            <p:cNvSpPr/>
            <p:nvPr/>
          </p:nvSpPr>
          <p:spPr>
            <a:xfrm>
              <a:off x="12158858" y="23211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0" name="object 11130"/>
            <p:cNvSpPr/>
            <p:nvPr/>
          </p:nvSpPr>
          <p:spPr>
            <a:xfrm>
              <a:off x="12173228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1" name="object 11131"/>
            <p:cNvSpPr/>
            <p:nvPr/>
          </p:nvSpPr>
          <p:spPr>
            <a:xfrm>
              <a:off x="12190489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2" name="object 11132"/>
            <p:cNvSpPr/>
            <p:nvPr/>
          </p:nvSpPr>
          <p:spPr>
            <a:xfrm>
              <a:off x="12207733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3" name="object 11133"/>
            <p:cNvSpPr/>
            <p:nvPr/>
          </p:nvSpPr>
          <p:spPr>
            <a:xfrm>
              <a:off x="12224979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4" name="object 11134"/>
            <p:cNvSpPr/>
            <p:nvPr/>
          </p:nvSpPr>
          <p:spPr>
            <a:xfrm>
              <a:off x="12242225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5" name="object 11135"/>
            <p:cNvSpPr/>
            <p:nvPr/>
          </p:nvSpPr>
          <p:spPr>
            <a:xfrm>
              <a:off x="12259470" y="23211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6" name="object 11136"/>
            <p:cNvSpPr/>
            <p:nvPr/>
          </p:nvSpPr>
          <p:spPr>
            <a:xfrm>
              <a:off x="12262362" y="23183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7" name="object 11137"/>
            <p:cNvSpPr/>
            <p:nvPr/>
          </p:nvSpPr>
          <p:spPr>
            <a:xfrm>
              <a:off x="12262362" y="23039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8" name="object 11138"/>
            <p:cNvSpPr/>
            <p:nvPr/>
          </p:nvSpPr>
          <p:spPr>
            <a:xfrm>
              <a:off x="12258038" y="230393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9" name="object 11139"/>
            <p:cNvSpPr/>
            <p:nvPr/>
          </p:nvSpPr>
          <p:spPr>
            <a:xfrm>
              <a:off x="12240792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0" name="object 11140"/>
            <p:cNvSpPr/>
            <p:nvPr/>
          </p:nvSpPr>
          <p:spPr>
            <a:xfrm>
              <a:off x="12223530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1" name="object 11141"/>
            <p:cNvSpPr/>
            <p:nvPr/>
          </p:nvSpPr>
          <p:spPr>
            <a:xfrm>
              <a:off x="12206289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2" name="object 11142"/>
            <p:cNvSpPr/>
            <p:nvPr/>
          </p:nvSpPr>
          <p:spPr>
            <a:xfrm>
              <a:off x="12189044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3" name="object 11143"/>
            <p:cNvSpPr/>
            <p:nvPr/>
          </p:nvSpPr>
          <p:spPr>
            <a:xfrm>
              <a:off x="12174678" y="2303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4" name="object 11144"/>
            <p:cNvSpPr/>
            <p:nvPr/>
          </p:nvSpPr>
          <p:spPr>
            <a:xfrm>
              <a:off x="12174666" y="23010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5" name="object 11145"/>
            <p:cNvSpPr/>
            <p:nvPr/>
          </p:nvSpPr>
          <p:spPr>
            <a:xfrm>
              <a:off x="12174666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6" name="object 11146"/>
            <p:cNvSpPr/>
            <p:nvPr/>
          </p:nvSpPr>
          <p:spPr>
            <a:xfrm>
              <a:off x="12174666" y="2266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7" name="object 11147"/>
            <p:cNvSpPr/>
            <p:nvPr/>
          </p:nvSpPr>
          <p:spPr>
            <a:xfrm>
              <a:off x="12174666" y="22493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8" name="object 11148"/>
            <p:cNvSpPr/>
            <p:nvPr/>
          </p:nvSpPr>
          <p:spPr>
            <a:xfrm>
              <a:off x="12174666" y="2232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9" name="object 11149"/>
            <p:cNvSpPr/>
            <p:nvPr/>
          </p:nvSpPr>
          <p:spPr>
            <a:xfrm>
              <a:off x="12174666" y="22148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0" name="object 11150"/>
            <p:cNvSpPr/>
            <p:nvPr/>
          </p:nvSpPr>
          <p:spPr>
            <a:xfrm>
              <a:off x="12174666" y="21975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1" name="object 11151"/>
            <p:cNvSpPr/>
            <p:nvPr/>
          </p:nvSpPr>
          <p:spPr>
            <a:xfrm>
              <a:off x="12174666" y="21803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2" name="object 11152"/>
            <p:cNvSpPr/>
            <p:nvPr/>
          </p:nvSpPr>
          <p:spPr>
            <a:xfrm>
              <a:off x="12174666" y="21630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3" name="object 11153"/>
            <p:cNvSpPr/>
            <p:nvPr/>
          </p:nvSpPr>
          <p:spPr>
            <a:xfrm>
              <a:off x="12174666" y="2145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4" name="object 11154"/>
            <p:cNvSpPr/>
            <p:nvPr/>
          </p:nvSpPr>
          <p:spPr>
            <a:xfrm>
              <a:off x="12174666" y="21285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5" name="object 11155"/>
            <p:cNvSpPr/>
            <p:nvPr/>
          </p:nvSpPr>
          <p:spPr>
            <a:xfrm>
              <a:off x="12174666" y="21113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6" name="object 11156"/>
            <p:cNvSpPr/>
            <p:nvPr/>
          </p:nvSpPr>
          <p:spPr>
            <a:xfrm>
              <a:off x="12174666" y="20940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7" name="object 11157"/>
            <p:cNvSpPr/>
            <p:nvPr/>
          </p:nvSpPr>
          <p:spPr>
            <a:xfrm>
              <a:off x="12174666" y="2076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8" name="object 11158"/>
            <p:cNvSpPr/>
            <p:nvPr/>
          </p:nvSpPr>
          <p:spPr>
            <a:xfrm>
              <a:off x="12174666" y="2059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9" name="object 11159"/>
            <p:cNvSpPr/>
            <p:nvPr/>
          </p:nvSpPr>
          <p:spPr>
            <a:xfrm>
              <a:off x="12174666" y="20423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0" name="object 11160"/>
            <p:cNvSpPr/>
            <p:nvPr/>
          </p:nvSpPr>
          <p:spPr>
            <a:xfrm>
              <a:off x="12174666" y="20250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1" name="object 11161"/>
            <p:cNvSpPr/>
            <p:nvPr/>
          </p:nvSpPr>
          <p:spPr>
            <a:xfrm>
              <a:off x="12174666" y="20078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2" name="object 11162"/>
            <p:cNvSpPr/>
            <p:nvPr/>
          </p:nvSpPr>
          <p:spPr>
            <a:xfrm>
              <a:off x="12174666" y="19905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3" name="object 11163"/>
            <p:cNvSpPr/>
            <p:nvPr/>
          </p:nvSpPr>
          <p:spPr>
            <a:xfrm>
              <a:off x="12174666" y="19833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4" name="object 11164"/>
            <p:cNvSpPr/>
            <p:nvPr/>
          </p:nvSpPr>
          <p:spPr>
            <a:xfrm>
              <a:off x="12174666" y="19833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5" name="object 11165"/>
            <p:cNvSpPr/>
            <p:nvPr/>
          </p:nvSpPr>
          <p:spPr>
            <a:xfrm>
              <a:off x="12190489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6" name="object 11166"/>
            <p:cNvSpPr/>
            <p:nvPr/>
          </p:nvSpPr>
          <p:spPr>
            <a:xfrm>
              <a:off x="12207733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7" name="object 11167"/>
            <p:cNvSpPr/>
            <p:nvPr/>
          </p:nvSpPr>
          <p:spPr>
            <a:xfrm>
              <a:off x="12224979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8" name="object 11168"/>
            <p:cNvSpPr/>
            <p:nvPr/>
          </p:nvSpPr>
          <p:spPr>
            <a:xfrm>
              <a:off x="12242225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9" name="object 11169"/>
            <p:cNvSpPr/>
            <p:nvPr/>
          </p:nvSpPr>
          <p:spPr>
            <a:xfrm>
              <a:off x="12259470" y="19833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0" name="object 11170"/>
            <p:cNvSpPr/>
            <p:nvPr/>
          </p:nvSpPr>
          <p:spPr>
            <a:xfrm>
              <a:off x="12262362" y="19805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1" name="object 11171"/>
            <p:cNvSpPr/>
            <p:nvPr/>
          </p:nvSpPr>
          <p:spPr>
            <a:xfrm>
              <a:off x="12262362" y="1966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2" name="object 11172"/>
            <p:cNvSpPr/>
            <p:nvPr/>
          </p:nvSpPr>
          <p:spPr>
            <a:xfrm>
              <a:off x="12259483" y="19661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3" name="object 11173"/>
            <p:cNvSpPr/>
            <p:nvPr/>
          </p:nvSpPr>
          <p:spPr>
            <a:xfrm>
              <a:off x="12242213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4" name="object 11174"/>
            <p:cNvSpPr/>
            <p:nvPr/>
          </p:nvSpPr>
          <p:spPr>
            <a:xfrm>
              <a:off x="12224974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5" name="object 11175"/>
            <p:cNvSpPr/>
            <p:nvPr/>
          </p:nvSpPr>
          <p:spPr>
            <a:xfrm>
              <a:off x="12207707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6" name="object 11176"/>
            <p:cNvSpPr/>
            <p:nvPr/>
          </p:nvSpPr>
          <p:spPr>
            <a:xfrm>
              <a:off x="12190477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7" name="object 11177"/>
            <p:cNvSpPr/>
            <p:nvPr/>
          </p:nvSpPr>
          <p:spPr>
            <a:xfrm>
              <a:off x="12173206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8" name="object 11178"/>
            <p:cNvSpPr/>
            <p:nvPr/>
          </p:nvSpPr>
          <p:spPr>
            <a:xfrm>
              <a:off x="12158857" y="19661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9" name="object 11179"/>
            <p:cNvSpPr/>
            <p:nvPr/>
          </p:nvSpPr>
          <p:spPr>
            <a:xfrm>
              <a:off x="12158858" y="19661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0" name="object 11180"/>
            <p:cNvSpPr/>
            <p:nvPr/>
          </p:nvSpPr>
          <p:spPr>
            <a:xfrm>
              <a:off x="12158858" y="1980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1" name="object 11181"/>
            <p:cNvSpPr/>
            <p:nvPr/>
          </p:nvSpPr>
          <p:spPr>
            <a:xfrm>
              <a:off x="12158858" y="1997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2" name="object 11182"/>
            <p:cNvSpPr/>
            <p:nvPr/>
          </p:nvSpPr>
          <p:spPr>
            <a:xfrm>
              <a:off x="12158858" y="2014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3" name="object 11183"/>
            <p:cNvSpPr/>
            <p:nvPr/>
          </p:nvSpPr>
          <p:spPr>
            <a:xfrm>
              <a:off x="12158858" y="20322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4" name="object 11184"/>
            <p:cNvSpPr/>
            <p:nvPr/>
          </p:nvSpPr>
          <p:spPr>
            <a:xfrm>
              <a:off x="12158858" y="20494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5" name="object 11185"/>
            <p:cNvSpPr/>
            <p:nvPr/>
          </p:nvSpPr>
          <p:spPr>
            <a:xfrm>
              <a:off x="12158858" y="20667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6" name="object 11186"/>
            <p:cNvSpPr/>
            <p:nvPr/>
          </p:nvSpPr>
          <p:spPr>
            <a:xfrm>
              <a:off x="12158858" y="20840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7" name="object 11187"/>
            <p:cNvSpPr/>
            <p:nvPr/>
          </p:nvSpPr>
          <p:spPr>
            <a:xfrm>
              <a:off x="12158858" y="210125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8" name="object 11188"/>
            <p:cNvSpPr/>
            <p:nvPr/>
          </p:nvSpPr>
          <p:spPr>
            <a:xfrm>
              <a:off x="12158858" y="21184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9" name="object 11189"/>
            <p:cNvSpPr/>
            <p:nvPr/>
          </p:nvSpPr>
          <p:spPr>
            <a:xfrm>
              <a:off x="12158858" y="21357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0" name="object 11190"/>
            <p:cNvSpPr/>
            <p:nvPr/>
          </p:nvSpPr>
          <p:spPr>
            <a:xfrm>
              <a:off x="12158858" y="2153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1" name="object 11191"/>
            <p:cNvSpPr/>
            <p:nvPr/>
          </p:nvSpPr>
          <p:spPr>
            <a:xfrm>
              <a:off x="12158858" y="21702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2" name="object 11192"/>
            <p:cNvSpPr/>
            <p:nvPr/>
          </p:nvSpPr>
          <p:spPr>
            <a:xfrm>
              <a:off x="12158858" y="2187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3" name="object 11193"/>
            <p:cNvSpPr/>
            <p:nvPr/>
          </p:nvSpPr>
          <p:spPr>
            <a:xfrm>
              <a:off x="12158858" y="2204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4" name="object 11194"/>
            <p:cNvSpPr/>
            <p:nvPr/>
          </p:nvSpPr>
          <p:spPr>
            <a:xfrm>
              <a:off x="12158858" y="22219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5" name="object 11195"/>
            <p:cNvSpPr/>
            <p:nvPr/>
          </p:nvSpPr>
          <p:spPr>
            <a:xfrm>
              <a:off x="12158858" y="22392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6" name="object 11196"/>
            <p:cNvSpPr/>
            <p:nvPr/>
          </p:nvSpPr>
          <p:spPr>
            <a:xfrm>
              <a:off x="12158858" y="22565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7" name="object 11197"/>
            <p:cNvSpPr/>
            <p:nvPr/>
          </p:nvSpPr>
          <p:spPr>
            <a:xfrm>
              <a:off x="12158858" y="227375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8" name="object 11198"/>
            <p:cNvSpPr/>
            <p:nvPr/>
          </p:nvSpPr>
          <p:spPr>
            <a:xfrm>
              <a:off x="12158858" y="22910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9" name="object 11199"/>
            <p:cNvSpPr/>
            <p:nvPr/>
          </p:nvSpPr>
          <p:spPr>
            <a:xfrm>
              <a:off x="12158858" y="2308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0" name="object 11200"/>
            <p:cNvSpPr/>
            <p:nvPr/>
          </p:nvSpPr>
          <p:spPr>
            <a:xfrm>
              <a:off x="12158858" y="23183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1" name="object 11201"/>
            <p:cNvSpPr/>
            <p:nvPr/>
          </p:nvSpPr>
          <p:spPr>
            <a:xfrm>
              <a:off x="12387424" y="2303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2" name="object 11202"/>
            <p:cNvSpPr/>
            <p:nvPr/>
          </p:nvSpPr>
          <p:spPr>
            <a:xfrm>
              <a:off x="12370156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3" name="object 11203"/>
            <p:cNvSpPr/>
            <p:nvPr/>
          </p:nvSpPr>
          <p:spPr>
            <a:xfrm>
              <a:off x="12352908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4" name="object 11204"/>
            <p:cNvSpPr/>
            <p:nvPr/>
          </p:nvSpPr>
          <p:spPr>
            <a:xfrm>
              <a:off x="12335648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5" name="object 11205"/>
            <p:cNvSpPr/>
            <p:nvPr/>
          </p:nvSpPr>
          <p:spPr>
            <a:xfrm>
              <a:off x="12318409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6" name="object 11206"/>
            <p:cNvSpPr/>
            <p:nvPr/>
          </p:nvSpPr>
          <p:spPr>
            <a:xfrm>
              <a:off x="12304043" y="2303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7" name="object 11207"/>
            <p:cNvSpPr/>
            <p:nvPr/>
          </p:nvSpPr>
          <p:spPr>
            <a:xfrm>
              <a:off x="12304062" y="23039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8" name="object 11208"/>
            <p:cNvSpPr/>
            <p:nvPr/>
          </p:nvSpPr>
          <p:spPr>
            <a:xfrm>
              <a:off x="12304062" y="23183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9" name="object 11209"/>
            <p:cNvSpPr/>
            <p:nvPr/>
          </p:nvSpPr>
          <p:spPr>
            <a:xfrm>
              <a:off x="12304062" y="23211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0" name="object 11210"/>
            <p:cNvSpPr/>
            <p:nvPr/>
          </p:nvSpPr>
          <p:spPr>
            <a:xfrm>
              <a:off x="12318413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1" name="object 11211"/>
            <p:cNvSpPr/>
            <p:nvPr/>
          </p:nvSpPr>
          <p:spPr>
            <a:xfrm>
              <a:off x="12335676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2" name="object 11212"/>
            <p:cNvSpPr/>
            <p:nvPr/>
          </p:nvSpPr>
          <p:spPr>
            <a:xfrm>
              <a:off x="12352921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3" name="object 11213"/>
            <p:cNvSpPr/>
            <p:nvPr/>
          </p:nvSpPr>
          <p:spPr>
            <a:xfrm>
              <a:off x="12370165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4" name="object 11214"/>
            <p:cNvSpPr/>
            <p:nvPr/>
          </p:nvSpPr>
          <p:spPr>
            <a:xfrm>
              <a:off x="12387427" y="2321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5" name="object 11215"/>
            <p:cNvSpPr/>
            <p:nvPr/>
          </p:nvSpPr>
          <p:spPr>
            <a:xfrm>
              <a:off x="12404673" y="23211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6" name="object 11216"/>
            <p:cNvSpPr/>
            <p:nvPr/>
          </p:nvSpPr>
          <p:spPr>
            <a:xfrm>
              <a:off x="12407548" y="23183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7" name="object 11217"/>
            <p:cNvSpPr/>
            <p:nvPr/>
          </p:nvSpPr>
          <p:spPr>
            <a:xfrm>
              <a:off x="12407548" y="2301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8" name="object 11218"/>
            <p:cNvSpPr/>
            <p:nvPr/>
          </p:nvSpPr>
          <p:spPr>
            <a:xfrm>
              <a:off x="12407548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9" name="object 11219"/>
            <p:cNvSpPr/>
            <p:nvPr/>
          </p:nvSpPr>
          <p:spPr>
            <a:xfrm>
              <a:off x="12407548" y="2266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0" name="object 11220"/>
            <p:cNvSpPr/>
            <p:nvPr/>
          </p:nvSpPr>
          <p:spPr>
            <a:xfrm>
              <a:off x="12407548" y="22493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1" name="object 11221"/>
            <p:cNvSpPr/>
            <p:nvPr/>
          </p:nvSpPr>
          <p:spPr>
            <a:xfrm>
              <a:off x="12407548" y="2232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2" name="object 11222"/>
            <p:cNvSpPr/>
            <p:nvPr/>
          </p:nvSpPr>
          <p:spPr>
            <a:xfrm>
              <a:off x="12407548" y="22148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3" name="object 11223"/>
            <p:cNvSpPr/>
            <p:nvPr/>
          </p:nvSpPr>
          <p:spPr>
            <a:xfrm>
              <a:off x="12407548" y="21975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4" name="object 11224"/>
            <p:cNvSpPr/>
            <p:nvPr/>
          </p:nvSpPr>
          <p:spPr>
            <a:xfrm>
              <a:off x="12407548" y="21803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5" name="object 11225"/>
            <p:cNvSpPr/>
            <p:nvPr/>
          </p:nvSpPr>
          <p:spPr>
            <a:xfrm>
              <a:off x="12407548" y="21630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6" name="object 11226"/>
            <p:cNvSpPr/>
            <p:nvPr/>
          </p:nvSpPr>
          <p:spPr>
            <a:xfrm>
              <a:off x="12407548" y="2145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7" name="object 11227"/>
            <p:cNvSpPr/>
            <p:nvPr/>
          </p:nvSpPr>
          <p:spPr>
            <a:xfrm>
              <a:off x="12407548" y="21285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8" name="object 11228"/>
            <p:cNvSpPr/>
            <p:nvPr/>
          </p:nvSpPr>
          <p:spPr>
            <a:xfrm>
              <a:off x="12407548" y="21113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9" name="object 11229"/>
            <p:cNvSpPr/>
            <p:nvPr/>
          </p:nvSpPr>
          <p:spPr>
            <a:xfrm>
              <a:off x="12407548" y="20940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0" name="object 11230"/>
            <p:cNvSpPr/>
            <p:nvPr/>
          </p:nvSpPr>
          <p:spPr>
            <a:xfrm>
              <a:off x="12407548" y="2076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1" name="object 11231"/>
            <p:cNvSpPr/>
            <p:nvPr/>
          </p:nvSpPr>
          <p:spPr>
            <a:xfrm>
              <a:off x="12407548" y="2059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2" name="object 11232"/>
            <p:cNvSpPr/>
            <p:nvPr/>
          </p:nvSpPr>
          <p:spPr>
            <a:xfrm>
              <a:off x="12407548" y="20423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3" name="object 11233"/>
            <p:cNvSpPr/>
            <p:nvPr/>
          </p:nvSpPr>
          <p:spPr>
            <a:xfrm>
              <a:off x="12407548" y="20250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4" name="object 11234"/>
            <p:cNvSpPr/>
            <p:nvPr/>
          </p:nvSpPr>
          <p:spPr>
            <a:xfrm>
              <a:off x="12407548" y="20078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5" name="object 11235"/>
            <p:cNvSpPr/>
            <p:nvPr/>
          </p:nvSpPr>
          <p:spPr>
            <a:xfrm>
              <a:off x="12407548" y="19905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6" name="object 11236"/>
            <p:cNvSpPr/>
            <p:nvPr/>
          </p:nvSpPr>
          <p:spPr>
            <a:xfrm>
              <a:off x="12407548" y="197331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7" name="object 11237"/>
            <p:cNvSpPr/>
            <p:nvPr/>
          </p:nvSpPr>
          <p:spPr>
            <a:xfrm>
              <a:off x="12407548" y="1966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8" name="object 11238"/>
            <p:cNvSpPr/>
            <p:nvPr/>
          </p:nvSpPr>
          <p:spPr>
            <a:xfrm>
              <a:off x="12404669" y="19661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9" name="object 11239"/>
            <p:cNvSpPr/>
            <p:nvPr/>
          </p:nvSpPr>
          <p:spPr>
            <a:xfrm>
              <a:off x="12387416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0" name="object 11240"/>
            <p:cNvSpPr/>
            <p:nvPr/>
          </p:nvSpPr>
          <p:spPr>
            <a:xfrm>
              <a:off x="12370156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1" name="object 11241"/>
            <p:cNvSpPr/>
            <p:nvPr/>
          </p:nvSpPr>
          <p:spPr>
            <a:xfrm>
              <a:off x="12352908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2" name="object 11242"/>
            <p:cNvSpPr/>
            <p:nvPr/>
          </p:nvSpPr>
          <p:spPr>
            <a:xfrm>
              <a:off x="12335648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3" name="object 11243"/>
            <p:cNvSpPr/>
            <p:nvPr/>
          </p:nvSpPr>
          <p:spPr>
            <a:xfrm>
              <a:off x="12318409" y="196613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4" name="object 11244"/>
            <p:cNvSpPr/>
            <p:nvPr/>
          </p:nvSpPr>
          <p:spPr>
            <a:xfrm>
              <a:off x="12304043" y="19661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5" name="object 11245"/>
            <p:cNvSpPr/>
            <p:nvPr/>
          </p:nvSpPr>
          <p:spPr>
            <a:xfrm>
              <a:off x="12304062" y="19661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6" name="object 11246"/>
            <p:cNvSpPr/>
            <p:nvPr/>
          </p:nvSpPr>
          <p:spPr>
            <a:xfrm>
              <a:off x="12304062" y="19805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7" name="object 11247"/>
            <p:cNvSpPr/>
            <p:nvPr/>
          </p:nvSpPr>
          <p:spPr>
            <a:xfrm>
              <a:off x="12304062" y="19833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8" name="object 11248"/>
            <p:cNvSpPr/>
            <p:nvPr/>
          </p:nvSpPr>
          <p:spPr>
            <a:xfrm>
              <a:off x="12318413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9" name="object 11249"/>
            <p:cNvSpPr/>
            <p:nvPr/>
          </p:nvSpPr>
          <p:spPr>
            <a:xfrm>
              <a:off x="12335676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0" name="object 11250"/>
            <p:cNvSpPr/>
            <p:nvPr/>
          </p:nvSpPr>
          <p:spPr>
            <a:xfrm>
              <a:off x="12352921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1" name="object 11251"/>
            <p:cNvSpPr/>
            <p:nvPr/>
          </p:nvSpPr>
          <p:spPr>
            <a:xfrm>
              <a:off x="12370165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2" name="object 11252"/>
            <p:cNvSpPr/>
            <p:nvPr/>
          </p:nvSpPr>
          <p:spPr>
            <a:xfrm>
              <a:off x="12387427" y="19833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3" name="object 11253"/>
            <p:cNvSpPr/>
            <p:nvPr/>
          </p:nvSpPr>
          <p:spPr>
            <a:xfrm>
              <a:off x="12390304" y="19833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4" name="object 11254"/>
            <p:cNvSpPr/>
            <p:nvPr/>
          </p:nvSpPr>
          <p:spPr>
            <a:xfrm>
              <a:off x="12390304" y="1997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5" name="object 11255"/>
            <p:cNvSpPr/>
            <p:nvPr/>
          </p:nvSpPr>
          <p:spPr>
            <a:xfrm>
              <a:off x="12390304" y="2014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6" name="object 11256"/>
            <p:cNvSpPr/>
            <p:nvPr/>
          </p:nvSpPr>
          <p:spPr>
            <a:xfrm>
              <a:off x="12390304" y="20322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7" name="object 11257"/>
            <p:cNvSpPr/>
            <p:nvPr/>
          </p:nvSpPr>
          <p:spPr>
            <a:xfrm>
              <a:off x="12390304" y="20494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8" name="object 11258"/>
            <p:cNvSpPr/>
            <p:nvPr/>
          </p:nvSpPr>
          <p:spPr>
            <a:xfrm>
              <a:off x="12390304" y="20667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9" name="object 11259"/>
            <p:cNvSpPr/>
            <p:nvPr/>
          </p:nvSpPr>
          <p:spPr>
            <a:xfrm>
              <a:off x="12390304" y="20840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0" name="object 11260"/>
            <p:cNvSpPr/>
            <p:nvPr/>
          </p:nvSpPr>
          <p:spPr>
            <a:xfrm>
              <a:off x="12390304" y="210125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1" name="object 11261"/>
            <p:cNvSpPr/>
            <p:nvPr/>
          </p:nvSpPr>
          <p:spPr>
            <a:xfrm>
              <a:off x="12390304" y="21184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2" name="object 11262"/>
            <p:cNvSpPr/>
            <p:nvPr/>
          </p:nvSpPr>
          <p:spPr>
            <a:xfrm>
              <a:off x="12390304" y="21357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3" name="object 11263"/>
            <p:cNvSpPr/>
            <p:nvPr/>
          </p:nvSpPr>
          <p:spPr>
            <a:xfrm>
              <a:off x="12390304" y="2153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4" name="object 11264"/>
            <p:cNvSpPr/>
            <p:nvPr/>
          </p:nvSpPr>
          <p:spPr>
            <a:xfrm>
              <a:off x="12390304" y="21702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5" name="object 11265"/>
            <p:cNvSpPr/>
            <p:nvPr/>
          </p:nvSpPr>
          <p:spPr>
            <a:xfrm>
              <a:off x="12390304" y="2187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6" name="object 11266"/>
            <p:cNvSpPr/>
            <p:nvPr/>
          </p:nvSpPr>
          <p:spPr>
            <a:xfrm>
              <a:off x="12390304" y="22047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7" name="object 11267"/>
            <p:cNvSpPr/>
            <p:nvPr/>
          </p:nvSpPr>
          <p:spPr>
            <a:xfrm>
              <a:off x="12390304" y="22219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8" name="object 11268"/>
            <p:cNvSpPr/>
            <p:nvPr/>
          </p:nvSpPr>
          <p:spPr>
            <a:xfrm>
              <a:off x="12390304" y="22392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9" name="object 11269"/>
            <p:cNvSpPr/>
            <p:nvPr/>
          </p:nvSpPr>
          <p:spPr>
            <a:xfrm>
              <a:off x="12390304" y="22565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0" name="object 11270"/>
            <p:cNvSpPr/>
            <p:nvPr/>
          </p:nvSpPr>
          <p:spPr>
            <a:xfrm>
              <a:off x="12390304" y="227375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1" name="object 11271"/>
            <p:cNvSpPr/>
            <p:nvPr/>
          </p:nvSpPr>
          <p:spPr>
            <a:xfrm>
              <a:off x="12390304" y="22910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2" name="object 11272"/>
            <p:cNvSpPr/>
            <p:nvPr/>
          </p:nvSpPr>
          <p:spPr>
            <a:xfrm>
              <a:off x="12390304" y="23010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3" name="object 11273"/>
            <p:cNvSpPr/>
            <p:nvPr/>
          </p:nvSpPr>
          <p:spPr>
            <a:xfrm>
              <a:off x="12262362" y="23183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4" name="object 11274"/>
            <p:cNvSpPr/>
            <p:nvPr/>
          </p:nvSpPr>
          <p:spPr>
            <a:xfrm>
              <a:off x="12262362" y="23039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5" name="object 11275"/>
            <p:cNvSpPr/>
            <p:nvPr/>
          </p:nvSpPr>
          <p:spPr>
            <a:xfrm>
              <a:off x="12262362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6" name="object 11276"/>
            <p:cNvSpPr/>
            <p:nvPr/>
          </p:nvSpPr>
          <p:spPr>
            <a:xfrm>
              <a:off x="12279608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7" name="object 11277"/>
            <p:cNvSpPr/>
            <p:nvPr/>
          </p:nvSpPr>
          <p:spPr>
            <a:xfrm>
              <a:off x="12296869" y="23039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8" name="object 11278"/>
            <p:cNvSpPr/>
            <p:nvPr/>
          </p:nvSpPr>
          <p:spPr>
            <a:xfrm>
              <a:off x="12301168" y="23039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9" name="object 11279"/>
            <p:cNvSpPr/>
            <p:nvPr/>
          </p:nvSpPr>
          <p:spPr>
            <a:xfrm>
              <a:off x="12304062" y="230393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0" name="object 11280"/>
            <p:cNvSpPr/>
            <p:nvPr/>
          </p:nvSpPr>
          <p:spPr>
            <a:xfrm>
              <a:off x="12304062" y="23197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1" name="object 11281"/>
            <p:cNvSpPr/>
            <p:nvPr/>
          </p:nvSpPr>
          <p:spPr>
            <a:xfrm>
              <a:off x="12298282" y="23226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2" name="object 11282"/>
            <p:cNvSpPr/>
            <p:nvPr/>
          </p:nvSpPr>
          <p:spPr>
            <a:xfrm>
              <a:off x="12281039" y="23226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3" name="object 11283"/>
            <p:cNvSpPr/>
            <p:nvPr/>
          </p:nvSpPr>
          <p:spPr>
            <a:xfrm>
              <a:off x="12263796" y="23226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4" name="object 11284"/>
            <p:cNvSpPr/>
            <p:nvPr/>
          </p:nvSpPr>
          <p:spPr>
            <a:xfrm>
              <a:off x="12262359" y="23226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5" name="object 11285"/>
            <p:cNvSpPr/>
            <p:nvPr/>
          </p:nvSpPr>
          <p:spPr>
            <a:xfrm>
              <a:off x="12262362" y="1979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6" name="object 11286"/>
            <p:cNvSpPr/>
            <p:nvPr/>
          </p:nvSpPr>
          <p:spPr>
            <a:xfrm>
              <a:off x="12262362" y="19647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7" name="object 11287"/>
            <p:cNvSpPr/>
            <p:nvPr/>
          </p:nvSpPr>
          <p:spPr>
            <a:xfrm>
              <a:off x="12262362" y="19647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8" name="object 11288"/>
            <p:cNvSpPr/>
            <p:nvPr/>
          </p:nvSpPr>
          <p:spPr>
            <a:xfrm>
              <a:off x="12279608" y="19647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9" name="object 11289"/>
            <p:cNvSpPr/>
            <p:nvPr/>
          </p:nvSpPr>
          <p:spPr>
            <a:xfrm>
              <a:off x="12296869" y="19647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0" name="object 11290"/>
            <p:cNvSpPr/>
            <p:nvPr/>
          </p:nvSpPr>
          <p:spPr>
            <a:xfrm>
              <a:off x="12301168" y="19647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1" name="object 11291"/>
            <p:cNvSpPr/>
            <p:nvPr/>
          </p:nvSpPr>
          <p:spPr>
            <a:xfrm>
              <a:off x="12304062" y="19647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4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2" name="object 11292"/>
            <p:cNvSpPr/>
            <p:nvPr/>
          </p:nvSpPr>
          <p:spPr>
            <a:xfrm>
              <a:off x="12304062" y="19805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3" name="object 11293"/>
            <p:cNvSpPr/>
            <p:nvPr/>
          </p:nvSpPr>
          <p:spPr>
            <a:xfrm>
              <a:off x="12298282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4" name="object 11294"/>
            <p:cNvSpPr/>
            <p:nvPr/>
          </p:nvSpPr>
          <p:spPr>
            <a:xfrm>
              <a:off x="12281039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5" name="object 11295"/>
            <p:cNvSpPr/>
            <p:nvPr/>
          </p:nvSpPr>
          <p:spPr>
            <a:xfrm>
              <a:off x="12263796" y="19833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6" name="object 11296"/>
            <p:cNvSpPr/>
            <p:nvPr/>
          </p:nvSpPr>
          <p:spPr>
            <a:xfrm>
              <a:off x="12262359" y="19833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7" name="object 11297"/>
            <p:cNvSpPr/>
            <p:nvPr/>
          </p:nvSpPr>
          <p:spPr>
            <a:xfrm>
              <a:off x="12174673" y="1983390"/>
              <a:ext cx="215900" cy="320675"/>
            </a:xfrm>
            <a:custGeom>
              <a:avLst/>
              <a:gdLst/>
              <a:ahLst/>
              <a:cxnLst/>
              <a:rect l="l" t="t" r="r" b="b"/>
              <a:pathLst>
                <a:path w="215900" h="320675">
                  <a:moveTo>
                    <a:pt x="0" y="320545"/>
                  </a:moveTo>
                  <a:lnTo>
                    <a:pt x="0" y="0"/>
                  </a:lnTo>
                  <a:lnTo>
                    <a:pt x="215658" y="0"/>
                  </a:lnTo>
                  <a:lnTo>
                    <a:pt x="215658" y="320545"/>
                  </a:lnTo>
                  <a:lnTo>
                    <a:pt x="0" y="32054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8" name="object 11298"/>
            <p:cNvSpPr/>
            <p:nvPr/>
          </p:nvSpPr>
          <p:spPr>
            <a:xfrm>
              <a:off x="12871858" y="3246941"/>
              <a:ext cx="111125" cy="306705"/>
            </a:xfrm>
            <a:custGeom>
              <a:avLst/>
              <a:gdLst/>
              <a:ahLst/>
              <a:cxnLst/>
              <a:rect l="l" t="t" r="r" b="b"/>
              <a:pathLst>
                <a:path w="111125" h="306704">
                  <a:moveTo>
                    <a:pt x="0" y="306179"/>
                  </a:moveTo>
                  <a:lnTo>
                    <a:pt x="0" y="0"/>
                  </a:lnTo>
                  <a:lnTo>
                    <a:pt x="110698" y="0"/>
                  </a:lnTo>
                  <a:lnTo>
                    <a:pt x="110698" y="306179"/>
                  </a:lnTo>
                  <a:lnTo>
                    <a:pt x="0" y="3061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9" name="object 11299"/>
            <p:cNvSpPr/>
            <p:nvPr/>
          </p:nvSpPr>
          <p:spPr>
            <a:xfrm>
              <a:off x="11303175" y="592968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0" name="object 11300"/>
            <p:cNvSpPr/>
            <p:nvPr/>
          </p:nvSpPr>
          <p:spPr>
            <a:xfrm>
              <a:off x="11303195" y="59081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1" name="object 11301"/>
            <p:cNvSpPr/>
            <p:nvPr/>
          </p:nvSpPr>
          <p:spPr>
            <a:xfrm>
              <a:off x="11303195" y="588512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2" name="object 11302"/>
            <p:cNvSpPr/>
            <p:nvPr/>
          </p:nvSpPr>
          <p:spPr>
            <a:xfrm>
              <a:off x="11303195" y="586355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3" name="object 11303"/>
            <p:cNvSpPr/>
            <p:nvPr/>
          </p:nvSpPr>
          <p:spPr>
            <a:xfrm>
              <a:off x="11303195" y="584199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4" name="object 11304"/>
            <p:cNvSpPr/>
            <p:nvPr/>
          </p:nvSpPr>
          <p:spPr>
            <a:xfrm>
              <a:off x="11303195" y="58190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5" name="object 11305"/>
            <p:cNvSpPr/>
            <p:nvPr/>
          </p:nvSpPr>
          <p:spPr>
            <a:xfrm>
              <a:off x="11303195" y="579744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6" name="object 11306"/>
            <p:cNvSpPr/>
            <p:nvPr/>
          </p:nvSpPr>
          <p:spPr>
            <a:xfrm>
              <a:off x="11303195" y="57758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7" name="object 11307"/>
            <p:cNvSpPr/>
            <p:nvPr/>
          </p:nvSpPr>
          <p:spPr>
            <a:xfrm>
              <a:off x="11306074" y="575574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59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8" name="object 11308"/>
            <p:cNvSpPr/>
            <p:nvPr/>
          </p:nvSpPr>
          <p:spPr>
            <a:xfrm>
              <a:off x="11316147" y="574425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9" name="object 11309"/>
            <p:cNvSpPr/>
            <p:nvPr/>
          </p:nvSpPr>
          <p:spPr>
            <a:xfrm>
              <a:off x="11326189" y="57327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0" name="object 11310"/>
            <p:cNvSpPr/>
            <p:nvPr/>
          </p:nvSpPr>
          <p:spPr>
            <a:xfrm>
              <a:off x="11302109" y="5758259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w="0" h="178435">
                  <a:moveTo>
                    <a:pt x="0" y="17825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1" name="object 11311"/>
            <p:cNvSpPr/>
            <p:nvPr/>
          </p:nvSpPr>
          <p:spPr>
            <a:xfrm>
              <a:off x="11302109" y="5732396"/>
              <a:ext cx="24765" cy="204470"/>
            </a:xfrm>
            <a:custGeom>
              <a:avLst/>
              <a:gdLst/>
              <a:ahLst/>
              <a:cxnLst/>
              <a:rect l="l" t="t" r="r" b="b"/>
              <a:pathLst>
                <a:path w="24765" h="204470">
                  <a:moveTo>
                    <a:pt x="24439" y="204119"/>
                  </a:moveTo>
                  <a:lnTo>
                    <a:pt x="24439" y="0"/>
                  </a:lnTo>
                </a:path>
                <a:path w="24765" h="204470">
                  <a:moveTo>
                    <a:pt x="24439" y="204119"/>
                  </a:moveTo>
                  <a:lnTo>
                    <a:pt x="0" y="20411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2" name="object 11312"/>
            <p:cNvSpPr/>
            <p:nvPr/>
          </p:nvSpPr>
          <p:spPr>
            <a:xfrm>
              <a:off x="10614622" y="59253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3" name="object 11313"/>
            <p:cNvSpPr/>
            <p:nvPr/>
          </p:nvSpPr>
          <p:spPr>
            <a:xfrm>
              <a:off x="10614618" y="590379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4" name="object 11314"/>
            <p:cNvSpPr/>
            <p:nvPr/>
          </p:nvSpPr>
          <p:spPr>
            <a:xfrm>
              <a:off x="10614618" y="588080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5" name="object 11315"/>
            <p:cNvSpPr/>
            <p:nvPr/>
          </p:nvSpPr>
          <p:spPr>
            <a:xfrm>
              <a:off x="10614618" y="58592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6" name="object 11316"/>
            <p:cNvSpPr/>
            <p:nvPr/>
          </p:nvSpPr>
          <p:spPr>
            <a:xfrm>
              <a:off x="10614618" y="583768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7" name="object 11317"/>
            <p:cNvSpPr/>
            <p:nvPr/>
          </p:nvSpPr>
          <p:spPr>
            <a:xfrm>
              <a:off x="10614618" y="581467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8" name="object 11318"/>
            <p:cNvSpPr/>
            <p:nvPr/>
          </p:nvSpPr>
          <p:spPr>
            <a:xfrm>
              <a:off x="10614618" y="57931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9" name="object 11319"/>
            <p:cNvSpPr/>
            <p:nvPr/>
          </p:nvSpPr>
          <p:spPr>
            <a:xfrm>
              <a:off x="10614618" y="577154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0" name="object 11320"/>
            <p:cNvSpPr/>
            <p:nvPr/>
          </p:nvSpPr>
          <p:spPr>
            <a:xfrm>
              <a:off x="10614618" y="574855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1" name="object 11321"/>
            <p:cNvSpPr/>
            <p:nvPr/>
          </p:nvSpPr>
          <p:spPr>
            <a:xfrm>
              <a:off x="10613544" y="5732396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w="0" h="204470">
                  <a:moveTo>
                    <a:pt x="0" y="20411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2" name="object 11322"/>
            <p:cNvSpPr/>
            <p:nvPr/>
          </p:nvSpPr>
          <p:spPr>
            <a:xfrm>
              <a:off x="10613531" y="5758259"/>
              <a:ext cx="26034" cy="178435"/>
            </a:xfrm>
            <a:custGeom>
              <a:avLst/>
              <a:gdLst/>
              <a:ahLst/>
              <a:cxnLst/>
              <a:rect l="l" t="t" r="r" b="b"/>
              <a:pathLst>
                <a:path w="26034" h="178435">
                  <a:moveTo>
                    <a:pt x="25873" y="178256"/>
                  </a:moveTo>
                  <a:lnTo>
                    <a:pt x="25873" y="0"/>
                  </a:lnTo>
                </a:path>
                <a:path w="26034" h="178435">
                  <a:moveTo>
                    <a:pt x="25873" y="178256"/>
                  </a:moveTo>
                  <a:lnTo>
                    <a:pt x="0" y="17825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3" name="object 11323"/>
            <p:cNvSpPr/>
            <p:nvPr/>
          </p:nvSpPr>
          <p:spPr>
            <a:xfrm>
              <a:off x="10115816" y="588944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4" name="object 11324"/>
            <p:cNvSpPr/>
            <p:nvPr/>
          </p:nvSpPr>
          <p:spPr>
            <a:xfrm>
              <a:off x="10115816" y="586786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5" name="object 11325"/>
            <p:cNvSpPr/>
            <p:nvPr/>
          </p:nvSpPr>
          <p:spPr>
            <a:xfrm>
              <a:off x="10115816" y="584629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6" name="object 11326"/>
            <p:cNvSpPr/>
            <p:nvPr/>
          </p:nvSpPr>
          <p:spPr>
            <a:xfrm>
              <a:off x="10115816" y="582330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7" name="object 11327"/>
            <p:cNvSpPr/>
            <p:nvPr/>
          </p:nvSpPr>
          <p:spPr>
            <a:xfrm>
              <a:off x="10115816" y="580174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8" name="object 11328"/>
            <p:cNvSpPr/>
            <p:nvPr/>
          </p:nvSpPr>
          <p:spPr>
            <a:xfrm>
              <a:off x="10115816" y="57801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9" name="object 11329"/>
            <p:cNvSpPr/>
            <p:nvPr/>
          </p:nvSpPr>
          <p:spPr>
            <a:xfrm>
              <a:off x="10115816" y="575717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0" name="object 11330"/>
            <p:cNvSpPr/>
            <p:nvPr/>
          </p:nvSpPr>
          <p:spPr>
            <a:xfrm>
              <a:off x="10115816" y="573562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1" name="object 11331"/>
            <p:cNvSpPr/>
            <p:nvPr/>
          </p:nvSpPr>
          <p:spPr>
            <a:xfrm>
              <a:off x="10127303" y="572553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2" name="object 11332"/>
            <p:cNvSpPr/>
            <p:nvPr/>
          </p:nvSpPr>
          <p:spPr>
            <a:xfrm>
              <a:off x="10114728" y="572663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3" name="object 11333"/>
            <p:cNvSpPr/>
            <p:nvPr/>
          </p:nvSpPr>
          <p:spPr>
            <a:xfrm>
              <a:off x="10114725" y="5726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4" name="object 11334"/>
            <p:cNvSpPr/>
            <p:nvPr/>
          </p:nvSpPr>
          <p:spPr>
            <a:xfrm>
              <a:off x="10140602" y="5726637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w="0" h="210185">
                  <a:moveTo>
                    <a:pt x="0" y="20987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5" name="object 11335"/>
            <p:cNvSpPr/>
            <p:nvPr/>
          </p:nvSpPr>
          <p:spPr>
            <a:xfrm>
              <a:off x="10114725" y="573238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73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6" name="object 11336"/>
            <p:cNvSpPr/>
            <p:nvPr/>
          </p:nvSpPr>
          <p:spPr>
            <a:xfrm>
              <a:off x="10114725" y="5758251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w="0" h="152400">
                  <a:moveTo>
                    <a:pt x="0" y="152372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7" name="object 11337"/>
            <p:cNvSpPr/>
            <p:nvPr/>
          </p:nvSpPr>
          <p:spPr>
            <a:xfrm>
              <a:off x="1061893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8" name="object 11338"/>
            <p:cNvSpPr/>
            <p:nvPr/>
          </p:nvSpPr>
          <p:spPr>
            <a:xfrm>
              <a:off x="1064191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9" name="object 11339"/>
            <p:cNvSpPr/>
            <p:nvPr/>
          </p:nvSpPr>
          <p:spPr>
            <a:xfrm>
              <a:off x="1066350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0" name="object 11340"/>
            <p:cNvSpPr/>
            <p:nvPr/>
          </p:nvSpPr>
          <p:spPr>
            <a:xfrm>
              <a:off x="1068506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1" name="object 11341"/>
            <p:cNvSpPr/>
            <p:nvPr/>
          </p:nvSpPr>
          <p:spPr>
            <a:xfrm>
              <a:off x="1070806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2" name="object 11342"/>
            <p:cNvSpPr/>
            <p:nvPr/>
          </p:nvSpPr>
          <p:spPr>
            <a:xfrm>
              <a:off x="1072960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3" name="object 11343"/>
            <p:cNvSpPr/>
            <p:nvPr/>
          </p:nvSpPr>
          <p:spPr>
            <a:xfrm>
              <a:off x="1075117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4" name="object 11344"/>
            <p:cNvSpPr/>
            <p:nvPr/>
          </p:nvSpPr>
          <p:spPr>
            <a:xfrm>
              <a:off x="1077418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5" name="object 11345"/>
            <p:cNvSpPr/>
            <p:nvPr/>
          </p:nvSpPr>
          <p:spPr>
            <a:xfrm>
              <a:off x="1079574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6" name="object 11346"/>
            <p:cNvSpPr/>
            <p:nvPr/>
          </p:nvSpPr>
          <p:spPr>
            <a:xfrm>
              <a:off x="1081730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7" name="object 11347"/>
            <p:cNvSpPr/>
            <p:nvPr/>
          </p:nvSpPr>
          <p:spPr>
            <a:xfrm>
              <a:off x="1084030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8" name="object 11348"/>
            <p:cNvSpPr/>
            <p:nvPr/>
          </p:nvSpPr>
          <p:spPr>
            <a:xfrm>
              <a:off x="1086186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9" name="object 11349"/>
            <p:cNvSpPr/>
            <p:nvPr/>
          </p:nvSpPr>
          <p:spPr>
            <a:xfrm>
              <a:off x="10883446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0" name="object 11350"/>
            <p:cNvSpPr/>
            <p:nvPr/>
          </p:nvSpPr>
          <p:spPr>
            <a:xfrm>
              <a:off x="1090644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1" name="object 11351"/>
            <p:cNvSpPr/>
            <p:nvPr/>
          </p:nvSpPr>
          <p:spPr>
            <a:xfrm>
              <a:off x="10928006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2" name="object 11352"/>
            <p:cNvSpPr/>
            <p:nvPr/>
          </p:nvSpPr>
          <p:spPr>
            <a:xfrm>
              <a:off x="10949566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3" name="object 11353"/>
            <p:cNvSpPr/>
            <p:nvPr/>
          </p:nvSpPr>
          <p:spPr>
            <a:xfrm>
              <a:off x="1097254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4" name="object 11354"/>
            <p:cNvSpPr/>
            <p:nvPr/>
          </p:nvSpPr>
          <p:spPr>
            <a:xfrm>
              <a:off x="10994126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5" name="object 11355"/>
            <p:cNvSpPr/>
            <p:nvPr/>
          </p:nvSpPr>
          <p:spPr>
            <a:xfrm>
              <a:off x="11017125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6" name="object 11356"/>
            <p:cNvSpPr/>
            <p:nvPr/>
          </p:nvSpPr>
          <p:spPr>
            <a:xfrm>
              <a:off x="11038685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7" name="object 11357"/>
            <p:cNvSpPr/>
            <p:nvPr/>
          </p:nvSpPr>
          <p:spPr>
            <a:xfrm>
              <a:off x="11060245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8" name="object 11358"/>
            <p:cNvSpPr/>
            <p:nvPr/>
          </p:nvSpPr>
          <p:spPr>
            <a:xfrm>
              <a:off x="1108324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9" name="object 11359"/>
            <p:cNvSpPr/>
            <p:nvPr/>
          </p:nvSpPr>
          <p:spPr>
            <a:xfrm>
              <a:off x="1110482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0" name="object 11360"/>
            <p:cNvSpPr/>
            <p:nvPr/>
          </p:nvSpPr>
          <p:spPr>
            <a:xfrm>
              <a:off x="11126366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1" name="object 11361"/>
            <p:cNvSpPr/>
            <p:nvPr/>
          </p:nvSpPr>
          <p:spPr>
            <a:xfrm>
              <a:off x="1114935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2" name="object 11362"/>
            <p:cNvSpPr/>
            <p:nvPr/>
          </p:nvSpPr>
          <p:spPr>
            <a:xfrm>
              <a:off x="1117094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3" name="object 11363"/>
            <p:cNvSpPr/>
            <p:nvPr/>
          </p:nvSpPr>
          <p:spPr>
            <a:xfrm>
              <a:off x="1119250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4" name="object 11364"/>
            <p:cNvSpPr/>
            <p:nvPr/>
          </p:nvSpPr>
          <p:spPr>
            <a:xfrm>
              <a:off x="11215502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5" name="object 11365"/>
            <p:cNvSpPr/>
            <p:nvPr/>
          </p:nvSpPr>
          <p:spPr>
            <a:xfrm>
              <a:off x="1123706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6" name="object 11366"/>
            <p:cNvSpPr/>
            <p:nvPr/>
          </p:nvSpPr>
          <p:spPr>
            <a:xfrm>
              <a:off x="1125862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7" name="object 11367"/>
            <p:cNvSpPr/>
            <p:nvPr/>
          </p:nvSpPr>
          <p:spPr>
            <a:xfrm>
              <a:off x="11281644" y="573273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2973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8" name="object 11368"/>
            <p:cNvSpPr/>
            <p:nvPr/>
          </p:nvSpPr>
          <p:spPr>
            <a:xfrm>
              <a:off x="11303184" y="573130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9" name="object 11369"/>
            <p:cNvSpPr/>
            <p:nvPr/>
          </p:nvSpPr>
          <p:spPr>
            <a:xfrm>
              <a:off x="11326195" y="57312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0" name="object 11370"/>
            <p:cNvSpPr/>
            <p:nvPr/>
          </p:nvSpPr>
          <p:spPr>
            <a:xfrm>
              <a:off x="10613544" y="5732386"/>
              <a:ext cx="713105" cy="0"/>
            </a:xfrm>
            <a:custGeom>
              <a:avLst/>
              <a:gdLst/>
              <a:ahLst/>
              <a:cxnLst/>
              <a:rect l="l" t="t" r="r" b="b"/>
              <a:pathLst>
                <a:path w="713104" h="0">
                  <a:moveTo>
                    <a:pt x="0" y="0"/>
                  </a:moveTo>
                  <a:lnTo>
                    <a:pt x="712993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1" name="object 11371"/>
            <p:cNvSpPr/>
            <p:nvPr/>
          </p:nvSpPr>
          <p:spPr>
            <a:xfrm>
              <a:off x="10639404" y="5758261"/>
              <a:ext cx="662940" cy="0"/>
            </a:xfrm>
            <a:custGeom>
              <a:avLst/>
              <a:gdLst/>
              <a:ahLst/>
              <a:cxnLst/>
              <a:rect l="l" t="t" r="r" b="b"/>
              <a:pathLst>
                <a:path w="662940" h="0">
                  <a:moveTo>
                    <a:pt x="0" y="0"/>
                  </a:moveTo>
                  <a:lnTo>
                    <a:pt x="662702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2" name="object 11372"/>
            <p:cNvSpPr/>
            <p:nvPr/>
          </p:nvSpPr>
          <p:spPr>
            <a:xfrm>
              <a:off x="9815369" y="592104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3" name="object 11373"/>
            <p:cNvSpPr/>
            <p:nvPr/>
          </p:nvSpPr>
          <p:spPr>
            <a:xfrm>
              <a:off x="9826881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4" name="object 11374"/>
            <p:cNvSpPr/>
            <p:nvPr/>
          </p:nvSpPr>
          <p:spPr>
            <a:xfrm>
              <a:off x="984844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5" name="object 11375"/>
            <p:cNvSpPr/>
            <p:nvPr/>
          </p:nvSpPr>
          <p:spPr>
            <a:xfrm>
              <a:off x="987000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6" name="object 11376"/>
            <p:cNvSpPr/>
            <p:nvPr/>
          </p:nvSpPr>
          <p:spPr>
            <a:xfrm>
              <a:off x="9893001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7" name="object 11377"/>
            <p:cNvSpPr/>
            <p:nvPr/>
          </p:nvSpPr>
          <p:spPr>
            <a:xfrm>
              <a:off x="9914556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8" name="object 11378"/>
            <p:cNvSpPr/>
            <p:nvPr/>
          </p:nvSpPr>
          <p:spPr>
            <a:xfrm>
              <a:off x="993612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9" name="object 11379"/>
            <p:cNvSpPr/>
            <p:nvPr/>
          </p:nvSpPr>
          <p:spPr>
            <a:xfrm>
              <a:off x="995912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0" name="object 11380"/>
            <p:cNvSpPr/>
            <p:nvPr/>
          </p:nvSpPr>
          <p:spPr>
            <a:xfrm>
              <a:off x="998068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1" name="object 11381"/>
            <p:cNvSpPr/>
            <p:nvPr/>
          </p:nvSpPr>
          <p:spPr>
            <a:xfrm>
              <a:off x="1000223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2" name="object 11382"/>
            <p:cNvSpPr/>
            <p:nvPr/>
          </p:nvSpPr>
          <p:spPr>
            <a:xfrm>
              <a:off x="1002524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3" name="object 11383"/>
            <p:cNvSpPr/>
            <p:nvPr/>
          </p:nvSpPr>
          <p:spPr>
            <a:xfrm>
              <a:off x="1004680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4" name="object 11384"/>
            <p:cNvSpPr/>
            <p:nvPr/>
          </p:nvSpPr>
          <p:spPr>
            <a:xfrm>
              <a:off x="10068364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5" name="object 11385"/>
            <p:cNvSpPr/>
            <p:nvPr/>
          </p:nvSpPr>
          <p:spPr>
            <a:xfrm>
              <a:off x="1009137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6" name="object 11386"/>
            <p:cNvSpPr/>
            <p:nvPr/>
          </p:nvSpPr>
          <p:spPr>
            <a:xfrm>
              <a:off x="10112938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7" name="object 11387"/>
            <p:cNvSpPr/>
            <p:nvPr/>
          </p:nvSpPr>
          <p:spPr>
            <a:xfrm>
              <a:off x="9814301" y="591062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8" name="object 11388"/>
            <p:cNvSpPr/>
            <p:nvPr/>
          </p:nvSpPr>
          <p:spPr>
            <a:xfrm>
              <a:off x="9814287" y="5936515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 h="0">
                  <a:moveTo>
                    <a:pt x="32631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9" name="object 11389"/>
            <p:cNvSpPr/>
            <p:nvPr/>
          </p:nvSpPr>
          <p:spPr>
            <a:xfrm>
              <a:off x="9814305" y="5910624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 h="0">
                  <a:moveTo>
                    <a:pt x="30042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0" name="object 11390"/>
            <p:cNvSpPr/>
            <p:nvPr/>
          </p:nvSpPr>
          <p:spPr>
            <a:xfrm>
              <a:off x="10640486" y="592968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1" name="object 11391"/>
            <p:cNvSpPr/>
            <p:nvPr/>
          </p:nvSpPr>
          <p:spPr>
            <a:xfrm>
              <a:off x="1064337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2" name="object 11392"/>
            <p:cNvSpPr/>
            <p:nvPr/>
          </p:nvSpPr>
          <p:spPr>
            <a:xfrm>
              <a:off x="1066493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3" name="object 11393"/>
            <p:cNvSpPr/>
            <p:nvPr/>
          </p:nvSpPr>
          <p:spPr>
            <a:xfrm>
              <a:off x="10686491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4" name="object 11394"/>
            <p:cNvSpPr/>
            <p:nvPr/>
          </p:nvSpPr>
          <p:spPr>
            <a:xfrm>
              <a:off x="1070950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5" name="object 11395"/>
            <p:cNvSpPr/>
            <p:nvPr/>
          </p:nvSpPr>
          <p:spPr>
            <a:xfrm>
              <a:off x="1073106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6" name="object 11396"/>
            <p:cNvSpPr/>
            <p:nvPr/>
          </p:nvSpPr>
          <p:spPr>
            <a:xfrm>
              <a:off x="1075261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7" name="object 11397"/>
            <p:cNvSpPr/>
            <p:nvPr/>
          </p:nvSpPr>
          <p:spPr>
            <a:xfrm>
              <a:off x="10775626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8" name="object 11398"/>
            <p:cNvSpPr/>
            <p:nvPr/>
          </p:nvSpPr>
          <p:spPr>
            <a:xfrm>
              <a:off x="1079718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9" name="object 11399"/>
            <p:cNvSpPr/>
            <p:nvPr/>
          </p:nvSpPr>
          <p:spPr>
            <a:xfrm>
              <a:off x="10820186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0" name="object 11400"/>
            <p:cNvSpPr/>
            <p:nvPr/>
          </p:nvSpPr>
          <p:spPr>
            <a:xfrm>
              <a:off x="10841748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1" name="object 11401"/>
            <p:cNvSpPr/>
            <p:nvPr/>
          </p:nvSpPr>
          <p:spPr>
            <a:xfrm>
              <a:off x="1086329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2" name="object 11402"/>
            <p:cNvSpPr/>
            <p:nvPr/>
          </p:nvSpPr>
          <p:spPr>
            <a:xfrm>
              <a:off x="1088630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3" name="object 11403"/>
            <p:cNvSpPr/>
            <p:nvPr/>
          </p:nvSpPr>
          <p:spPr>
            <a:xfrm>
              <a:off x="1090786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4" name="object 11404"/>
            <p:cNvSpPr/>
            <p:nvPr/>
          </p:nvSpPr>
          <p:spPr>
            <a:xfrm>
              <a:off x="10929424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5" name="object 11405"/>
            <p:cNvSpPr/>
            <p:nvPr/>
          </p:nvSpPr>
          <p:spPr>
            <a:xfrm>
              <a:off x="1095242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6" name="object 11406"/>
            <p:cNvSpPr/>
            <p:nvPr/>
          </p:nvSpPr>
          <p:spPr>
            <a:xfrm>
              <a:off x="10973988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7" name="object 11407"/>
            <p:cNvSpPr/>
            <p:nvPr/>
          </p:nvSpPr>
          <p:spPr>
            <a:xfrm>
              <a:off x="1099556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8" name="object 11408"/>
            <p:cNvSpPr/>
            <p:nvPr/>
          </p:nvSpPr>
          <p:spPr>
            <a:xfrm>
              <a:off x="1101855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9" name="object 11409"/>
            <p:cNvSpPr/>
            <p:nvPr/>
          </p:nvSpPr>
          <p:spPr>
            <a:xfrm>
              <a:off x="11040125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0" name="object 11410"/>
            <p:cNvSpPr/>
            <p:nvPr/>
          </p:nvSpPr>
          <p:spPr>
            <a:xfrm>
              <a:off x="1106168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1" name="object 11411"/>
            <p:cNvSpPr/>
            <p:nvPr/>
          </p:nvSpPr>
          <p:spPr>
            <a:xfrm>
              <a:off x="1108466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2" name="object 11412"/>
            <p:cNvSpPr/>
            <p:nvPr/>
          </p:nvSpPr>
          <p:spPr>
            <a:xfrm>
              <a:off x="1110626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3" name="object 11413"/>
            <p:cNvSpPr/>
            <p:nvPr/>
          </p:nvSpPr>
          <p:spPr>
            <a:xfrm>
              <a:off x="1112782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4" name="object 11414"/>
            <p:cNvSpPr/>
            <p:nvPr/>
          </p:nvSpPr>
          <p:spPr>
            <a:xfrm>
              <a:off x="1115080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5" name="object 11415"/>
            <p:cNvSpPr/>
            <p:nvPr/>
          </p:nvSpPr>
          <p:spPr>
            <a:xfrm>
              <a:off x="1117236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6" name="object 11416"/>
            <p:cNvSpPr/>
            <p:nvPr/>
          </p:nvSpPr>
          <p:spPr>
            <a:xfrm>
              <a:off x="11195359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7" name="object 11417"/>
            <p:cNvSpPr/>
            <p:nvPr/>
          </p:nvSpPr>
          <p:spPr>
            <a:xfrm>
              <a:off x="1121694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8" name="object 11418"/>
            <p:cNvSpPr/>
            <p:nvPr/>
          </p:nvSpPr>
          <p:spPr>
            <a:xfrm>
              <a:off x="1123850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9" name="object 11419"/>
            <p:cNvSpPr/>
            <p:nvPr/>
          </p:nvSpPr>
          <p:spPr>
            <a:xfrm>
              <a:off x="11261478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0" name="object 11420"/>
            <p:cNvSpPr/>
            <p:nvPr/>
          </p:nvSpPr>
          <p:spPr>
            <a:xfrm>
              <a:off x="11283070" y="590956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25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1" name="object 11421"/>
            <p:cNvSpPr/>
            <p:nvPr/>
          </p:nvSpPr>
          <p:spPr>
            <a:xfrm>
              <a:off x="10639406" y="5936515"/>
              <a:ext cx="662940" cy="0"/>
            </a:xfrm>
            <a:custGeom>
              <a:avLst/>
              <a:gdLst/>
              <a:ahLst/>
              <a:cxnLst/>
              <a:rect l="l" t="t" r="r" b="b"/>
              <a:pathLst>
                <a:path w="662940" h="0">
                  <a:moveTo>
                    <a:pt x="66270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2" name="object 11422"/>
            <p:cNvSpPr/>
            <p:nvPr/>
          </p:nvSpPr>
          <p:spPr>
            <a:xfrm>
              <a:off x="10639406" y="5910624"/>
              <a:ext cx="662940" cy="0"/>
            </a:xfrm>
            <a:custGeom>
              <a:avLst/>
              <a:gdLst/>
              <a:ahLst/>
              <a:cxnLst/>
              <a:rect l="l" t="t" r="r" b="b"/>
              <a:pathLst>
                <a:path w="662940" h="0">
                  <a:moveTo>
                    <a:pt x="662702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3" name="object 11423"/>
            <p:cNvSpPr/>
            <p:nvPr/>
          </p:nvSpPr>
          <p:spPr>
            <a:xfrm>
              <a:off x="984698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4" name="object 11424"/>
            <p:cNvSpPr/>
            <p:nvPr/>
          </p:nvSpPr>
          <p:spPr>
            <a:xfrm>
              <a:off x="986856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5" name="object 11425"/>
            <p:cNvSpPr/>
            <p:nvPr/>
          </p:nvSpPr>
          <p:spPr>
            <a:xfrm>
              <a:off x="989010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6" name="object 11426"/>
            <p:cNvSpPr/>
            <p:nvPr/>
          </p:nvSpPr>
          <p:spPr>
            <a:xfrm>
              <a:off x="991312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7" name="object 11427"/>
            <p:cNvSpPr/>
            <p:nvPr/>
          </p:nvSpPr>
          <p:spPr>
            <a:xfrm>
              <a:off x="993468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8" name="object 11428"/>
            <p:cNvSpPr/>
            <p:nvPr/>
          </p:nvSpPr>
          <p:spPr>
            <a:xfrm>
              <a:off x="995768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9" name="object 11429"/>
            <p:cNvSpPr/>
            <p:nvPr/>
          </p:nvSpPr>
          <p:spPr>
            <a:xfrm>
              <a:off x="997925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0" name="object 11430"/>
            <p:cNvSpPr/>
            <p:nvPr/>
          </p:nvSpPr>
          <p:spPr>
            <a:xfrm>
              <a:off x="1000079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1" name="object 11431"/>
            <p:cNvSpPr/>
            <p:nvPr/>
          </p:nvSpPr>
          <p:spPr>
            <a:xfrm>
              <a:off x="1002380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2" name="object 11432"/>
            <p:cNvSpPr/>
            <p:nvPr/>
          </p:nvSpPr>
          <p:spPr>
            <a:xfrm>
              <a:off x="10045380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3" name="object 11433"/>
            <p:cNvSpPr/>
            <p:nvPr/>
          </p:nvSpPr>
          <p:spPr>
            <a:xfrm>
              <a:off x="1006694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4" name="object 11434"/>
            <p:cNvSpPr/>
            <p:nvPr/>
          </p:nvSpPr>
          <p:spPr>
            <a:xfrm>
              <a:off x="1008993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5" name="object 11435"/>
            <p:cNvSpPr/>
            <p:nvPr/>
          </p:nvSpPr>
          <p:spPr>
            <a:xfrm>
              <a:off x="10111487" y="57313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6" name="object 11436"/>
            <p:cNvSpPr/>
            <p:nvPr/>
          </p:nvSpPr>
          <p:spPr>
            <a:xfrm>
              <a:off x="9843036" y="5732386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 h="0">
                  <a:moveTo>
                    <a:pt x="0" y="0"/>
                  </a:moveTo>
                  <a:lnTo>
                    <a:pt x="271698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7" name="object 11437"/>
            <p:cNvSpPr/>
            <p:nvPr/>
          </p:nvSpPr>
          <p:spPr>
            <a:xfrm>
              <a:off x="9868913" y="5758261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0" y="0"/>
                  </a:moveTo>
                  <a:lnTo>
                    <a:pt x="245835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8" name="object 11438"/>
            <p:cNvSpPr/>
            <p:nvPr/>
          </p:nvSpPr>
          <p:spPr>
            <a:xfrm>
              <a:off x="9214511" y="5915315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9" name="object 11439"/>
            <p:cNvSpPr/>
            <p:nvPr/>
          </p:nvSpPr>
          <p:spPr>
            <a:xfrm>
              <a:off x="9230312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0" name="object 11440"/>
            <p:cNvSpPr/>
            <p:nvPr/>
          </p:nvSpPr>
          <p:spPr>
            <a:xfrm>
              <a:off x="9251874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1" name="object 11441"/>
            <p:cNvSpPr/>
            <p:nvPr/>
          </p:nvSpPr>
          <p:spPr>
            <a:xfrm>
              <a:off x="9274889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2" name="object 11442"/>
            <p:cNvSpPr/>
            <p:nvPr/>
          </p:nvSpPr>
          <p:spPr>
            <a:xfrm>
              <a:off x="929642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3" name="object 11443"/>
            <p:cNvSpPr/>
            <p:nvPr/>
          </p:nvSpPr>
          <p:spPr>
            <a:xfrm>
              <a:off x="9317988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4" name="object 11444"/>
            <p:cNvSpPr/>
            <p:nvPr/>
          </p:nvSpPr>
          <p:spPr>
            <a:xfrm>
              <a:off x="934099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5" name="object 11445"/>
            <p:cNvSpPr/>
            <p:nvPr/>
          </p:nvSpPr>
          <p:spPr>
            <a:xfrm>
              <a:off x="936255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6" name="object 11446"/>
            <p:cNvSpPr/>
            <p:nvPr/>
          </p:nvSpPr>
          <p:spPr>
            <a:xfrm>
              <a:off x="9385567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7" name="object 11447"/>
            <p:cNvSpPr/>
            <p:nvPr/>
          </p:nvSpPr>
          <p:spPr>
            <a:xfrm>
              <a:off x="940711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8" name="object 11448"/>
            <p:cNvSpPr/>
            <p:nvPr/>
          </p:nvSpPr>
          <p:spPr>
            <a:xfrm>
              <a:off x="9428673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9" name="object 11449"/>
            <p:cNvSpPr/>
            <p:nvPr/>
          </p:nvSpPr>
          <p:spPr>
            <a:xfrm>
              <a:off x="9451689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0" name="object 11450"/>
            <p:cNvSpPr/>
            <p:nvPr/>
          </p:nvSpPr>
          <p:spPr>
            <a:xfrm>
              <a:off x="9473249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1" name="object 11451"/>
            <p:cNvSpPr/>
            <p:nvPr/>
          </p:nvSpPr>
          <p:spPr>
            <a:xfrm>
              <a:off x="9494811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2" name="object 11452"/>
            <p:cNvSpPr/>
            <p:nvPr/>
          </p:nvSpPr>
          <p:spPr>
            <a:xfrm>
              <a:off x="9517808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3" name="object 11453"/>
            <p:cNvSpPr/>
            <p:nvPr/>
          </p:nvSpPr>
          <p:spPr>
            <a:xfrm>
              <a:off x="9539369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4" name="object 11454"/>
            <p:cNvSpPr/>
            <p:nvPr/>
          </p:nvSpPr>
          <p:spPr>
            <a:xfrm>
              <a:off x="9560925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5" name="object 11455"/>
            <p:cNvSpPr/>
            <p:nvPr/>
          </p:nvSpPr>
          <p:spPr>
            <a:xfrm>
              <a:off x="9583930" y="59095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6" name="object 11456"/>
            <p:cNvSpPr/>
            <p:nvPr/>
          </p:nvSpPr>
          <p:spPr>
            <a:xfrm>
              <a:off x="9605503" y="5909554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2983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7" name="object 11457"/>
            <p:cNvSpPr/>
            <p:nvPr/>
          </p:nvSpPr>
          <p:spPr>
            <a:xfrm>
              <a:off x="9627031" y="59095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55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8" name="object 11458"/>
            <p:cNvSpPr/>
            <p:nvPr/>
          </p:nvSpPr>
          <p:spPr>
            <a:xfrm>
              <a:off x="9627431" y="591062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9" name="object 11459"/>
            <p:cNvSpPr/>
            <p:nvPr/>
          </p:nvSpPr>
          <p:spPr>
            <a:xfrm>
              <a:off x="9334181" y="5910624"/>
              <a:ext cx="293370" cy="0"/>
            </a:xfrm>
            <a:custGeom>
              <a:avLst/>
              <a:gdLst/>
              <a:ahLst/>
              <a:cxnLst/>
              <a:rect l="l" t="t" r="r" b="b"/>
              <a:pathLst>
                <a:path w="293370" h="0">
                  <a:moveTo>
                    <a:pt x="0" y="0"/>
                  </a:moveTo>
                  <a:lnTo>
                    <a:pt x="293247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0" name="object 11460"/>
            <p:cNvSpPr/>
            <p:nvPr/>
          </p:nvSpPr>
          <p:spPr>
            <a:xfrm>
              <a:off x="9213416" y="5936515"/>
              <a:ext cx="414020" cy="0"/>
            </a:xfrm>
            <a:custGeom>
              <a:avLst/>
              <a:gdLst/>
              <a:ahLst/>
              <a:cxnLst/>
              <a:rect l="l" t="t" r="r" b="b"/>
              <a:pathLst>
                <a:path w="414020" h="0">
                  <a:moveTo>
                    <a:pt x="0" y="0"/>
                  </a:moveTo>
                  <a:lnTo>
                    <a:pt x="413997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1" name="object 11461"/>
            <p:cNvSpPr/>
            <p:nvPr/>
          </p:nvSpPr>
          <p:spPr>
            <a:xfrm>
              <a:off x="9213416" y="5910624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 h="0">
                  <a:moveTo>
                    <a:pt x="0" y="0"/>
                  </a:moveTo>
                  <a:lnTo>
                    <a:pt x="96332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2" name="object 11462"/>
            <p:cNvSpPr/>
            <p:nvPr/>
          </p:nvSpPr>
          <p:spPr>
            <a:xfrm>
              <a:off x="9213416" y="591062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3" name="object 11463"/>
            <p:cNvSpPr/>
            <p:nvPr/>
          </p:nvSpPr>
          <p:spPr>
            <a:xfrm>
              <a:off x="9310840" y="590237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51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4" name="object 11464"/>
            <p:cNvSpPr/>
            <p:nvPr/>
          </p:nvSpPr>
          <p:spPr>
            <a:xfrm>
              <a:off x="9310834" y="58793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5" name="object 11465"/>
            <p:cNvSpPr/>
            <p:nvPr/>
          </p:nvSpPr>
          <p:spPr>
            <a:xfrm>
              <a:off x="9310834" y="585782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6" name="object 11466"/>
            <p:cNvSpPr/>
            <p:nvPr/>
          </p:nvSpPr>
          <p:spPr>
            <a:xfrm>
              <a:off x="9310834" y="58348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7" name="object 11467"/>
            <p:cNvSpPr/>
            <p:nvPr/>
          </p:nvSpPr>
          <p:spPr>
            <a:xfrm>
              <a:off x="9310834" y="581324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8" name="object 11468"/>
            <p:cNvSpPr/>
            <p:nvPr/>
          </p:nvSpPr>
          <p:spPr>
            <a:xfrm>
              <a:off x="9310834" y="57916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9" name="object 11469"/>
            <p:cNvSpPr/>
            <p:nvPr/>
          </p:nvSpPr>
          <p:spPr>
            <a:xfrm>
              <a:off x="9310834" y="576869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0" name="object 11470"/>
            <p:cNvSpPr/>
            <p:nvPr/>
          </p:nvSpPr>
          <p:spPr>
            <a:xfrm>
              <a:off x="9310834" y="57471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1" name="object 11471"/>
            <p:cNvSpPr/>
            <p:nvPr/>
          </p:nvSpPr>
          <p:spPr>
            <a:xfrm>
              <a:off x="9310834" y="57255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2" name="object 11472"/>
            <p:cNvSpPr/>
            <p:nvPr/>
          </p:nvSpPr>
          <p:spPr>
            <a:xfrm>
              <a:off x="9310834" y="57025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3" name="object 11473"/>
            <p:cNvSpPr/>
            <p:nvPr/>
          </p:nvSpPr>
          <p:spPr>
            <a:xfrm>
              <a:off x="9310834" y="56809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4" name="object 11474"/>
            <p:cNvSpPr/>
            <p:nvPr/>
          </p:nvSpPr>
          <p:spPr>
            <a:xfrm>
              <a:off x="9310834" y="56594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5" name="object 11475"/>
            <p:cNvSpPr/>
            <p:nvPr/>
          </p:nvSpPr>
          <p:spPr>
            <a:xfrm>
              <a:off x="9310834" y="56364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6" name="object 11476"/>
            <p:cNvSpPr/>
            <p:nvPr/>
          </p:nvSpPr>
          <p:spPr>
            <a:xfrm>
              <a:off x="9310834" y="56148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7" name="object 11477"/>
            <p:cNvSpPr/>
            <p:nvPr/>
          </p:nvSpPr>
          <p:spPr>
            <a:xfrm>
              <a:off x="9310834" y="55933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8" name="object 11478"/>
            <p:cNvSpPr/>
            <p:nvPr/>
          </p:nvSpPr>
          <p:spPr>
            <a:xfrm>
              <a:off x="9310834" y="55703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9" name="object 11479"/>
            <p:cNvSpPr/>
            <p:nvPr/>
          </p:nvSpPr>
          <p:spPr>
            <a:xfrm>
              <a:off x="9310834" y="554874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0" name="object 11480"/>
            <p:cNvSpPr/>
            <p:nvPr/>
          </p:nvSpPr>
          <p:spPr>
            <a:xfrm>
              <a:off x="9310834" y="55271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1" name="object 11481"/>
            <p:cNvSpPr/>
            <p:nvPr/>
          </p:nvSpPr>
          <p:spPr>
            <a:xfrm>
              <a:off x="9310834" y="55041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2" name="object 11482"/>
            <p:cNvSpPr/>
            <p:nvPr/>
          </p:nvSpPr>
          <p:spPr>
            <a:xfrm>
              <a:off x="9310834" y="54826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3" name="object 11483"/>
            <p:cNvSpPr/>
            <p:nvPr/>
          </p:nvSpPr>
          <p:spPr>
            <a:xfrm>
              <a:off x="9310834" y="545961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4" name="object 11484"/>
            <p:cNvSpPr/>
            <p:nvPr/>
          </p:nvSpPr>
          <p:spPr>
            <a:xfrm>
              <a:off x="9310834" y="543805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5" name="object 11485"/>
            <p:cNvSpPr/>
            <p:nvPr/>
          </p:nvSpPr>
          <p:spPr>
            <a:xfrm>
              <a:off x="9316551" y="54222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6" name="object 11486"/>
            <p:cNvSpPr/>
            <p:nvPr/>
          </p:nvSpPr>
          <p:spPr>
            <a:xfrm>
              <a:off x="9309742" y="542332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3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7" name="object 11487"/>
            <p:cNvSpPr/>
            <p:nvPr/>
          </p:nvSpPr>
          <p:spPr>
            <a:xfrm>
              <a:off x="9309728" y="5423319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w="0" h="487679">
                  <a:moveTo>
                    <a:pt x="0" y="48730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8" name="object 11488"/>
            <p:cNvSpPr/>
            <p:nvPr/>
          </p:nvSpPr>
          <p:spPr>
            <a:xfrm>
              <a:off x="9334181" y="5423319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w="0" h="487679">
                  <a:moveTo>
                    <a:pt x="0" y="48730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9" name="object 11489"/>
            <p:cNvSpPr/>
            <p:nvPr/>
          </p:nvSpPr>
          <p:spPr>
            <a:xfrm>
              <a:off x="10639404" y="5732386"/>
              <a:ext cx="662940" cy="0"/>
            </a:xfrm>
            <a:custGeom>
              <a:avLst/>
              <a:gdLst/>
              <a:ahLst/>
              <a:cxnLst/>
              <a:rect l="l" t="t" r="r" b="b"/>
              <a:pathLst>
                <a:path w="662940" h="0">
                  <a:moveTo>
                    <a:pt x="0" y="0"/>
                  </a:moveTo>
                  <a:lnTo>
                    <a:pt x="662702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0" name="object 11490"/>
            <p:cNvSpPr/>
            <p:nvPr/>
          </p:nvSpPr>
          <p:spPr>
            <a:xfrm>
              <a:off x="10639404" y="5758261"/>
              <a:ext cx="662940" cy="0"/>
            </a:xfrm>
            <a:custGeom>
              <a:avLst/>
              <a:gdLst/>
              <a:ahLst/>
              <a:cxnLst/>
              <a:rect l="l" t="t" r="r" b="b"/>
              <a:pathLst>
                <a:path w="662940" h="0">
                  <a:moveTo>
                    <a:pt x="0" y="0"/>
                  </a:moveTo>
                  <a:lnTo>
                    <a:pt x="662702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1" name="object 11491"/>
            <p:cNvSpPr/>
            <p:nvPr/>
          </p:nvSpPr>
          <p:spPr>
            <a:xfrm>
              <a:off x="9844119" y="575142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2" name="object 11492"/>
            <p:cNvSpPr/>
            <p:nvPr/>
          </p:nvSpPr>
          <p:spPr>
            <a:xfrm>
              <a:off x="984698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3" name="object 11493"/>
            <p:cNvSpPr/>
            <p:nvPr/>
          </p:nvSpPr>
          <p:spPr>
            <a:xfrm>
              <a:off x="986856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4" name="object 11494"/>
            <p:cNvSpPr/>
            <p:nvPr/>
          </p:nvSpPr>
          <p:spPr>
            <a:xfrm>
              <a:off x="989010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5" name="object 11495"/>
            <p:cNvSpPr/>
            <p:nvPr/>
          </p:nvSpPr>
          <p:spPr>
            <a:xfrm>
              <a:off x="991312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6" name="object 11496"/>
            <p:cNvSpPr/>
            <p:nvPr/>
          </p:nvSpPr>
          <p:spPr>
            <a:xfrm>
              <a:off x="993468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7" name="object 11497"/>
            <p:cNvSpPr/>
            <p:nvPr/>
          </p:nvSpPr>
          <p:spPr>
            <a:xfrm>
              <a:off x="995768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8" name="object 11498"/>
            <p:cNvSpPr/>
            <p:nvPr/>
          </p:nvSpPr>
          <p:spPr>
            <a:xfrm>
              <a:off x="997925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9" name="object 11499"/>
            <p:cNvSpPr/>
            <p:nvPr/>
          </p:nvSpPr>
          <p:spPr>
            <a:xfrm>
              <a:off x="1000079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0" name="object 11500"/>
            <p:cNvSpPr/>
            <p:nvPr/>
          </p:nvSpPr>
          <p:spPr>
            <a:xfrm>
              <a:off x="1002380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1" name="object 11501"/>
            <p:cNvSpPr/>
            <p:nvPr/>
          </p:nvSpPr>
          <p:spPr>
            <a:xfrm>
              <a:off x="10045380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2" name="object 11502"/>
            <p:cNvSpPr/>
            <p:nvPr/>
          </p:nvSpPr>
          <p:spPr>
            <a:xfrm>
              <a:off x="1006694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3" name="object 11503"/>
            <p:cNvSpPr/>
            <p:nvPr/>
          </p:nvSpPr>
          <p:spPr>
            <a:xfrm>
              <a:off x="1008993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4" name="object 11504"/>
            <p:cNvSpPr/>
            <p:nvPr/>
          </p:nvSpPr>
          <p:spPr>
            <a:xfrm>
              <a:off x="10111487" y="57313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5" name="object 11505"/>
            <p:cNvSpPr/>
            <p:nvPr/>
          </p:nvSpPr>
          <p:spPr>
            <a:xfrm>
              <a:off x="9843036" y="5732386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 h="0">
                  <a:moveTo>
                    <a:pt x="0" y="0"/>
                  </a:moveTo>
                  <a:lnTo>
                    <a:pt x="271698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6" name="object 11506"/>
            <p:cNvSpPr/>
            <p:nvPr/>
          </p:nvSpPr>
          <p:spPr>
            <a:xfrm>
              <a:off x="9843036" y="5732387"/>
              <a:ext cx="271780" cy="26034"/>
            </a:xfrm>
            <a:custGeom>
              <a:avLst/>
              <a:gdLst/>
              <a:ahLst/>
              <a:cxnLst/>
              <a:rect l="l" t="t" r="r" b="b"/>
              <a:pathLst>
                <a:path w="271779" h="26035">
                  <a:moveTo>
                    <a:pt x="0" y="25873"/>
                  </a:moveTo>
                  <a:lnTo>
                    <a:pt x="271698" y="25873"/>
                  </a:lnTo>
                </a:path>
                <a:path w="271779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507" name="object 1150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5850556" y="6043749"/>
              <a:ext cx="154853" cy="117575"/>
            </a:xfrm>
            <a:prstGeom prst="rect">
              <a:avLst/>
            </a:prstGeom>
          </p:spPr>
        </p:pic>
        <p:sp>
          <p:nvSpPr>
            <p:cNvPr id="11508" name="object 11508"/>
            <p:cNvSpPr/>
            <p:nvPr/>
          </p:nvSpPr>
          <p:spPr>
            <a:xfrm>
              <a:off x="17932720" y="3576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9" name="object 11509"/>
            <p:cNvSpPr/>
            <p:nvPr/>
          </p:nvSpPr>
          <p:spPr>
            <a:xfrm>
              <a:off x="17932950" y="355349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2983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0" name="object 11510"/>
            <p:cNvSpPr/>
            <p:nvPr/>
          </p:nvSpPr>
          <p:spPr>
            <a:xfrm>
              <a:off x="17932948" y="353190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1" name="object 11511"/>
            <p:cNvSpPr/>
            <p:nvPr/>
          </p:nvSpPr>
          <p:spPr>
            <a:xfrm>
              <a:off x="17932948" y="351036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2" name="object 11512"/>
            <p:cNvSpPr/>
            <p:nvPr/>
          </p:nvSpPr>
          <p:spPr>
            <a:xfrm>
              <a:off x="17932948" y="348735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3" name="object 11513"/>
            <p:cNvSpPr/>
            <p:nvPr/>
          </p:nvSpPr>
          <p:spPr>
            <a:xfrm>
              <a:off x="17932948" y="346579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4" name="object 11514"/>
            <p:cNvSpPr/>
            <p:nvPr/>
          </p:nvSpPr>
          <p:spPr>
            <a:xfrm>
              <a:off x="17932948" y="344423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5" name="object 11515"/>
            <p:cNvSpPr/>
            <p:nvPr/>
          </p:nvSpPr>
          <p:spPr>
            <a:xfrm>
              <a:off x="17932948" y="342122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6" name="object 11516"/>
            <p:cNvSpPr/>
            <p:nvPr/>
          </p:nvSpPr>
          <p:spPr>
            <a:xfrm>
              <a:off x="17932948" y="339968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7" name="object 11517"/>
            <p:cNvSpPr/>
            <p:nvPr/>
          </p:nvSpPr>
          <p:spPr>
            <a:xfrm>
              <a:off x="17941576" y="338674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8" name="object 11518"/>
            <p:cNvSpPr/>
            <p:nvPr/>
          </p:nvSpPr>
          <p:spPr>
            <a:xfrm>
              <a:off x="17931881" y="338781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9" name="object 11519"/>
            <p:cNvSpPr/>
            <p:nvPr/>
          </p:nvSpPr>
          <p:spPr>
            <a:xfrm>
              <a:off x="17931879" y="3387811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w="0" h="189864">
                  <a:moveTo>
                    <a:pt x="0" y="18976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0" name="object 11520"/>
            <p:cNvSpPr/>
            <p:nvPr/>
          </p:nvSpPr>
          <p:spPr>
            <a:xfrm>
              <a:off x="17957755" y="3387811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w="0" h="189864">
                  <a:moveTo>
                    <a:pt x="0" y="18976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1" name="object 11521"/>
            <p:cNvSpPr/>
            <p:nvPr/>
          </p:nvSpPr>
          <p:spPr>
            <a:xfrm>
              <a:off x="16975561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2" name="object 11522"/>
            <p:cNvSpPr/>
            <p:nvPr/>
          </p:nvSpPr>
          <p:spPr>
            <a:xfrm>
              <a:off x="16988873" y="306582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3" name="object 11523"/>
            <p:cNvSpPr/>
            <p:nvPr/>
          </p:nvSpPr>
          <p:spPr>
            <a:xfrm>
              <a:off x="16964434" y="3039941"/>
              <a:ext cx="41910" cy="26034"/>
            </a:xfrm>
            <a:custGeom>
              <a:avLst/>
              <a:gdLst/>
              <a:ahLst/>
              <a:cxnLst/>
              <a:rect l="l" t="t" r="r" b="b"/>
              <a:pathLst>
                <a:path w="41909" h="26035">
                  <a:moveTo>
                    <a:pt x="41684" y="0"/>
                  </a:moveTo>
                  <a:lnTo>
                    <a:pt x="0" y="0"/>
                  </a:lnTo>
                </a:path>
                <a:path w="41909" h="26035">
                  <a:moveTo>
                    <a:pt x="41684" y="0"/>
                  </a:moveTo>
                  <a:lnTo>
                    <a:pt x="41684" y="25894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4" name="object 11524"/>
            <p:cNvSpPr/>
            <p:nvPr/>
          </p:nvSpPr>
          <p:spPr>
            <a:xfrm>
              <a:off x="17618112" y="35707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5" name="object 11525"/>
            <p:cNvSpPr/>
            <p:nvPr/>
          </p:nvSpPr>
          <p:spPr>
            <a:xfrm>
              <a:off x="17618111" y="35477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6" name="object 11526"/>
            <p:cNvSpPr/>
            <p:nvPr/>
          </p:nvSpPr>
          <p:spPr>
            <a:xfrm>
              <a:off x="17618111" y="352615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7" name="object 11527"/>
            <p:cNvSpPr/>
            <p:nvPr/>
          </p:nvSpPr>
          <p:spPr>
            <a:xfrm>
              <a:off x="17618111" y="350461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8" name="object 11528"/>
            <p:cNvSpPr/>
            <p:nvPr/>
          </p:nvSpPr>
          <p:spPr>
            <a:xfrm>
              <a:off x="17618111" y="348161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9" name="object 11529"/>
            <p:cNvSpPr/>
            <p:nvPr/>
          </p:nvSpPr>
          <p:spPr>
            <a:xfrm>
              <a:off x="17618111" y="346005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0" name="object 11530"/>
            <p:cNvSpPr/>
            <p:nvPr/>
          </p:nvSpPr>
          <p:spPr>
            <a:xfrm>
              <a:off x="17618111" y="343849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1" name="object 11531"/>
            <p:cNvSpPr/>
            <p:nvPr/>
          </p:nvSpPr>
          <p:spPr>
            <a:xfrm>
              <a:off x="17618111" y="34154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2" name="object 11532"/>
            <p:cNvSpPr/>
            <p:nvPr/>
          </p:nvSpPr>
          <p:spPr>
            <a:xfrm>
              <a:off x="17618111" y="33939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3" name="object 11533"/>
            <p:cNvSpPr/>
            <p:nvPr/>
          </p:nvSpPr>
          <p:spPr>
            <a:xfrm>
              <a:off x="17618111" y="337234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4" name="object 11534"/>
            <p:cNvSpPr/>
            <p:nvPr/>
          </p:nvSpPr>
          <p:spPr>
            <a:xfrm>
              <a:off x="17618111" y="334934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5" name="object 11535"/>
            <p:cNvSpPr/>
            <p:nvPr/>
          </p:nvSpPr>
          <p:spPr>
            <a:xfrm>
              <a:off x="17618111" y="332778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6" name="object 11536"/>
            <p:cNvSpPr/>
            <p:nvPr/>
          </p:nvSpPr>
          <p:spPr>
            <a:xfrm>
              <a:off x="17618111" y="33062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7" name="object 11537"/>
            <p:cNvSpPr/>
            <p:nvPr/>
          </p:nvSpPr>
          <p:spPr>
            <a:xfrm>
              <a:off x="17618111" y="328323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8" name="object 11538"/>
            <p:cNvSpPr/>
            <p:nvPr/>
          </p:nvSpPr>
          <p:spPr>
            <a:xfrm>
              <a:off x="17618111" y="326169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9" name="object 11539"/>
            <p:cNvSpPr/>
            <p:nvPr/>
          </p:nvSpPr>
          <p:spPr>
            <a:xfrm>
              <a:off x="17618111" y="323865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0" name="object 11540"/>
            <p:cNvSpPr/>
            <p:nvPr/>
          </p:nvSpPr>
          <p:spPr>
            <a:xfrm>
              <a:off x="17618111" y="321709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1" name="object 11541"/>
            <p:cNvSpPr/>
            <p:nvPr/>
          </p:nvSpPr>
          <p:spPr>
            <a:xfrm>
              <a:off x="17618111" y="319553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2" name="object 11542"/>
            <p:cNvSpPr/>
            <p:nvPr/>
          </p:nvSpPr>
          <p:spPr>
            <a:xfrm>
              <a:off x="17618111" y="317254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3" name="object 11543"/>
            <p:cNvSpPr/>
            <p:nvPr/>
          </p:nvSpPr>
          <p:spPr>
            <a:xfrm>
              <a:off x="17618111" y="315098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4" name="object 11544"/>
            <p:cNvSpPr/>
            <p:nvPr/>
          </p:nvSpPr>
          <p:spPr>
            <a:xfrm>
              <a:off x="17618111" y="312941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5" name="object 11545"/>
            <p:cNvSpPr/>
            <p:nvPr/>
          </p:nvSpPr>
          <p:spPr>
            <a:xfrm>
              <a:off x="17618111" y="310643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6" name="object 11546"/>
            <p:cNvSpPr/>
            <p:nvPr/>
          </p:nvSpPr>
          <p:spPr>
            <a:xfrm>
              <a:off x="17618111" y="308484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7" name="object 11547"/>
            <p:cNvSpPr/>
            <p:nvPr/>
          </p:nvSpPr>
          <p:spPr>
            <a:xfrm>
              <a:off x="17618111" y="306330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8" name="object 11548"/>
            <p:cNvSpPr/>
            <p:nvPr/>
          </p:nvSpPr>
          <p:spPr>
            <a:xfrm>
              <a:off x="17618111" y="304029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9" name="object 11549"/>
            <p:cNvSpPr/>
            <p:nvPr/>
          </p:nvSpPr>
          <p:spPr>
            <a:xfrm>
              <a:off x="17642928" y="3065824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w="0" h="511810">
                  <a:moveTo>
                    <a:pt x="0" y="0"/>
                  </a:moveTo>
                  <a:lnTo>
                    <a:pt x="0" y="511754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0" name="object 11550"/>
            <p:cNvSpPr/>
            <p:nvPr/>
          </p:nvSpPr>
          <p:spPr>
            <a:xfrm>
              <a:off x="17617054" y="3039941"/>
              <a:ext cx="0" cy="537845"/>
            </a:xfrm>
            <a:custGeom>
              <a:avLst/>
              <a:gdLst/>
              <a:ahLst/>
              <a:cxnLst/>
              <a:rect l="l" t="t" r="r" b="b"/>
              <a:pathLst>
                <a:path w="0" h="537845">
                  <a:moveTo>
                    <a:pt x="0" y="0"/>
                  </a:moveTo>
                  <a:lnTo>
                    <a:pt x="0" y="537627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1" name="object 11551"/>
            <p:cNvSpPr/>
            <p:nvPr/>
          </p:nvSpPr>
          <p:spPr>
            <a:xfrm>
              <a:off x="16965496" y="355779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2" name="object 11552"/>
            <p:cNvSpPr/>
            <p:nvPr/>
          </p:nvSpPr>
          <p:spPr>
            <a:xfrm>
              <a:off x="16965494" y="35362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3" name="object 11553"/>
            <p:cNvSpPr/>
            <p:nvPr/>
          </p:nvSpPr>
          <p:spPr>
            <a:xfrm>
              <a:off x="16965494" y="351325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4" name="object 11554"/>
            <p:cNvSpPr/>
            <p:nvPr/>
          </p:nvSpPr>
          <p:spPr>
            <a:xfrm>
              <a:off x="16965494" y="34916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5" name="object 11555"/>
            <p:cNvSpPr/>
            <p:nvPr/>
          </p:nvSpPr>
          <p:spPr>
            <a:xfrm>
              <a:off x="16965494" y="347011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6" name="object 11556"/>
            <p:cNvSpPr/>
            <p:nvPr/>
          </p:nvSpPr>
          <p:spPr>
            <a:xfrm>
              <a:off x="16965494" y="344712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7" name="object 11557"/>
            <p:cNvSpPr/>
            <p:nvPr/>
          </p:nvSpPr>
          <p:spPr>
            <a:xfrm>
              <a:off x="16965494" y="342555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8" name="object 11558"/>
            <p:cNvSpPr/>
            <p:nvPr/>
          </p:nvSpPr>
          <p:spPr>
            <a:xfrm>
              <a:off x="16965494" y="34039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9" name="object 11559"/>
            <p:cNvSpPr/>
            <p:nvPr/>
          </p:nvSpPr>
          <p:spPr>
            <a:xfrm>
              <a:off x="16965494" y="33810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0" name="object 11560"/>
            <p:cNvSpPr/>
            <p:nvPr/>
          </p:nvSpPr>
          <p:spPr>
            <a:xfrm>
              <a:off x="16965494" y="335944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1" name="object 11561"/>
            <p:cNvSpPr/>
            <p:nvPr/>
          </p:nvSpPr>
          <p:spPr>
            <a:xfrm>
              <a:off x="16965494" y="33378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2" name="object 11562"/>
            <p:cNvSpPr/>
            <p:nvPr/>
          </p:nvSpPr>
          <p:spPr>
            <a:xfrm>
              <a:off x="16965494" y="331484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3" name="object 11563"/>
            <p:cNvSpPr/>
            <p:nvPr/>
          </p:nvSpPr>
          <p:spPr>
            <a:xfrm>
              <a:off x="16965494" y="32933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4" name="object 11564"/>
            <p:cNvSpPr/>
            <p:nvPr/>
          </p:nvSpPr>
          <p:spPr>
            <a:xfrm>
              <a:off x="16965494" y="327031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5" name="object 11565"/>
            <p:cNvSpPr/>
            <p:nvPr/>
          </p:nvSpPr>
          <p:spPr>
            <a:xfrm>
              <a:off x="16965494" y="32487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6" name="object 11566"/>
            <p:cNvSpPr/>
            <p:nvPr/>
          </p:nvSpPr>
          <p:spPr>
            <a:xfrm>
              <a:off x="16965494" y="32271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7" name="object 11567"/>
            <p:cNvSpPr/>
            <p:nvPr/>
          </p:nvSpPr>
          <p:spPr>
            <a:xfrm>
              <a:off x="16965494" y="32042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8" name="object 11568"/>
            <p:cNvSpPr/>
            <p:nvPr/>
          </p:nvSpPr>
          <p:spPr>
            <a:xfrm>
              <a:off x="16965494" y="31826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9" name="object 11569"/>
            <p:cNvSpPr/>
            <p:nvPr/>
          </p:nvSpPr>
          <p:spPr>
            <a:xfrm>
              <a:off x="16965494" y="31610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0" name="object 11570"/>
            <p:cNvSpPr/>
            <p:nvPr/>
          </p:nvSpPr>
          <p:spPr>
            <a:xfrm>
              <a:off x="16965494" y="31380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1" name="object 11571"/>
            <p:cNvSpPr/>
            <p:nvPr/>
          </p:nvSpPr>
          <p:spPr>
            <a:xfrm>
              <a:off x="16965494" y="31164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2" name="object 11572"/>
            <p:cNvSpPr/>
            <p:nvPr/>
          </p:nvSpPr>
          <p:spPr>
            <a:xfrm>
              <a:off x="16965494" y="30949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3" name="object 11573"/>
            <p:cNvSpPr/>
            <p:nvPr/>
          </p:nvSpPr>
          <p:spPr>
            <a:xfrm>
              <a:off x="16965494" y="30719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4" name="object 11574"/>
            <p:cNvSpPr/>
            <p:nvPr/>
          </p:nvSpPr>
          <p:spPr>
            <a:xfrm>
              <a:off x="16965494" y="30503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5" name="object 11575"/>
            <p:cNvSpPr/>
            <p:nvPr/>
          </p:nvSpPr>
          <p:spPr>
            <a:xfrm>
              <a:off x="16988865" y="3065824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w="0" h="511810">
                  <a:moveTo>
                    <a:pt x="0" y="0"/>
                  </a:moveTo>
                  <a:lnTo>
                    <a:pt x="0" y="511754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6" name="object 11576"/>
            <p:cNvSpPr/>
            <p:nvPr/>
          </p:nvSpPr>
          <p:spPr>
            <a:xfrm>
              <a:off x="16964427" y="3039941"/>
              <a:ext cx="0" cy="537845"/>
            </a:xfrm>
            <a:custGeom>
              <a:avLst/>
              <a:gdLst/>
              <a:ahLst/>
              <a:cxnLst/>
              <a:rect l="l" t="t" r="r" b="b"/>
              <a:pathLst>
                <a:path w="0" h="537845">
                  <a:moveTo>
                    <a:pt x="0" y="0"/>
                  </a:moveTo>
                  <a:lnTo>
                    <a:pt x="0" y="537627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7" name="object 11577"/>
            <p:cNvSpPr/>
            <p:nvPr/>
          </p:nvSpPr>
          <p:spPr>
            <a:xfrm>
              <a:off x="17642543" y="32795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8" name="object 11578"/>
            <p:cNvSpPr/>
            <p:nvPr/>
          </p:nvSpPr>
          <p:spPr>
            <a:xfrm>
              <a:off x="17643098" y="3280135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w="0" h="100329">
                  <a:moveTo>
                    <a:pt x="0" y="0"/>
                  </a:moveTo>
                  <a:lnTo>
                    <a:pt x="0" y="1001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9" name="object 11579"/>
            <p:cNvSpPr/>
            <p:nvPr/>
          </p:nvSpPr>
          <p:spPr>
            <a:xfrm>
              <a:off x="14188026" y="3619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0" name="object 11580"/>
            <p:cNvSpPr/>
            <p:nvPr/>
          </p:nvSpPr>
          <p:spPr>
            <a:xfrm>
              <a:off x="14165249" y="360812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486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1" name="object 11581"/>
            <p:cNvSpPr/>
            <p:nvPr/>
          </p:nvSpPr>
          <p:spPr>
            <a:xfrm>
              <a:off x="14143687" y="359806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49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2" name="object 11582"/>
            <p:cNvSpPr/>
            <p:nvPr/>
          </p:nvSpPr>
          <p:spPr>
            <a:xfrm>
              <a:off x="14120689" y="35865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056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3" name="object 11583"/>
            <p:cNvSpPr/>
            <p:nvPr/>
          </p:nvSpPr>
          <p:spPr>
            <a:xfrm>
              <a:off x="1409912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4" name="object 11584"/>
            <p:cNvSpPr/>
            <p:nvPr/>
          </p:nvSpPr>
          <p:spPr>
            <a:xfrm>
              <a:off x="1407756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5" name="object 11585"/>
            <p:cNvSpPr/>
            <p:nvPr/>
          </p:nvSpPr>
          <p:spPr>
            <a:xfrm>
              <a:off x="1405456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6" name="object 11586"/>
            <p:cNvSpPr/>
            <p:nvPr/>
          </p:nvSpPr>
          <p:spPr>
            <a:xfrm>
              <a:off x="1403300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7" name="object 11587"/>
            <p:cNvSpPr/>
            <p:nvPr/>
          </p:nvSpPr>
          <p:spPr>
            <a:xfrm>
              <a:off x="1401144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8" name="object 11588"/>
            <p:cNvSpPr/>
            <p:nvPr/>
          </p:nvSpPr>
          <p:spPr>
            <a:xfrm>
              <a:off x="1398844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9" name="object 11589"/>
            <p:cNvSpPr/>
            <p:nvPr/>
          </p:nvSpPr>
          <p:spPr>
            <a:xfrm>
              <a:off x="1396688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0" name="object 11590"/>
            <p:cNvSpPr/>
            <p:nvPr/>
          </p:nvSpPr>
          <p:spPr>
            <a:xfrm>
              <a:off x="1394532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1" name="object 11591"/>
            <p:cNvSpPr/>
            <p:nvPr/>
          </p:nvSpPr>
          <p:spPr>
            <a:xfrm>
              <a:off x="1392230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2" name="object 11592"/>
            <p:cNvSpPr/>
            <p:nvPr/>
          </p:nvSpPr>
          <p:spPr>
            <a:xfrm>
              <a:off x="1390076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3" name="object 11593"/>
            <p:cNvSpPr/>
            <p:nvPr/>
          </p:nvSpPr>
          <p:spPr>
            <a:xfrm>
              <a:off x="1387918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4" name="object 11594"/>
            <p:cNvSpPr/>
            <p:nvPr/>
          </p:nvSpPr>
          <p:spPr>
            <a:xfrm>
              <a:off x="1385619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5" name="object 11595"/>
            <p:cNvSpPr/>
            <p:nvPr/>
          </p:nvSpPr>
          <p:spPr>
            <a:xfrm>
              <a:off x="1383462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6" name="object 11596"/>
            <p:cNvSpPr/>
            <p:nvPr/>
          </p:nvSpPr>
          <p:spPr>
            <a:xfrm>
              <a:off x="1381306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7" name="object 11597"/>
            <p:cNvSpPr/>
            <p:nvPr/>
          </p:nvSpPr>
          <p:spPr>
            <a:xfrm>
              <a:off x="1379005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8" name="object 11598"/>
            <p:cNvSpPr/>
            <p:nvPr/>
          </p:nvSpPr>
          <p:spPr>
            <a:xfrm>
              <a:off x="1376849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9" name="object 11599"/>
            <p:cNvSpPr/>
            <p:nvPr/>
          </p:nvSpPr>
          <p:spPr>
            <a:xfrm>
              <a:off x="1374548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0" name="object 11600"/>
            <p:cNvSpPr/>
            <p:nvPr/>
          </p:nvSpPr>
          <p:spPr>
            <a:xfrm>
              <a:off x="1372394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1" name="object 11601"/>
            <p:cNvSpPr/>
            <p:nvPr/>
          </p:nvSpPr>
          <p:spPr>
            <a:xfrm>
              <a:off x="1370236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2" name="object 11602"/>
            <p:cNvSpPr/>
            <p:nvPr/>
          </p:nvSpPr>
          <p:spPr>
            <a:xfrm>
              <a:off x="1367938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3" name="object 11603"/>
            <p:cNvSpPr/>
            <p:nvPr/>
          </p:nvSpPr>
          <p:spPr>
            <a:xfrm>
              <a:off x="136578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4" name="object 11604"/>
            <p:cNvSpPr/>
            <p:nvPr/>
          </p:nvSpPr>
          <p:spPr>
            <a:xfrm>
              <a:off x="1363624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5" name="object 11605"/>
            <p:cNvSpPr/>
            <p:nvPr/>
          </p:nvSpPr>
          <p:spPr>
            <a:xfrm>
              <a:off x="1361324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6" name="object 11606"/>
            <p:cNvSpPr/>
            <p:nvPr/>
          </p:nvSpPr>
          <p:spPr>
            <a:xfrm>
              <a:off x="1359168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7" name="object 11607"/>
            <p:cNvSpPr/>
            <p:nvPr/>
          </p:nvSpPr>
          <p:spPr>
            <a:xfrm>
              <a:off x="1357012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8" name="object 11608"/>
            <p:cNvSpPr/>
            <p:nvPr/>
          </p:nvSpPr>
          <p:spPr>
            <a:xfrm>
              <a:off x="1354711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9" name="object 11609"/>
            <p:cNvSpPr/>
            <p:nvPr/>
          </p:nvSpPr>
          <p:spPr>
            <a:xfrm>
              <a:off x="1352555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0" name="object 11610"/>
            <p:cNvSpPr/>
            <p:nvPr/>
          </p:nvSpPr>
          <p:spPr>
            <a:xfrm>
              <a:off x="135039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1" name="object 11611"/>
            <p:cNvSpPr/>
            <p:nvPr/>
          </p:nvSpPr>
          <p:spPr>
            <a:xfrm>
              <a:off x="134810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2" name="object 11612"/>
            <p:cNvSpPr/>
            <p:nvPr/>
          </p:nvSpPr>
          <p:spPr>
            <a:xfrm>
              <a:off x="134594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3" name="object 11613"/>
            <p:cNvSpPr/>
            <p:nvPr/>
          </p:nvSpPr>
          <p:spPr>
            <a:xfrm>
              <a:off x="134378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4" name="object 11614"/>
            <p:cNvSpPr/>
            <p:nvPr/>
          </p:nvSpPr>
          <p:spPr>
            <a:xfrm>
              <a:off x="1341487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5" name="object 11615"/>
            <p:cNvSpPr/>
            <p:nvPr/>
          </p:nvSpPr>
          <p:spPr>
            <a:xfrm>
              <a:off x="1339331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6" name="object 11616"/>
            <p:cNvSpPr/>
            <p:nvPr/>
          </p:nvSpPr>
          <p:spPr>
            <a:xfrm>
              <a:off x="1337031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7" name="object 11617"/>
            <p:cNvSpPr/>
            <p:nvPr/>
          </p:nvSpPr>
          <p:spPr>
            <a:xfrm>
              <a:off x="1334873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8" name="object 11618"/>
            <p:cNvSpPr/>
            <p:nvPr/>
          </p:nvSpPr>
          <p:spPr>
            <a:xfrm>
              <a:off x="1332719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9" name="object 11619"/>
            <p:cNvSpPr/>
            <p:nvPr/>
          </p:nvSpPr>
          <p:spPr>
            <a:xfrm>
              <a:off x="1330417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0" name="object 11620"/>
            <p:cNvSpPr/>
            <p:nvPr/>
          </p:nvSpPr>
          <p:spPr>
            <a:xfrm>
              <a:off x="132826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1" name="object 11621"/>
            <p:cNvSpPr/>
            <p:nvPr/>
          </p:nvSpPr>
          <p:spPr>
            <a:xfrm>
              <a:off x="1326105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2" name="object 11622"/>
            <p:cNvSpPr/>
            <p:nvPr/>
          </p:nvSpPr>
          <p:spPr>
            <a:xfrm>
              <a:off x="1323805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3" name="object 11623"/>
            <p:cNvSpPr/>
            <p:nvPr/>
          </p:nvSpPr>
          <p:spPr>
            <a:xfrm>
              <a:off x="1321649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4" name="object 11624"/>
            <p:cNvSpPr/>
            <p:nvPr/>
          </p:nvSpPr>
          <p:spPr>
            <a:xfrm>
              <a:off x="1319493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5" name="object 11625"/>
            <p:cNvSpPr/>
            <p:nvPr/>
          </p:nvSpPr>
          <p:spPr>
            <a:xfrm>
              <a:off x="1317195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6" name="object 11626"/>
            <p:cNvSpPr/>
            <p:nvPr/>
          </p:nvSpPr>
          <p:spPr>
            <a:xfrm>
              <a:off x="1315037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7" name="object 11627"/>
            <p:cNvSpPr/>
            <p:nvPr/>
          </p:nvSpPr>
          <p:spPr>
            <a:xfrm>
              <a:off x="1312882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8" name="object 11628"/>
            <p:cNvSpPr/>
            <p:nvPr/>
          </p:nvSpPr>
          <p:spPr>
            <a:xfrm>
              <a:off x="131058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9" name="object 11629"/>
            <p:cNvSpPr/>
            <p:nvPr/>
          </p:nvSpPr>
          <p:spPr>
            <a:xfrm>
              <a:off x="130842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0" name="object 11630"/>
            <p:cNvSpPr/>
            <p:nvPr/>
          </p:nvSpPr>
          <p:spPr>
            <a:xfrm>
              <a:off x="130612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1" name="object 11631"/>
            <p:cNvSpPr/>
            <p:nvPr/>
          </p:nvSpPr>
          <p:spPr>
            <a:xfrm>
              <a:off x="1303968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2" name="object 11632"/>
            <p:cNvSpPr/>
            <p:nvPr/>
          </p:nvSpPr>
          <p:spPr>
            <a:xfrm>
              <a:off x="1301813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3" name="object 11633"/>
            <p:cNvSpPr/>
            <p:nvPr/>
          </p:nvSpPr>
          <p:spPr>
            <a:xfrm>
              <a:off x="1299511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4" name="object 11634"/>
            <p:cNvSpPr/>
            <p:nvPr/>
          </p:nvSpPr>
          <p:spPr>
            <a:xfrm>
              <a:off x="1297355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5" name="object 11635"/>
            <p:cNvSpPr/>
            <p:nvPr/>
          </p:nvSpPr>
          <p:spPr>
            <a:xfrm>
              <a:off x="129519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6" name="object 11636"/>
            <p:cNvSpPr/>
            <p:nvPr/>
          </p:nvSpPr>
          <p:spPr>
            <a:xfrm>
              <a:off x="129289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7" name="object 11637"/>
            <p:cNvSpPr/>
            <p:nvPr/>
          </p:nvSpPr>
          <p:spPr>
            <a:xfrm>
              <a:off x="1290743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8" name="object 11638"/>
            <p:cNvSpPr/>
            <p:nvPr/>
          </p:nvSpPr>
          <p:spPr>
            <a:xfrm>
              <a:off x="1288587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9" name="object 11639"/>
            <p:cNvSpPr/>
            <p:nvPr/>
          </p:nvSpPr>
          <p:spPr>
            <a:xfrm>
              <a:off x="1286287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0" name="object 11640"/>
            <p:cNvSpPr/>
            <p:nvPr/>
          </p:nvSpPr>
          <p:spPr>
            <a:xfrm>
              <a:off x="12848494" y="358654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1" name="object 11641"/>
            <p:cNvSpPr/>
            <p:nvPr/>
          </p:nvSpPr>
          <p:spPr>
            <a:xfrm>
              <a:off x="12848494" y="358654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2" name="object 11642"/>
            <p:cNvSpPr/>
            <p:nvPr/>
          </p:nvSpPr>
          <p:spPr>
            <a:xfrm>
              <a:off x="12848504" y="361243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3" name="object 11643"/>
            <p:cNvSpPr/>
            <p:nvPr/>
          </p:nvSpPr>
          <p:spPr>
            <a:xfrm>
              <a:off x="12848506" y="359087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4" name="object 11644"/>
            <p:cNvSpPr/>
            <p:nvPr/>
          </p:nvSpPr>
          <p:spPr>
            <a:xfrm>
              <a:off x="1286576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5" name="object 11645"/>
            <p:cNvSpPr/>
            <p:nvPr/>
          </p:nvSpPr>
          <p:spPr>
            <a:xfrm>
              <a:off x="1288732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6" name="object 11646"/>
            <p:cNvSpPr/>
            <p:nvPr/>
          </p:nvSpPr>
          <p:spPr>
            <a:xfrm>
              <a:off x="1290888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7" name="object 11647"/>
            <p:cNvSpPr/>
            <p:nvPr/>
          </p:nvSpPr>
          <p:spPr>
            <a:xfrm>
              <a:off x="1293188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8" name="object 11648"/>
            <p:cNvSpPr/>
            <p:nvPr/>
          </p:nvSpPr>
          <p:spPr>
            <a:xfrm>
              <a:off x="1295344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9" name="object 11649"/>
            <p:cNvSpPr/>
            <p:nvPr/>
          </p:nvSpPr>
          <p:spPr>
            <a:xfrm>
              <a:off x="1297501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0" name="object 11650"/>
            <p:cNvSpPr/>
            <p:nvPr/>
          </p:nvSpPr>
          <p:spPr>
            <a:xfrm>
              <a:off x="129980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1" name="object 11651"/>
            <p:cNvSpPr/>
            <p:nvPr/>
          </p:nvSpPr>
          <p:spPr>
            <a:xfrm>
              <a:off x="1301958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2" name="object 11652"/>
            <p:cNvSpPr/>
            <p:nvPr/>
          </p:nvSpPr>
          <p:spPr>
            <a:xfrm>
              <a:off x="1304258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3" name="object 11653"/>
            <p:cNvSpPr/>
            <p:nvPr/>
          </p:nvSpPr>
          <p:spPr>
            <a:xfrm>
              <a:off x="1306414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4" name="object 11654"/>
            <p:cNvSpPr/>
            <p:nvPr/>
          </p:nvSpPr>
          <p:spPr>
            <a:xfrm>
              <a:off x="1308571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5" name="object 11655"/>
            <p:cNvSpPr/>
            <p:nvPr/>
          </p:nvSpPr>
          <p:spPr>
            <a:xfrm>
              <a:off x="1310868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6" name="object 11656"/>
            <p:cNvSpPr/>
            <p:nvPr/>
          </p:nvSpPr>
          <p:spPr>
            <a:xfrm>
              <a:off x="1313026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7" name="object 11657"/>
            <p:cNvSpPr/>
            <p:nvPr/>
          </p:nvSpPr>
          <p:spPr>
            <a:xfrm>
              <a:off x="1315181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8" name="object 11658"/>
            <p:cNvSpPr/>
            <p:nvPr/>
          </p:nvSpPr>
          <p:spPr>
            <a:xfrm>
              <a:off x="131748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9" name="object 11659"/>
            <p:cNvSpPr/>
            <p:nvPr/>
          </p:nvSpPr>
          <p:spPr>
            <a:xfrm>
              <a:off x="1319639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0" name="object 11660"/>
            <p:cNvSpPr/>
            <p:nvPr/>
          </p:nvSpPr>
          <p:spPr>
            <a:xfrm>
              <a:off x="1321794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1" name="object 11661"/>
            <p:cNvSpPr/>
            <p:nvPr/>
          </p:nvSpPr>
          <p:spPr>
            <a:xfrm>
              <a:off x="1324095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2" name="object 11662"/>
            <p:cNvSpPr/>
            <p:nvPr/>
          </p:nvSpPr>
          <p:spPr>
            <a:xfrm>
              <a:off x="1326251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3" name="object 11663"/>
            <p:cNvSpPr/>
            <p:nvPr/>
          </p:nvSpPr>
          <p:spPr>
            <a:xfrm>
              <a:off x="1328407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4" name="object 11664"/>
            <p:cNvSpPr/>
            <p:nvPr/>
          </p:nvSpPr>
          <p:spPr>
            <a:xfrm>
              <a:off x="1330708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5" name="object 11665"/>
            <p:cNvSpPr/>
            <p:nvPr/>
          </p:nvSpPr>
          <p:spPr>
            <a:xfrm>
              <a:off x="1332863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6" name="object 11666"/>
            <p:cNvSpPr/>
            <p:nvPr/>
          </p:nvSpPr>
          <p:spPr>
            <a:xfrm>
              <a:off x="1335019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7" name="object 11667"/>
            <p:cNvSpPr/>
            <p:nvPr/>
          </p:nvSpPr>
          <p:spPr>
            <a:xfrm>
              <a:off x="133731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8" name="object 11668"/>
            <p:cNvSpPr/>
            <p:nvPr/>
          </p:nvSpPr>
          <p:spPr>
            <a:xfrm>
              <a:off x="133947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9" name="object 11669"/>
            <p:cNvSpPr/>
            <p:nvPr/>
          </p:nvSpPr>
          <p:spPr>
            <a:xfrm>
              <a:off x="1341775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0" name="object 11670"/>
            <p:cNvSpPr/>
            <p:nvPr/>
          </p:nvSpPr>
          <p:spPr>
            <a:xfrm>
              <a:off x="1343931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1" name="object 11671"/>
            <p:cNvSpPr/>
            <p:nvPr/>
          </p:nvSpPr>
          <p:spPr>
            <a:xfrm>
              <a:off x="1346087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2" name="object 11672"/>
            <p:cNvSpPr/>
            <p:nvPr/>
          </p:nvSpPr>
          <p:spPr>
            <a:xfrm>
              <a:off x="1348387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3" name="object 11673"/>
            <p:cNvSpPr/>
            <p:nvPr/>
          </p:nvSpPr>
          <p:spPr>
            <a:xfrm>
              <a:off x="135054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4" name="object 11674"/>
            <p:cNvSpPr/>
            <p:nvPr/>
          </p:nvSpPr>
          <p:spPr>
            <a:xfrm>
              <a:off x="1352699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5" name="object 11675"/>
            <p:cNvSpPr/>
            <p:nvPr/>
          </p:nvSpPr>
          <p:spPr>
            <a:xfrm>
              <a:off x="1355001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6" name="object 11676"/>
            <p:cNvSpPr/>
            <p:nvPr/>
          </p:nvSpPr>
          <p:spPr>
            <a:xfrm>
              <a:off x="135715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7" name="object 11677"/>
            <p:cNvSpPr/>
            <p:nvPr/>
          </p:nvSpPr>
          <p:spPr>
            <a:xfrm>
              <a:off x="135931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8" name="object 11678"/>
            <p:cNvSpPr/>
            <p:nvPr/>
          </p:nvSpPr>
          <p:spPr>
            <a:xfrm>
              <a:off x="1361614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9" name="object 11679"/>
            <p:cNvSpPr/>
            <p:nvPr/>
          </p:nvSpPr>
          <p:spPr>
            <a:xfrm>
              <a:off x="1363770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0" name="object 11680"/>
            <p:cNvSpPr/>
            <p:nvPr/>
          </p:nvSpPr>
          <p:spPr>
            <a:xfrm>
              <a:off x="1365925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1" name="object 11681"/>
            <p:cNvSpPr/>
            <p:nvPr/>
          </p:nvSpPr>
          <p:spPr>
            <a:xfrm>
              <a:off x="1368225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2" name="object 11682"/>
            <p:cNvSpPr/>
            <p:nvPr/>
          </p:nvSpPr>
          <p:spPr>
            <a:xfrm>
              <a:off x="1370382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3" name="object 11683"/>
            <p:cNvSpPr/>
            <p:nvPr/>
          </p:nvSpPr>
          <p:spPr>
            <a:xfrm>
              <a:off x="1372681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4" name="object 11684"/>
            <p:cNvSpPr/>
            <p:nvPr/>
          </p:nvSpPr>
          <p:spPr>
            <a:xfrm>
              <a:off x="137483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5" name="object 11685"/>
            <p:cNvSpPr/>
            <p:nvPr/>
          </p:nvSpPr>
          <p:spPr>
            <a:xfrm>
              <a:off x="1376993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6" name="object 11686"/>
            <p:cNvSpPr/>
            <p:nvPr/>
          </p:nvSpPr>
          <p:spPr>
            <a:xfrm>
              <a:off x="1379293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7" name="object 11687"/>
            <p:cNvSpPr/>
            <p:nvPr/>
          </p:nvSpPr>
          <p:spPr>
            <a:xfrm>
              <a:off x="1381450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8" name="object 11688"/>
            <p:cNvSpPr/>
            <p:nvPr/>
          </p:nvSpPr>
          <p:spPr>
            <a:xfrm>
              <a:off x="1383607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9" name="object 11689"/>
            <p:cNvSpPr/>
            <p:nvPr/>
          </p:nvSpPr>
          <p:spPr>
            <a:xfrm>
              <a:off x="1385907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0" name="object 11690"/>
            <p:cNvSpPr/>
            <p:nvPr/>
          </p:nvSpPr>
          <p:spPr>
            <a:xfrm>
              <a:off x="1388062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1" name="object 11691"/>
            <p:cNvSpPr/>
            <p:nvPr/>
          </p:nvSpPr>
          <p:spPr>
            <a:xfrm>
              <a:off x="1390220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2" name="object 11692"/>
            <p:cNvSpPr/>
            <p:nvPr/>
          </p:nvSpPr>
          <p:spPr>
            <a:xfrm>
              <a:off x="1392518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3" name="object 11693"/>
            <p:cNvSpPr/>
            <p:nvPr/>
          </p:nvSpPr>
          <p:spPr>
            <a:xfrm>
              <a:off x="1394675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4" name="object 11694"/>
            <p:cNvSpPr/>
            <p:nvPr/>
          </p:nvSpPr>
          <p:spPr>
            <a:xfrm>
              <a:off x="1396831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5" name="object 11695"/>
            <p:cNvSpPr/>
            <p:nvPr/>
          </p:nvSpPr>
          <p:spPr>
            <a:xfrm>
              <a:off x="139913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6" name="object 11696"/>
            <p:cNvSpPr/>
            <p:nvPr/>
          </p:nvSpPr>
          <p:spPr>
            <a:xfrm>
              <a:off x="1401288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7" name="object 11697"/>
            <p:cNvSpPr/>
            <p:nvPr/>
          </p:nvSpPr>
          <p:spPr>
            <a:xfrm>
              <a:off x="1403444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8" name="object 11698"/>
            <p:cNvSpPr/>
            <p:nvPr/>
          </p:nvSpPr>
          <p:spPr>
            <a:xfrm>
              <a:off x="1405744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9" name="object 11699"/>
            <p:cNvSpPr/>
            <p:nvPr/>
          </p:nvSpPr>
          <p:spPr>
            <a:xfrm>
              <a:off x="1407900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0" name="object 11700"/>
            <p:cNvSpPr/>
            <p:nvPr/>
          </p:nvSpPr>
          <p:spPr>
            <a:xfrm>
              <a:off x="1410201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1" name="object 11701"/>
            <p:cNvSpPr/>
            <p:nvPr/>
          </p:nvSpPr>
          <p:spPr>
            <a:xfrm>
              <a:off x="1412357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2" name="object 11702"/>
            <p:cNvSpPr/>
            <p:nvPr/>
          </p:nvSpPr>
          <p:spPr>
            <a:xfrm>
              <a:off x="1414513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3" name="object 11703"/>
            <p:cNvSpPr/>
            <p:nvPr/>
          </p:nvSpPr>
          <p:spPr>
            <a:xfrm>
              <a:off x="12847420" y="3620694"/>
              <a:ext cx="1341755" cy="0"/>
            </a:xfrm>
            <a:custGeom>
              <a:avLst/>
              <a:gdLst/>
              <a:ahLst/>
              <a:cxnLst/>
              <a:rect l="l" t="t" r="r" b="b"/>
              <a:pathLst>
                <a:path w="1341755" h="0">
                  <a:moveTo>
                    <a:pt x="134119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4" name="object 11704"/>
            <p:cNvSpPr/>
            <p:nvPr/>
          </p:nvSpPr>
          <p:spPr>
            <a:xfrm>
              <a:off x="13017043" y="3586195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4" h="0">
                  <a:moveTo>
                    <a:pt x="113706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5" name="object 11705"/>
            <p:cNvSpPr/>
            <p:nvPr/>
          </p:nvSpPr>
          <p:spPr>
            <a:xfrm>
              <a:off x="12847440" y="3586195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 h="0">
                  <a:moveTo>
                    <a:pt x="0" y="0"/>
                  </a:moveTo>
                  <a:lnTo>
                    <a:pt x="135137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706" name="object 1170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507418" y="6043749"/>
              <a:ext cx="154853" cy="117575"/>
            </a:xfrm>
            <a:prstGeom prst="rect">
              <a:avLst/>
            </a:prstGeom>
          </p:spPr>
        </p:pic>
        <p:pic>
          <p:nvPicPr>
            <p:cNvPr id="11707" name="object 1170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850556" y="2573636"/>
              <a:ext cx="154853" cy="117558"/>
            </a:xfrm>
            <a:prstGeom prst="rect">
              <a:avLst/>
            </a:prstGeom>
          </p:spPr>
        </p:pic>
        <p:sp>
          <p:nvSpPr>
            <p:cNvPr id="11708" name="object 11708"/>
            <p:cNvSpPr/>
            <p:nvPr/>
          </p:nvSpPr>
          <p:spPr>
            <a:xfrm>
              <a:off x="11843450" y="3572883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40" h="0">
                  <a:moveTo>
                    <a:pt x="0" y="0"/>
                  </a:moveTo>
                  <a:lnTo>
                    <a:pt x="624342" y="0"/>
                  </a:lnTo>
                </a:path>
              </a:pathLst>
            </a:custGeom>
            <a:ln w="24439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9" name="object 11709"/>
            <p:cNvSpPr/>
            <p:nvPr/>
          </p:nvSpPr>
          <p:spPr>
            <a:xfrm>
              <a:off x="11841153" y="3586195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 h="0">
                  <a:moveTo>
                    <a:pt x="628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0" name="object 11710"/>
            <p:cNvSpPr/>
            <p:nvPr/>
          </p:nvSpPr>
          <p:spPr>
            <a:xfrm>
              <a:off x="11841153" y="3561751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 h="0">
                  <a:moveTo>
                    <a:pt x="628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1" name="object 11711"/>
            <p:cNvSpPr/>
            <p:nvPr/>
          </p:nvSpPr>
          <p:spPr>
            <a:xfrm>
              <a:off x="14165249" y="36138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2" name="object 11712"/>
            <p:cNvSpPr/>
            <p:nvPr/>
          </p:nvSpPr>
          <p:spPr>
            <a:xfrm>
              <a:off x="14143687" y="35922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18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3" name="object 11713"/>
            <p:cNvSpPr/>
            <p:nvPr/>
          </p:nvSpPr>
          <p:spPr>
            <a:xfrm>
              <a:off x="1412068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4" name="object 11714"/>
            <p:cNvSpPr/>
            <p:nvPr/>
          </p:nvSpPr>
          <p:spPr>
            <a:xfrm>
              <a:off x="1409912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5" name="object 11715"/>
            <p:cNvSpPr/>
            <p:nvPr/>
          </p:nvSpPr>
          <p:spPr>
            <a:xfrm>
              <a:off x="1407756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6" name="object 11716"/>
            <p:cNvSpPr/>
            <p:nvPr/>
          </p:nvSpPr>
          <p:spPr>
            <a:xfrm>
              <a:off x="1405456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7" name="object 11717"/>
            <p:cNvSpPr/>
            <p:nvPr/>
          </p:nvSpPr>
          <p:spPr>
            <a:xfrm>
              <a:off x="1403300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8" name="object 11718"/>
            <p:cNvSpPr/>
            <p:nvPr/>
          </p:nvSpPr>
          <p:spPr>
            <a:xfrm>
              <a:off x="1401144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9" name="object 11719"/>
            <p:cNvSpPr/>
            <p:nvPr/>
          </p:nvSpPr>
          <p:spPr>
            <a:xfrm>
              <a:off x="1398844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0" name="object 11720"/>
            <p:cNvSpPr/>
            <p:nvPr/>
          </p:nvSpPr>
          <p:spPr>
            <a:xfrm>
              <a:off x="1396688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1" name="object 11721"/>
            <p:cNvSpPr/>
            <p:nvPr/>
          </p:nvSpPr>
          <p:spPr>
            <a:xfrm>
              <a:off x="1394532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2" name="object 11722"/>
            <p:cNvSpPr/>
            <p:nvPr/>
          </p:nvSpPr>
          <p:spPr>
            <a:xfrm>
              <a:off x="1392230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3" name="object 11723"/>
            <p:cNvSpPr/>
            <p:nvPr/>
          </p:nvSpPr>
          <p:spPr>
            <a:xfrm>
              <a:off x="1390076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4" name="object 11724"/>
            <p:cNvSpPr/>
            <p:nvPr/>
          </p:nvSpPr>
          <p:spPr>
            <a:xfrm>
              <a:off x="1387918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5" name="object 11725"/>
            <p:cNvSpPr/>
            <p:nvPr/>
          </p:nvSpPr>
          <p:spPr>
            <a:xfrm>
              <a:off x="1385619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6" name="object 11726"/>
            <p:cNvSpPr/>
            <p:nvPr/>
          </p:nvSpPr>
          <p:spPr>
            <a:xfrm>
              <a:off x="1383462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7" name="object 11727"/>
            <p:cNvSpPr/>
            <p:nvPr/>
          </p:nvSpPr>
          <p:spPr>
            <a:xfrm>
              <a:off x="1381306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8" name="object 11728"/>
            <p:cNvSpPr/>
            <p:nvPr/>
          </p:nvSpPr>
          <p:spPr>
            <a:xfrm>
              <a:off x="1379005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9" name="object 11729"/>
            <p:cNvSpPr/>
            <p:nvPr/>
          </p:nvSpPr>
          <p:spPr>
            <a:xfrm>
              <a:off x="1376849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0" name="object 11730"/>
            <p:cNvSpPr/>
            <p:nvPr/>
          </p:nvSpPr>
          <p:spPr>
            <a:xfrm>
              <a:off x="1374548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1" name="object 11731"/>
            <p:cNvSpPr/>
            <p:nvPr/>
          </p:nvSpPr>
          <p:spPr>
            <a:xfrm>
              <a:off x="1372394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2" name="object 11732"/>
            <p:cNvSpPr/>
            <p:nvPr/>
          </p:nvSpPr>
          <p:spPr>
            <a:xfrm>
              <a:off x="1370236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3" name="object 11733"/>
            <p:cNvSpPr/>
            <p:nvPr/>
          </p:nvSpPr>
          <p:spPr>
            <a:xfrm>
              <a:off x="1367938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4" name="object 11734"/>
            <p:cNvSpPr/>
            <p:nvPr/>
          </p:nvSpPr>
          <p:spPr>
            <a:xfrm>
              <a:off x="136578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5" name="object 11735"/>
            <p:cNvSpPr/>
            <p:nvPr/>
          </p:nvSpPr>
          <p:spPr>
            <a:xfrm>
              <a:off x="1363624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6" name="object 11736"/>
            <p:cNvSpPr/>
            <p:nvPr/>
          </p:nvSpPr>
          <p:spPr>
            <a:xfrm>
              <a:off x="1361324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7" name="object 11737"/>
            <p:cNvSpPr/>
            <p:nvPr/>
          </p:nvSpPr>
          <p:spPr>
            <a:xfrm>
              <a:off x="1359168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8" name="object 11738"/>
            <p:cNvSpPr/>
            <p:nvPr/>
          </p:nvSpPr>
          <p:spPr>
            <a:xfrm>
              <a:off x="1357012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9" name="object 11739"/>
            <p:cNvSpPr/>
            <p:nvPr/>
          </p:nvSpPr>
          <p:spPr>
            <a:xfrm>
              <a:off x="1354711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0" name="object 11740"/>
            <p:cNvSpPr/>
            <p:nvPr/>
          </p:nvSpPr>
          <p:spPr>
            <a:xfrm>
              <a:off x="1352555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1" name="object 11741"/>
            <p:cNvSpPr/>
            <p:nvPr/>
          </p:nvSpPr>
          <p:spPr>
            <a:xfrm>
              <a:off x="135039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2" name="object 11742"/>
            <p:cNvSpPr/>
            <p:nvPr/>
          </p:nvSpPr>
          <p:spPr>
            <a:xfrm>
              <a:off x="134810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3" name="object 11743"/>
            <p:cNvSpPr/>
            <p:nvPr/>
          </p:nvSpPr>
          <p:spPr>
            <a:xfrm>
              <a:off x="134594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4" name="object 11744"/>
            <p:cNvSpPr/>
            <p:nvPr/>
          </p:nvSpPr>
          <p:spPr>
            <a:xfrm>
              <a:off x="134378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5" name="object 11745"/>
            <p:cNvSpPr/>
            <p:nvPr/>
          </p:nvSpPr>
          <p:spPr>
            <a:xfrm>
              <a:off x="1341487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6" name="object 11746"/>
            <p:cNvSpPr/>
            <p:nvPr/>
          </p:nvSpPr>
          <p:spPr>
            <a:xfrm>
              <a:off x="1339331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7" name="object 11747"/>
            <p:cNvSpPr/>
            <p:nvPr/>
          </p:nvSpPr>
          <p:spPr>
            <a:xfrm>
              <a:off x="1337031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8" name="object 11748"/>
            <p:cNvSpPr/>
            <p:nvPr/>
          </p:nvSpPr>
          <p:spPr>
            <a:xfrm>
              <a:off x="1334873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9" name="object 11749"/>
            <p:cNvSpPr/>
            <p:nvPr/>
          </p:nvSpPr>
          <p:spPr>
            <a:xfrm>
              <a:off x="1332719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0" name="object 11750"/>
            <p:cNvSpPr/>
            <p:nvPr/>
          </p:nvSpPr>
          <p:spPr>
            <a:xfrm>
              <a:off x="1330417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1" name="object 11751"/>
            <p:cNvSpPr/>
            <p:nvPr/>
          </p:nvSpPr>
          <p:spPr>
            <a:xfrm>
              <a:off x="132826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2" name="object 11752"/>
            <p:cNvSpPr/>
            <p:nvPr/>
          </p:nvSpPr>
          <p:spPr>
            <a:xfrm>
              <a:off x="1326105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3" name="object 11753"/>
            <p:cNvSpPr/>
            <p:nvPr/>
          </p:nvSpPr>
          <p:spPr>
            <a:xfrm>
              <a:off x="1323805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4" name="object 11754"/>
            <p:cNvSpPr/>
            <p:nvPr/>
          </p:nvSpPr>
          <p:spPr>
            <a:xfrm>
              <a:off x="1321649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5" name="object 11755"/>
            <p:cNvSpPr/>
            <p:nvPr/>
          </p:nvSpPr>
          <p:spPr>
            <a:xfrm>
              <a:off x="1319493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6" name="object 11756"/>
            <p:cNvSpPr/>
            <p:nvPr/>
          </p:nvSpPr>
          <p:spPr>
            <a:xfrm>
              <a:off x="1317195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7" name="object 11757"/>
            <p:cNvSpPr/>
            <p:nvPr/>
          </p:nvSpPr>
          <p:spPr>
            <a:xfrm>
              <a:off x="1315037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8" name="object 11758"/>
            <p:cNvSpPr/>
            <p:nvPr/>
          </p:nvSpPr>
          <p:spPr>
            <a:xfrm>
              <a:off x="1312882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9" name="object 11759"/>
            <p:cNvSpPr/>
            <p:nvPr/>
          </p:nvSpPr>
          <p:spPr>
            <a:xfrm>
              <a:off x="131058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0" name="object 11760"/>
            <p:cNvSpPr/>
            <p:nvPr/>
          </p:nvSpPr>
          <p:spPr>
            <a:xfrm>
              <a:off x="130842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1" name="object 11761"/>
            <p:cNvSpPr/>
            <p:nvPr/>
          </p:nvSpPr>
          <p:spPr>
            <a:xfrm>
              <a:off x="130612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2" name="object 11762"/>
            <p:cNvSpPr/>
            <p:nvPr/>
          </p:nvSpPr>
          <p:spPr>
            <a:xfrm>
              <a:off x="1303968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3" name="object 11763"/>
            <p:cNvSpPr/>
            <p:nvPr/>
          </p:nvSpPr>
          <p:spPr>
            <a:xfrm>
              <a:off x="1301813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4" name="object 11764"/>
            <p:cNvSpPr/>
            <p:nvPr/>
          </p:nvSpPr>
          <p:spPr>
            <a:xfrm>
              <a:off x="1299511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5" name="object 11765"/>
            <p:cNvSpPr/>
            <p:nvPr/>
          </p:nvSpPr>
          <p:spPr>
            <a:xfrm>
              <a:off x="1297355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6" name="object 11766"/>
            <p:cNvSpPr/>
            <p:nvPr/>
          </p:nvSpPr>
          <p:spPr>
            <a:xfrm>
              <a:off x="129519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7" name="object 11767"/>
            <p:cNvSpPr/>
            <p:nvPr/>
          </p:nvSpPr>
          <p:spPr>
            <a:xfrm>
              <a:off x="129289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8" name="object 11768"/>
            <p:cNvSpPr/>
            <p:nvPr/>
          </p:nvSpPr>
          <p:spPr>
            <a:xfrm>
              <a:off x="1290743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9" name="object 11769"/>
            <p:cNvSpPr/>
            <p:nvPr/>
          </p:nvSpPr>
          <p:spPr>
            <a:xfrm>
              <a:off x="1288587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0" name="object 11770"/>
            <p:cNvSpPr/>
            <p:nvPr/>
          </p:nvSpPr>
          <p:spPr>
            <a:xfrm>
              <a:off x="1286287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1" name="object 11771"/>
            <p:cNvSpPr/>
            <p:nvPr/>
          </p:nvSpPr>
          <p:spPr>
            <a:xfrm>
              <a:off x="12848494" y="358654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2" name="object 11772"/>
            <p:cNvSpPr/>
            <p:nvPr/>
          </p:nvSpPr>
          <p:spPr>
            <a:xfrm>
              <a:off x="12848494" y="358654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3" name="object 11773"/>
            <p:cNvSpPr/>
            <p:nvPr/>
          </p:nvSpPr>
          <p:spPr>
            <a:xfrm>
              <a:off x="12848504" y="361243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4" name="object 11774"/>
            <p:cNvSpPr/>
            <p:nvPr/>
          </p:nvSpPr>
          <p:spPr>
            <a:xfrm>
              <a:off x="12848506" y="359087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42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5" name="object 11775"/>
            <p:cNvSpPr/>
            <p:nvPr/>
          </p:nvSpPr>
          <p:spPr>
            <a:xfrm>
              <a:off x="1286576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6" name="object 11776"/>
            <p:cNvSpPr/>
            <p:nvPr/>
          </p:nvSpPr>
          <p:spPr>
            <a:xfrm>
              <a:off x="1288732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7" name="object 11777"/>
            <p:cNvSpPr/>
            <p:nvPr/>
          </p:nvSpPr>
          <p:spPr>
            <a:xfrm>
              <a:off x="1290888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8" name="object 11778"/>
            <p:cNvSpPr/>
            <p:nvPr/>
          </p:nvSpPr>
          <p:spPr>
            <a:xfrm>
              <a:off x="1293188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9" name="object 11779"/>
            <p:cNvSpPr/>
            <p:nvPr/>
          </p:nvSpPr>
          <p:spPr>
            <a:xfrm>
              <a:off x="1295344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0" name="object 11780"/>
            <p:cNvSpPr/>
            <p:nvPr/>
          </p:nvSpPr>
          <p:spPr>
            <a:xfrm>
              <a:off x="1297501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1" name="object 11781"/>
            <p:cNvSpPr/>
            <p:nvPr/>
          </p:nvSpPr>
          <p:spPr>
            <a:xfrm>
              <a:off x="129980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2" name="object 11782"/>
            <p:cNvSpPr/>
            <p:nvPr/>
          </p:nvSpPr>
          <p:spPr>
            <a:xfrm>
              <a:off x="1301958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3" name="object 11783"/>
            <p:cNvSpPr/>
            <p:nvPr/>
          </p:nvSpPr>
          <p:spPr>
            <a:xfrm>
              <a:off x="1304258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4" name="object 11784"/>
            <p:cNvSpPr/>
            <p:nvPr/>
          </p:nvSpPr>
          <p:spPr>
            <a:xfrm>
              <a:off x="1306414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5" name="object 11785"/>
            <p:cNvSpPr/>
            <p:nvPr/>
          </p:nvSpPr>
          <p:spPr>
            <a:xfrm>
              <a:off x="1308571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6" name="object 11786"/>
            <p:cNvSpPr/>
            <p:nvPr/>
          </p:nvSpPr>
          <p:spPr>
            <a:xfrm>
              <a:off x="1310868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7" name="object 11787"/>
            <p:cNvSpPr/>
            <p:nvPr/>
          </p:nvSpPr>
          <p:spPr>
            <a:xfrm>
              <a:off x="1313026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8" name="object 11788"/>
            <p:cNvSpPr/>
            <p:nvPr/>
          </p:nvSpPr>
          <p:spPr>
            <a:xfrm>
              <a:off x="1315181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9" name="object 11789"/>
            <p:cNvSpPr/>
            <p:nvPr/>
          </p:nvSpPr>
          <p:spPr>
            <a:xfrm>
              <a:off x="131748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0" name="object 11790"/>
            <p:cNvSpPr/>
            <p:nvPr/>
          </p:nvSpPr>
          <p:spPr>
            <a:xfrm>
              <a:off x="1319639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1" name="object 11791"/>
            <p:cNvSpPr/>
            <p:nvPr/>
          </p:nvSpPr>
          <p:spPr>
            <a:xfrm>
              <a:off x="1321794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2" name="object 11792"/>
            <p:cNvSpPr/>
            <p:nvPr/>
          </p:nvSpPr>
          <p:spPr>
            <a:xfrm>
              <a:off x="1324095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3" name="object 11793"/>
            <p:cNvSpPr/>
            <p:nvPr/>
          </p:nvSpPr>
          <p:spPr>
            <a:xfrm>
              <a:off x="1326251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4" name="object 11794"/>
            <p:cNvSpPr/>
            <p:nvPr/>
          </p:nvSpPr>
          <p:spPr>
            <a:xfrm>
              <a:off x="1328407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5" name="object 11795"/>
            <p:cNvSpPr/>
            <p:nvPr/>
          </p:nvSpPr>
          <p:spPr>
            <a:xfrm>
              <a:off x="1330708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6" name="object 11796"/>
            <p:cNvSpPr/>
            <p:nvPr/>
          </p:nvSpPr>
          <p:spPr>
            <a:xfrm>
              <a:off x="1332863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7" name="object 11797"/>
            <p:cNvSpPr/>
            <p:nvPr/>
          </p:nvSpPr>
          <p:spPr>
            <a:xfrm>
              <a:off x="1335019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8" name="object 11798"/>
            <p:cNvSpPr/>
            <p:nvPr/>
          </p:nvSpPr>
          <p:spPr>
            <a:xfrm>
              <a:off x="133731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9" name="object 11799"/>
            <p:cNvSpPr/>
            <p:nvPr/>
          </p:nvSpPr>
          <p:spPr>
            <a:xfrm>
              <a:off x="133947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0" name="object 11800"/>
            <p:cNvSpPr/>
            <p:nvPr/>
          </p:nvSpPr>
          <p:spPr>
            <a:xfrm>
              <a:off x="1341775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1" name="object 11801"/>
            <p:cNvSpPr/>
            <p:nvPr/>
          </p:nvSpPr>
          <p:spPr>
            <a:xfrm>
              <a:off x="1343931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2" name="object 11802"/>
            <p:cNvSpPr/>
            <p:nvPr/>
          </p:nvSpPr>
          <p:spPr>
            <a:xfrm>
              <a:off x="1346087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3" name="object 11803"/>
            <p:cNvSpPr/>
            <p:nvPr/>
          </p:nvSpPr>
          <p:spPr>
            <a:xfrm>
              <a:off x="1348387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4" name="object 11804"/>
            <p:cNvSpPr/>
            <p:nvPr/>
          </p:nvSpPr>
          <p:spPr>
            <a:xfrm>
              <a:off x="135054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5" name="object 11805"/>
            <p:cNvSpPr/>
            <p:nvPr/>
          </p:nvSpPr>
          <p:spPr>
            <a:xfrm>
              <a:off x="1352699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6" name="object 11806"/>
            <p:cNvSpPr/>
            <p:nvPr/>
          </p:nvSpPr>
          <p:spPr>
            <a:xfrm>
              <a:off x="1355001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7" name="object 11807"/>
            <p:cNvSpPr/>
            <p:nvPr/>
          </p:nvSpPr>
          <p:spPr>
            <a:xfrm>
              <a:off x="135715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8" name="object 11808"/>
            <p:cNvSpPr/>
            <p:nvPr/>
          </p:nvSpPr>
          <p:spPr>
            <a:xfrm>
              <a:off x="135931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9" name="object 11809"/>
            <p:cNvSpPr/>
            <p:nvPr/>
          </p:nvSpPr>
          <p:spPr>
            <a:xfrm>
              <a:off x="1361614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0" name="object 11810"/>
            <p:cNvSpPr/>
            <p:nvPr/>
          </p:nvSpPr>
          <p:spPr>
            <a:xfrm>
              <a:off x="1363770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1" name="object 11811"/>
            <p:cNvSpPr/>
            <p:nvPr/>
          </p:nvSpPr>
          <p:spPr>
            <a:xfrm>
              <a:off x="1365925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2" name="object 11812"/>
            <p:cNvSpPr/>
            <p:nvPr/>
          </p:nvSpPr>
          <p:spPr>
            <a:xfrm>
              <a:off x="1368225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3" name="object 11813"/>
            <p:cNvSpPr/>
            <p:nvPr/>
          </p:nvSpPr>
          <p:spPr>
            <a:xfrm>
              <a:off x="1370382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4" name="object 11814"/>
            <p:cNvSpPr/>
            <p:nvPr/>
          </p:nvSpPr>
          <p:spPr>
            <a:xfrm>
              <a:off x="1372681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5" name="object 11815"/>
            <p:cNvSpPr/>
            <p:nvPr/>
          </p:nvSpPr>
          <p:spPr>
            <a:xfrm>
              <a:off x="137483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6" name="object 11816"/>
            <p:cNvSpPr/>
            <p:nvPr/>
          </p:nvSpPr>
          <p:spPr>
            <a:xfrm>
              <a:off x="1376993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7" name="object 11817"/>
            <p:cNvSpPr/>
            <p:nvPr/>
          </p:nvSpPr>
          <p:spPr>
            <a:xfrm>
              <a:off x="1379293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8" name="object 11818"/>
            <p:cNvSpPr/>
            <p:nvPr/>
          </p:nvSpPr>
          <p:spPr>
            <a:xfrm>
              <a:off x="1381450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9" name="object 11819"/>
            <p:cNvSpPr/>
            <p:nvPr/>
          </p:nvSpPr>
          <p:spPr>
            <a:xfrm>
              <a:off x="1383607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0" name="object 11820"/>
            <p:cNvSpPr/>
            <p:nvPr/>
          </p:nvSpPr>
          <p:spPr>
            <a:xfrm>
              <a:off x="1385907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1" name="object 11821"/>
            <p:cNvSpPr/>
            <p:nvPr/>
          </p:nvSpPr>
          <p:spPr>
            <a:xfrm>
              <a:off x="1388062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2" name="object 11822"/>
            <p:cNvSpPr/>
            <p:nvPr/>
          </p:nvSpPr>
          <p:spPr>
            <a:xfrm>
              <a:off x="1390220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3" name="object 11823"/>
            <p:cNvSpPr/>
            <p:nvPr/>
          </p:nvSpPr>
          <p:spPr>
            <a:xfrm>
              <a:off x="1392518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4" name="object 11824"/>
            <p:cNvSpPr/>
            <p:nvPr/>
          </p:nvSpPr>
          <p:spPr>
            <a:xfrm>
              <a:off x="1394675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5" name="object 11825"/>
            <p:cNvSpPr/>
            <p:nvPr/>
          </p:nvSpPr>
          <p:spPr>
            <a:xfrm>
              <a:off x="1396831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6" name="object 11826"/>
            <p:cNvSpPr/>
            <p:nvPr/>
          </p:nvSpPr>
          <p:spPr>
            <a:xfrm>
              <a:off x="139913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7" name="object 11827"/>
            <p:cNvSpPr/>
            <p:nvPr/>
          </p:nvSpPr>
          <p:spPr>
            <a:xfrm>
              <a:off x="1401288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8" name="object 11828"/>
            <p:cNvSpPr/>
            <p:nvPr/>
          </p:nvSpPr>
          <p:spPr>
            <a:xfrm>
              <a:off x="1403444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9" name="object 11829"/>
            <p:cNvSpPr/>
            <p:nvPr/>
          </p:nvSpPr>
          <p:spPr>
            <a:xfrm>
              <a:off x="1405744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0" name="object 11830"/>
            <p:cNvSpPr/>
            <p:nvPr/>
          </p:nvSpPr>
          <p:spPr>
            <a:xfrm>
              <a:off x="1407900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1" name="object 11831"/>
            <p:cNvSpPr/>
            <p:nvPr/>
          </p:nvSpPr>
          <p:spPr>
            <a:xfrm>
              <a:off x="1410201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2" name="object 11832"/>
            <p:cNvSpPr/>
            <p:nvPr/>
          </p:nvSpPr>
          <p:spPr>
            <a:xfrm>
              <a:off x="1412357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3" name="object 11833"/>
            <p:cNvSpPr/>
            <p:nvPr/>
          </p:nvSpPr>
          <p:spPr>
            <a:xfrm>
              <a:off x="14145119" y="358509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4" name="object 11834"/>
            <p:cNvSpPr/>
            <p:nvPr/>
          </p:nvSpPr>
          <p:spPr>
            <a:xfrm>
              <a:off x="14168113" y="35851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5" name="object 11835"/>
            <p:cNvSpPr/>
            <p:nvPr/>
          </p:nvSpPr>
          <p:spPr>
            <a:xfrm>
              <a:off x="12847440" y="35861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6" name="object 11836"/>
            <p:cNvSpPr/>
            <p:nvPr/>
          </p:nvSpPr>
          <p:spPr>
            <a:xfrm>
              <a:off x="12847413" y="3620694"/>
              <a:ext cx="1323975" cy="0"/>
            </a:xfrm>
            <a:custGeom>
              <a:avLst/>
              <a:gdLst/>
              <a:ahLst/>
              <a:cxnLst/>
              <a:rect l="l" t="t" r="r" b="b"/>
              <a:pathLst>
                <a:path w="1323975" h="0">
                  <a:moveTo>
                    <a:pt x="132394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7" name="object 11837"/>
            <p:cNvSpPr/>
            <p:nvPr/>
          </p:nvSpPr>
          <p:spPr>
            <a:xfrm>
              <a:off x="12847413" y="3586195"/>
              <a:ext cx="1323975" cy="0"/>
            </a:xfrm>
            <a:custGeom>
              <a:avLst/>
              <a:gdLst/>
              <a:ahLst/>
              <a:cxnLst/>
              <a:rect l="l" t="t" r="r" b="b"/>
              <a:pathLst>
                <a:path w="1323975" h="0">
                  <a:moveTo>
                    <a:pt x="132394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8" name="object 11838"/>
            <p:cNvSpPr/>
            <p:nvPr/>
          </p:nvSpPr>
          <p:spPr>
            <a:xfrm>
              <a:off x="12466126" y="36167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6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9" name="object 11839"/>
            <p:cNvSpPr/>
            <p:nvPr/>
          </p:nvSpPr>
          <p:spPr>
            <a:xfrm>
              <a:off x="12444565" y="359517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0" name="object 11840"/>
            <p:cNvSpPr/>
            <p:nvPr/>
          </p:nvSpPr>
          <p:spPr>
            <a:xfrm>
              <a:off x="1242155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1" name="object 11841"/>
            <p:cNvSpPr/>
            <p:nvPr/>
          </p:nvSpPr>
          <p:spPr>
            <a:xfrm>
              <a:off x="1240000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2" name="object 11842"/>
            <p:cNvSpPr/>
            <p:nvPr/>
          </p:nvSpPr>
          <p:spPr>
            <a:xfrm>
              <a:off x="1237844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3" name="object 11843"/>
            <p:cNvSpPr/>
            <p:nvPr/>
          </p:nvSpPr>
          <p:spPr>
            <a:xfrm>
              <a:off x="1235542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4" name="object 11844"/>
            <p:cNvSpPr/>
            <p:nvPr/>
          </p:nvSpPr>
          <p:spPr>
            <a:xfrm>
              <a:off x="1233386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5" name="object 11845"/>
            <p:cNvSpPr/>
            <p:nvPr/>
          </p:nvSpPr>
          <p:spPr>
            <a:xfrm>
              <a:off x="1231087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6" name="object 11846"/>
            <p:cNvSpPr/>
            <p:nvPr/>
          </p:nvSpPr>
          <p:spPr>
            <a:xfrm>
              <a:off x="1228932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7" name="object 11847"/>
            <p:cNvSpPr/>
            <p:nvPr/>
          </p:nvSpPr>
          <p:spPr>
            <a:xfrm>
              <a:off x="1226774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8" name="object 11848"/>
            <p:cNvSpPr/>
            <p:nvPr/>
          </p:nvSpPr>
          <p:spPr>
            <a:xfrm>
              <a:off x="1224474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9" name="object 11849"/>
            <p:cNvSpPr/>
            <p:nvPr/>
          </p:nvSpPr>
          <p:spPr>
            <a:xfrm>
              <a:off x="1222318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0" name="object 11850"/>
            <p:cNvSpPr/>
            <p:nvPr/>
          </p:nvSpPr>
          <p:spPr>
            <a:xfrm>
              <a:off x="1220162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1" name="object 11851"/>
            <p:cNvSpPr/>
            <p:nvPr/>
          </p:nvSpPr>
          <p:spPr>
            <a:xfrm>
              <a:off x="1217862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2" name="object 11852"/>
            <p:cNvSpPr/>
            <p:nvPr/>
          </p:nvSpPr>
          <p:spPr>
            <a:xfrm>
              <a:off x="1215706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3" name="object 11853"/>
            <p:cNvSpPr/>
            <p:nvPr/>
          </p:nvSpPr>
          <p:spPr>
            <a:xfrm>
              <a:off x="1213549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4" name="object 11854"/>
            <p:cNvSpPr/>
            <p:nvPr/>
          </p:nvSpPr>
          <p:spPr>
            <a:xfrm>
              <a:off x="1211249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5" name="object 11855"/>
            <p:cNvSpPr/>
            <p:nvPr/>
          </p:nvSpPr>
          <p:spPr>
            <a:xfrm>
              <a:off x="1209093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6" name="object 11856"/>
            <p:cNvSpPr/>
            <p:nvPr/>
          </p:nvSpPr>
          <p:spPr>
            <a:xfrm>
              <a:off x="1206938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7" name="object 11857"/>
            <p:cNvSpPr/>
            <p:nvPr/>
          </p:nvSpPr>
          <p:spPr>
            <a:xfrm>
              <a:off x="120463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8" name="object 11858"/>
            <p:cNvSpPr/>
            <p:nvPr/>
          </p:nvSpPr>
          <p:spPr>
            <a:xfrm>
              <a:off x="1202479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9" name="object 11859"/>
            <p:cNvSpPr/>
            <p:nvPr/>
          </p:nvSpPr>
          <p:spPr>
            <a:xfrm>
              <a:off x="1200181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0" name="object 11860"/>
            <p:cNvSpPr/>
            <p:nvPr/>
          </p:nvSpPr>
          <p:spPr>
            <a:xfrm>
              <a:off x="1198025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1" name="object 11861"/>
            <p:cNvSpPr/>
            <p:nvPr/>
          </p:nvSpPr>
          <p:spPr>
            <a:xfrm>
              <a:off x="1195869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2" name="object 11862"/>
            <p:cNvSpPr/>
            <p:nvPr/>
          </p:nvSpPr>
          <p:spPr>
            <a:xfrm>
              <a:off x="1193569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3" name="object 11863"/>
            <p:cNvSpPr/>
            <p:nvPr/>
          </p:nvSpPr>
          <p:spPr>
            <a:xfrm>
              <a:off x="119141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4" name="object 11864"/>
            <p:cNvSpPr/>
            <p:nvPr/>
          </p:nvSpPr>
          <p:spPr>
            <a:xfrm>
              <a:off x="1189255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5" name="object 11865"/>
            <p:cNvSpPr/>
            <p:nvPr/>
          </p:nvSpPr>
          <p:spPr>
            <a:xfrm>
              <a:off x="1186955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6" name="object 11866"/>
            <p:cNvSpPr/>
            <p:nvPr/>
          </p:nvSpPr>
          <p:spPr>
            <a:xfrm>
              <a:off x="1184799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7" name="object 11867"/>
            <p:cNvSpPr/>
            <p:nvPr/>
          </p:nvSpPr>
          <p:spPr>
            <a:xfrm>
              <a:off x="1182643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8" name="object 11868"/>
            <p:cNvSpPr/>
            <p:nvPr/>
          </p:nvSpPr>
          <p:spPr>
            <a:xfrm>
              <a:off x="11813488" y="36153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9" name="object 11869"/>
            <p:cNvSpPr/>
            <p:nvPr/>
          </p:nvSpPr>
          <p:spPr>
            <a:xfrm>
              <a:off x="11825013" y="36038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0" name="object 11870"/>
            <p:cNvSpPr/>
            <p:nvPr/>
          </p:nvSpPr>
          <p:spPr>
            <a:xfrm>
              <a:off x="11835046" y="35922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1" name="object 11871"/>
            <p:cNvSpPr/>
            <p:nvPr/>
          </p:nvSpPr>
          <p:spPr>
            <a:xfrm>
              <a:off x="1184946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2" name="object 11872"/>
            <p:cNvSpPr/>
            <p:nvPr/>
          </p:nvSpPr>
          <p:spPr>
            <a:xfrm>
              <a:off x="118724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3" name="object 11873"/>
            <p:cNvSpPr/>
            <p:nvPr/>
          </p:nvSpPr>
          <p:spPr>
            <a:xfrm>
              <a:off x="1189401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4" name="object 11874"/>
            <p:cNvSpPr/>
            <p:nvPr/>
          </p:nvSpPr>
          <p:spPr>
            <a:xfrm>
              <a:off x="1191558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5" name="object 11875"/>
            <p:cNvSpPr/>
            <p:nvPr/>
          </p:nvSpPr>
          <p:spPr>
            <a:xfrm>
              <a:off x="1193856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6" name="object 11876"/>
            <p:cNvSpPr/>
            <p:nvPr/>
          </p:nvSpPr>
          <p:spPr>
            <a:xfrm>
              <a:off x="1196015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7" name="object 11877"/>
            <p:cNvSpPr/>
            <p:nvPr/>
          </p:nvSpPr>
          <p:spPr>
            <a:xfrm>
              <a:off x="11983134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8" name="object 11878"/>
            <p:cNvSpPr/>
            <p:nvPr/>
          </p:nvSpPr>
          <p:spPr>
            <a:xfrm>
              <a:off x="12004699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9" name="object 11879"/>
            <p:cNvSpPr/>
            <p:nvPr/>
          </p:nvSpPr>
          <p:spPr>
            <a:xfrm>
              <a:off x="12026255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0" name="object 11880"/>
            <p:cNvSpPr/>
            <p:nvPr/>
          </p:nvSpPr>
          <p:spPr>
            <a:xfrm>
              <a:off x="1204926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1" name="object 11881"/>
            <p:cNvSpPr/>
            <p:nvPr/>
          </p:nvSpPr>
          <p:spPr>
            <a:xfrm>
              <a:off x="1207083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2" name="object 11882"/>
            <p:cNvSpPr/>
            <p:nvPr/>
          </p:nvSpPr>
          <p:spPr>
            <a:xfrm>
              <a:off x="1209237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3" name="object 11883"/>
            <p:cNvSpPr/>
            <p:nvPr/>
          </p:nvSpPr>
          <p:spPr>
            <a:xfrm>
              <a:off x="121153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4" name="object 11884"/>
            <p:cNvSpPr/>
            <p:nvPr/>
          </p:nvSpPr>
          <p:spPr>
            <a:xfrm>
              <a:off x="1213695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5" name="object 11885"/>
            <p:cNvSpPr/>
            <p:nvPr/>
          </p:nvSpPr>
          <p:spPr>
            <a:xfrm>
              <a:off x="1215851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6" name="object 11886"/>
            <p:cNvSpPr/>
            <p:nvPr/>
          </p:nvSpPr>
          <p:spPr>
            <a:xfrm>
              <a:off x="12181516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7" name="object 11887"/>
            <p:cNvSpPr/>
            <p:nvPr/>
          </p:nvSpPr>
          <p:spPr>
            <a:xfrm>
              <a:off x="12203077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8" name="object 11888"/>
            <p:cNvSpPr/>
            <p:nvPr/>
          </p:nvSpPr>
          <p:spPr>
            <a:xfrm>
              <a:off x="1222463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9" name="object 11889"/>
            <p:cNvSpPr/>
            <p:nvPr/>
          </p:nvSpPr>
          <p:spPr>
            <a:xfrm>
              <a:off x="1224763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0" name="object 11890"/>
            <p:cNvSpPr/>
            <p:nvPr/>
          </p:nvSpPr>
          <p:spPr>
            <a:xfrm>
              <a:off x="12269208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1" name="object 11891"/>
            <p:cNvSpPr/>
            <p:nvPr/>
          </p:nvSpPr>
          <p:spPr>
            <a:xfrm>
              <a:off x="12290790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49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2" name="object 11892"/>
            <p:cNvSpPr/>
            <p:nvPr/>
          </p:nvSpPr>
          <p:spPr>
            <a:xfrm>
              <a:off x="1231375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3" name="object 11893"/>
            <p:cNvSpPr/>
            <p:nvPr/>
          </p:nvSpPr>
          <p:spPr>
            <a:xfrm>
              <a:off x="1233531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4" name="object 11894"/>
            <p:cNvSpPr/>
            <p:nvPr/>
          </p:nvSpPr>
          <p:spPr>
            <a:xfrm>
              <a:off x="1235833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5" name="object 11895"/>
            <p:cNvSpPr/>
            <p:nvPr/>
          </p:nvSpPr>
          <p:spPr>
            <a:xfrm>
              <a:off x="12379891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6" name="object 11896"/>
            <p:cNvSpPr/>
            <p:nvPr/>
          </p:nvSpPr>
          <p:spPr>
            <a:xfrm>
              <a:off x="12401452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7" name="object 11897"/>
            <p:cNvSpPr/>
            <p:nvPr/>
          </p:nvSpPr>
          <p:spPr>
            <a:xfrm>
              <a:off x="12424463" y="35851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8" name="object 11898"/>
            <p:cNvSpPr/>
            <p:nvPr/>
          </p:nvSpPr>
          <p:spPr>
            <a:xfrm>
              <a:off x="12446002" y="35851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9" name="object 11899"/>
            <p:cNvSpPr/>
            <p:nvPr/>
          </p:nvSpPr>
          <p:spPr>
            <a:xfrm>
              <a:off x="12467561" y="35851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0" name="object 11900"/>
            <p:cNvSpPr/>
            <p:nvPr/>
          </p:nvSpPr>
          <p:spPr>
            <a:xfrm>
              <a:off x="11806683" y="3620694"/>
              <a:ext cx="662940" cy="0"/>
            </a:xfrm>
            <a:custGeom>
              <a:avLst/>
              <a:gdLst/>
              <a:ahLst/>
              <a:cxnLst/>
              <a:rect l="l" t="t" r="r" b="b"/>
              <a:pathLst>
                <a:path w="662940" h="0">
                  <a:moveTo>
                    <a:pt x="66267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1" name="object 11901"/>
            <p:cNvSpPr/>
            <p:nvPr/>
          </p:nvSpPr>
          <p:spPr>
            <a:xfrm>
              <a:off x="11841153" y="3586195"/>
              <a:ext cx="628650" cy="34925"/>
            </a:xfrm>
            <a:custGeom>
              <a:avLst/>
              <a:gdLst/>
              <a:ahLst/>
              <a:cxnLst/>
              <a:rect l="l" t="t" r="r" b="b"/>
              <a:pathLst>
                <a:path w="628650" h="34925">
                  <a:moveTo>
                    <a:pt x="628200" y="0"/>
                  </a:moveTo>
                  <a:lnTo>
                    <a:pt x="0" y="0"/>
                  </a:lnTo>
                </a:path>
                <a:path w="628650" h="34925">
                  <a:moveTo>
                    <a:pt x="628200" y="0"/>
                  </a:moveTo>
                  <a:lnTo>
                    <a:pt x="628200" y="3450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2" name="object 11902"/>
            <p:cNvSpPr/>
            <p:nvPr/>
          </p:nvSpPr>
          <p:spPr>
            <a:xfrm>
              <a:off x="11807752" y="35822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3" name="object 11903"/>
            <p:cNvSpPr/>
            <p:nvPr/>
          </p:nvSpPr>
          <p:spPr>
            <a:xfrm>
              <a:off x="11807752" y="35606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4" name="object 11904"/>
            <p:cNvSpPr/>
            <p:nvPr/>
          </p:nvSpPr>
          <p:spPr>
            <a:xfrm>
              <a:off x="11807752" y="356066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2942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5" name="object 11905"/>
            <p:cNvSpPr/>
            <p:nvPr/>
          </p:nvSpPr>
          <p:spPr>
            <a:xfrm>
              <a:off x="11807748" y="36109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6" name="object 11906"/>
            <p:cNvSpPr/>
            <p:nvPr/>
          </p:nvSpPr>
          <p:spPr>
            <a:xfrm>
              <a:off x="11807764" y="358799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7" name="object 11907"/>
            <p:cNvSpPr/>
            <p:nvPr/>
          </p:nvSpPr>
          <p:spPr>
            <a:xfrm>
              <a:off x="11807737" y="356497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8" name="object 11908"/>
            <p:cNvSpPr/>
            <p:nvPr/>
          </p:nvSpPr>
          <p:spPr>
            <a:xfrm>
              <a:off x="11823557" y="355924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0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9" name="object 11909"/>
            <p:cNvSpPr/>
            <p:nvPr/>
          </p:nvSpPr>
          <p:spPr>
            <a:xfrm>
              <a:off x="11806692" y="35603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0" name="object 11910"/>
            <p:cNvSpPr/>
            <p:nvPr/>
          </p:nvSpPr>
          <p:spPr>
            <a:xfrm>
              <a:off x="11806682" y="356031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60">
                  <a:moveTo>
                    <a:pt x="0" y="6037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1" name="object 11911"/>
            <p:cNvSpPr/>
            <p:nvPr/>
          </p:nvSpPr>
          <p:spPr>
            <a:xfrm>
              <a:off x="11841173" y="356032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2" name="object 11912"/>
            <p:cNvSpPr/>
            <p:nvPr/>
          </p:nvSpPr>
          <p:spPr>
            <a:xfrm>
              <a:off x="12980751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3" name="object 11913"/>
            <p:cNvSpPr/>
            <p:nvPr/>
          </p:nvSpPr>
          <p:spPr>
            <a:xfrm>
              <a:off x="12976436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4" name="object 11914"/>
            <p:cNvSpPr/>
            <p:nvPr/>
          </p:nvSpPr>
          <p:spPr>
            <a:xfrm>
              <a:off x="12972119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5" name="object 11915"/>
            <p:cNvSpPr/>
            <p:nvPr/>
          </p:nvSpPr>
          <p:spPr>
            <a:xfrm>
              <a:off x="12969258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6" name="object 11916"/>
            <p:cNvSpPr/>
            <p:nvPr/>
          </p:nvSpPr>
          <p:spPr>
            <a:xfrm>
              <a:off x="12964928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7" name="object 11917"/>
            <p:cNvSpPr/>
            <p:nvPr/>
          </p:nvSpPr>
          <p:spPr>
            <a:xfrm>
              <a:off x="12960629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8" name="object 11918"/>
            <p:cNvSpPr/>
            <p:nvPr/>
          </p:nvSpPr>
          <p:spPr>
            <a:xfrm>
              <a:off x="12956313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9" name="object 11919"/>
            <p:cNvSpPr/>
            <p:nvPr/>
          </p:nvSpPr>
          <p:spPr>
            <a:xfrm>
              <a:off x="12951999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0" name="object 11920"/>
            <p:cNvSpPr/>
            <p:nvPr/>
          </p:nvSpPr>
          <p:spPr>
            <a:xfrm>
              <a:off x="12947684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1" name="object 11921"/>
            <p:cNvSpPr/>
            <p:nvPr/>
          </p:nvSpPr>
          <p:spPr>
            <a:xfrm>
              <a:off x="12943385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2" name="object 11922"/>
            <p:cNvSpPr/>
            <p:nvPr/>
          </p:nvSpPr>
          <p:spPr>
            <a:xfrm>
              <a:off x="12939050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3" name="object 11923"/>
            <p:cNvSpPr/>
            <p:nvPr/>
          </p:nvSpPr>
          <p:spPr>
            <a:xfrm>
              <a:off x="12934751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4" name="object 11924"/>
            <p:cNvSpPr/>
            <p:nvPr/>
          </p:nvSpPr>
          <p:spPr>
            <a:xfrm>
              <a:off x="12930420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5" name="object 11925"/>
            <p:cNvSpPr/>
            <p:nvPr/>
          </p:nvSpPr>
          <p:spPr>
            <a:xfrm>
              <a:off x="12926139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6" name="object 11926"/>
            <p:cNvSpPr/>
            <p:nvPr/>
          </p:nvSpPr>
          <p:spPr>
            <a:xfrm>
              <a:off x="12921806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7" name="object 11927"/>
            <p:cNvSpPr/>
            <p:nvPr/>
          </p:nvSpPr>
          <p:spPr>
            <a:xfrm>
              <a:off x="12917492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8" name="object 11928"/>
            <p:cNvSpPr/>
            <p:nvPr/>
          </p:nvSpPr>
          <p:spPr>
            <a:xfrm>
              <a:off x="12913194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9" name="object 11929"/>
            <p:cNvSpPr/>
            <p:nvPr/>
          </p:nvSpPr>
          <p:spPr>
            <a:xfrm>
              <a:off x="12908877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0" name="object 11930"/>
            <p:cNvSpPr/>
            <p:nvPr/>
          </p:nvSpPr>
          <p:spPr>
            <a:xfrm>
              <a:off x="12904545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1" name="object 11931"/>
            <p:cNvSpPr/>
            <p:nvPr/>
          </p:nvSpPr>
          <p:spPr>
            <a:xfrm>
              <a:off x="12900261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2" name="object 11932"/>
            <p:cNvSpPr/>
            <p:nvPr/>
          </p:nvSpPr>
          <p:spPr>
            <a:xfrm>
              <a:off x="12895931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3" name="object 11933"/>
            <p:cNvSpPr/>
            <p:nvPr/>
          </p:nvSpPr>
          <p:spPr>
            <a:xfrm>
              <a:off x="12891615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4" name="object 11934"/>
            <p:cNvSpPr/>
            <p:nvPr/>
          </p:nvSpPr>
          <p:spPr>
            <a:xfrm>
              <a:off x="12887315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5" name="object 11935"/>
            <p:cNvSpPr/>
            <p:nvPr/>
          </p:nvSpPr>
          <p:spPr>
            <a:xfrm>
              <a:off x="12883000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6" name="object 11936"/>
            <p:cNvSpPr/>
            <p:nvPr/>
          </p:nvSpPr>
          <p:spPr>
            <a:xfrm>
              <a:off x="12880109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7" name="object 11937"/>
            <p:cNvSpPr/>
            <p:nvPr/>
          </p:nvSpPr>
          <p:spPr>
            <a:xfrm>
              <a:off x="12875824" y="35606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8" name="object 11938"/>
            <p:cNvSpPr/>
            <p:nvPr/>
          </p:nvSpPr>
          <p:spPr>
            <a:xfrm>
              <a:off x="12871867" y="3586195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 h="0">
                  <a:moveTo>
                    <a:pt x="1106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9" name="object 11939"/>
            <p:cNvSpPr/>
            <p:nvPr/>
          </p:nvSpPr>
          <p:spPr>
            <a:xfrm>
              <a:off x="12871867" y="3561751"/>
              <a:ext cx="111125" cy="24765"/>
            </a:xfrm>
            <a:custGeom>
              <a:avLst/>
              <a:gdLst/>
              <a:ahLst/>
              <a:cxnLst/>
              <a:rect l="l" t="t" r="r" b="b"/>
              <a:pathLst>
                <a:path w="111125" h="24764">
                  <a:moveTo>
                    <a:pt x="110687" y="0"/>
                  </a:moveTo>
                  <a:lnTo>
                    <a:pt x="0" y="0"/>
                  </a:lnTo>
                </a:path>
                <a:path w="111125" h="24764">
                  <a:moveTo>
                    <a:pt x="110687" y="0"/>
                  </a:moveTo>
                  <a:lnTo>
                    <a:pt x="110687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0" name="object 11940"/>
            <p:cNvSpPr/>
            <p:nvPr/>
          </p:nvSpPr>
          <p:spPr>
            <a:xfrm>
              <a:off x="10648042" y="5289633"/>
              <a:ext cx="544830" cy="0"/>
            </a:xfrm>
            <a:custGeom>
              <a:avLst/>
              <a:gdLst/>
              <a:ahLst/>
              <a:cxnLst/>
              <a:rect l="l" t="t" r="r" b="b"/>
              <a:pathLst>
                <a:path w="544829" h="0">
                  <a:moveTo>
                    <a:pt x="544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1" name="object 11941"/>
            <p:cNvSpPr/>
            <p:nvPr/>
          </p:nvSpPr>
          <p:spPr>
            <a:xfrm>
              <a:off x="17244736" y="7033325"/>
              <a:ext cx="1055370" cy="0"/>
            </a:xfrm>
            <a:custGeom>
              <a:avLst/>
              <a:gdLst/>
              <a:ahLst/>
              <a:cxnLst/>
              <a:rect l="l" t="t" r="r" b="b"/>
              <a:pathLst>
                <a:path w="1055369" h="0">
                  <a:moveTo>
                    <a:pt x="0" y="0"/>
                  </a:moveTo>
                  <a:lnTo>
                    <a:pt x="1055119" y="0"/>
                  </a:lnTo>
                </a:path>
              </a:pathLst>
            </a:custGeom>
            <a:ln w="4450">
              <a:solidFill>
                <a:srgbClr val="231F2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2" name="object 11942"/>
            <p:cNvSpPr/>
            <p:nvPr/>
          </p:nvSpPr>
          <p:spPr>
            <a:xfrm>
              <a:off x="9312597" y="593363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324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3" name="object 11943"/>
            <p:cNvSpPr/>
            <p:nvPr/>
          </p:nvSpPr>
          <p:spPr>
            <a:xfrm>
              <a:off x="17795309" y="432792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4" name="object 11944"/>
            <p:cNvSpPr/>
            <p:nvPr/>
          </p:nvSpPr>
          <p:spPr>
            <a:xfrm>
              <a:off x="17765111" y="432793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5" name="object 11945"/>
            <p:cNvSpPr/>
            <p:nvPr/>
          </p:nvSpPr>
          <p:spPr>
            <a:xfrm>
              <a:off x="17713379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6" name="object 11946"/>
            <p:cNvSpPr/>
            <p:nvPr/>
          </p:nvSpPr>
          <p:spPr>
            <a:xfrm>
              <a:off x="17661632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7" name="object 11947"/>
            <p:cNvSpPr/>
            <p:nvPr/>
          </p:nvSpPr>
          <p:spPr>
            <a:xfrm>
              <a:off x="17609888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8" name="object 11948"/>
            <p:cNvSpPr/>
            <p:nvPr/>
          </p:nvSpPr>
          <p:spPr>
            <a:xfrm>
              <a:off x="17558114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9" name="object 11949"/>
            <p:cNvSpPr/>
            <p:nvPr/>
          </p:nvSpPr>
          <p:spPr>
            <a:xfrm>
              <a:off x="17506370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0" name="object 11950"/>
            <p:cNvSpPr/>
            <p:nvPr/>
          </p:nvSpPr>
          <p:spPr>
            <a:xfrm>
              <a:off x="17454609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1" name="object 11951"/>
            <p:cNvSpPr/>
            <p:nvPr/>
          </p:nvSpPr>
          <p:spPr>
            <a:xfrm>
              <a:off x="17402847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2" name="object 11952"/>
            <p:cNvSpPr/>
            <p:nvPr/>
          </p:nvSpPr>
          <p:spPr>
            <a:xfrm>
              <a:off x="17351099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3" name="object 11953"/>
            <p:cNvSpPr/>
            <p:nvPr/>
          </p:nvSpPr>
          <p:spPr>
            <a:xfrm>
              <a:off x="17299354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4" name="object 11954"/>
            <p:cNvSpPr/>
            <p:nvPr/>
          </p:nvSpPr>
          <p:spPr>
            <a:xfrm>
              <a:off x="17247618" y="43279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5" name="object 11955"/>
            <p:cNvSpPr/>
            <p:nvPr/>
          </p:nvSpPr>
          <p:spPr>
            <a:xfrm>
              <a:off x="17201622" y="432793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6" name="object 11956"/>
            <p:cNvSpPr/>
            <p:nvPr/>
          </p:nvSpPr>
          <p:spPr>
            <a:xfrm>
              <a:off x="17201608" y="43264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7" name="object 11957"/>
            <p:cNvSpPr/>
            <p:nvPr/>
          </p:nvSpPr>
          <p:spPr>
            <a:xfrm>
              <a:off x="17169986" y="4326503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 h="0">
                  <a:moveTo>
                    <a:pt x="31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8" name="object 11958"/>
            <p:cNvSpPr/>
            <p:nvPr/>
          </p:nvSpPr>
          <p:spPr>
            <a:xfrm>
              <a:off x="17118256" y="432650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9" name="object 11959"/>
            <p:cNvSpPr/>
            <p:nvPr/>
          </p:nvSpPr>
          <p:spPr>
            <a:xfrm>
              <a:off x="17066500" y="432650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0" name="object 11960"/>
            <p:cNvSpPr/>
            <p:nvPr/>
          </p:nvSpPr>
          <p:spPr>
            <a:xfrm>
              <a:off x="17014736" y="432650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1" name="object 11961"/>
            <p:cNvSpPr/>
            <p:nvPr/>
          </p:nvSpPr>
          <p:spPr>
            <a:xfrm>
              <a:off x="16964421" y="432650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330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2" name="object 11962"/>
            <p:cNvSpPr/>
            <p:nvPr/>
          </p:nvSpPr>
          <p:spPr>
            <a:xfrm>
              <a:off x="16964427" y="4639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 h="0">
                  <a:moveTo>
                    <a:pt x="0" y="0"/>
                  </a:moveTo>
                  <a:lnTo>
                    <a:pt x="186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3" name="object 11963"/>
            <p:cNvSpPr/>
            <p:nvPr/>
          </p:nvSpPr>
          <p:spPr>
            <a:xfrm>
              <a:off x="17000363" y="4639883"/>
              <a:ext cx="795020" cy="0"/>
            </a:xfrm>
            <a:custGeom>
              <a:avLst/>
              <a:gdLst/>
              <a:ahLst/>
              <a:cxnLst/>
              <a:rect l="l" t="t" r="r" b="b"/>
              <a:pathLst>
                <a:path w="795019" h="0">
                  <a:moveTo>
                    <a:pt x="0" y="0"/>
                  </a:moveTo>
                  <a:lnTo>
                    <a:pt x="794951" y="0"/>
                  </a:lnTo>
                </a:path>
              </a:pathLst>
            </a:custGeom>
            <a:ln w="3175">
              <a:solidFill>
                <a:srgbClr val="231F2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4" name="object 11964"/>
            <p:cNvSpPr/>
            <p:nvPr/>
          </p:nvSpPr>
          <p:spPr>
            <a:xfrm>
              <a:off x="17414385" y="3919709"/>
              <a:ext cx="0" cy="405765"/>
            </a:xfrm>
            <a:custGeom>
              <a:avLst/>
              <a:gdLst/>
              <a:ahLst/>
              <a:cxnLst/>
              <a:rect l="l" t="t" r="r" b="b"/>
              <a:pathLst>
                <a:path w="0" h="405764">
                  <a:moveTo>
                    <a:pt x="0" y="0"/>
                  </a:moveTo>
                  <a:lnTo>
                    <a:pt x="0" y="405348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5" name="object 11965"/>
            <p:cNvSpPr/>
            <p:nvPr/>
          </p:nvSpPr>
          <p:spPr>
            <a:xfrm>
              <a:off x="17414385" y="3921573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80" h="0">
                  <a:moveTo>
                    <a:pt x="0" y="0"/>
                  </a:moveTo>
                  <a:lnTo>
                    <a:pt x="170161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6" name="object 11966"/>
            <p:cNvSpPr/>
            <p:nvPr/>
          </p:nvSpPr>
          <p:spPr>
            <a:xfrm>
              <a:off x="17583992" y="3929750"/>
              <a:ext cx="0" cy="395605"/>
            </a:xfrm>
            <a:custGeom>
              <a:avLst/>
              <a:gdLst/>
              <a:ahLst/>
              <a:cxnLst/>
              <a:rect l="l" t="t" r="r" b="b"/>
              <a:pathLst>
                <a:path w="0" h="395604">
                  <a:moveTo>
                    <a:pt x="0" y="0"/>
                  </a:moveTo>
                  <a:lnTo>
                    <a:pt x="0" y="395309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7" name="object 11967"/>
            <p:cNvSpPr/>
            <p:nvPr/>
          </p:nvSpPr>
          <p:spPr>
            <a:xfrm>
              <a:off x="17421549" y="4325057"/>
              <a:ext cx="162560" cy="0"/>
            </a:xfrm>
            <a:custGeom>
              <a:avLst/>
              <a:gdLst/>
              <a:ahLst/>
              <a:cxnLst/>
              <a:rect l="l" t="t" r="r" b="b"/>
              <a:pathLst>
                <a:path w="162559" h="0">
                  <a:moveTo>
                    <a:pt x="0" y="0"/>
                  </a:moveTo>
                  <a:lnTo>
                    <a:pt x="162443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8" name="object 11968"/>
            <p:cNvSpPr/>
            <p:nvPr/>
          </p:nvSpPr>
          <p:spPr>
            <a:xfrm>
              <a:off x="17414388" y="43250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9" name="object 11969"/>
            <p:cNvSpPr/>
            <p:nvPr/>
          </p:nvSpPr>
          <p:spPr>
            <a:xfrm>
              <a:off x="17420108" y="432076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0" name="object 11970"/>
            <p:cNvSpPr/>
            <p:nvPr/>
          </p:nvSpPr>
          <p:spPr>
            <a:xfrm>
              <a:off x="17420108" y="3919709"/>
              <a:ext cx="0" cy="395605"/>
            </a:xfrm>
            <a:custGeom>
              <a:avLst/>
              <a:gdLst/>
              <a:ahLst/>
              <a:cxnLst/>
              <a:rect l="l" t="t" r="r" b="b"/>
              <a:pathLst>
                <a:path w="0" h="395604">
                  <a:moveTo>
                    <a:pt x="0" y="0"/>
                  </a:moveTo>
                  <a:lnTo>
                    <a:pt x="0" y="395311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1" name="object 11971"/>
            <p:cNvSpPr/>
            <p:nvPr/>
          </p:nvSpPr>
          <p:spPr>
            <a:xfrm>
              <a:off x="17420108" y="3921573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 h="0">
                  <a:moveTo>
                    <a:pt x="0" y="0"/>
                  </a:moveTo>
                  <a:lnTo>
                    <a:pt x="157255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2" name="object 11972"/>
            <p:cNvSpPr/>
            <p:nvPr/>
          </p:nvSpPr>
          <p:spPr>
            <a:xfrm>
              <a:off x="17576809" y="3929750"/>
              <a:ext cx="0" cy="395605"/>
            </a:xfrm>
            <a:custGeom>
              <a:avLst/>
              <a:gdLst/>
              <a:ahLst/>
              <a:cxnLst/>
              <a:rect l="l" t="t" r="r" b="b"/>
              <a:pathLst>
                <a:path w="0" h="395604">
                  <a:moveTo>
                    <a:pt x="0" y="0"/>
                  </a:moveTo>
                  <a:lnTo>
                    <a:pt x="0" y="395309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3" name="object 11973"/>
            <p:cNvSpPr/>
            <p:nvPr/>
          </p:nvSpPr>
          <p:spPr>
            <a:xfrm>
              <a:off x="17420104" y="4325057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4" h="0">
                  <a:moveTo>
                    <a:pt x="0" y="0"/>
                  </a:moveTo>
                  <a:lnTo>
                    <a:pt x="156705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4" name="object 11974"/>
            <p:cNvSpPr/>
            <p:nvPr/>
          </p:nvSpPr>
          <p:spPr>
            <a:xfrm>
              <a:off x="17410035" y="3915368"/>
              <a:ext cx="177165" cy="412750"/>
            </a:xfrm>
            <a:custGeom>
              <a:avLst/>
              <a:gdLst/>
              <a:ahLst/>
              <a:cxnLst/>
              <a:rect l="l" t="t" r="r" b="b"/>
              <a:pathLst>
                <a:path w="177165" h="412750">
                  <a:moveTo>
                    <a:pt x="0" y="412563"/>
                  </a:moveTo>
                  <a:lnTo>
                    <a:pt x="0" y="0"/>
                  </a:lnTo>
                  <a:lnTo>
                    <a:pt x="176832" y="0"/>
                  </a:lnTo>
                  <a:lnTo>
                    <a:pt x="176832" y="412563"/>
                  </a:lnTo>
                  <a:lnTo>
                    <a:pt x="0" y="4125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5" name="object 11975"/>
            <p:cNvSpPr/>
            <p:nvPr/>
          </p:nvSpPr>
          <p:spPr>
            <a:xfrm>
              <a:off x="17424452" y="3929742"/>
              <a:ext cx="149860" cy="385445"/>
            </a:xfrm>
            <a:custGeom>
              <a:avLst/>
              <a:gdLst/>
              <a:ahLst/>
              <a:cxnLst/>
              <a:rect l="l" t="t" r="r" b="b"/>
              <a:pathLst>
                <a:path w="149859" h="385445">
                  <a:moveTo>
                    <a:pt x="0" y="385276"/>
                  </a:moveTo>
                  <a:lnTo>
                    <a:pt x="0" y="0"/>
                  </a:lnTo>
                  <a:lnTo>
                    <a:pt x="149471" y="0"/>
                  </a:lnTo>
                  <a:lnTo>
                    <a:pt x="149471" y="385276"/>
                  </a:lnTo>
                  <a:lnTo>
                    <a:pt x="0" y="38527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6" name="object 11976"/>
            <p:cNvSpPr/>
            <p:nvPr/>
          </p:nvSpPr>
          <p:spPr>
            <a:xfrm>
              <a:off x="17420108" y="43150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7" name="object 11977"/>
            <p:cNvSpPr/>
            <p:nvPr/>
          </p:nvSpPr>
          <p:spPr>
            <a:xfrm>
              <a:off x="17420108" y="3935490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w="0" h="374014">
                  <a:moveTo>
                    <a:pt x="0" y="0"/>
                  </a:moveTo>
                  <a:lnTo>
                    <a:pt x="0" y="373777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8" name="object 11978"/>
            <p:cNvSpPr/>
            <p:nvPr/>
          </p:nvSpPr>
          <p:spPr>
            <a:xfrm>
              <a:off x="17420108" y="39268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9" name="object 11979"/>
            <p:cNvSpPr/>
            <p:nvPr/>
          </p:nvSpPr>
          <p:spPr>
            <a:xfrm>
              <a:off x="17420108" y="39268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0" name="object 11980"/>
            <p:cNvSpPr/>
            <p:nvPr/>
          </p:nvSpPr>
          <p:spPr>
            <a:xfrm>
              <a:off x="17428720" y="3928035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 h="0">
                  <a:moveTo>
                    <a:pt x="0" y="0"/>
                  </a:moveTo>
                  <a:lnTo>
                    <a:pt x="148643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1" name="object 11981"/>
            <p:cNvSpPr/>
            <p:nvPr/>
          </p:nvSpPr>
          <p:spPr>
            <a:xfrm>
              <a:off x="17576809" y="3935496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w="0" h="374014">
                  <a:moveTo>
                    <a:pt x="0" y="0"/>
                  </a:moveTo>
                  <a:lnTo>
                    <a:pt x="0" y="373775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2" name="object 11982"/>
            <p:cNvSpPr/>
            <p:nvPr/>
          </p:nvSpPr>
          <p:spPr>
            <a:xfrm>
              <a:off x="17576809" y="43150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3" name="object 11983"/>
            <p:cNvSpPr/>
            <p:nvPr/>
          </p:nvSpPr>
          <p:spPr>
            <a:xfrm>
              <a:off x="17573929" y="43178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4" name="object 11984"/>
            <p:cNvSpPr/>
            <p:nvPr/>
          </p:nvSpPr>
          <p:spPr>
            <a:xfrm>
              <a:off x="17420104" y="4317889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 h="0">
                  <a:moveTo>
                    <a:pt x="0" y="0"/>
                  </a:moveTo>
                  <a:lnTo>
                    <a:pt x="148072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5" name="object 11985"/>
            <p:cNvSpPr/>
            <p:nvPr/>
          </p:nvSpPr>
          <p:spPr>
            <a:xfrm>
              <a:off x="17410028" y="3938389"/>
              <a:ext cx="14604" cy="367030"/>
            </a:xfrm>
            <a:custGeom>
              <a:avLst/>
              <a:gdLst/>
              <a:ahLst/>
              <a:cxnLst/>
              <a:rect l="l" t="t" r="r" b="b"/>
              <a:pathLst>
                <a:path w="14605" h="367029">
                  <a:moveTo>
                    <a:pt x="14418" y="366554"/>
                  </a:moveTo>
                  <a:lnTo>
                    <a:pt x="0" y="366554"/>
                  </a:lnTo>
                  <a:lnTo>
                    <a:pt x="0" y="0"/>
                  </a:lnTo>
                  <a:lnTo>
                    <a:pt x="144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6" name="object 11986"/>
            <p:cNvSpPr/>
            <p:nvPr/>
          </p:nvSpPr>
          <p:spPr>
            <a:xfrm>
              <a:off x="17573931" y="3938382"/>
              <a:ext cx="13335" cy="367030"/>
            </a:xfrm>
            <a:custGeom>
              <a:avLst/>
              <a:gdLst/>
              <a:ahLst/>
              <a:cxnLst/>
              <a:rect l="l" t="t" r="r" b="b"/>
              <a:pathLst>
                <a:path w="13334" h="367029">
                  <a:moveTo>
                    <a:pt x="0" y="0"/>
                  </a:moveTo>
                  <a:lnTo>
                    <a:pt x="12942" y="0"/>
                  </a:lnTo>
                  <a:lnTo>
                    <a:pt x="12942" y="366554"/>
                  </a:lnTo>
                  <a:lnTo>
                    <a:pt x="0" y="3665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7" name="object 11987"/>
            <p:cNvSpPr/>
            <p:nvPr/>
          </p:nvSpPr>
          <p:spPr>
            <a:xfrm>
              <a:off x="17756511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8" name="object 11988"/>
            <p:cNvSpPr/>
            <p:nvPr/>
          </p:nvSpPr>
          <p:spPr>
            <a:xfrm>
              <a:off x="17756511" y="43250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9" name="object 11989"/>
            <p:cNvSpPr/>
            <p:nvPr/>
          </p:nvSpPr>
          <p:spPr>
            <a:xfrm>
              <a:off x="17756511" y="4313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0" name="object 11990"/>
            <p:cNvSpPr/>
            <p:nvPr/>
          </p:nvSpPr>
          <p:spPr>
            <a:xfrm>
              <a:off x="17756511" y="43121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1" name="object 11991"/>
            <p:cNvSpPr/>
            <p:nvPr/>
          </p:nvSpPr>
          <p:spPr>
            <a:xfrm>
              <a:off x="17759372" y="43121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2" name="object 11992"/>
            <p:cNvSpPr/>
            <p:nvPr/>
          </p:nvSpPr>
          <p:spPr>
            <a:xfrm>
              <a:off x="17759372" y="43236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3" name="object 11993"/>
            <p:cNvSpPr/>
            <p:nvPr/>
          </p:nvSpPr>
          <p:spPr>
            <a:xfrm>
              <a:off x="17759372" y="43351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4" name="object 11994"/>
            <p:cNvSpPr/>
            <p:nvPr/>
          </p:nvSpPr>
          <p:spPr>
            <a:xfrm>
              <a:off x="17759372" y="4339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5" name="object 11995"/>
            <p:cNvSpPr/>
            <p:nvPr/>
          </p:nvSpPr>
          <p:spPr>
            <a:xfrm>
              <a:off x="17753617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6" name="object 11996"/>
            <p:cNvSpPr/>
            <p:nvPr/>
          </p:nvSpPr>
          <p:spPr>
            <a:xfrm>
              <a:off x="17757908" y="43351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7" name="object 11997"/>
            <p:cNvSpPr/>
            <p:nvPr/>
          </p:nvSpPr>
          <p:spPr>
            <a:xfrm>
              <a:off x="17762246" y="43351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8" name="object 11998"/>
            <p:cNvSpPr/>
            <p:nvPr/>
          </p:nvSpPr>
          <p:spPr>
            <a:xfrm>
              <a:off x="17756498" y="434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9" name="object 11999"/>
            <p:cNvSpPr/>
            <p:nvPr/>
          </p:nvSpPr>
          <p:spPr>
            <a:xfrm>
              <a:off x="17753617" y="43121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0" name="object 12000"/>
            <p:cNvSpPr/>
            <p:nvPr/>
          </p:nvSpPr>
          <p:spPr>
            <a:xfrm>
              <a:off x="17759372" y="4312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1" name="object 12001"/>
            <p:cNvSpPr/>
            <p:nvPr/>
          </p:nvSpPr>
          <p:spPr>
            <a:xfrm>
              <a:off x="17762246" y="4312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2" name="object 12002"/>
            <p:cNvSpPr/>
            <p:nvPr/>
          </p:nvSpPr>
          <p:spPr>
            <a:xfrm>
              <a:off x="17753613" y="43178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3" name="object 12003"/>
            <p:cNvSpPr/>
            <p:nvPr/>
          </p:nvSpPr>
          <p:spPr>
            <a:xfrm>
              <a:off x="17619946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4" name="object 12004"/>
            <p:cNvSpPr/>
            <p:nvPr/>
          </p:nvSpPr>
          <p:spPr>
            <a:xfrm>
              <a:off x="17619946" y="43250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5" name="object 12005"/>
            <p:cNvSpPr/>
            <p:nvPr/>
          </p:nvSpPr>
          <p:spPr>
            <a:xfrm>
              <a:off x="17619946" y="4313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6" name="object 12006"/>
            <p:cNvSpPr/>
            <p:nvPr/>
          </p:nvSpPr>
          <p:spPr>
            <a:xfrm>
              <a:off x="17619946" y="43121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7" name="object 12007"/>
            <p:cNvSpPr/>
            <p:nvPr/>
          </p:nvSpPr>
          <p:spPr>
            <a:xfrm>
              <a:off x="17624229" y="43121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8" name="object 12008"/>
            <p:cNvSpPr/>
            <p:nvPr/>
          </p:nvSpPr>
          <p:spPr>
            <a:xfrm>
              <a:off x="17624229" y="43236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9" name="object 12009"/>
            <p:cNvSpPr/>
            <p:nvPr/>
          </p:nvSpPr>
          <p:spPr>
            <a:xfrm>
              <a:off x="17624229" y="43351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0" name="object 12010"/>
            <p:cNvSpPr/>
            <p:nvPr/>
          </p:nvSpPr>
          <p:spPr>
            <a:xfrm>
              <a:off x="17624229" y="4339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1" name="object 12011"/>
            <p:cNvSpPr/>
            <p:nvPr/>
          </p:nvSpPr>
          <p:spPr>
            <a:xfrm>
              <a:off x="17617054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2" name="object 12012"/>
            <p:cNvSpPr/>
            <p:nvPr/>
          </p:nvSpPr>
          <p:spPr>
            <a:xfrm>
              <a:off x="17621353" y="43351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3" name="object 12013"/>
            <p:cNvSpPr/>
            <p:nvPr/>
          </p:nvSpPr>
          <p:spPr>
            <a:xfrm>
              <a:off x="17625676" y="43351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4" name="object 12014"/>
            <p:cNvSpPr/>
            <p:nvPr/>
          </p:nvSpPr>
          <p:spPr>
            <a:xfrm>
              <a:off x="17619948" y="434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5" name="object 12015"/>
            <p:cNvSpPr/>
            <p:nvPr/>
          </p:nvSpPr>
          <p:spPr>
            <a:xfrm>
              <a:off x="17617054" y="43121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6" name="object 12016"/>
            <p:cNvSpPr/>
            <p:nvPr/>
          </p:nvSpPr>
          <p:spPr>
            <a:xfrm>
              <a:off x="17622816" y="4312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7" name="object 12017"/>
            <p:cNvSpPr/>
            <p:nvPr/>
          </p:nvSpPr>
          <p:spPr>
            <a:xfrm>
              <a:off x="17625676" y="4312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8" name="object 12018"/>
            <p:cNvSpPr/>
            <p:nvPr/>
          </p:nvSpPr>
          <p:spPr>
            <a:xfrm>
              <a:off x="17617057" y="43178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9" name="object 12019"/>
            <p:cNvSpPr/>
            <p:nvPr/>
          </p:nvSpPr>
          <p:spPr>
            <a:xfrm>
              <a:off x="17586872" y="4283382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0" name="object 12020"/>
            <p:cNvSpPr/>
            <p:nvPr/>
          </p:nvSpPr>
          <p:spPr>
            <a:xfrm>
              <a:off x="17586878" y="42790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1" name="object 12021"/>
            <p:cNvSpPr/>
            <p:nvPr/>
          </p:nvSpPr>
          <p:spPr>
            <a:xfrm>
              <a:off x="17586878" y="426181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2" name="object 12022"/>
            <p:cNvSpPr/>
            <p:nvPr/>
          </p:nvSpPr>
          <p:spPr>
            <a:xfrm>
              <a:off x="17586878" y="4244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3" name="object 12023"/>
            <p:cNvSpPr/>
            <p:nvPr/>
          </p:nvSpPr>
          <p:spPr>
            <a:xfrm>
              <a:off x="17586878" y="42388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4" name="object 12024"/>
            <p:cNvSpPr/>
            <p:nvPr/>
          </p:nvSpPr>
          <p:spPr>
            <a:xfrm>
              <a:off x="17598361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5" name="object 12025"/>
            <p:cNvSpPr/>
            <p:nvPr/>
          </p:nvSpPr>
          <p:spPr>
            <a:xfrm>
              <a:off x="17615606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6" name="object 12026"/>
            <p:cNvSpPr/>
            <p:nvPr/>
          </p:nvSpPr>
          <p:spPr>
            <a:xfrm>
              <a:off x="17632860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7" name="object 12027"/>
            <p:cNvSpPr/>
            <p:nvPr/>
          </p:nvSpPr>
          <p:spPr>
            <a:xfrm>
              <a:off x="17650097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8" name="object 12028"/>
            <p:cNvSpPr/>
            <p:nvPr/>
          </p:nvSpPr>
          <p:spPr>
            <a:xfrm>
              <a:off x="17667366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9" name="object 12029"/>
            <p:cNvSpPr/>
            <p:nvPr/>
          </p:nvSpPr>
          <p:spPr>
            <a:xfrm>
              <a:off x="17684619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0" name="object 12030"/>
            <p:cNvSpPr/>
            <p:nvPr/>
          </p:nvSpPr>
          <p:spPr>
            <a:xfrm>
              <a:off x="17701841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1" name="object 12031"/>
            <p:cNvSpPr/>
            <p:nvPr/>
          </p:nvSpPr>
          <p:spPr>
            <a:xfrm>
              <a:off x="17719110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2" name="object 12032"/>
            <p:cNvSpPr/>
            <p:nvPr/>
          </p:nvSpPr>
          <p:spPr>
            <a:xfrm>
              <a:off x="17736380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3" name="object 12033"/>
            <p:cNvSpPr/>
            <p:nvPr/>
          </p:nvSpPr>
          <p:spPr>
            <a:xfrm>
              <a:off x="17753617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4" name="object 12034"/>
            <p:cNvSpPr/>
            <p:nvPr/>
          </p:nvSpPr>
          <p:spPr>
            <a:xfrm>
              <a:off x="17770854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5" name="object 12035"/>
            <p:cNvSpPr/>
            <p:nvPr/>
          </p:nvSpPr>
          <p:spPr>
            <a:xfrm>
              <a:off x="17788123" y="42388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6" name="object 12036"/>
            <p:cNvSpPr/>
            <p:nvPr/>
          </p:nvSpPr>
          <p:spPr>
            <a:xfrm>
              <a:off x="17792415" y="4238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7" name="object 12037"/>
            <p:cNvSpPr/>
            <p:nvPr/>
          </p:nvSpPr>
          <p:spPr>
            <a:xfrm>
              <a:off x="17792415" y="4251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8" name="object 12038"/>
            <p:cNvSpPr/>
            <p:nvPr/>
          </p:nvSpPr>
          <p:spPr>
            <a:xfrm>
              <a:off x="17792415" y="42690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9" name="object 12039"/>
            <p:cNvSpPr/>
            <p:nvPr/>
          </p:nvSpPr>
          <p:spPr>
            <a:xfrm>
              <a:off x="17792415" y="42819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0" name="object 12040"/>
            <p:cNvSpPr/>
            <p:nvPr/>
          </p:nvSpPr>
          <p:spPr>
            <a:xfrm>
              <a:off x="17775168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1" name="object 12041"/>
            <p:cNvSpPr/>
            <p:nvPr/>
          </p:nvSpPr>
          <p:spPr>
            <a:xfrm>
              <a:off x="17757898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2" name="object 12042"/>
            <p:cNvSpPr/>
            <p:nvPr/>
          </p:nvSpPr>
          <p:spPr>
            <a:xfrm>
              <a:off x="17740651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3" name="object 12043"/>
            <p:cNvSpPr/>
            <p:nvPr/>
          </p:nvSpPr>
          <p:spPr>
            <a:xfrm>
              <a:off x="17723429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4" name="object 12044"/>
            <p:cNvSpPr/>
            <p:nvPr/>
          </p:nvSpPr>
          <p:spPr>
            <a:xfrm>
              <a:off x="17706163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5" name="object 12045"/>
            <p:cNvSpPr/>
            <p:nvPr/>
          </p:nvSpPr>
          <p:spPr>
            <a:xfrm>
              <a:off x="17688893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6" name="object 12046"/>
            <p:cNvSpPr/>
            <p:nvPr/>
          </p:nvSpPr>
          <p:spPr>
            <a:xfrm>
              <a:off x="17671688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7" name="object 12047"/>
            <p:cNvSpPr/>
            <p:nvPr/>
          </p:nvSpPr>
          <p:spPr>
            <a:xfrm>
              <a:off x="17654417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8" name="object 12048"/>
            <p:cNvSpPr/>
            <p:nvPr/>
          </p:nvSpPr>
          <p:spPr>
            <a:xfrm>
              <a:off x="17637149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9" name="object 12049"/>
            <p:cNvSpPr/>
            <p:nvPr/>
          </p:nvSpPr>
          <p:spPr>
            <a:xfrm>
              <a:off x="17619948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0" name="object 12050"/>
            <p:cNvSpPr/>
            <p:nvPr/>
          </p:nvSpPr>
          <p:spPr>
            <a:xfrm>
              <a:off x="17602674" y="42848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1" name="object 12051"/>
            <p:cNvSpPr/>
            <p:nvPr/>
          </p:nvSpPr>
          <p:spPr>
            <a:xfrm>
              <a:off x="17586880" y="42848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2" name="object 12052"/>
            <p:cNvSpPr/>
            <p:nvPr/>
          </p:nvSpPr>
          <p:spPr>
            <a:xfrm>
              <a:off x="17586878" y="39383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3" name="object 12053"/>
            <p:cNvSpPr/>
            <p:nvPr/>
          </p:nvSpPr>
          <p:spPr>
            <a:xfrm>
              <a:off x="17586878" y="39757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4" name="object 12054"/>
            <p:cNvSpPr/>
            <p:nvPr/>
          </p:nvSpPr>
          <p:spPr>
            <a:xfrm>
              <a:off x="17586878" y="40275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5" name="object 12055"/>
            <p:cNvSpPr/>
            <p:nvPr/>
          </p:nvSpPr>
          <p:spPr>
            <a:xfrm>
              <a:off x="17586878" y="407925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6" name="object 12056"/>
            <p:cNvSpPr/>
            <p:nvPr/>
          </p:nvSpPr>
          <p:spPr>
            <a:xfrm>
              <a:off x="17586878" y="413101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7" name="object 12057"/>
            <p:cNvSpPr/>
            <p:nvPr/>
          </p:nvSpPr>
          <p:spPr>
            <a:xfrm>
              <a:off x="17586878" y="41827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8" name="object 12058"/>
            <p:cNvSpPr/>
            <p:nvPr/>
          </p:nvSpPr>
          <p:spPr>
            <a:xfrm>
              <a:off x="17586878" y="423451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9" name="object 12059"/>
            <p:cNvSpPr/>
            <p:nvPr/>
          </p:nvSpPr>
          <p:spPr>
            <a:xfrm>
              <a:off x="17586878" y="428626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0" name="object 12060"/>
            <p:cNvSpPr/>
            <p:nvPr/>
          </p:nvSpPr>
          <p:spPr>
            <a:xfrm>
              <a:off x="17586878" y="430494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1" name="object 12061"/>
            <p:cNvSpPr/>
            <p:nvPr/>
          </p:nvSpPr>
          <p:spPr>
            <a:xfrm>
              <a:off x="17619946" y="430494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2" name="object 12062"/>
            <p:cNvSpPr/>
            <p:nvPr/>
          </p:nvSpPr>
          <p:spPr>
            <a:xfrm>
              <a:off x="17671690" y="430494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3" name="object 12063"/>
            <p:cNvSpPr/>
            <p:nvPr/>
          </p:nvSpPr>
          <p:spPr>
            <a:xfrm>
              <a:off x="17723435" y="430494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4" name="object 12064"/>
            <p:cNvSpPr/>
            <p:nvPr/>
          </p:nvSpPr>
          <p:spPr>
            <a:xfrm>
              <a:off x="17775178" y="430494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5" name="object 12065"/>
            <p:cNvSpPr/>
            <p:nvPr/>
          </p:nvSpPr>
          <p:spPr>
            <a:xfrm>
              <a:off x="17792415" y="42848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6" name="object 12066"/>
            <p:cNvSpPr/>
            <p:nvPr/>
          </p:nvSpPr>
          <p:spPr>
            <a:xfrm>
              <a:off x="17792415" y="42330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7" name="object 12067"/>
            <p:cNvSpPr/>
            <p:nvPr/>
          </p:nvSpPr>
          <p:spPr>
            <a:xfrm>
              <a:off x="17792415" y="418131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8" name="object 12068"/>
            <p:cNvSpPr/>
            <p:nvPr/>
          </p:nvSpPr>
          <p:spPr>
            <a:xfrm>
              <a:off x="17792415" y="412957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9" name="object 12069"/>
            <p:cNvSpPr/>
            <p:nvPr/>
          </p:nvSpPr>
          <p:spPr>
            <a:xfrm>
              <a:off x="17792415" y="407782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0" name="object 12070"/>
            <p:cNvSpPr/>
            <p:nvPr/>
          </p:nvSpPr>
          <p:spPr>
            <a:xfrm>
              <a:off x="17792415" y="40260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1" name="object 12071"/>
            <p:cNvSpPr/>
            <p:nvPr/>
          </p:nvSpPr>
          <p:spPr>
            <a:xfrm>
              <a:off x="17792415" y="397431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2" name="object 12072"/>
            <p:cNvSpPr/>
            <p:nvPr/>
          </p:nvSpPr>
          <p:spPr>
            <a:xfrm>
              <a:off x="17792415" y="393838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3" name="object 12073"/>
            <p:cNvSpPr/>
            <p:nvPr/>
          </p:nvSpPr>
          <p:spPr>
            <a:xfrm>
              <a:off x="17776604" y="3938382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4" name="object 12074"/>
            <p:cNvSpPr/>
            <p:nvPr/>
          </p:nvSpPr>
          <p:spPr>
            <a:xfrm>
              <a:off x="17724860" y="39383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5" name="object 12075"/>
            <p:cNvSpPr/>
            <p:nvPr/>
          </p:nvSpPr>
          <p:spPr>
            <a:xfrm>
              <a:off x="17673114" y="39383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6" name="object 12076"/>
            <p:cNvSpPr/>
            <p:nvPr/>
          </p:nvSpPr>
          <p:spPr>
            <a:xfrm>
              <a:off x="17621351" y="39383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7" name="object 12077"/>
            <p:cNvSpPr/>
            <p:nvPr/>
          </p:nvSpPr>
          <p:spPr>
            <a:xfrm>
              <a:off x="17586886" y="39383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8" name="object 12078"/>
            <p:cNvSpPr/>
            <p:nvPr/>
          </p:nvSpPr>
          <p:spPr>
            <a:xfrm>
              <a:off x="17673113" y="4266147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5" h="17779">
                  <a:moveTo>
                    <a:pt x="17245" y="17235"/>
                  </a:moveTo>
                  <a:lnTo>
                    <a:pt x="0" y="0"/>
                  </a:lnTo>
                </a:path>
                <a:path w="33655" h="17779">
                  <a:moveTo>
                    <a:pt x="17245" y="17235"/>
                  </a:moveTo>
                  <a:lnTo>
                    <a:pt x="330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9" name="object 12079"/>
            <p:cNvSpPr/>
            <p:nvPr/>
          </p:nvSpPr>
          <p:spPr>
            <a:xfrm>
              <a:off x="17673113" y="426613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0" name="object 12080"/>
            <p:cNvSpPr/>
            <p:nvPr/>
          </p:nvSpPr>
          <p:spPr>
            <a:xfrm>
              <a:off x="17690358" y="396139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w="0" h="322579">
                  <a:moveTo>
                    <a:pt x="0" y="321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1" name="object 12081"/>
            <p:cNvSpPr/>
            <p:nvPr/>
          </p:nvSpPr>
          <p:spPr>
            <a:xfrm>
              <a:off x="17586878" y="39196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2" name="object 12082"/>
            <p:cNvSpPr/>
            <p:nvPr/>
          </p:nvSpPr>
          <p:spPr>
            <a:xfrm>
              <a:off x="17586878" y="39498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3" name="object 12083"/>
            <p:cNvSpPr/>
            <p:nvPr/>
          </p:nvSpPr>
          <p:spPr>
            <a:xfrm>
              <a:off x="17586878" y="40016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4" name="object 12084"/>
            <p:cNvSpPr/>
            <p:nvPr/>
          </p:nvSpPr>
          <p:spPr>
            <a:xfrm>
              <a:off x="17586878" y="40533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5" name="object 12085"/>
            <p:cNvSpPr/>
            <p:nvPr/>
          </p:nvSpPr>
          <p:spPr>
            <a:xfrm>
              <a:off x="17586878" y="41051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6" name="object 12086"/>
            <p:cNvSpPr/>
            <p:nvPr/>
          </p:nvSpPr>
          <p:spPr>
            <a:xfrm>
              <a:off x="17586878" y="415688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7" name="object 12087"/>
            <p:cNvSpPr/>
            <p:nvPr/>
          </p:nvSpPr>
          <p:spPr>
            <a:xfrm>
              <a:off x="17586878" y="420863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8" name="object 12088"/>
            <p:cNvSpPr/>
            <p:nvPr/>
          </p:nvSpPr>
          <p:spPr>
            <a:xfrm>
              <a:off x="17586878" y="42603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9" name="object 12089"/>
            <p:cNvSpPr/>
            <p:nvPr/>
          </p:nvSpPr>
          <p:spPr>
            <a:xfrm>
              <a:off x="17586878" y="431212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0" name="object 12090"/>
            <p:cNvSpPr/>
            <p:nvPr/>
          </p:nvSpPr>
          <p:spPr>
            <a:xfrm>
              <a:off x="17586878" y="432505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1" name="object 12091"/>
            <p:cNvSpPr/>
            <p:nvPr/>
          </p:nvSpPr>
          <p:spPr>
            <a:xfrm>
              <a:off x="17619946" y="4325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2" name="object 12092"/>
            <p:cNvSpPr/>
            <p:nvPr/>
          </p:nvSpPr>
          <p:spPr>
            <a:xfrm>
              <a:off x="17671690" y="4325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3" name="object 12093"/>
            <p:cNvSpPr/>
            <p:nvPr/>
          </p:nvSpPr>
          <p:spPr>
            <a:xfrm>
              <a:off x="17723435" y="4325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4" name="object 12094"/>
            <p:cNvSpPr/>
            <p:nvPr/>
          </p:nvSpPr>
          <p:spPr>
            <a:xfrm>
              <a:off x="17775178" y="432505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5" name="object 12095"/>
            <p:cNvSpPr/>
            <p:nvPr/>
          </p:nvSpPr>
          <p:spPr>
            <a:xfrm>
              <a:off x="17792415" y="431212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6" name="object 12096"/>
            <p:cNvSpPr/>
            <p:nvPr/>
          </p:nvSpPr>
          <p:spPr>
            <a:xfrm>
              <a:off x="17792415" y="426039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7" name="object 12097"/>
            <p:cNvSpPr/>
            <p:nvPr/>
          </p:nvSpPr>
          <p:spPr>
            <a:xfrm>
              <a:off x="17792415" y="420862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8" name="object 12098"/>
            <p:cNvSpPr/>
            <p:nvPr/>
          </p:nvSpPr>
          <p:spPr>
            <a:xfrm>
              <a:off x="17792415" y="415689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9" name="object 12099"/>
            <p:cNvSpPr/>
            <p:nvPr/>
          </p:nvSpPr>
          <p:spPr>
            <a:xfrm>
              <a:off x="17792415" y="410513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0" name="object 12100"/>
            <p:cNvSpPr/>
            <p:nvPr/>
          </p:nvSpPr>
          <p:spPr>
            <a:xfrm>
              <a:off x="17792415" y="405338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1" name="object 12101"/>
            <p:cNvSpPr/>
            <p:nvPr/>
          </p:nvSpPr>
          <p:spPr>
            <a:xfrm>
              <a:off x="17792415" y="4001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2" name="object 12102"/>
            <p:cNvSpPr/>
            <p:nvPr/>
          </p:nvSpPr>
          <p:spPr>
            <a:xfrm>
              <a:off x="17792415" y="394989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3" name="object 12103"/>
            <p:cNvSpPr/>
            <p:nvPr/>
          </p:nvSpPr>
          <p:spPr>
            <a:xfrm>
              <a:off x="17792415" y="391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4" name="object 12104"/>
            <p:cNvSpPr/>
            <p:nvPr/>
          </p:nvSpPr>
          <p:spPr>
            <a:xfrm>
              <a:off x="17776604" y="391969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5" name="object 12105"/>
            <p:cNvSpPr/>
            <p:nvPr/>
          </p:nvSpPr>
          <p:spPr>
            <a:xfrm>
              <a:off x="17724860" y="39196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6" name="object 12106"/>
            <p:cNvSpPr/>
            <p:nvPr/>
          </p:nvSpPr>
          <p:spPr>
            <a:xfrm>
              <a:off x="17673114" y="39196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7" name="object 12107"/>
            <p:cNvSpPr/>
            <p:nvPr/>
          </p:nvSpPr>
          <p:spPr>
            <a:xfrm>
              <a:off x="17621351" y="39196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8" name="object 12108"/>
            <p:cNvSpPr/>
            <p:nvPr/>
          </p:nvSpPr>
          <p:spPr>
            <a:xfrm>
              <a:off x="17586886" y="391969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9" name="object 12109"/>
            <p:cNvSpPr/>
            <p:nvPr/>
          </p:nvSpPr>
          <p:spPr>
            <a:xfrm>
              <a:off x="17586872" y="4237393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0" name="object 12110"/>
            <p:cNvSpPr/>
            <p:nvPr/>
          </p:nvSpPr>
          <p:spPr>
            <a:xfrm>
              <a:off x="17586872" y="4191371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1" name="object 12111"/>
            <p:cNvSpPr/>
            <p:nvPr/>
          </p:nvSpPr>
          <p:spPr>
            <a:xfrm>
              <a:off x="17586872" y="414538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2" name="object 12112"/>
            <p:cNvSpPr/>
            <p:nvPr/>
          </p:nvSpPr>
          <p:spPr>
            <a:xfrm>
              <a:off x="17586872" y="409939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3" name="object 12113"/>
            <p:cNvSpPr/>
            <p:nvPr/>
          </p:nvSpPr>
          <p:spPr>
            <a:xfrm>
              <a:off x="17586872" y="400737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4" name="object 12114"/>
            <p:cNvSpPr/>
            <p:nvPr/>
          </p:nvSpPr>
          <p:spPr>
            <a:xfrm>
              <a:off x="17586872" y="396138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5" name="object 12115"/>
            <p:cNvSpPr/>
            <p:nvPr/>
          </p:nvSpPr>
          <p:spPr>
            <a:xfrm>
              <a:off x="17586872" y="4053384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2055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6" name="object 12116"/>
            <p:cNvSpPr/>
            <p:nvPr/>
          </p:nvSpPr>
          <p:spPr>
            <a:xfrm>
              <a:off x="17586878" y="423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7" name="object 12117"/>
            <p:cNvSpPr/>
            <p:nvPr/>
          </p:nvSpPr>
          <p:spPr>
            <a:xfrm>
              <a:off x="17586878" y="4215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8" name="object 12118"/>
            <p:cNvSpPr/>
            <p:nvPr/>
          </p:nvSpPr>
          <p:spPr>
            <a:xfrm>
              <a:off x="17586878" y="4198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9" name="object 12119"/>
            <p:cNvSpPr/>
            <p:nvPr/>
          </p:nvSpPr>
          <p:spPr>
            <a:xfrm>
              <a:off x="17586878" y="41928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0" name="object 12120"/>
            <p:cNvSpPr/>
            <p:nvPr/>
          </p:nvSpPr>
          <p:spPr>
            <a:xfrm>
              <a:off x="17598361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1" name="object 12121"/>
            <p:cNvSpPr/>
            <p:nvPr/>
          </p:nvSpPr>
          <p:spPr>
            <a:xfrm>
              <a:off x="17615606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2" name="object 12122"/>
            <p:cNvSpPr/>
            <p:nvPr/>
          </p:nvSpPr>
          <p:spPr>
            <a:xfrm>
              <a:off x="17632860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3" name="object 12123"/>
            <p:cNvSpPr/>
            <p:nvPr/>
          </p:nvSpPr>
          <p:spPr>
            <a:xfrm>
              <a:off x="17650097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4" name="object 12124"/>
            <p:cNvSpPr/>
            <p:nvPr/>
          </p:nvSpPr>
          <p:spPr>
            <a:xfrm>
              <a:off x="17667366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5" name="object 12125"/>
            <p:cNvSpPr/>
            <p:nvPr/>
          </p:nvSpPr>
          <p:spPr>
            <a:xfrm>
              <a:off x="17684619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6" name="object 12126"/>
            <p:cNvSpPr/>
            <p:nvPr/>
          </p:nvSpPr>
          <p:spPr>
            <a:xfrm>
              <a:off x="17701841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7" name="object 12127"/>
            <p:cNvSpPr/>
            <p:nvPr/>
          </p:nvSpPr>
          <p:spPr>
            <a:xfrm>
              <a:off x="17719110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8" name="object 12128"/>
            <p:cNvSpPr/>
            <p:nvPr/>
          </p:nvSpPr>
          <p:spPr>
            <a:xfrm>
              <a:off x="17736380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9" name="object 12129"/>
            <p:cNvSpPr/>
            <p:nvPr/>
          </p:nvSpPr>
          <p:spPr>
            <a:xfrm>
              <a:off x="17753617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0" name="object 12130"/>
            <p:cNvSpPr/>
            <p:nvPr/>
          </p:nvSpPr>
          <p:spPr>
            <a:xfrm>
              <a:off x="17770854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1" name="object 12131"/>
            <p:cNvSpPr/>
            <p:nvPr/>
          </p:nvSpPr>
          <p:spPr>
            <a:xfrm>
              <a:off x="17788123" y="41928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2" name="object 12132"/>
            <p:cNvSpPr/>
            <p:nvPr/>
          </p:nvSpPr>
          <p:spPr>
            <a:xfrm>
              <a:off x="17792415" y="41928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3" name="object 12133"/>
            <p:cNvSpPr/>
            <p:nvPr/>
          </p:nvSpPr>
          <p:spPr>
            <a:xfrm>
              <a:off x="17792415" y="42057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4" name="object 12134"/>
            <p:cNvSpPr/>
            <p:nvPr/>
          </p:nvSpPr>
          <p:spPr>
            <a:xfrm>
              <a:off x="17792415" y="42230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5" name="object 12135"/>
            <p:cNvSpPr/>
            <p:nvPr/>
          </p:nvSpPr>
          <p:spPr>
            <a:xfrm>
              <a:off x="17792415" y="42359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6" name="object 12136"/>
            <p:cNvSpPr/>
            <p:nvPr/>
          </p:nvSpPr>
          <p:spPr>
            <a:xfrm>
              <a:off x="17775168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7" name="object 12137"/>
            <p:cNvSpPr/>
            <p:nvPr/>
          </p:nvSpPr>
          <p:spPr>
            <a:xfrm>
              <a:off x="17757898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8" name="object 12138"/>
            <p:cNvSpPr/>
            <p:nvPr/>
          </p:nvSpPr>
          <p:spPr>
            <a:xfrm>
              <a:off x="17740651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9" name="object 12139"/>
            <p:cNvSpPr/>
            <p:nvPr/>
          </p:nvSpPr>
          <p:spPr>
            <a:xfrm>
              <a:off x="17723429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0" name="object 12140"/>
            <p:cNvSpPr/>
            <p:nvPr/>
          </p:nvSpPr>
          <p:spPr>
            <a:xfrm>
              <a:off x="17706163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1" name="object 12141"/>
            <p:cNvSpPr/>
            <p:nvPr/>
          </p:nvSpPr>
          <p:spPr>
            <a:xfrm>
              <a:off x="17688893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2" name="object 12142"/>
            <p:cNvSpPr/>
            <p:nvPr/>
          </p:nvSpPr>
          <p:spPr>
            <a:xfrm>
              <a:off x="17671688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3" name="object 12143"/>
            <p:cNvSpPr/>
            <p:nvPr/>
          </p:nvSpPr>
          <p:spPr>
            <a:xfrm>
              <a:off x="17654417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4" name="object 12144"/>
            <p:cNvSpPr/>
            <p:nvPr/>
          </p:nvSpPr>
          <p:spPr>
            <a:xfrm>
              <a:off x="17637149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5" name="object 12145"/>
            <p:cNvSpPr/>
            <p:nvPr/>
          </p:nvSpPr>
          <p:spPr>
            <a:xfrm>
              <a:off x="17619948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6" name="object 12146"/>
            <p:cNvSpPr/>
            <p:nvPr/>
          </p:nvSpPr>
          <p:spPr>
            <a:xfrm>
              <a:off x="17602674" y="423880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7" name="object 12147"/>
            <p:cNvSpPr/>
            <p:nvPr/>
          </p:nvSpPr>
          <p:spPr>
            <a:xfrm>
              <a:off x="17586880" y="423880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8" name="object 12148"/>
            <p:cNvSpPr/>
            <p:nvPr/>
          </p:nvSpPr>
          <p:spPr>
            <a:xfrm>
              <a:off x="17586878" y="4187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9" name="object 12149"/>
            <p:cNvSpPr/>
            <p:nvPr/>
          </p:nvSpPr>
          <p:spPr>
            <a:xfrm>
              <a:off x="17586878" y="41698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0" name="object 12150"/>
            <p:cNvSpPr/>
            <p:nvPr/>
          </p:nvSpPr>
          <p:spPr>
            <a:xfrm>
              <a:off x="17586878" y="41525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1" name="object 12151"/>
            <p:cNvSpPr/>
            <p:nvPr/>
          </p:nvSpPr>
          <p:spPr>
            <a:xfrm>
              <a:off x="17586878" y="41482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2" name="object 12152"/>
            <p:cNvSpPr/>
            <p:nvPr/>
          </p:nvSpPr>
          <p:spPr>
            <a:xfrm>
              <a:off x="17598361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3" name="object 12153"/>
            <p:cNvSpPr/>
            <p:nvPr/>
          </p:nvSpPr>
          <p:spPr>
            <a:xfrm>
              <a:off x="17615606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4" name="object 12154"/>
            <p:cNvSpPr/>
            <p:nvPr/>
          </p:nvSpPr>
          <p:spPr>
            <a:xfrm>
              <a:off x="17632860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5" name="object 12155"/>
            <p:cNvSpPr/>
            <p:nvPr/>
          </p:nvSpPr>
          <p:spPr>
            <a:xfrm>
              <a:off x="17650097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6" name="object 12156"/>
            <p:cNvSpPr/>
            <p:nvPr/>
          </p:nvSpPr>
          <p:spPr>
            <a:xfrm>
              <a:off x="17667366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7" name="object 12157"/>
            <p:cNvSpPr/>
            <p:nvPr/>
          </p:nvSpPr>
          <p:spPr>
            <a:xfrm>
              <a:off x="17684619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8" name="object 12158"/>
            <p:cNvSpPr/>
            <p:nvPr/>
          </p:nvSpPr>
          <p:spPr>
            <a:xfrm>
              <a:off x="17701841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9" name="object 12159"/>
            <p:cNvSpPr/>
            <p:nvPr/>
          </p:nvSpPr>
          <p:spPr>
            <a:xfrm>
              <a:off x="17719110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0" name="object 12160"/>
            <p:cNvSpPr/>
            <p:nvPr/>
          </p:nvSpPr>
          <p:spPr>
            <a:xfrm>
              <a:off x="17736380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1" name="object 12161"/>
            <p:cNvSpPr/>
            <p:nvPr/>
          </p:nvSpPr>
          <p:spPr>
            <a:xfrm>
              <a:off x="17753617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2" name="object 12162"/>
            <p:cNvSpPr/>
            <p:nvPr/>
          </p:nvSpPr>
          <p:spPr>
            <a:xfrm>
              <a:off x="17770854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3" name="object 12163"/>
            <p:cNvSpPr/>
            <p:nvPr/>
          </p:nvSpPr>
          <p:spPr>
            <a:xfrm>
              <a:off x="17788123" y="41482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4" name="object 12164"/>
            <p:cNvSpPr/>
            <p:nvPr/>
          </p:nvSpPr>
          <p:spPr>
            <a:xfrm>
              <a:off x="17792415" y="41482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5" name="object 12165"/>
            <p:cNvSpPr/>
            <p:nvPr/>
          </p:nvSpPr>
          <p:spPr>
            <a:xfrm>
              <a:off x="17792415" y="4161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6" name="object 12166"/>
            <p:cNvSpPr/>
            <p:nvPr/>
          </p:nvSpPr>
          <p:spPr>
            <a:xfrm>
              <a:off x="17792415" y="4178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7" name="object 12167"/>
            <p:cNvSpPr/>
            <p:nvPr/>
          </p:nvSpPr>
          <p:spPr>
            <a:xfrm>
              <a:off x="17792415" y="4189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8" name="object 12168"/>
            <p:cNvSpPr/>
            <p:nvPr/>
          </p:nvSpPr>
          <p:spPr>
            <a:xfrm>
              <a:off x="17775168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9" name="object 12169"/>
            <p:cNvSpPr/>
            <p:nvPr/>
          </p:nvSpPr>
          <p:spPr>
            <a:xfrm>
              <a:off x="17757898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0" name="object 12170"/>
            <p:cNvSpPr/>
            <p:nvPr/>
          </p:nvSpPr>
          <p:spPr>
            <a:xfrm>
              <a:off x="17740651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1" name="object 12171"/>
            <p:cNvSpPr/>
            <p:nvPr/>
          </p:nvSpPr>
          <p:spPr>
            <a:xfrm>
              <a:off x="17723429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2" name="object 12172"/>
            <p:cNvSpPr/>
            <p:nvPr/>
          </p:nvSpPr>
          <p:spPr>
            <a:xfrm>
              <a:off x="17706163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3" name="object 12173"/>
            <p:cNvSpPr/>
            <p:nvPr/>
          </p:nvSpPr>
          <p:spPr>
            <a:xfrm>
              <a:off x="17688893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4" name="object 12174"/>
            <p:cNvSpPr/>
            <p:nvPr/>
          </p:nvSpPr>
          <p:spPr>
            <a:xfrm>
              <a:off x="17671688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5" name="object 12175"/>
            <p:cNvSpPr/>
            <p:nvPr/>
          </p:nvSpPr>
          <p:spPr>
            <a:xfrm>
              <a:off x="17654417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6" name="object 12176"/>
            <p:cNvSpPr/>
            <p:nvPr/>
          </p:nvSpPr>
          <p:spPr>
            <a:xfrm>
              <a:off x="17637149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7" name="object 12177"/>
            <p:cNvSpPr/>
            <p:nvPr/>
          </p:nvSpPr>
          <p:spPr>
            <a:xfrm>
              <a:off x="17619948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8" name="object 12178"/>
            <p:cNvSpPr/>
            <p:nvPr/>
          </p:nvSpPr>
          <p:spPr>
            <a:xfrm>
              <a:off x="17602674" y="41928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9" name="object 12179"/>
            <p:cNvSpPr/>
            <p:nvPr/>
          </p:nvSpPr>
          <p:spPr>
            <a:xfrm>
              <a:off x="17586880" y="41928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0" name="object 12180"/>
            <p:cNvSpPr/>
            <p:nvPr/>
          </p:nvSpPr>
          <p:spPr>
            <a:xfrm>
              <a:off x="17586878" y="41424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1" name="object 12181"/>
            <p:cNvSpPr/>
            <p:nvPr/>
          </p:nvSpPr>
          <p:spPr>
            <a:xfrm>
              <a:off x="17586878" y="41252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2" name="object 12182"/>
            <p:cNvSpPr/>
            <p:nvPr/>
          </p:nvSpPr>
          <p:spPr>
            <a:xfrm>
              <a:off x="17586878" y="41079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3" name="object 12183"/>
            <p:cNvSpPr/>
            <p:nvPr/>
          </p:nvSpPr>
          <p:spPr>
            <a:xfrm>
              <a:off x="17586878" y="41022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4" name="object 12184"/>
            <p:cNvSpPr/>
            <p:nvPr/>
          </p:nvSpPr>
          <p:spPr>
            <a:xfrm>
              <a:off x="17598361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5" name="object 12185"/>
            <p:cNvSpPr/>
            <p:nvPr/>
          </p:nvSpPr>
          <p:spPr>
            <a:xfrm>
              <a:off x="17615606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6" name="object 12186"/>
            <p:cNvSpPr/>
            <p:nvPr/>
          </p:nvSpPr>
          <p:spPr>
            <a:xfrm>
              <a:off x="17632860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7" name="object 12187"/>
            <p:cNvSpPr/>
            <p:nvPr/>
          </p:nvSpPr>
          <p:spPr>
            <a:xfrm>
              <a:off x="17650097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8" name="object 12188"/>
            <p:cNvSpPr/>
            <p:nvPr/>
          </p:nvSpPr>
          <p:spPr>
            <a:xfrm>
              <a:off x="17667366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9" name="object 12189"/>
            <p:cNvSpPr/>
            <p:nvPr/>
          </p:nvSpPr>
          <p:spPr>
            <a:xfrm>
              <a:off x="17684619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0" name="object 12190"/>
            <p:cNvSpPr/>
            <p:nvPr/>
          </p:nvSpPr>
          <p:spPr>
            <a:xfrm>
              <a:off x="17701841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1" name="object 12191"/>
            <p:cNvSpPr/>
            <p:nvPr/>
          </p:nvSpPr>
          <p:spPr>
            <a:xfrm>
              <a:off x="17719110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2" name="object 12192"/>
            <p:cNvSpPr/>
            <p:nvPr/>
          </p:nvSpPr>
          <p:spPr>
            <a:xfrm>
              <a:off x="17736380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3" name="object 12193"/>
            <p:cNvSpPr/>
            <p:nvPr/>
          </p:nvSpPr>
          <p:spPr>
            <a:xfrm>
              <a:off x="17753617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4" name="object 12194"/>
            <p:cNvSpPr/>
            <p:nvPr/>
          </p:nvSpPr>
          <p:spPr>
            <a:xfrm>
              <a:off x="17770854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5" name="object 12195"/>
            <p:cNvSpPr/>
            <p:nvPr/>
          </p:nvSpPr>
          <p:spPr>
            <a:xfrm>
              <a:off x="17788123" y="41022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6" name="object 12196"/>
            <p:cNvSpPr/>
            <p:nvPr/>
          </p:nvSpPr>
          <p:spPr>
            <a:xfrm>
              <a:off x="17792415" y="41022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7" name="object 12197"/>
            <p:cNvSpPr/>
            <p:nvPr/>
          </p:nvSpPr>
          <p:spPr>
            <a:xfrm>
              <a:off x="17792415" y="4115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8" name="object 12198"/>
            <p:cNvSpPr/>
            <p:nvPr/>
          </p:nvSpPr>
          <p:spPr>
            <a:xfrm>
              <a:off x="17792415" y="41324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9" name="object 12199"/>
            <p:cNvSpPr/>
            <p:nvPr/>
          </p:nvSpPr>
          <p:spPr>
            <a:xfrm>
              <a:off x="17792415" y="41453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0" name="object 12200"/>
            <p:cNvSpPr/>
            <p:nvPr/>
          </p:nvSpPr>
          <p:spPr>
            <a:xfrm>
              <a:off x="17775168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1" name="object 12201"/>
            <p:cNvSpPr/>
            <p:nvPr/>
          </p:nvSpPr>
          <p:spPr>
            <a:xfrm>
              <a:off x="17757898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2" name="object 12202"/>
            <p:cNvSpPr/>
            <p:nvPr/>
          </p:nvSpPr>
          <p:spPr>
            <a:xfrm>
              <a:off x="17740651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3" name="object 12203"/>
            <p:cNvSpPr/>
            <p:nvPr/>
          </p:nvSpPr>
          <p:spPr>
            <a:xfrm>
              <a:off x="17723429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4" name="object 12204"/>
            <p:cNvSpPr/>
            <p:nvPr/>
          </p:nvSpPr>
          <p:spPr>
            <a:xfrm>
              <a:off x="17706163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5" name="object 12205"/>
            <p:cNvSpPr/>
            <p:nvPr/>
          </p:nvSpPr>
          <p:spPr>
            <a:xfrm>
              <a:off x="17688893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6" name="object 12206"/>
            <p:cNvSpPr/>
            <p:nvPr/>
          </p:nvSpPr>
          <p:spPr>
            <a:xfrm>
              <a:off x="17671688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7" name="object 12207"/>
            <p:cNvSpPr/>
            <p:nvPr/>
          </p:nvSpPr>
          <p:spPr>
            <a:xfrm>
              <a:off x="17654417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8" name="object 12208"/>
            <p:cNvSpPr/>
            <p:nvPr/>
          </p:nvSpPr>
          <p:spPr>
            <a:xfrm>
              <a:off x="17637149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9" name="object 12209"/>
            <p:cNvSpPr/>
            <p:nvPr/>
          </p:nvSpPr>
          <p:spPr>
            <a:xfrm>
              <a:off x="17619948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0" name="object 12210"/>
            <p:cNvSpPr/>
            <p:nvPr/>
          </p:nvSpPr>
          <p:spPr>
            <a:xfrm>
              <a:off x="17602674" y="41482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1" name="object 12211"/>
            <p:cNvSpPr/>
            <p:nvPr/>
          </p:nvSpPr>
          <p:spPr>
            <a:xfrm>
              <a:off x="17586880" y="41482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2" name="object 12212"/>
            <p:cNvSpPr/>
            <p:nvPr/>
          </p:nvSpPr>
          <p:spPr>
            <a:xfrm>
              <a:off x="17586878" y="4096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3" name="object 12213"/>
            <p:cNvSpPr/>
            <p:nvPr/>
          </p:nvSpPr>
          <p:spPr>
            <a:xfrm>
              <a:off x="17586878" y="40792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4" name="object 12214"/>
            <p:cNvSpPr/>
            <p:nvPr/>
          </p:nvSpPr>
          <p:spPr>
            <a:xfrm>
              <a:off x="17586878" y="40620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5" name="object 12215"/>
            <p:cNvSpPr/>
            <p:nvPr/>
          </p:nvSpPr>
          <p:spPr>
            <a:xfrm>
              <a:off x="17586878" y="40562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6" name="object 12216"/>
            <p:cNvSpPr/>
            <p:nvPr/>
          </p:nvSpPr>
          <p:spPr>
            <a:xfrm>
              <a:off x="17598361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7" name="object 12217"/>
            <p:cNvSpPr/>
            <p:nvPr/>
          </p:nvSpPr>
          <p:spPr>
            <a:xfrm>
              <a:off x="17615606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8" name="object 12218"/>
            <p:cNvSpPr/>
            <p:nvPr/>
          </p:nvSpPr>
          <p:spPr>
            <a:xfrm>
              <a:off x="17632860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9" name="object 12219"/>
            <p:cNvSpPr/>
            <p:nvPr/>
          </p:nvSpPr>
          <p:spPr>
            <a:xfrm>
              <a:off x="17650097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0" name="object 12220"/>
            <p:cNvSpPr/>
            <p:nvPr/>
          </p:nvSpPr>
          <p:spPr>
            <a:xfrm>
              <a:off x="17667366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1" name="object 12221"/>
            <p:cNvSpPr/>
            <p:nvPr/>
          </p:nvSpPr>
          <p:spPr>
            <a:xfrm>
              <a:off x="17684619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2" name="object 12222"/>
            <p:cNvSpPr/>
            <p:nvPr/>
          </p:nvSpPr>
          <p:spPr>
            <a:xfrm>
              <a:off x="17701841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3" name="object 12223"/>
            <p:cNvSpPr/>
            <p:nvPr/>
          </p:nvSpPr>
          <p:spPr>
            <a:xfrm>
              <a:off x="17719110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4" name="object 12224"/>
            <p:cNvSpPr/>
            <p:nvPr/>
          </p:nvSpPr>
          <p:spPr>
            <a:xfrm>
              <a:off x="17736380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5" name="object 12225"/>
            <p:cNvSpPr/>
            <p:nvPr/>
          </p:nvSpPr>
          <p:spPr>
            <a:xfrm>
              <a:off x="17753617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6" name="object 12226"/>
            <p:cNvSpPr/>
            <p:nvPr/>
          </p:nvSpPr>
          <p:spPr>
            <a:xfrm>
              <a:off x="17770854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7" name="object 12227"/>
            <p:cNvSpPr/>
            <p:nvPr/>
          </p:nvSpPr>
          <p:spPr>
            <a:xfrm>
              <a:off x="17788123" y="40562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8" name="object 12228"/>
            <p:cNvSpPr/>
            <p:nvPr/>
          </p:nvSpPr>
          <p:spPr>
            <a:xfrm>
              <a:off x="17792415" y="40562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9" name="object 12229"/>
            <p:cNvSpPr/>
            <p:nvPr/>
          </p:nvSpPr>
          <p:spPr>
            <a:xfrm>
              <a:off x="17792415" y="40692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0" name="object 12230"/>
            <p:cNvSpPr/>
            <p:nvPr/>
          </p:nvSpPr>
          <p:spPr>
            <a:xfrm>
              <a:off x="17792415" y="40864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1" name="object 12231"/>
            <p:cNvSpPr/>
            <p:nvPr/>
          </p:nvSpPr>
          <p:spPr>
            <a:xfrm>
              <a:off x="17792415" y="40993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2" name="object 12232"/>
            <p:cNvSpPr/>
            <p:nvPr/>
          </p:nvSpPr>
          <p:spPr>
            <a:xfrm>
              <a:off x="17775168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3" name="object 12233"/>
            <p:cNvSpPr/>
            <p:nvPr/>
          </p:nvSpPr>
          <p:spPr>
            <a:xfrm>
              <a:off x="17757898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4" name="object 12234"/>
            <p:cNvSpPr/>
            <p:nvPr/>
          </p:nvSpPr>
          <p:spPr>
            <a:xfrm>
              <a:off x="17740651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5" name="object 12235"/>
            <p:cNvSpPr/>
            <p:nvPr/>
          </p:nvSpPr>
          <p:spPr>
            <a:xfrm>
              <a:off x="17723429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6" name="object 12236"/>
            <p:cNvSpPr/>
            <p:nvPr/>
          </p:nvSpPr>
          <p:spPr>
            <a:xfrm>
              <a:off x="17706163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7" name="object 12237"/>
            <p:cNvSpPr/>
            <p:nvPr/>
          </p:nvSpPr>
          <p:spPr>
            <a:xfrm>
              <a:off x="17688893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8" name="object 12238"/>
            <p:cNvSpPr/>
            <p:nvPr/>
          </p:nvSpPr>
          <p:spPr>
            <a:xfrm>
              <a:off x="17671688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9" name="object 12239"/>
            <p:cNvSpPr/>
            <p:nvPr/>
          </p:nvSpPr>
          <p:spPr>
            <a:xfrm>
              <a:off x="17654417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0" name="object 12240"/>
            <p:cNvSpPr/>
            <p:nvPr/>
          </p:nvSpPr>
          <p:spPr>
            <a:xfrm>
              <a:off x="17637149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1" name="object 12241"/>
            <p:cNvSpPr/>
            <p:nvPr/>
          </p:nvSpPr>
          <p:spPr>
            <a:xfrm>
              <a:off x="17619948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2" name="object 12242"/>
            <p:cNvSpPr/>
            <p:nvPr/>
          </p:nvSpPr>
          <p:spPr>
            <a:xfrm>
              <a:off x="17602674" y="410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3" name="object 12243"/>
            <p:cNvSpPr/>
            <p:nvPr/>
          </p:nvSpPr>
          <p:spPr>
            <a:xfrm>
              <a:off x="17586880" y="41022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4" name="object 12244"/>
            <p:cNvSpPr/>
            <p:nvPr/>
          </p:nvSpPr>
          <p:spPr>
            <a:xfrm>
              <a:off x="17586878" y="4050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5" name="object 12245"/>
            <p:cNvSpPr/>
            <p:nvPr/>
          </p:nvSpPr>
          <p:spPr>
            <a:xfrm>
              <a:off x="17586878" y="40332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6" name="object 12246"/>
            <p:cNvSpPr/>
            <p:nvPr/>
          </p:nvSpPr>
          <p:spPr>
            <a:xfrm>
              <a:off x="17586878" y="40159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7" name="object 12247"/>
            <p:cNvSpPr/>
            <p:nvPr/>
          </p:nvSpPr>
          <p:spPr>
            <a:xfrm>
              <a:off x="17586878" y="40102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8" name="object 12248"/>
            <p:cNvSpPr/>
            <p:nvPr/>
          </p:nvSpPr>
          <p:spPr>
            <a:xfrm>
              <a:off x="17598361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9" name="object 12249"/>
            <p:cNvSpPr/>
            <p:nvPr/>
          </p:nvSpPr>
          <p:spPr>
            <a:xfrm>
              <a:off x="17615606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0" name="object 12250"/>
            <p:cNvSpPr/>
            <p:nvPr/>
          </p:nvSpPr>
          <p:spPr>
            <a:xfrm>
              <a:off x="17632860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1" name="object 12251"/>
            <p:cNvSpPr/>
            <p:nvPr/>
          </p:nvSpPr>
          <p:spPr>
            <a:xfrm>
              <a:off x="17650097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2" name="object 12252"/>
            <p:cNvSpPr/>
            <p:nvPr/>
          </p:nvSpPr>
          <p:spPr>
            <a:xfrm>
              <a:off x="17667366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3" name="object 12253"/>
            <p:cNvSpPr/>
            <p:nvPr/>
          </p:nvSpPr>
          <p:spPr>
            <a:xfrm>
              <a:off x="17684619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4" name="object 12254"/>
            <p:cNvSpPr/>
            <p:nvPr/>
          </p:nvSpPr>
          <p:spPr>
            <a:xfrm>
              <a:off x="17701841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5" name="object 12255"/>
            <p:cNvSpPr/>
            <p:nvPr/>
          </p:nvSpPr>
          <p:spPr>
            <a:xfrm>
              <a:off x="17719110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6" name="object 12256"/>
            <p:cNvSpPr/>
            <p:nvPr/>
          </p:nvSpPr>
          <p:spPr>
            <a:xfrm>
              <a:off x="17736380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7" name="object 12257"/>
            <p:cNvSpPr/>
            <p:nvPr/>
          </p:nvSpPr>
          <p:spPr>
            <a:xfrm>
              <a:off x="17753617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8" name="object 12258"/>
            <p:cNvSpPr/>
            <p:nvPr/>
          </p:nvSpPr>
          <p:spPr>
            <a:xfrm>
              <a:off x="17770854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9" name="object 12259"/>
            <p:cNvSpPr/>
            <p:nvPr/>
          </p:nvSpPr>
          <p:spPr>
            <a:xfrm>
              <a:off x="17788123" y="40102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0" name="object 12260"/>
            <p:cNvSpPr/>
            <p:nvPr/>
          </p:nvSpPr>
          <p:spPr>
            <a:xfrm>
              <a:off x="17792415" y="4010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1" name="object 12261"/>
            <p:cNvSpPr/>
            <p:nvPr/>
          </p:nvSpPr>
          <p:spPr>
            <a:xfrm>
              <a:off x="17792415" y="40231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2" name="object 12262"/>
            <p:cNvSpPr/>
            <p:nvPr/>
          </p:nvSpPr>
          <p:spPr>
            <a:xfrm>
              <a:off x="17792415" y="4040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3" name="object 12263"/>
            <p:cNvSpPr/>
            <p:nvPr/>
          </p:nvSpPr>
          <p:spPr>
            <a:xfrm>
              <a:off x="17792415" y="40533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4" name="object 12264"/>
            <p:cNvSpPr/>
            <p:nvPr/>
          </p:nvSpPr>
          <p:spPr>
            <a:xfrm>
              <a:off x="17775168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5" name="object 12265"/>
            <p:cNvSpPr/>
            <p:nvPr/>
          </p:nvSpPr>
          <p:spPr>
            <a:xfrm>
              <a:off x="17757898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6" name="object 12266"/>
            <p:cNvSpPr/>
            <p:nvPr/>
          </p:nvSpPr>
          <p:spPr>
            <a:xfrm>
              <a:off x="17740651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7" name="object 12267"/>
            <p:cNvSpPr/>
            <p:nvPr/>
          </p:nvSpPr>
          <p:spPr>
            <a:xfrm>
              <a:off x="17723429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8" name="object 12268"/>
            <p:cNvSpPr/>
            <p:nvPr/>
          </p:nvSpPr>
          <p:spPr>
            <a:xfrm>
              <a:off x="17706163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9" name="object 12269"/>
            <p:cNvSpPr/>
            <p:nvPr/>
          </p:nvSpPr>
          <p:spPr>
            <a:xfrm>
              <a:off x="17688893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0" name="object 12270"/>
            <p:cNvSpPr/>
            <p:nvPr/>
          </p:nvSpPr>
          <p:spPr>
            <a:xfrm>
              <a:off x="17671688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1" name="object 12271"/>
            <p:cNvSpPr/>
            <p:nvPr/>
          </p:nvSpPr>
          <p:spPr>
            <a:xfrm>
              <a:off x="17654417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2" name="object 12272"/>
            <p:cNvSpPr/>
            <p:nvPr/>
          </p:nvSpPr>
          <p:spPr>
            <a:xfrm>
              <a:off x="17637149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3" name="object 12273"/>
            <p:cNvSpPr/>
            <p:nvPr/>
          </p:nvSpPr>
          <p:spPr>
            <a:xfrm>
              <a:off x="17619948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4" name="object 12274"/>
            <p:cNvSpPr/>
            <p:nvPr/>
          </p:nvSpPr>
          <p:spPr>
            <a:xfrm>
              <a:off x="17602674" y="4056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5" name="object 12275"/>
            <p:cNvSpPr/>
            <p:nvPr/>
          </p:nvSpPr>
          <p:spPr>
            <a:xfrm>
              <a:off x="17586880" y="40562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6" name="object 12276"/>
            <p:cNvSpPr/>
            <p:nvPr/>
          </p:nvSpPr>
          <p:spPr>
            <a:xfrm>
              <a:off x="17586878" y="400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7" name="object 12277"/>
            <p:cNvSpPr/>
            <p:nvPr/>
          </p:nvSpPr>
          <p:spPr>
            <a:xfrm>
              <a:off x="17586878" y="39872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8" name="object 12278"/>
            <p:cNvSpPr/>
            <p:nvPr/>
          </p:nvSpPr>
          <p:spPr>
            <a:xfrm>
              <a:off x="17586878" y="39699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9" name="object 12279"/>
            <p:cNvSpPr/>
            <p:nvPr/>
          </p:nvSpPr>
          <p:spPr>
            <a:xfrm>
              <a:off x="17586878" y="3964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0" name="object 12280"/>
            <p:cNvSpPr/>
            <p:nvPr/>
          </p:nvSpPr>
          <p:spPr>
            <a:xfrm>
              <a:off x="17598361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1" name="object 12281"/>
            <p:cNvSpPr/>
            <p:nvPr/>
          </p:nvSpPr>
          <p:spPr>
            <a:xfrm>
              <a:off x="17615606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2" name="object 12282"/>
            <p:cNvSpPr/>
            <p:nvPr/>
          </p:nvSpPr>
          <p:spPr>
            <a:xfrm>
              <a:off x="17632860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3" name="object 12283"/>
            <p:cNvSpPr/>
            <p:nvPr/>
          </p:nvSpPr>
          <p:spPr>
            <a:xfrm>
              <a:off x="17650097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4" name="object 12284"/>
            <p:cNvSpPr/>
            <p:nvPr/>
          </p:nvSpPr>
          <p:spPr>
            <a:xfrm>
              <a:off x="17667366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5" name="object 12285"/>
            <p:cNvSpPr/>
            <p:nvPr/>
          </p:nvSpPr>
          <p:spPr>
            <a:xfrm>
              <a:off x="17684619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6" name="object 12286"/>
            <p:cNvSpPr/>
            <p:nvPr/>
          </p:nvSpPr>
          <p:spPr>
            <a:xfrm>
              <a:off x="17701841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7" name="object 12287"/>
            <p:cNvSpPr/>
            <p:nvPr/>
          </p:nvSpPr>
          <p:spPr>
            <a:xfrm>
              <a:off x="17719110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8" name="object 12288"/>
            <p:cNvSpPr/>
            <p:nvPr/>
          </p:nvSpPr>
          <p:spPr>
            <a:xfrm>
              <a:off x="17736380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9" name="object 12289"/>
            <p:cNvSpPr/>
            <p:nvPr/>
          </p:nvSpPr>
          <p:spPr>
            <a:xfrm>
              <a:off x="17753617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0" name="object 12290"/>
            <p:cNvSpPr/>
            <p:nvPr/>
          </p:nvSpPr>
          <p:spPr>
            <a:xfrm>
              <a:off x="17770854" y="39642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1" name="object 12291"/>
            <p:cNvSpPr/>
            <p:nvPr/>
          </p:nvSpPr>
          <p:spPr>
            <a:xfrm>
              <a:off x="17788123" y="39642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2" name="object 12292"/>
            <p:cNvSpPr/>
            <p:nvPr/>
          </p:nvSpPr>
          <p:spPr>
            <a:xfrm>
              <a:off x="17792415" y="39642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3" name="object 12293"/>
            <p:cNvSpPr/>
            <p:nvPr/>
          </p:nvSpPr>
          <p:spPr>
            <a:xfrm>
              <a:off x="17792415" y="39772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4" name="object 12294"/>
            <p:cNvSpPr/>
            <p:nvPr/>
          </p:nvSpPr>
          <p:spPr>
            <a:xfrm>
              <a:off x="17792415" y="39944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5" name="object 12295"/>
            <p:cNvSpPr/>
            <p:nvPr/>
          </p:nvSpPr>
          <p:spPr>
            <a:xfrm>
              <a:off x="17792415" y="40073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6" name="object 12296"/>
            <p:cNvSpPr/>
            <p:nvPr/>
          </p:nvSpPr>
          <p:spPr>
            <a:xfrm>
              <a:off x="17775168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7" name="object 12297"/>
            <p:cNvSpPr/>
            <p:nvPr/>
          </p:nvSpPr>
          <p:spPr>
            <a:xfrm>
              <a:off x="17757898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8" name="object 12298"/>
            <p:cNvSpPr/>
            <p:nvPr/>
          </p:nvSpPr>
          <p:spPr>
            <a:xfrm>
              <a:off x="17740651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9" name="object 12299"/>
            <p:cNvSpPr/>
            <p:nvPr/>
          </p:nvSpPr>
          <p:spPr>
            <a:xfrm>
              <a:off x="17723429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0" name="object 12300"/>
            <p:cNvSpPr/>
            <p:nvPr/>
          </p:nvSpPr>
          <p:spPr>
            <a:xfrm>
              <a:off x="17706163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1" name="object 12301"/>
            <p:cNvSpPr/>
            <p:nvPr/>
          </p:nvSpPr>
          <p:spPr>
            <a:xfrm>
              <a:off x="17688893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2" name="object 12302"/>
            <p:cNvSpPr/>
            <p:nvPr/>
          </p:nvSpPr>
          <p:spPr>
            <a:xfrm>
              <a:off x="17671688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3" name="object 12303"/>
            <p:cNvSpPr/>
            <p:nvPr/>
          </p:nvSpPr>
          <p:spPr>
            <a:xfrm>
              <a:off x="17654417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4" name="object 12304"/>
            <p:cNvSpPr/>
            <p:nvPr/>
          </p:nvSpPr>
          <p:spPr>
            <a:xfrm>
              <a:off x="17637149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5" name="object 12305"/>
            <p:cNvSpPr/>
            <p:nvPr/>
          </p:nvSpPr>
          <p:spPr>
            <a:xfrm>
              <a:off x="17619948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6" name="object 12306"/>
            <p:cNvSpPr/>
            <p:nvPr/>
          </p:nvSpPr>
          <p:spPr>
            <a:xfrm>
              <a:off x="17602674" y="4010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7" name="object 12307"/>
            <p:cNvSpPr/>
            <p:nvPr/>
          </p:nvSpPr>
          <p:spPr>
            <a:xfrm>
              <a:off x="17586880" y="40102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8" name="object 12308"/>
            <p:cNvSpPr/>
            <p:nvPr/>
          </p:nvSpPr>
          <p:spPr>
            <a:xfrm>
              <a:off x="17756511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9" name="object 12309"/>
            <p:cNvSpPr/>
            <p:nvPr/>
          </p:nvSpPr>
          <p:spPr>
            <a:xfrm>
              <a:off x="17756511" y="3915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0" name="object 12310"/>
            <p:cNvSpPr/>
            <p:nvPr/>
          </p:nvSpPr>
          <p:spPr>
            <a:xfrm>
              <a:off x="17756511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1" name="object 12311"/>
            <p:cNvSpPr/>
            <p:nvPr/>
          </p:nvSpPr>
          <p:spPr>
            <a:xfrm>
              <a:off x="17756511" y="3902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2" name="object 12312"/>
            <p:cNvSpPr/>
            <p:nvPr/>
          </p:nvSpPr>
          <p:spPr>
            <a:xfrm>
              <a:off x="17759372" y="39024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3" name="object 12313"/>
            <p:cNvSpPr/>
            <p:nvPr/>
          </p:nvSpPr>
          <p:spPr>
            <a:xfrm>
              <a:off x="17759372" y="39139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4" name="object 12314"/>
            <p:cNvSpPr/>
            <p:nvPr/>
          </p:nvSpPr>
          <p:spPr>
            <a:xfrm>
              <a:off x="17759372" y="39254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5" name="object 12315"/>
            <p:cNvSpPr/>
            <p:nvPr/>
          </p:nvSpPr>
          <p:spPr>
            <a:xfrm>
              <a:off x="17759372" y="39297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6" name="object 12316"/>
            <p:cNvSpPr/>
            <p:nvPr/>
          </p:nvSpPr>
          <p:spPr>
            <a:xfrm>
              <a:off x="17753617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7" name="object 12317"/>
            <p:cNvSpPr/>
            <p:nvPr/>
          </p:nvSpPr>
          <p:spPr>
            <a:xfrm>
              <a:off x="17759372" y="39268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8" name="object 12318"/>
            <p:cNvSpPr/>
            <p:nvPr/>
          </p:nvSpPr>
          <p:spPr>
            <a:xfrm>
              <a:off x="17762246" y="39268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9" name="object 12319"/>
            <p:cNvSpPr/>
            <p:nvPr/>
          </p:nvSpPr>
          <p:spPr>
            <a:xfrm>
              <a:off x="17753613" y="39326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0" name="object 12320"/>
            <p:cNvSpPr/>
            <p:nvPr/>
          </p:nvSpPr>
          <p:spPr>
            <a:xfrm>
              <a:off x="17753617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1" name="object 12321"/>
            <p:cNvSpPr/>
            <p:nvPr/>
          </p:nvSpPr>
          <p:spPr>
            <a:xfrm>
              <a:off x="17757908" y="39024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2" name="object 12322"/>
            <p:cNvSpPr/>
            <p:nvPr/>
          </p:nvSpPr>
          <p:spPr>
            <a:xfrm>
              <a:off x="17762246" y="3902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3" name="object 12323"/>
            <p:cNvSpPr/>
            <p:nvPr/>
          </p:nvSpPr>
          <p:spPr>
            <a:xfrm>
              <a:off x="17756498" y="39096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4" name="object 12324"/>
            <p:cNvSpPr/>
            <p:nvPr/>
          </p:nvSpPr>
          <p:spPr>
            <a:xfrm>
              <a:off x="17619946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5" name="object 12325"/>
            <p:cNvSpPr/>
            <p:nvPr/>
          </p:nvSpPr>
          <p:spPr>
            <a:xfrm>
              <a:off x="17619946" y="3915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6" name="object 12326"/>
            <p:cNvSpPr/>
            <p:nvPr/>
          </p:nvSpPr>
          <p:spPr>
            <a:xfrm>
              <a:off x="17619946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7" name="object 12327"/>
            <p:cNvSpPr/>
            <p:nvPr/>
          </p:nvSpPr>
          <p:spPr>
            <a:xfrm>
              <a:off x="17619946" y="3902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8" name="object 12328"/>
            <p:cNvSpPr/>
            <p:nvPr/>
          </p:nvSpPr>
          <p:spPr>
            <a:xfrm>
              <a:off x="17624229" y="39024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9" name="object 12329"/>
            <p:cNvSpPr/>
            <p:nvPr/>
          </p:nvSpPr>
          <p:spPr>
            <a:xfrm>
              <a:off x="17624229" y="39139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0" name="object 12330"/>
            <p:cNvSpPr/>
            <p:nvPr/>
          </p:nvSpPr>
          <p:spPr>
            <a:xfrm>
              <a:off x="17624229" y="39254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1" name="object 12331"/>
            <p:cNvSpPr/>
            <p:nvPr/>
          </p:nvSpPr>
          <p:spPr>
            <a:xfrm>
              <a:off x="17624229" y="39297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2" name="object 12332"/>
            <p:cNvSpPr/>
            <p:nvPr/>
          </p:nvSpPr>
          <p:spPr>
            <a:xfrm>
              <a:off x="17617054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3" name="object 12333"/>
            <p:cNvSpPr/>
            <p:nvPr/>
          </p:nvSpPr>
          <p:spPr>
            <a:xfrm>
              <a:off x="17622816" y="39268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4" name="object 12334"/>
            <p:cNvSpPr/>
            <p:nvPr/>
          </p:nvSpPr>
          <p:spPr>
            <a:xfrm>
              <a:off x="17625676" y="39268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5" name="object 12335"/>
            <p:cNvSpPr/>
            <p:nvPr/>
          </p:nvSpPr>
          <p:spPr>
            <a:xfrm>
              <a:off x="17617057" y="39326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6" name="object 12336"/>
            <p:cNvSpPr/>
            <p:nvPr/>
          </p:nvSpPr>
          <p:spPr>
            <a:xfrm>
              <a:off x="17617054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7" name="object 12337"/>
            <p:cNvSpPr/>
            <p:nvPr/>
          </p:nvSpPr>
          <p:spPr>
            <a:xfrm>
              <a:off x="17621353" y="39024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8" name="object 12338"/>
            <p:cNvSpPr/>
            <p:nvPr/>
          </p:nvSpPr>
          <p:spPr>
            <a:xfrm>
              <a:off x="17625676" y="3902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9" name="object 12339"/>
            <p:cNvSpPr/>
            <p:nvPr/>
          </p:nvSpPr>
          <p:spPr>
            <a:xfrm>
              <a:off x="17619948" y="39096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0" name="object 12340"/>
            <p:cNvSpPr/>
            <p:nvPr/>
          </p:nvSpPr>
          <p:spPr>
            <a:xfrm>
              <a:off x="17237545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1" name="object 12341"/>
            <p:cNvSpPr/>
            <p:nvPr/>
          </p:nvSpPr>
          <p:spPr>
            <a:xfrm>
              <a:off x="17237545" y="3915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2" name="object 12342"/>
            <p:cNvSpPr/>
            <p:nvPr/>
          </p:nvSpPr>
          <p:spPr>
            <a:xfrm>
              <a:off x="17237545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3" name="object 12343"/>
            <p:cNvSpPr/>
            <p:nvPr/>
          </p:nvSpPr>
          <p:spPr>
            <a:xfrm>
              <a:off x="17237545" y="3902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4" name="object 12344"/>
            <p:cNvSpPr/>
            <p:nvPr/>
          </p:nvSpPr>
          <p:spPr>
            <a:xfrm>
              <a:off x="17241866" y="39024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5" name="object 12345"/>
            <p:cNvSpPr/>
            <p:nvPr/>
          </p:nvSpPr>
          <p:spPr>
            <a:xfrm>
              <a:off x="17241866" y="39139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6" name="object 12346"/>
            <p:cNvSpPr/>
            <p:nvPr/>
          </p:nvSpPr>
          <p:spPr>
            <a:xfrm>
              <a:off x="17241866" y="39254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7" name="object 12347"/>
            <p:cNvSpPr/>
            <p:nvPr/>
          </p:nvSpPr>
          <p:spPr>
            <a:xfrm>
              <a:off x="17241866" y="39297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8" name="object 12348"/>
            <p:cNvSpPr/>
            <p:nvPr/>
          </p:nvSpPr>
          <p:spPr>
            <a:xfrm>
              <a:off x="17236107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9" name="object 12349"/>
            <p:cNvSpPr/>
            <p:nvPr/>
          </p:nvSpPr>
          <p:spPr>
            <a:xfrm>
              <a:off x="17240407" y="39024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0" name="object 12350"/>
            <p:cNvSpPr/>
            <p:nvPr/>
          </p:nvSpPr>
          <p:spPr>
            <a:xfrm>
              <a:off x="17244745" y="3902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1" name="object 12351"/>
            <p:cNvSpPr/>
            <p:nvPr/>
          </p:nvSpPr>
          <p:spPr>
            <a:xfrm>
              <a:off x="17238996" y="39096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2" name="object 12352"/>
            <p:cNvSpPr/>
            <p:nvPr/>
          </p:nvSpPr>
          <p:spPr>
            <a:xfrm>
              <a:off x="17236107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3" name="object 12353"/>
            <p:cNvSpPr/>
            <p:nvPr/>
          </p:nvSpPr>
          <p:spPr>
            <a:xfrm>
              <a:off x="17241866" y="39268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4" name="object 12354"/>
            <p:cNvSpPr/>
            <p:nvPr/>
          </p:nvSpPr>
          <p:spPr>
            <a:xfrm>
              <a:off x="17244745" y="39268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5" name="object 12355"/>
            <p:cNvSpPr/>
            <p:nvPr/>
          </p:nvSpPr>
          <p:spPr>
            <a:xfrm>
              <a:off x="17236107" y="39326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6" name="object 12356"/>
            <p:cNvSpPr/>
            <p:nvPr/>
          </p:nvSpPr>
          <p:spPr>
            <a:xfrm>
              <a:off x="17374100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7" name="object 12357"/>
            <p:cNvSpPr/>
            <p:nvPr/>
          </p:nvSpPr>
          <p:spPr>
            <a:xfrm>
              <a:off x="17374100" y="3915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8" name="object 12358"/>
            <p:cNvSpPr/>
            <p:nvPr/>
          </p:nvSpPr>
          <p:spPr>
            <a:xfrm>
              <a:off x="17374100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9" name="object 12359"/>
            <p:cNvSpPr/>
            <p:nvPr/>
          </p:nvSpPr>
          <p:spPr>
            <a:xfrm>
              <a:off x="17374100" y="39024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0" name="object 12360"/>
            <p:cNvSpPr/>
            <p:nvPr/>
          </p:nvSpPr>
          <p:spPr>
            <a:xfrm>
              <a:off x="17376978" y="39024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1" name="object 12361"/>
            <p:cNvSpPr/>
            <p:nvPr/>
          </p:nvSpPr>
          <p:spPr>
            <a:xfrm>
              <a:off x="17376978" y="39139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2" name="object 12362"/>
            <p:cNvSpPr/>
            <p:nvPr/>
          </p:nvSpPr>
          <p:spPr>
            <a:xfrm>
              <a:off x="17376978" y="39254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3" name="object 12363"/>
            <p:cNvSpPr/>
            <p:nvPr/>
          </p:nvSpPr>
          <p:spPr>
            <a:xfrm>
              <a:off x="17376978" y="39297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4" name="object 12364"/>
            <p:cNvSpPr/>
            <p:nvPr/>
          </p:nvSpPr>
          <p:spPr>
            <a:xfrm>
              <a:off x="17371239" y="3903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5" name="object 12365"/>
            <p:cNvSpPr/>
            <p:nvPr/>
          </p:nvSpPr>
          <p:spPr>
            <a:xfrm>
              <a:off x="17375564" y="39024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6" name="object 12366"/>
            <p:cNvSpPr/>
            <p:nvPr/>
          </p:nvSpPr>
          <p:spPr>
            <a:xfrm>
              <a:off x="17379846" y="39024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7" name="object 12367"/>
            <p:cNvSpPr/>
            <p:nvPr/>
          </p:nvSpPr>
          <p:spPr>
            <a:xfrm>
              <a:off x="17374098" y="39096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8" name="object 12368"/>
            <p:cNvSpPr/>
            <p:nvPr/>
          </p:nvSpPr>
          <p:spPr>
            <a:xfrm>
              <a:off x="17371239" y="3926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9" name="object 12369"/>
            <p:cNvSpPr/>
            <p:nvPr/>
          </p:nvSpPr>
          <p:spPr>
            <a:xfrm>
              <a:off x="17376978" y="39268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0" name="object 12370"/>
            <p:cNvSpPr/>
            <p:nvPr/>
          </p:nvSpPr>
          <p:spPr>
            <a:xfrm>
              <a:off x="17379846" y="39268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1" name="object 12371"/>
            <p:cNvSpPr/>
            <p:nvPr/>
          </p:nvSpPr>
          <p:spPr>
            <a:xfrm>
              <a:off x="17371230" y="39326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2" name="object 12372"/>
            <p:cNvSpPr/>
            <p:nvPr/>
          </p:nvSpPr>
          <p:spPr>
            <a:xfrm>
              <a:off x="17204470" y="396138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3" name="object 12373"/>
            <p:cNvSpPr/>
            <p:nvPr/>
          </p:nvSpPr>
          <p:spPr>
            <a:xfrm>
              <a:off x="17410037" y="3959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4" name="object 12374"/>
            <p:cNvSpPr/>
            <p:nvPr/>
          </p:nvSpPr>
          <p:spPr>
            <a:xfrm>
              <a:off x="17410037" y="39772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5" name="object 12375"/>
            <p:cNvSpPr/>
            <p:nvPr/>
          </p:nvSpPr>
          <p:spPr>
            <a:xfrm>
              <a:off x="17410037" y="39944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6" name="object 12376"/>
            <p:cNvSpPr/>
            <p:nvPr/>
          </p:nvSpPr>
          <p:spPr>
            <a:xfrm>
              <a:off x="17410037" y="40030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7" name="object 12377"/>
            <p:cNvSpPr/>
            <p:nvPr/>
          </p:nvSpPr>
          <p:spPr>
            <a:xfrm>
              <a:off x="17392782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8" name="object 12378"/>
            <p:cNvSpPr/>
            <p:nvPr/>
          </p:nvSpPr>
          <p:spPr>
            <a:xfrm>
              <a:off x="17375552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9" name="object 12379"/>
            <p:cNvSpPr/>
            <p:nvPr/>
          </p:nvSpPr>
          <p:spPr>
            <a:xfrm>
              <a:off x="17358292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0" name="object 12380"/>
            <p:cNvSpPr/>
            <p:nvPr/>
          </p:nvSpPr>
          <p:spPr>
            <a:xfrm>
              <a:off x="17341023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1" name="object 12381"/>
            <p:cNvSpPr/>
            <p:nvPr/>
          </p:nvSpPr>
          <p:spPr>
            <a:xfrm>
              <a:off x="17323784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2" name="object 12382"/>
            <p:cNvSpPr/>
            <p:nvPr/>
          </p:nvSpPr>
          <p:spPr>
            <a:xfrm>
              <a:off x="17306549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3" name="object 12383"/>
            <p:cNvSpPr/>
            <p:nvPr/>
          </p:nvSpPr>
          <p:spPr>
            <a:xfrm>
              <a:off x="17289278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4" name="object 12384"/>
            <p:cNvSpPr/>
            <p:nvPr/>
          </p:nvSpPr>
          <p:spPr>
            <a:xfrm>
              <a:off x="17272045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5" name="object 12385"/>
            <p:cNvSpPr/>
            <p:nvPr/>
          </p:nvSpPr>
          <p:spPr>
            <a:xfrm>
              <a:off x="17254803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6" name="object 12386"/>
            <p:cNvSpPr/>
            <p:nvPr/>
          </p:nvSpPr>
          <p:spPr>
            <a:xfrm>
              <a:off x="17237534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7" name="object 12387"/>
            <p:cNvSpPr/>
            <p:nvPr/>
          </p:nvSpPr>
          <p:spPr>
            <a:xfrm>
              <a:off x="17220265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8" name="object 12388"/>
            <p:cNvSpPr/>
            <p:nvPr/>
          </p:nvSpPr>
          <p:spPr>
            <a:xfrm>
              <a:off x="17204467" y="40059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9" name="object 12389"/>
            <p:cNvSpPr/>
            <p:nvPr/>
          </p:nvSpPr>
          <p:spPr>
            <a:xfrm>
              <a:off x="17204470" y="40044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0" name="object 12390"/>
            <p:cNvSpPr/>
            <p:nvPr/>
          </p:nvSpPr>
          <p:spPr>
            <a:xfrm>
              <a:off x="17204470" y="39872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1" name="object 12391"/>
            <p:cNvSpPr/>
            <p:nvPr/>
          </p:nvSpPr>
          <p:spPr>
            <a:xfrm>
              <a:off x="17204470" y="39699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2" name="object 12392"/>
            <p:cNvSpPr/>
            <p:nvPr/>
          </p:nvSpPr>
          <p:spPr>
            <a:xfrm>
              <a:off x="17204470" y="3959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3" name="object 12393"/>
            <p:cNvSpPr/>
            <p:nvPr/>
          </p:nvSpPr>
          <p:spPr>
            <a:xfrm>
              <a:off x="17215994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4" name="object 12394"/>
            <p:cNvSpPr/>
            <p:nvPr/>
          </p:nvSpPr>
          <p:spPr>
            <a:xfrm>
              <a:off x="17233239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5" name="object 12395"/>
            <p:cNvSpPr/>
            <p:nvPr/>
          </p:nvSpPr>
          <p:spPr>
            <a:xfrm>
              <a:off x="17250484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6" name="object 12396"/>
            <p:cNvSpPr/>
            <p:nvPr/>
          </p:nvSpPr>
          <p:spPr>
            <a:xfrm>
              <a:off x="17267737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7" name="object 12397"/>
            <p:cNvSpPr/>
            <p:nvPr/>
          </p:nvSpPr>
          <p:spPr>
            <a:xfrm>
              <a:off x="17284989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8" name="object 12398"/>
            <p:cNvSpPr/>
            <p:nvPr/>
          </p:nvSpPr>
          <p:spPr>
            <a:xfrm>
              <a:off x="17302226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9" name="object 12399"/>
            <p:cNvSpPr/>
            <p:nvPr/>
          </p:nvSpPr>
          <p:spPr>
            <a:xfrm>
              <a:off x="17319497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0" name="object 12400"/>
            <p:cNvSpPr/>
            <p:nvPr/>
          </p:nvSpPr>
          <p:spPr>
            <a:xfrm>
              <a:off x="17336749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1" name="object 12401"/>
            <p:cNvSpPr/>
            <p:nvPr/>
          </p:nvSpPr>
          <p:spPr>
            <a:xfrm>
              <a:off x="17353970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2" name="object 12402"/>
            <p:cNvSpPr/>
            <p:nvPr/>
          </p:nvSpPr>
          <p:spPr>
            <a:xfrm>
              <a:off x="17371239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3" name="object 12403"/>
            <p:cNvSpPr/>
            <p:nvPr/>
          </p:nvSpPr>
          <p:spPr>
            <a:xfrm>
              <a:off x="17388493" y="39599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4" name="object 12404"/>
            <p:cNvSpPr/>
            <p:nvPr/>
          </p:nvSpPr>
          <p:spPr>
            <a:xfrm>
              <a:off x="17405715" y="39599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5" name="object 12405"/>
            <p:cNvSpPr/>
            <p:nvPr/>
          </p:nvSpPr>
          <p:spPr>
            <a:xfrm>
              <a:off x="17410037" y="42848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6" name="object 12406"/>
            <p:cNvSpPr/>
            <p:nvPr/>
          </p:nvSpPr>
          <p:spPr>
            <a:xfrm>
              <a:off x="17410037" y="42330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7" name="object 12407"/>
            <p:cNvSpPr/>
            <p:nvPr/>
          </p:nvSpPr>
          <p:spPr>
            <a:xfrm>
              <a:off x="17410037" y="418131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8" name="object 12408"/>
            <p:cNvSpPr/>
            <p:nvPr/>
          </p:nvSpPr>
          <p:spPr>
            <a:xfrm>
              <a:off x="17410037" y="412957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9" name="object 12409"/>
            <p:cNvSpPr/>
            <p:nvPr/>
          </p:nvSpPr>
          <p:spPr>
            <a:xfrm>
              <a:off x="17410037" y="407782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0" name="object 12410"/>
            <p:cNvSpPr/>
            <p:nvPr/>
          </p:nvSpPr>
          <p:spPr>
            <a:xfrm>
              <a:off x="17410037" y="40260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1" name="object 12411"/>
            <p:cNvSpPr/>
            <p:nvPr/>
          </p:nvSpPr>
          <p:spPr>
            <a:xfrm>
              <a:off x="17410037" y="397431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2" name="object 12412"/>
            <p:cNvSpPr/>
            <p:nvPr/>
          </p:nvSpPr>
          <p:spPr>
            <a:xfrm>
              <a:off x="17410037" y="393838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3" name="object 12413"/>
            <p:cNvSpPr/>
            <p:nvPr/>
          </p:nvSpPr>
          <p:spPr>
            <a:xfrm>
              <a:off x="17394247" y="3938382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4" name="object 12414"/>
            <p:cNvSpPr/>
            <p:nvPr/>
          </p:nvSpPr>
          <p:spPr>
            <a:xfrm>
              <a:off x="17342498" y="39383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5" name="object 12415"/>
            <p:cNvSpPr/>
            <p:nvPr/>
          </p:nvSpPr>
          <p:spPr>
            <a:xfrm>
              <a:off x="17290756" y="39383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6" name="object 12416"/>
            <p:cNvSpPr/>
            <p:nvPr/>
          </p:nvSpPr>
          <p:spPr>
            <a:xfrm>
              <a:off x="17239012" y="39383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7" name="object 12417"/>
            <p:cNvSpPr/>
            <p:nvPr/>
          </p:nvSpPr>
          <p:spPr>
            <a:xfrm>
              <a:off x="17204473" y="39383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8" name="object 12418"/>
            <p:cNvSpPr/>
            <p:nvPr/>
          </p:nvSpPr>
          <p:spPr>
            <a:xfrm>
              <a:off x="17204470" y="39383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9" name="object 12419"/>
            <p:cNvSpPr/>
            <p:nvPr/>
          </p:nvSpPr>
          <p:spPr>
            <a:xfrm>
              <a:off x="17204470" y="39757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0" name="object 12420"/>
            <p:cNvSpPr/>
            <p:nvPr/>
          </p:nvSpPr>
          <p:spPr>
            <a:xfrm>
              <a:off x="17204470" y="40275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1" name="object 12421"/>
            <p:cNvSpPr/>
            <p:nvPr/>
          </p:nvSpPr>
          <p:spPr>
            <a:xfrm>
              <a:off x="17204470" y="407925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2" name="object 12422"/>
            <p:cNvSpPr/>
            <p:nvPr/>
          </p:nvSpPr>
          <p:spPr>
            <a:xfrm>
              <a:off x="17204470" y="413101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3" name="object 12423"/>
            <p:cNvSpPr/>
            <p:nvPr/>
          </p:nvSpPr>
          <p:spPr>
            <a:xfrm>
              <a:off x="17204470" y="418275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4" name="object 12424"/>
            <p:cNvSpPr/>
            <p:nvPr/>
          </p:nvSpPr>
          <p:spPr>
            <a:xfrm>
              <a:off x="17204470" y="423451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5" name="object 12425"/>
            <p:cNvSpPr/>
            <p:nvPr/>
          </p:nvSpPr>
          <p:spPr>
            <a:xfrm>
              <a:off x="17204470" y="428626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w="0" h="19050">
                  <a:moveTo>
                    <a:pt x="0" y="0"/>
                  </a:moveTo>
                  <a:lnTo>
                    <a:pt x="0" y="186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6" name="object 12426"/>
            <p:cNvSpPr/>
            <p:nvPr/>
          </p:nvSpPr>
          <p:spPr>
            <a:xfrm>
              <a:off x="17204470" y="430494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7" name="object 12427"/>
            <p:cNvSpPr/>
            <p:nvPr/>
          </p:nvSpPr>
          <p:spPr>
            <a:xfrm>
              <a:off x="17237545" y="430494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8" name="object 12428"/>
            <p:cNvSpPr/>
            <p:nvPr/>
          </p:nvSpPr>
          <p:spPr>
            <a:xfrm>
              <a:off x="17289290" y="430494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9" name="object 12429"/>
            <p:cNvSpPr/>
            <p:nvPr/>
          </p:nvSpPr>
          <p:spPr>
            <a:xfrm>
              <a:off x="17341023" y="430494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0" name="object 12430"/>
            <p:cNvSpPr/>
            <p:nvPr/>
          </p:nvSpPr>
          <p:spPr>
            <a:xfrm>
              <a:off x="17392784" y="430494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1" name="object 12431"/>
            <p:cNvSpPr/>
            <p:nvPr/>
          </p:nvSpPr>
          <p:spPr>
            <a:xfrm>
              <a:off x="17290746" y="3961380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17235" y="0"/>
                  </a:moveTo>
                  <a:lnTo>
                    <a:pt x="34470" y="17245"/>
                  </a:lnTo>
                </a:path>
                <a:path w="34925" h="17779">
                  <a:moveTo>
                    <a:pt x="17235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2" name="object 12432"/>
            <p:cNvSpPr/>
            <p:nvPr/>
          </p:nvSpPr>
          <p:spPr>
            <a:xfrm>
              <a:off x="17290756" y="39786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3" name="object 12433"/>
            <p:cNvSpPr/>
            <p:nvPr/>
          </p:nvSpPr>
          <p:spPr>
            <a:xfrm>
              <a:off x="17307980" y="3961380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w="0" h="322579">
                  <a:moveTo>
                    <a:pt x="0" y="0"/>
                  </a:moveTo>
                  <a:lnTo>
                    <a:pt x="0" y="321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4" name="object 12434"/>
            <p:cNvSpPr/>
            <p:nvPr/>
          </p:nvSpPr>
          <p:spPr>
            <a:xfrm>
              <a:off x="17290746" y="4099390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17235" y="0"/>
                  </a:moveTo>
                  <a:lnTo>
                    <a:pt x="34470" y="17235"/>
                  </a:lnTo>
                </a:path>
                <a:path w="34925" h="17779">
                  <a:moveTo>
                    <a:pt x="17235" y="0"/>
                  </a:moveTo>
                  <a:lnTo>
                    <a:pt x="0" y="17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5" name="object 12435"/>
            <p:cNvSpPr/>
            <p:nvPr/>
          </p:nvSpPr>
          <p:spPr>
            <a:xfrm>
              <a:off x="17290756" y="41166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6" name="object 12436"/>
            <p:cNvSpPr/>
            <p:nvPr/>
          </p:nvSpPr>
          <p:spPr>
            <a:xfrm>
              <a:off x="17204470" y="4053384"/>
              <a:ext cx="205740" cy="92075"/>
            </a:xfrm>
            <a:custGeom>
              <a:avLst/>
              <a:gdLst/>
              <a:ahLst/>
              <a:cxnLst/>
              <a:rect l="l" t="t" r="r" b="b"/>
              <a:pathLst>
                <a:path w="205740" h="92075">
                  <a:moveTo>
                    <a:pt x="0" y="0"/>
                  </a:moveTo>
                  <a:lnTo>
                    <a:pt x="205564" y="920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7" name="object 12437"/>
            <p:cNvSpPr/>
            <p:nvPr/>
          </p:nvSpPr>
          <p:spPr>
            <a:xfrm>
              <a:off x="17410037" y="431212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8" name="object 12438"/>
            <p:cNvSpPr/>
            <p:nvPr/>
          </p:nvSpPr>
          <p:spPr>
            <a:xfrm>
              <a:off x="17410037" y="426039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9" name="object 12439"/>
            <p:cNvSpPr/>
            <p:nvPr/>
          </p:nvSpPr>
          <p:spPr>
            <a:xfrm>
              <a:off x="17410037" y="420862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0" name="object 12440"/>
            <p:cNvSpPr/>
            <p:nvPr/>
          </p:nvSpPr>
          <p:spPr>
            <a:xfrm>
              <a:off x="17410037" y="415689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1" name="object 12441"/>
            <p:cNvSpPr/>
            <p:nvPr/>
          </p:nvSpPr>
          <p:spPr>
            <a:xfrm>
              <a:off x="17410037" y="410513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2" name="object 12442"/>
            <p:cNvSpPr/>
            <p:nvPr/>
          </p:nvSpPr>
          <p:spPr>
            <a:xfrm>
              <a:off x="17410037" y="405338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3" name="object 12443"/>
            <p:cNvSpPr/>
            <p:nvPr/>
          </p:nvSpPr>
          <p:spPr>
            <a:xfrm>
              <a:off x="17410037" y="4001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4" name="object 12444"/>
            <p:cNvSpPr/>
            <p:nvPr/>
          </p:nvSpPr>
          <p:spPr>
            <a:xfrm>
              <a:off x="17410037" y="394989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5" name="object 12445"/>
            <p:cNvSpPr/>
            <p:nvPr/>
          </p:nvSpPr>
          <p:spPr>
            <a:xfrm>
              <a:off x="17410037" y="391969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6" name="object 12446"/>
            <p:cNvSpPr/>
            <p:nvPr/>
          </p:nvSpPr>
          <p:spPr>
            <a:xfrm>
              <a:off x="17394247" y="391969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7" name="object 12447"/>
            <p:cNvSpPr/>
            <p:nvPr/>
          </p:nvSpPr>
          <p:spPr>
            <a:xfrm>
              <a:off x="17342498" y="39196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8" name="object 12448"/>
            <p:cNvSpPr/>
            <p:nvPr/>
          </p:nvSpPr>
          <p:spPr>
            <a:xfrm>
              <a:off x="17290756" y="39196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9" name="object 12449"/>
            <p:cNvSpPr/>
            <p:nvPr/>
          </p:nvSpPr>
          <p:spPr>
            <a:xfrm>
              <a:off x="17239012" y="39196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0" name="object 12450"/>
            <p:cNvSpPr/>
            <p:nvPr/>
          </p:nvSpPr>
          <p:spPr>
            <a:xfrm>
              <a:off x="17204473" y="391969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1" name="object 12451"/>
            <p:cNvSpPr/>
            <p:nvPr/>
          </p:nvSpPr>
          <p:spPr>
            <a:xfrm>
              <a:off x="17204470" y="391969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2" name="object 12452"/>
            <p:cNvSpPr/>
            <p:nvPr/>
          </p:nvSpPr>
          <p:spPr>
            <a:xfrm>
              <a:off x="17204470" y="39498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3" name="object 12453"/>
            <p:cNvSpPr/>
            <p:nvPr/>
          </p:nvSpPr>
          <p:spPr>
            <a:xfrm>
              <a:off x="17204470" y="40016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4" name="object 12454"/>
            <p:cNvSpPr/>
            <p:nvPr/>
          </p:nvSpPr>
          <p:spPr>
            <a:xfrm>
              <a:off x="17204470" y="40533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5" name="object 12455"/>
            <p:cNvSpPr/>
            <p:nvPr/>
          </p:nvSpPr>
          <p:spPr>
            <a:xfrm>
              <a:off x="17204470" y="41051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6" name="object 12456"/>
            <p:cNvSpPr/>
            <p:nvPr/>
          </p:nvSpPr>
          <p:spPr>
            <a:xfrm>
              <a:off x="17204470" y="415688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7" name="object 12457"/>
            <p:cNvSpPr/>
            <p:nvPr/>
          </p:nvSpPr>
          <p:spPr>
            <a:xfrm>
              <a:off x="17204470" y="420863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8" name="object 12458"/>
            <p:cNvSpPr/>
            <p:nvPr/>
          </p:nvSpPr>
          <p:spPr>
            <a:xfrm>
              <a:off x="17204470" y="42603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9" name="object 12459"/>
            <p:cNvSpPr/>
            <p:nvPr/>
          </p:nvSpPr>
          <p:spPr>
            <a:xfrm>
              <a:off x="17204470" y="431212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0" name="object 12460"/>
            <p:cNvSpPr/>
            <p:nvPr/>
          </p:nvSpPr>
          <p:spPr>
            <a:xfrm>
              <a:off x="17204470" y="432505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1" name="object 12461"/>
            <p:cNvSpPr/>
            <p:nvPr/>
          </p:nvSpPr>
          <p:spPr>
            <a:xfrm>
              <a:off x="17237545" y="4325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2" name="object 12462"/>
            <p:cNvSpPr/>
            <p:nvPr/>
          </p:nvSpPr>
          <p:spPr>
            <a:xfrm>
              <a:off x="17289290" y="4325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3" name="object 12463"/>
            <p:cNvSpPr/>
            <p:nvPr/>
          </p:nvSpPr>
          <p:spPr>
            <a:xfrm>
              <a:off x="17341023" y="4325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4" name="object 12464"/>
            <p:cNvSpPr/>
            <p:nvPr/>
          </p:nvSpPr>
          <p:spPr>
            <a:xfrm>
              <a:off x="17392784" y="432505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5" name="object 12465"/>
            <p:cNvSpPr/>
            <p:nvPr/>
          </p:nvSpPr>
          <p:spPr>
            <a:xfrm>
              <a:off x="17204470" y="400737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6" name="object 12466"/>
            <p:cNvSpPr/>
            <p:nvPr/>
          </p:nvSpPr>
          <p:spPr>
            <a:xfrm>
              <a:off x="17204470" y="4053384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7" name="object 12467"/>
            <p:cNvSpPr/>
            <p:nvPr/>
          </p:nvSpPr>
          <p:spPr>
            <a:xfrm>
              <a:off x="17204470" y="4099390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8" name="object 12468"/>
            <p:cNvSpPr/>
            <p:nvPr/>
          </p:nvSpPr>
          <p:spPr>
            <a:xfrm>
              <a:off x="17204470" y="4145389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9" name="object 12469"/>
            <p:cNvSpPr/>
            <p:nvPr/>
          </p:nvSpPr>
          <p:spPr>
            <a:xfrm>
              <a:off x="17204470" y="4237393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0" name="object 12470"/>
            <p:cNvSpPr/>
            <p:nvPr/>
          </p:nvSpPr>
          <p:spPr>
            <a:xfrm>
              <a:off x="17204470" y="4283382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1" name="object 12471"/>
            <p:cNvSpPr/>
            <p:nvPr/>
          </p:nvSpPr>
          <p:spPr>
            <a:xfrm>
              <a:off x="17204470" y="4191371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 h="0">
                  <a:moveTo>
                    <a:pt x="0" y="0"/>
                  </a:moveTo>
                  <a:lnTo>
                    <a:pt x="205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2" name="object 12472"/>
            <p:cNvSpPr/>
            <p:nvPr/>
          </p:nvSpPr>
          <p:spPr>
            <a:xfrm>
              <a:off x="17410037" y="40059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3" name="object 12473"/>
            <p:cNvSpPr/>
            <p:nvPr/>
          </p:nvSpPr>
          <p:spPr>
            <a:xfrm>
              <a:off x="17410037" y="40231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4" name="object 12474"/>
            <p:cNvSpPr/>
            <p:nvPr/>
          </p:nvSpPr>
          <p:spPr>
            <a:xfrm>
              <a:off x="17410037" y="4040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5" name="object 12475"/>
            <p:cNvSpPr/>
            <p:nvPr/>
          </p:nvSpPr>
          <p:spPr>
            <a:xfrm>
              <a:off x="17410037" y="40476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6" name="object 12476"/>
            <p:cNvSpPr/>
            <p:nvPr/>
          </p:nvSpPr>
          <p:spPr>
            <a:xfrm>
              <a:off x="17392782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7" name="object 12477"/>
            <p:cNvSpPr/>
            <p:nvPr/>
          </p:nvSpPr>
          <p:spPr>
            <a:xfrm>
              <a:off x="17375552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8" name="object 12478"/>
            <p:cNvSpPr/>
            <p:nvPr/>
          </p:nvSpPr>
          <p:spPr>
            <a:xfrm>
              <a:off x="17358292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9" name="object 12479"/>
            <p:cNvSpPr/>
            <p:nvPr/>
          </p:nvSpPr>
          <p:spPr>
            <a:xfrm>
              <a:off x="17341023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0" name="object 12480"/>
            <p:cNvSpPr/>
            <p:nvPr/>
          </p:nvSpPr>
          <p:spPr>
            <a:xfrm>
              <a:off x="17323784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1" name="object 12481"/>
            <p:cNvSpPr/>
            <p:nvPr/>
          </p:nvSpPr>
          <p:spPr>
            <a:xfrm>
              <a:off x="17306549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2" name="object 12482"/>
            <p:cNvSpPr/>
            <p:nvPr/>
          </p:nvSpPr>
          <p:spPr>
            <a:xfrm>
              <a:off x="17289278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3" name="object 12483"/>
            <p:cNvSpPr/>
            <p:nvPr/>
          </p:nvSpPr>
          <p:spPr>
            <a:xfrm>
              <a:off x="17272045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4" name="object 12484"/>
            <p:cNvSpPr/>
            <p:nvPr/>
          </p:nvSpPr>
          <p:spPr>
            <a:xfrm>
              <a:off x="17254803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5" name="object 12485"/>
            <p:cNvSpPr/>
            <p:nvPr/>
          </p:nvSpPr>
          <p:spPr>
            <a:xfrm>
              <a:off x="17237534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6" name="object 12486"/>
            <p:cNvSpPr/>
            <p:nvPr/>
          </p:nvSpPr>
          <p:spPr>
            <a:xfrm>
              <a:off x="17220265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7" name="object 12487"/>
            <p:cNvSpPr/>
            <p:nvPr/>
          </p:nvSpPr>
          <p:spPr>
            <a:xfrm>
              <a:off x="17204467" y="405050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8" name="object 12488"/>
            <p:cNvSpPr/>
            <p:nvPr/>
          </p:nvSpPr>
          <p:spPr>
            <a:xfrm>
              <a:off x="17204470" y="40490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9" name="object 12489"/>
            <p:cNvSpPr/>
            <p:nvPr/>
          </p:nvSpPr>
          <p:spPr>
            <a:xfrm>
              <a:off x="17204470" y="4031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0" name="object 12490"/>
            <p:cNvSpPr/>
            <p:nvPr/>
          </p:nvSpPr>
          <p:spPr>
            <a:xfrm>
              <a:off x="17204470" y="4014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1" name="object 12491"/>
            <p:cNvSpPr/>
            <p:nvPr/>
          </p:nvSpPr>
          <p:spPr>
            <a:xfrm>
              <a:off x="17204470" y="40059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2" name="object 12492"/>
            <p:cNvSpPr/>
            <p:nvPr/>
          </p:nvSpPr>
          <p:spPr>
            <a:xfrm>
              <a:off x="17215994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3" name="object 12493"/>
            <p:cNvSpPr/>
            <p:nvPr/>
          </p:nvSpPr>
          <p:spPr>
            <a:xfrm>
              <a:off x="17233239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4" name="object 12494"/>
            <p:cNvSpPr/>
            <p:nvPr/>
          </p:nvSpPr>
          <p:spPr>
            <a:xfrm>
              <a:off x="17250484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5" name="object 12495"/>
            <p:cNvSpPr/>
            <p:nvPr/>
          </p:nvSpPr>
          <p:spPr>
            <a:xfrm>
              <a:off x="17267737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6" name="object 12496"/>
            <p:cNvSpPr/>
            <p:nvPr/>
          </p:nvSpPr>
          <p:spPr>
            <a:xfrm>
              <a:off x="17284989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7" name="object 12497"/>
            <p:cNvSpPr/>
            <p:nvPr/>
          </p:nvSpPr>
          <p:spPr>
            <a:xfrm>
              <a:off x="17302226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8" name="object 12498"/>
            <p:cNvSpPr/>
            <p:nvPr/>
          </p:nvSpPr>
          <p:spPr>
            <a:xfrm>
              <a:off x="17319497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9" name="object 12499"/>
            <p:cNvSpPr/>
            <p:nvPr/>
          </p:nvSpPr>
          <p:spPr>
            <a:xfrm>
              <a:off x="17336749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0" name="object 12500"/>
            <p:cNvSpPr/>
            <p:nvPr/>
          </p:nvSpPr>
          <p:spPr>
            <a:xfrm>
              <a:off x="17353970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1" name="object 12501"/>
            <p:cNvSpPr/>
            <p:nvPr/>
          </p:nvSpPr>
          <p:spPr>
            <a:xfrm>
              <a:off x="17371239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2" name="object 12502"/>
            <p:cNvSpPr/>
            <p:nvPr/>
          </p:nvSpPr>
          <p:spPr>
            <a:xfrm>
              <a:off x="17388493" y="400594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3" name="object 12503"/>
            <p:cNvSpPr/>
            <p:nvPr/>
          </p:nvSpPr>
          <p:spPr>
            <a:xfrm>
              <a:off x="17405715" y="40059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4" name="object 12504"/>
            <p:cNvSpPr/>
            <p:nvPr/>
          </p:nvSpPr>
          <p:spPr>
            <a:xfrm>
              <a:off x="17410037" y="4050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5" name="object 12505"/>
            <p:cNvSpPr/>
            <p:nvPr/>
          </p:nvSpPr>
          <p:spPr>
            <a:xfrm>
              <a:off x="17410037" y="40677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6" name="object 12506"/>
            <p:cNvSpPr/>
            <p:nvPr/>
          </p:nvSpPr>
          <p:spPr>
            <a:xfrm>
              <a:off x="17410037" y="4084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7" name="object 12507"/>
            <p:cNvSpPr/>
            <p:nvPr/>
          </p:nvSpPr>
          <p:spPr>
            <a:xfrm>
              <a:off x="17410037" y="40936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8" name="object 12508"/>
            <p:cNvSpPr/>
            <p:nvPr/>
          </p:nvSpPr>
          <p:spPr>
            <a:xfrm>
              <a:off x="17392782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9" name="object 12509"/>
            <p:cNvSpPr/>
            <p:nvPr/>
          </p:nvSpPr>
          <p:spPr>
            <a:xfrm>
              <a:off x="17375552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0" name="object 12510"/>
            <p:cNvSpPr/>
            <p:nvPr/>
          </p:nvSpPr>
          <p:spPr>
            <a:xfrm>
              <a:off x="17358292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1" name="object 12511"/>
            <p:cNvSpPr/>
            <p:nvPr/>
          </p:nvSpPr>
          <p:spPr>
            <a:xfrm>
              <a:off x="17341023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2" name="object 12512"/>
            <p:cNvSpPr/>
            <p:nvPr/>
          </p:nvSpPr>
          <p:spPr>
            <a:xfrm>
              <a:off x="17323784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3" name="object 12513"/>
            <p:cNvSpPr/>
            <p:nvPr/>
          </p:nvSpPr>
          <p:spPr>
            <a:xfrm>
              <a:off x="17306549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4" name="object 12514"/>
            <p:cNvSpPr/>
            <p:nvPr/>
          </p:nvSpPr>
          <p:spPr>
            <a:xfrm>
              <a:off x="17289278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5" name="object 12515"/>
            <p:cNvSpPr/>
            <p:nvPr/>
          </p:nvSpPr>
          <p:spPr>
            <a:xfrm>
              <a:off x="17272045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6" name="object 12516"/>
            <p:cNvSpPr/>
            <p:nvPr/>
          </p:nvSpPr>
          <p:spPr>
            <a:xfrm>
              <a:off x="17254803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7" name="object 12517"/>
            <p:cNvSpPr/>
            <p:nvPr/>
          </p:nvSpPr>
          <p:spPr>
            <a:xfrm>
              <a:off x="17237534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8" name="object 12518"/>
            <p:cNvSpPr/>
            <p:nvPr/>
          </p:nvSpPr>
          <p:spPr>
            <a:xfrm>
              <a:off x="17220265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9" name="object 12519"/>
            <p:cNvSpPr/>
            <p:nvPr/>
          </p:nvSpPr>
          <p:spPr>
            <a:xfrm>
              <a:off x="17204467" y="40965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0" name="object 12520"/>
            <p:cNvSpPr/>
            <p:nvPr/>
          </p:nvSpPr>
          <p:spPr>
            <a:xfrm>
              <a:off x="17204470" y="40950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1" name="object 12521"/>
            <p:cNvSpPr/>
            <p:nvPr/>
          </p:nvSpPr>
          <p:spPr>
            <a:xfrm>
              <a:off x="17204470" y="40778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2" name="object 12522"/>
            <p:cNvSpPr/>
            <p:nvPr/>
          </p:nvSpPr>
          <p:spPr>
            <a:xfrm>
              <a:off x="17204470" y="40605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3" name="object 12523"/>
            <p:cNvSpPr/>
            <p:nvPr/>
          </p:nvSpPr>
          <p:spPr>
            <a:xfrm>
              <a:off x="17204470" y="40505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4" name="object 12524"/>
            <p:cNvSpPr/>
            <p:nvPr/>
          </p:nvSpPr>
          <p:spPr>
            <a:xfrm>
              <a:off x="17215994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5" name="object 12525"/>
            <p:cNvSpPr/>
            <p:nvPr/>
          </p:nvSpPr>
          <p:spPr>
            <a:xfrm>
              <a:off x="17233239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6" name="object 12526"/>
            <p:cNvSpPr/>
            <p:nvPr/>
          </p:nvSpPr>
          <p:spPr>
            <a:xfrm>
              <a:off x="17250484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7" name="object 12527"/>
            <p:cNvSpPr/>
            <p:nvPr/>
          </p:nvSpPr>
          <p:spPr>
            <a:xfrm>
              <a:off x="17267737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8" name="object 12528"/>
            <p:cNvSpPr/>
            <p:nvPr/>
          </p:nvSpPr>
          <p:spPr>
            <a:xfrm>
              <a:off x="17284989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9" name="object 12529"/>
            <p:cNvSpPr/>
            <p:nvPr/>
          </p:nvSpPr>
          <p:spPr>
            <a:xfrm>
              <a:off x="17302226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0" name="object 12530"/>
            <p:cNvSpPr/>
            <p:nvPr/>
          </p:nvSpPr>
          <p:spPr>
            <a:xfrm>
              <a:off x="17319497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1" name="object 12531"/>
            <p:cNvSpPr/>
            <p:nvPr/>
          </p:nvSpPr>
          <p:spPr>
            <a:xfrm>
              <a:off x="17336749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2" name="object 12532"/>
            <p:cNvSpPr/>
            <p:nvPr/>
          </p:nvSpPr>
          <p:spPr>
            <a:xfrm>
              <a:off x="17353970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3" name="object 12533"/>
            <p:cNvSpPr/>
            <p:nvPr/>
          </p:nvSpPr>
          <p:spPr>
            <a:xfrm>
              <a:off x="17371239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4" name="object 12534"/>
            <p:cNvSpPr/>
            <p:nvPr/>
          </p:nvSpPr>
          <p:spPr>
            <a:xfrm>
              <a:off x="17388493" y="405050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5" name="object 12535"/>
            <p:cNvSpPr/>
            <p:nvPr/>
          </p:nvSpPr>
          <p:spPr>
            <a:xfrm>
              <a:off x="17405715" y="405050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6" name="object 12536"/>
            <p:cNvSpPr/>
            <p:nvPr/>
          </p:nvSpPr>
          <p:spPr>
            <a:xfrm>
              <a:off x="17410037" y="40965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7" name="object 12537"/>
            <p:cNvSpPr/>
            <p:nvPr/>
          </p:nvSpPr>
          <p:spPr>
            <a:xfrm>
              <a:off x="17410037" y="4113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8" name="object 12538"/>
            <p:cNvSpPr/>
            <p:nvPr/>
          </p:nvSpPr>
          <p:spPr>
            <a:xfrm>
              <a:off x="17410037" y="41310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9" name="object 12539"/>
            <p:cNvSpPr/>
            <p:nvPr/>
          </p:nvSpPr>
          <p:spPr>
            <a:xfrm>
              <a:off x="17410037" y="41396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0" name="object 12540"/>
            <p:cNvSpPr/>
            <p:nvPr/>
          </p:nvSpPr>
          <p:spPr>
            <a:xfrm>
              <a:off x="17392782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1" name="object 12541"/>
            <p:cNvSpPr/>
            <p:nvPr/>
          </p:nvSpPr>
          <p:spPr>
            <a:xfrm>
              <a:off x="17375552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2" name="object 12542"/>
            <p:cNvSpPr/>
            <p:nvPr/>
          </p:nvSpPr>
          <p:spPr>
            <a:xfrm>
              <a:off x="17358292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3" name="object 12543"/>
            <p:cNvSpPr/>
            <p:nvPr/>
          </p:nvSpPr>
          <p:spPr>
            <a:xfrm>
              <a:off x="17341023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4" name="object 12544"/>
            <p:cNvSpPr/>
            <p:nvPr/>
          </p:nvSpPr>
          <p:spPr>
            <a:xfrm>
              <a:off x="17323784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5" name="object 12545"/>
            <p:cNvSpPr/>
            <p:nvPr/>
          </p:nvSpPr>
          <p:spPr>
            <a:xfrm>
              <a:off x="17306549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6" name="object 12546"/>
            <p:cNvSpPr/>
            <p:nvPr/>
          </p:nvSpPr>
          <p:spPr>
            <a:xfrm>
              <a:off x="17289278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7" name="object 12547"/>
            <p:cNvSpPr/>
            <p:nvPr/>
          </p:nvSpPr>
          <p:spPr>
            <a:xfrm>
              <a:off x="17272045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8" name="object 12548"/>
            <p:cNvSpPr/>
            <p:nvPr/>
          </p:nvSpPr>
          <p:spPr>
            <a:xfrm>
              <a:off x="17254803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9" name="object 12549"/>
            <p:cNvSpPr/>
            <p:nvPr/>
          </p:nvSpPr>
          <p:spPr>
            <a:xfrm>
              <a:off x="17237534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0" name="object 12550"/>
            <p:cNvSpPr/>
            <p:nvPr/>
          </p:nvSpPr>
          <p:spPr>
            <a:xfrm>
              <a:off x="17220265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1" name="object 12551"/>
            <p:cNvSpPr/>
            <p:nvPr/>
          </p:nvSpPr>
          <p:spPr>
            <a:xfrm>
              <a:off x="17204467" y="41424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2" name="object 12552"/>
            <p:cNvSpPr/>
            <p:nvPr/>
          </p:nvSpPr>
          <p:spPr>
            <a:xfrm>
              <a:off x="17204470" y="41410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3" name="object 12553"/>
            <p:cNvSpPr/>
            <p:nvPr/>
          </p:nvSpPr>
          <p:spPr>
            <a:xfrm>
              <a:off x="17204470" y="41238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4" name="object 12554"/>
            <p:cNvSpPr/>
            <p:nvPr/>
          </p:nvSpPr>
          <p:spPr>
            <a:xfrm>
              <a:off x="17204470" y="41065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5" name="object 12555"/>
            <p:cNvSpPr/>
            <p:nvPr/>
          </p:nvSpPr>
          <p:spPr>
            <a:xfrm>
              <a:off x="17204470" y="40965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6" name="object 12556"/>
            <p:cNvSpPr/>
            <p:nvPr/>
          </p:nvSpPr>
          <p:spPr>
            <a:xfrm>
              <a:off x="17215994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7" name="object 12557"/>
            <p:cNvSpPr/>
            <p:nvPr/>
          </p:nvSpPr>
          <p:spPr>
            <a:xfrm>
              <a:off x="17233239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8" name="object 12558"/>
            <p:cNvSpPr/>
            <p:nvPr/>
          </p:nvSpPr>
          <p:spPr>
            <a:xfrm>
              <a:off x="17250484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9" name="object 12559"/>
            <p:cNvSpPr/>
            <p:nvPr/>
          </p:nvSpPr>
          <p:spPr>
            <a:xfrm>
              <a:off x="17267737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0" name="object 12560"/>
            <p:cNvSpPr/>
            <p:nvPr/>
          </p:nvSpPr>
          <p:spPr>
            <a:xfrm>
              <a:off x="17284989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1" name="object 12561"/>
            <p:cNvSpPr/>
            <p:nvPr/>
          </p:nvSpPr>
          <p:spPr>
            <a:xfrm>
              <a:off x="17302226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2" name="object 12562"/>
            <p:cNvSpPr/>
            <p:nvPr/>
          </p:nvSpPr>
          <p:spPr>
            <a:xfrm>
              <a:off x="17319497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3" name="object 12563"/>
            <p:cNvSpPr/>
            <p:nvPr/>
          </p:nvSpPr>
          <p:spPr>
            <a:xfrm>
              <a:off x="17336749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4" name="object 12564"/>
            <p:cNvSpPr/>
            <p:nvPr/>
          </p:nvSpPr>
          <p:spPr>
            <a:xfrm>
              <a:off x="17353970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5" name="object 12565"/>
            <p:cNvSpPr/>
            <p:nvPr/>
          </p:nvSpPr>
          <p:spPr>
            <a:xfrm>
              <a:off x="17371239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6" name="object 12566"/>
            <p:cNvSpPr/>
            <p:nvPr/>
          </p:nvSpPr>
          <p:spPr>
            <a:xfrm>
              <a:off x="17388493" y="4096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7" name="object 12567"/>
            <p:cNvSpPr/>
            <p:nvPr/>
          </p:nvSpPr>
          <p:spPr>
            <a:xfrm>
              <a:off x="17405715" y="40965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8" name="object 12568"/>
            <p:cNvSpPr/>
            <p:nvPr/>
          </p:nvSpPr>
          <p:spPr>
            <a:xfrm>
              <a:off x="17410037" y="41424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9" name="object 12569"/>
            <p:cNvSpPr/>
            <p:nvPr/>
          </p:nvSpPr>
          <p:spPr>
            <a:xfrm>
              <a:off x="17410037" y="41597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0" name="object 12570"/>
            <p:cNvSpPr/>
            <p:nvPr/>
          </p:nvSpPr>
          <p:spPr>
            <a:xfrm>
              <a:off x="17410037" y="41770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1" name="object 12571"/>
            <p:cNvSpPr/>
            <p:nvPr/>
          </p:nvSpPr>
          <p:spPr>
            <a:xfrm>
              <a:off x="17410037" y="41856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2" name="object 12572"/>
            <p:cNvSpPr/>
            <p:nvPr/>
          </p:nvSpPr>
          <p:spPr>
            <a:xfrm>
              <a:off x="17392782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3" name="object 12573"/>
            <p:cNvSpPr/>
            <p:nvPr/>
          </p:nvSpPr>
          <p:spPr>
            <a:xfrm>
              <a:off x="17375552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4" name="object 12574"/>
            <p:cNvSpPr/>
            <p:nvPr/>
          </p:nvSpPr>
          <p:spPr>
            <a:xfrm>
              <a:off x="17358292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5" name="object 12575"/>
            <p:cNvSpPr/>
            <p:nvPr/>
          </p:nvSpPr>
          <p:spPr>
            <a:xfrm>
              <a:off x="17341023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6" name="object 12576"/>
            <p:cNvSpPr/>
            <p:nvPr/>
          </p:nvSpPr>
          <p:spPr>
            <a:xfrm>
              <a:off x="17323784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7" name="object 12577"/>
            <p:cNvSpPr/>
            <p:nvPr/>
          </p:nvSpPr>
          <p:spPr>
            <a:xfrm>
              <a:off x="17306549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8" name="object 12578"/>
            <p:cNvSpPr/>
            <p:nvPr/>
          </p:nvSpPr>
          <p:spPr>
            <a:xfrm>
              <a:off x="17289278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9" name="object 12579"/>
            <p:cNvSpPr/>
            <p:nvPr/>
          </p:nvSpPr>
          <p:spPr>
            <a:xfrm>
              <a:off x="17272045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0" name="object 12580"/>
            <p:cNvSpPr/>
            <p:nvPr/>
          </p:nvSpPr>
          <p:spPr>
            <a:xfrm>
              <a:off x="17254803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1" name="object 12581"/>
            <p:cNvSpPr/>
            <p:nvPr/>
          </p:nvSpPr>
          <p:spPr>
            <a:xfrm>
              <a:off x="17237534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2" name="object 12582"/>
            <p:cNvSpPr/>
            <p:nvPr/>
          </p:nvSpPr>
          <p:spPr>
            <a:xfrm>
              <a:off x="17220265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3" name="object 12583"/>
            <p:cNvSpPr/>
            <p:nvPr/>
          </p:nvSpPr>
          <p:spPr>
            <a:xfrm>
              <a:off x="17204467" y="418851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4" name="object 12584"/>
            <p:cNvSpPr/>
            <p:nvPr/>
          </p:nvSpPr>
          <p:spPr>
            <a:xfrm>
              <a:off x="17204470" y="41870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5" name="object 12585"/>
            <p:cNvSpPr/>
            <p:nvPr/>
          </p:nvSpPr>
          <p:spPr>
            <a:xfrm>
              <a:off x="17204470" y="41698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6" name="object 12586"/>
            <p:cNvSpPr/>
            <p:nvPr/>
          </p:nvSpPr>
          <p:spPr>
            <a:xfrm>
              <a:off x="17204470" y="41525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7" name="object 12587"/>
            <p:cNvSpPr/>
            <p:nvPr/>
          </p:nvSpPr>
          <p:spPr>
            <a:xfrm>
              <a:off x="17204470" y="41425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8" name="object 12588"/>
            <p:cNvSpPr/>
            <p:nvPr/>
          </p:nvSpPr>
          <p:spPr>
            <a:xfrm>
              <a:off x="17215994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9" name="object 12589"/>
            <p:cNvSpPr/>
            <p:nvPr/>
          </p:nvSpPr>
          <p:spPr>
            <a:xfrm>
              <a:off x="17233239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0" name="object 12590"/>
            <p:cNvSpPr/>
            <p:nvPr/>
          </p:nvSpPr>
          <p:spPr>
            <a:xfrm>
              <a:off x="17250484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1" name="object 12591"/>
            <p:cNvSpPr/>
            <p:nvPr/>
          </p:nvSpPr>
          <p:spPr>
            <a:xfrm>
              <a:off x="17267737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2" name="object 12592"/>
            <p:cNvSpPr/>
            <p:nvPr/>
          </p:nvSpPr>
          <p:spPr>
            <a:xfrm>
              <a:off x="17284989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3" name="object 12593"/>
            <p:cNvSpPr/>
            <p:nvPr/>
          </p:nvSpPr>
          <p:spPr>
            <a:xfrm>
              <a:off x="17302226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4" name="object 12594"/>
            <p:cNvSpPr/>
            <p:nvPr/>
          </p:nvSpPr>
          <p:spPr>
            <a:xfrm>
              <a:off x="17319497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5" name="object 12595"/>
            <p:cNvSpPr/>
            <p:nvPr/>
          </p:nvSpPr>
          <p:spPr>
            <a:xfrm>
              <a:off x="17336749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6" name="object 12596"/>
            <p:cNvSpPr/>
            <p:nvPr/>
          </p:nvSpPr>
          <p:spPr>
            <a:xfrm>
              <a:off x="17353970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7" name="object 12597"/>
            <p:cNvSpPr/>
            <p:nvPr/>
          </p:nvSpPr>
          <p:spPr>
            <a:xfrm>
              <a:off x="17371239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8" name="object 12598"/>
            <p:cNvSpPr/>
            <p:nvPr/>
          </p:nvSpPr>
          <p:spPr>
            <a:xfrm>
              <a:off x="17388493" y="41424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9" name="object 12599"/>
            <p:cNvSpPr/>
            <p:nvPr/>
          </p:nvSpPr>
          <p:spPr>
            <a:xfrm>
              <a:off x="17405715" y="41424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0" name="object 12600"/>
            <p:cNvSpPr/>
            <p:nvPr/>
          </p:nvSpPr>
          <p:spPr>
            <a:xfrm>
              <a:off x="17410037" y="41885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1" name="object 12601"/>
            <p:cNvSpPr/>
            <p:nvPr/>
          </p:nvSpPr>
          <p:spPr>
            <a:xfrm>
              <a:off x="17410037" y="42057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2" name="object 12602"/>
            <p:cNvSpPr/>
            <p:nvPr/>
          </p:nvSpPr>
          <p:spPr>
            <a:xfrm>
              <a:off x="17410037" y="42230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3" name="object 12603"/>
            <p:cNvSpPr/>
            <p:nvPr/>
          </p:nvSpPr>
          <p:spPr>
            <a:xfrm>
              <a:off x="17410037" y="42316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4" name="object 12604"/>
            <p:cNvSpPr/>
            <p:nvPr/>
          </p:nvSpPr>
          <p:spPr>
            <a:xfrm>
              <a:off x="17392782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5" name="object 12605"/>
            <p:cNvSpPr/>
            <p:nvPr/>
          </p:nvSpPr>
          <p:spPr>
            <a:xfrm>
              <a:off x="17375552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6" name="object 12606"/>
            <p:cNvSpPr/>
            <p:nvPr/>
          </p:nvSpPr>
          <p:spPr>
            <a:xfrm>
              <a:off x="17358292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7" name="object 12607"/>
            <p:cNvSpPr/>
            <p:nvPr/>
          </p:nvSpPr>
          <p:spPr>
            <a:xfrm>
              <a:off x="17341023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8" name="object 12608"/>
            <p:cNvSpPr/>
            <p:nvPr/>
          </p:nvSpPr>
          <p:spPr>
            <a:xfrm>
              <a:off x="17323784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9" name="object 12609"/>
            <p:cNvSpPr/>
            <p:nvPr/>
          </p:nvSpPr>
          <p:spPr>
            <a:xfrm>
              <a:off x="17306549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0" name="object 12610"/>
            <p:cNvSpPr/>
            <p:nvPr/>
          </p:nvSpPr>
          <p:spPr>
            <a:xfrm>
              <a:off x="17289278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1" name="object 12611"/>
            <p:cNvSpPr/>
            <p:nvPr/>
          </p:nvSpPr>
          <p:spPr>
            <a:xfrm>
              <a:off x="17272045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2" name="object 12612"/>
            <p:cNvSpPr/>
            <p:nvPr/>
          </p:nvSpPr>
          <p:spPr>
            <a:xfrm>
              <a:off x="17254803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3" name="object 12613"/>
            <p:cNvSpPr/>
            <p:nvPr/>
          </p:nvSpPr>
          <p:spPr>
            <a:xfrm>
              <a:off x="17237534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4" name="object 12614"/>
            <p:cNvSpPr/>
            <p:nvPr/>
          </p:nvSpPr>
          <p:spPr>
            <a:xfrm>
              <a:off x="17220265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5" name="object 12615"/>
            <p:cNvSpPr/>
            <p:nvPr/>
          </p:nvSpPr>
          <p:spPr>
            <a:xfrm>
              <a:off x="17204467" y="42345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6" name="object 12616"/>
            <p:cNvSpPr/>
            <p:nvPr/>
          </p:nvSpPr>
          <p:spPr>
            <a:xfrm>
              <a:off x="17204470" y="42330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7" name="object 12617"/>
            <p:cNvSpPr/>
            <p:nvPr/>
          </p:nvSpPr>
          <p:spPr>
            <a:xfrm>
              <a:off x="17204470" y="4215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8" name="object 12618"/>
            <p:cNvSpPr/>
            <p:nvPr/>
          </p:nvSpPr>
          <p:spPr>
            <a:xfrm>
              <a:off x="17204470" y="4198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9" name="object 12619"/>
            <p:cNvSpPr/>
            <p:nvPr/>
          </p:nvSpPr>
          <p:spPr>
            <a:xfrm>
              <a:off x="17204470" y="41885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0" name="object 12620"/>
            <p:cNvSpPr/>
            <p:nvPr/>
          </p:nvSpPr>
          <p:spPr>
            <a:xfrm>
              <a:off x="17215994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1" name="object 12621"/>
            <p:cNvSpPr/>
            <p:nvPr/>
          </p:nvSpPr>
          <p:spPr>
            <a:xfrm>
              <a:off x="17233239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2" name="object 12622"/>
            <p:cNvSpPr/>
            <p:nvPr/>
          </p:nvSpPr>
          <p:spPr>
            <a:xfrm>
              <a:off x="17250484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3" name="object 12623"/>
            <p:cNvSpPr/>
            <p:nvPr/>
          </p:nvSpPr>
          <p:spPr>
            <a:xfrm>
              <a:off x="17267737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4" name="object 12624"/>
            <p:cNvSpPr/>
            <p:nvPr/>
          </p:nvSpPr>
          <p:spPr>
            <a:xfrm>
              <a:off x="17284989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5" name="object 12625"/>
            <p:cNvSpPr/>
            <p:nvPr/>
          </p:nvSpPr>
          <p:spPr>
            <a:xfrm>
              <a:off x="17302226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6" name="object 12626"/>
            <p:cNvSpPr/>
            <p:nvPr/>
          </p:nvSpPr>
          <p:spPr>
            <a:xfrm>
              <a:off x="17319497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7" name="object 12627"/>
            <p:cNvSpPr/>
            <p:nvPr/>
          </p:nvSpPr>
          <p:spPr>
            <a:xfrm>
              <a:off x="17336749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8" name="object 12628"/>
            <p:cNvSpPr/>
            <p:nvPr/>
          </p:nvSpPr>
          <p:spPr>
            <a:xfrm>
              <a:off x="17353970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9" name="object 12629"/>
            <p:cNvSpPr/>
            <p:nvPr/>
          </p:nvSpPr>
          <p:spPr>
            <a:xfrm>
              <a:off x="17371239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0" name="object 12630"/>
            <p:cNvSpPr/>
            <p:nvPr/>
          </p:nvSpPr>
          <p:spPr>
            <a:xfrm>
              <a:off x="17388493" y="418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1" name="object 12631"/>
            <p:cNvSpPr/>
            <p:nvPr/>
          </p:nvSpPr>
          <p:spPr>
            <a:xfrm>
              <a:off x="17405715" y="418851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2" name="object 12632"/>
            <p:cNvSpPr/>
            <p:nvPr/>
          </p:nvSpPr>
          <p:spPr>
            <a:xfrm>
              <a:off x="17410037" y="423451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3" name="object 12633"/>
            <p:cNvSpPr/>
            <p:nvPr/>
          </p:nvSpPr>
          <p:spPr>
            <a:xfrm>
              <a:off x="17410037" y="4251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4" name="object 12634"/>
            <p:cNvSpPr/>
            <p:nvPr/>
          </p:nvSpPr>
          <p:spPr>
            <a:xfrm>
              <a:off x="17410037" y="42690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5" name="object 12635"/>
            <p:cNvSpPr/>
            <p:nvPr/>
          </p:nvSpPr>
          <p:spPr>
            <a:xfrm>
              <a:off x="17410037" y="42776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6" name="object 12636"/>
            <p:cNvSpPr/>
            <p:nvPr/>
          </p:nvSpPr>
          <p:spPr>
            <a:xfrm>
              <a:off x="17392782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7" name="object 12637"/>
            <p:cNvSpPr/>
            <p:nvPr/>
          </p:nvSpPr>
          <p:spPr>
            <a:xfrm>
              <a:off x="17375552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8" name="object 12638"/>
            <p:cNvSpPr/>
            <p:nvPr/>
          </p:nvSpPr>
          <p:spPr>
            <a:xfrm>
              <a:off x="17358292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9" name="object 12639"/>
            <p:cNvSpPr/>
            <p:nvPr/>
          </p:nvSpPr>
          <p:spPr>
            <a:xfrm>
              <a:off x="17341023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0" name="object 12640"/>
            <p:cNvSpPr/>
            <p:nvPr/>
          </p:nvSpPr>
          <p:spPr>
            <a:xfrm>
              <a:off x="17323784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1" name="object 12641"/>
            <p:cNvSpPr/>
            <p:nvPr/>
          </p:nvSpPr>
          <p:spPr>
            <a:xfrm>
              <a:off x="17306549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2" name="object 12642"/>
            <p:cNvSpPr/>
            <p:nvPr/>
          </p:nvSpPr>
          <p:spPr>
            <a:xfrm>
              <a:off x="17289278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3" name="object 12643"/>
            <p:cNvSpPr/>
            <p:nvPr/>
          </p:nvSpPr>
          <p:spPr>
            <a:xfrm>
              <a:off x="17272045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4" name="object 12644"/>
            <p:cNvSpPr/>
            <p:nvPr/>
          </p:nvSpPr>
          <p:spPr>
            <a:xfrm>
              <a:off x="17254803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5" name="object 12645"/>
            <p:cNvSpPr/>
            <p:nvPr/>
          </p:nvSpPr>
          <p:spPr>
            <a:xfrm>
              <a:off x="17237534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6" name="object 12646"/>
            <p:cNvSpPr/>
            <p:nvPr/>
          </p:nvSpPr>
          <p:spPr>
            <a:xfrm>
              <a:off x="17220265" y="4280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7" name="object 12647"/>
            <p:cNvSpPr/>
            <p:nvPr/>
          </p:nvSpPr>
          <p:spPr>
            <a:xfrm>
              <a:off x="17204467" y="428051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8" name="object 12648"/>
            <p:cNvSpPr/>
            <p:nvPr/>
          </p:nvSpPr>
          <p:spPr>
            <a:xfrm>
              <a:off x="17204470" y="42790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9" name="object 12649"/>
            <p:cNvSpPr/>
            <p:nvPr/>
          </p:nvSpPr>
          <p:spPr>
            <a:xfrm>
              <a:off x="17204470" y="426181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0" name="object 12650"/>
            <p:cNvSpPr/>
            <p:nvPr/>
          </p:nvSpPr>
          <p:spPr>
            <a:xfrm>
              <a:off x="17204470" y="4244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1" name="object 12651"/>
            <p:cNvSpPr/>
            <p:nvPr/>
          </p:nvSpPr>
          <p:spPr>
            <a:xfrm>
              <a:off x="17204470" y="42345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2" name="object 12652"/>
            <p:cNvSpPr/>
            <p:nvPr/>
          </p:nvSpPr>
          <p:spPr>
            <a:xfrm>
              <a:off x="17215994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3" name="object 12653"/>
            <p:cNvSpPr/>
            <p:nvPr/>
          </p:nvSpPr>
          <p:spPr>
            <a:xfrm>
              <a:off x="17233239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4" name="object 12654"/>
            <p:cNvSpPr/>
            <p:nvPr/>
          </p:nvSpPr>
          <p:spPr>
            <a:xfrm>
              <a:off x="17250484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5" name="object 12655"/>
            <p:cNvSpPr/>
            <p:nvPr/>
          </p:nvSpPr>
          <p:spPr>
            <a:xfrm>
              <a:off x="17267737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6" name="object 12656"/>
            <p:cNvSpPr/>
            <p:nvPr/>
          </p:nvSpPr>
          <p:spPr>
            <a:xfrm>
              <a:off x="17284989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7" name="object 12657"/>
            <p:cNvSpPr/>
            <p:nvPr/>
          </p:nvSpPr>
          <p:spPr>
            <a:xfrm>
              <a:off x="17302226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8" name="object 12658"/>
            <p:cNvSpPr/>
            <p:nvPr/>
          </p:nvSpPr>
          <p:spPr>
            <a:xfrm>
              <a:off x="17319497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9" name="object 12659"/>
            <p:cNvSpPr/>
            <p:nvPr/>
          </p:nvSpPr>
          <p:spPr>
            <a:xfrm>
              <a:off x="17336749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0" name="object 12660"/>
            <p:cNvSpPr/>
            <p:nvPr/>
          </p:nvSpPr>
          <p:spPr>
            <a:xfrm>
              <a:off x="17353970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1" name="object 12661"/>
            <p:cNvSpPr/>
            <p:nvPr/>
          </p:nvSpPr>
          <p:spPr>
            <a:xfrm>
              <a:off x="17371239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2" name="object 12662"/>
            <p:cNvSpPr/>
            <p:nvPr/>
          </p:nvSpPr>
          <p:spPr>
            <a:xfrm>
              <a:off x="17388493" y="423451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3" name="object 12663"/>
            <p:cNvSpPr/>
            <p:nvPr/>
          </p:nvSpPr>
          <p:spPr>
            <a:xfrm>
              <a:off x="17405715" y="42345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4" name="object 12664"/>
            <p:cNvSpPr/>
            <p:nvPr/>
          </p:nvSpPr>
          <p:spPr>
            <a:xfrm>
              <a:off x="17237545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5" name="object 12665"/>
            <p:cNvSpPr/>
            <p:nvPr/>
          </p:nvSpPr>
          <p:spPr>
            <a:xfrm>
              <a:off x="17237545" y="43250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6" name="object 12666"/>
            <p:cNvSpPr/>
            <p:nvPr/>
          </p:nvSpPr>
          <p:spPr>
            <a:xfrm>
              <a:off x="17237545" y="4313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7" name="object 12667"/>
            <p:cNvSpPr/>
            <p:nvPr/>
          </p:nvSpPr>
          <p:spPr>
            <a:xfrm>
              <a:off x="17237545" y="43121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8" name="object 12668"/>
            <p:cNvSpPr/>
            <p:nvPr/>
          </p:nvSpPr>
          <p:spPr>
            <a:xfrm>
              <a:off x="17241866" y="43121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9" name="object 12669"/>
            <p:cNvSpPr/>
            <p:nvPr/>
          </p:nvSpPr>
          <p:spPr>
            <a:xfrm>
              <a:off x="17241866" y="43236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0" name="object 12670"/>
            <p:cNvSpPr/>
            <p:nvPr/>
          </p:nvSpPr>
          <p:spPr>
            <a:xfrm>
              <a:off x="17241866" y="43351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1" name="object 12671"/>
            <p:cNvSpPr/>
            <p:nvPr/>
          </p:nvSpPr>
          <p:spPr>
            <a:xfrm>
              <a:off x="17241866" y="4339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2" name="object 12672"/>
            <p:cNvSpPr/>
            <p:nvPr/>
          </p:nvSpPr>
          <p:spPr>
            <a:xfrm>
              <a:off x="17236107" y="43121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3" name="object 12673"/>
            <p:cNvSpPr/>
            <p:nvPr/>
          </p:nvSpPr>
          <p:spPr>
            <a:xfrm>
              <a:off x="17241866" y="4312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4" name="object 12674"/>
            <p:cNvSpPr/>
            <p:nvPr/>
          </p:nvSpPr>
          <p:spPr>
            <a:xfrm>
              <a:off x="17244745" y="4312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5" name="object 12675"/>
            <p:cNvSpPr/>
            <p:nvPr/>
          </p:nvSpPr>
          <p:spPr>
            <a:xfrm>
              <a:off x="17236107" y="43178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6" name="object 12676"/>
            <p:cNvSpPr/>
            <p:nvPr/>
          </p:nvSpPr>
          <p:spPr>
            <a:xfrm>
              <a:off x="17236107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7" name="object 12677"/>
            <p:cNvSpPr/>
            <p:nvPr/>
          </p:nvSpPr>
          <p:spPr>
            <a:xfrm>
              <a:off x="17240407" y="43351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8" name="object 12678"/>
            <p:cNvSpPr/>
            <p:nvPr/>
          </p:nvSpPr>
          <p:spPr>
            <a:xfrm>
              <a:off x="17244745" y="43351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9" name="object 12679"/>
            <p:cNvSpPr/>
            <p:nvPr/>
          </p:nvSpPr>
          <p:spPr>
            <a:xfrm>
              <a:off x="17238996" y="434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0" name="object 12680"/>
            <p:cNvSpPr/>
            <p:nvPr/>
          </p:nvSpPr>
          <p:spPr>
            <a:xfrm>
              <a:off x="17374100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1" name="object 12681"/>
            <p:cNvSpPr/>
            <p:nvPr/>
          </p:nvSpPr>
          <p:spPr>
            <a:xfrm>
              <a:off x="17374100" y="43250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2" name="object 12682"/>
            <p:cNvSpPr/>
            <p:nvPr/>
          </p:nvSpPr>
          <p:spPr>
            <a:xfrm>
              <a:off x="17374100" y="4313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3" name="object 12683"/>
            <p:cNvSpPr/>
            <p:nvPr/>
          </p:nvSpPr>
          <p:spPr>
            <a:xfrm>
              <a:off x="17374100" y="43121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4" name="object 12684"/>
            <p:cNvSpPr/>
            <p:nvPr/>
          </p:nvSpPr>
          <p:spPr>
            <a:xfrm>
              <a:off x="17376978" y="43121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5" name="object 12685"/>
            <p:cNvSpPr/>
            <p:nvPr/>
          </p:nvSpPr>
          <p:spPr>
            <a:xfrm>
              <a:off x="17376978" y="43236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6" name="object 12686"/>
            <p:cNvSpPr/>
            <p:nvPr/>
          </p:nvSpPr>
          <p:spPr>
            <a:xfrm>
              <a:off x="17376978" y="43351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7" name="object 12687"/>
            <p:cNvSpPr/>
            <p:nvPr/>
          </p:nvSpPr>
          <p:spPr>
            <a:xfrm>
              <a:off x="17376978" y="4339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8" name="object 12688"/>
            <p:cNvSpPr/>
            <p:nvPr/>
          </p:nvSpPr>
          <p:spPr>
            <a:xfrm>
              <a:off x="17371239" y="43121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9" name="object 12689"/>
            <p:cNvSpPr/>
            <p:nvPr/>
          </p:nvSpPr>
          <p:spPr>
            <a:xfrm>
              <a:off x="17376978" y="4312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0" name="object 12690"/>
            <p:cNvSpPr/>
            <p:nvPr/>
          </p:nvSpPr>
          <p:spPr>
            <a:xfrm>
              <a:off x="17379846" y="43121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1" name="object 12691"/>
            <p:cNvSpPr/>
            <p:nvPr/>
          </p:nvSpPr>
          <p:spPr>
            <a:xfrm>
              <a:off x="17371230" y="43178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2" name="object 12692"/>
            <p:cNvSpPr/>
            <p:nvPr/>
          </p:nvSpPr>
          <p:spPr>
            <a:xfrm>
              <a:off x="17371239" y="4336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3" name="object 12693"/>
            <p:cNvSpPr/>
            <p:nvPr/>
          </p:nvSpPr>
          <p:spPr>
            <a:xfrm>
              <a:off x="17375564" y="43351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4" name="object 12694"/>
            <p:cNvSpPr/>
            <p:nvPr/>
          </p:nvSpPr>
          <p:spPr>
            <a:xfrm>
              <a:off x="17379846" y="43351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5" name="object 12695"/>
            <p:cNvSpPr/>
            <p:nvPr/>
          </p:nvSpPr>
          <p:spPr>
            <a:xfrm>
              <a:off x="17374098" y="43423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6" name="object 12696"/>
            <p:cNvSpPr/>
            <p:nvPr/>
          </p:nvSpPr>
          <p:spPr>
            <a:xfrm>
              <a:off x="17204470" y="391537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7" name="object 12697"/>
            <p:cNvSpPr/>
            <p:nvPr/>
          </p:nvSpPr>
          <p:spPr>
            <a:xfrm>
              <a:off x="17249036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8" name="object 12698"/>
            <p:cNvSpPr/>
            <p:nvPr/>
          </p:nvSpPr>
          <p:spPr>
            <a:xfrm>
              <a:off x="17300813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9" name="object 12699"/>
            <p:cNvSpPr/>
            <p:nvPr/>
          </p:nvSpPr>
          <p:spPr>
            <a:xfrm>
              <a:off x="17352556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0" name="object 12700"/>
            <p:cNvSpPr/>
            <p:nvPr/>
          </p:nvSpPr>
          <p:spPr>
            <a:xfrm>
              <a:off x="17404298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1" name="object 12701"/>
            <p:cNvSpPr/>
            <p:nvPr/>
          </p:nvSpPr>
          <p:spPr>
            <a:xfrm>
              <a:off x="17456060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2" name="object 12702"/>
            <p:cNvSpPr/>
            <p:nvPr/>
          </p:nvSpPr>
          <p:spPr>
            <a:xfrm>
              <a:off x="17507806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3" name="object 12703"/>
            <p:cNvSpPr/>
            <p:nvPr/>
          </p:nvSpPr>
          <p:spPr>
            <a:xfrm>
              <a:off x="17559539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4" name="object 12704"/>
            <p:cNvSpPr/>
            <p:nvPr/>
          </p:nvSpPr>
          <p:spPr>
            <a:xfrm>
              <a:off x="17611283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5" name="object 12705"/>
            <p:cNvSpPr/>
            <p:nvPr/>
          </p:nvSpPr>
          <p:spPr>
            <a:xfrm>
              <a:off x="17663026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6" name="object 12706"/>
            <p:cNvSpPr/>
            <p:nvPr/>
          </p:nvSpPr>
          <p:spPr>
            <a:xfrm>
              <a:off x="17714803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7" name="object 12707"/>
            <p:cNvSpPr/>
            <p:nvPr/>
          </p:nvSpPr>
          <p:spPr>
            <a:xfrm>
              <a:off x="17766545" y="391537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8" name="object 12708"/>
            <p:cNvSpPr/>
            <p:nvPr/>
          </p:nvSpPr>
          <p:spPr>
            <a:xfrm>
              <a:off x="17792415" y="38923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9" name="object 12709"/>
            <p:cNvSpPr/>
            <p:nvPr/>
          </p:nvSpPr>
          <p:spPr>
            <a:xfrm>
              <a:off x="17792415" y="38406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0" name="object 12710"/>
            <p:cNvSpPr/>
            <p:nvPr/>
          </p:nvSpPr>
          <p:spPr>
            <a:xfrm>
              <a:off x="17792415" y="37888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1" name="object 12711"/>
            <p:cNvSpPr/>
            <p:nvPr/>
          </p:nvSpPr>
          <p:spPr>
            <a:xfrm>
              <a:off x="17792415" y="373712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2" name="object 12712"/>
            <p:cNvSpPr/>
            <p:nvPr/>
          </p:nvSpPr>
          <p:spPr>
            <a:xfrm>
              <a:off x="17792415" y="368539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3" name="object 12713"/>
            <p:cNvSpPr/>
            <p:nvPr/>
          </p:nvSpPr>
          <p:spPr>
            <a:xfrm>
              <a:off x="17792415" y="3646562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4" name="object 12714"/>
            <p:cNvSpPr/>
            <p:nvPr/>
          </p:nvSpPr>
          <p:spPr>
            <a:xfrm>
              <a:off x="17765097" y="36465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5" name="object 12715"/>
            <p:cNvSpPr/>
            <p:nvPr/>
          </p:nvSpPr>
          <p:spPr>
            <a:xfrm>
              <a:off x="17713379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6" name="object 12716"/>
            <p:cNvSpPr/>
            <p:nvPr/>
          </p:nvSpPr>
          <p:spPr>
            <a:xfrm>
              <a:off x="17661632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7" name="object 12717"/>
            <p:cNvSpPr/>
            <p:nvPr/>
          </p:nvSpPr>
          <p:spPr>
            <a:xfrm>
              <a:off x="17609888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8" name="object 12718"/>
            <p:cNvSpPr/>
            <p:nvPr/>
          </p:nvSpPr>
          <p:spPr>
            <a:xfrm>
              <a:off x="17558114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9" name="object 12719"/>
            <p:cNvSpPr/>
            <p:nvPr/>
          </p:nvSpPr>
          <p:spPr>
            <a:xfrm>
              <a:off x="17506370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0" name="object 12720"/>
            <p:cNvSpPr/>
            <p:nvPr/>
          </p:nvSpPr>
          <p:spPr>
            <a:xfrm>
              <a:off x="17454609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1" name="object 12721"/>
            <p:cNvSpPr/>
            <p:nvPr/>
          </p:nvSpPr>
          <p:spPr>
            <a:xfrm>
              <a:off x="17402847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2" name="object 12722"/>
            <p:cNvSpPr/>
            <p:nvPr/>
          </p:nvSpPr>
          <p:spPr>
            <a:xfrm>
              <a:off x="17351099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3" name="object 12723"/>
            <p:cNvSpPr/>
            <p:nvPr/>
          </p:nvSpPr>
          <p:spPr>
            <a:xfrm>
              <a:off x="17299354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4" name="object 12724"/>
            <p:cNvSpPr/>
            <p:nvPr/>
          </p:nvSpPr>
          <p:spPr>
            <a:xfrm>
              <a:off x="17247618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5" name="object 12725"/>
            <p:cNvSpPr/>
            <p:nvPr/>
          </p:nvSpPr>
          <p:spPr>
            <a:xfrm>
              <a:off x="17204470" y="364655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6" name="object 12726"/>
            <p:cNvSpPr/>
            <p:nvPr/>
          </p:nvSpPr>
          <p:spPr>
            <a:xfrm>
              <a:off x="17204470" y="36465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0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7" name="object 12727"/>
            <p:cNvSpPr/>
            <p:nvPr/>
          </p:nvSpPr>
          <p:spPr>
            <a:xfrm>
              <a:off x="17204470" y="368681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8" name="object 12728"/>
            <p:cNvSpPr/>
            <p:nvPr/>
          </p:nvSpPr>
          <p:spPr>
            <a:xfrm>
              <a:off x="17204470" y="373855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9" name="object 12729"/>
            <p:cNvSpPr/>
            <p:nvPr/>
          </p:nvSpPr>
          <p:spPr>
            <a:xfrm>
              <a:off x="17204470" y="379032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0" name="object 12730"/>
            <p:cNvSpPr/>
            <p:nvPr/>
          </p:nvSpPr>
          <p:spPr>
            <a:xfrm>
              <a:off x="17204470" y="384207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1" name="object 12731"/>
            <p:cNvSpPr/>
            <p:nvPr/>
          </p:nvSpPr>
          <p:spPr>
            <a:xfrm>
              <a:off x="17204470" y="389381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2" name="object 12732"/>
            <p:cNvSpPr/>
            <p:nvPr/>
          </p:nvSpPr>
          <p:spPr>
            <a:xfrm>
              <a:off x="17527937" y="3764444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80" h="33654">
                  <a:moveTo>
                    <a:pt x="17235" y="17235"/>
                  </a:moveTo>
                  <a:lnTo>
                    <a:pt x="0" y="33046"/>
                  </a:lnTo>
                </a:path>
                <a:path w="17780" h="33654">
                  <a:moveTo>
                    <a:pt x="1723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3" name="object 12733"/>
            <p:cNvSpPr/>
            <p:nvPr/>
          </p:nvSpPr>
          <p:spPr>
            <a:xfrm>
              <a:off x="17527927" y="376444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4" name="object 12734"/>
            <p:cNvSpPr/>
            <p:nvPr/>
          </p:nvSpPr>
          <p:spPr>
            <a:xfrm>
              <a:off x="17453175" y="3781679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9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5" name="object 12735"/>
            <p:cNvSpPr/>
            <p:nvPr/>
          </p:nvSpPr>
          <p:spPr>
            <a:xfrm>
              <a:off x="17430184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6" name="object 12736"/>
            <p:cNvSpPr/>
            <p:nvPr/>
          </p:nvSpPr>
          <p:spPr>
            <a:xfrm>
              <a:off x="17481928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7" name="object 12737"/>
            <p:cNvSpPr/>
            <p:nvPr/>
          </p:nvSpPr>
          <p:spPr>
            <a:xfrm>
              <a:off x="17533671" y="39153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8" name="object 12738"/>
            <p:cNvSpPr/>
            <p:nvPr/>
          </p:nvSpPr>
          <p:spPr>
            <a:xfrm>
              <a:off x="17568177" y="38923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9" name="object 12739"/>
            <p:cNvSpPr/>
            <p:nvPr/>
          </p:nvSpPr>
          <p:spPr>
            <a:xfrm>
              <a:off x="17568177" y="38406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0" name="object 12740"/>
            <p:cNvSpPr/>
            <p:nvPr/>
          </p:nvSpPr>
          <p:spPr>
            <a:xfrm>
              <a:off x="17568177" y="37888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1" name="object 12741"/>
            <p:cNvSpPr/>
            <p:nvPr/>
          </p:nvSpPr>
          <p:spPr>
            <a:xfrm>
              <a:off x="17568177" y="373712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2" name="object 12742"/>
            <p:cNvSpPr/>
            <p:nvPr/>
          </p:nvSpPr>
          <p:spPr>
            <a:xfrm>
              <a:off x="17568177" y="368539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3" name="object 12743"/>
            <p:cNvSpPr/>
            <p:nvPr/>
          </p:nvSpPr>
          <p:spPr>
            <a:xfrm>
              <a:off x="17568177" y="3646562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4" name="object 12744"/>
            <p:cNvSpPr/>
            <p:nvPr/>
          </p:nvSpPr>
          <p:spPr>
            <a:xfrm>
              <a:off x="17533675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5" name="object 12745"/>
            <p:cNvSpPr/>
            <p:nvPr/>
          </p:nvSpPr>
          <p:spPr>
            <a:xfrm>
              <a:off x="17481932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6" name="object 12746"/>
            <p:cNvSpPr/>
            <p:nvPr/>
          </p:nvSpPr>
          <p:spPr>
            <a:xfrm>
              <a:off x="17430188" y="3646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7" name="object 12747"/>
            <p:cNvSpPr/>
            <p:nvPr/>
          </p:nvSpPr>
          <p:spPr>
            <a:xfrm>
              <a:off x="17430184" y="36465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0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8" name="object 12748"/>
            <p:cNvSpPr/>
            <p:nvPr/>
          </p:nvSpPr>
          <p:spPr>
            <a:xfrm>
              <a:off x="17430184" y="368681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9" name="object 12749"/>
            <p:cNvSpPr/>
            <p:nvPr/>
          </p:nvSpPr>
          <p:spPr>
            <a:xfrm>
              <a:off x="17430184" y="373855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0" name="object 12750"/>
            <p:cNvSpPr/>
            <p:nvPr/>
          </p:nvSpPr>
          <p:spPr>
            <a:xfrm>
              <a:off x="17430184" y="379032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1" name="object 12751"/>
            <p:cNvSpPr/>
            <p:nvPr/>
          </p:nvSpPr>
          <p:spPr>
            <a:xfrm>
              <a:off x="17430184" y="384207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2" name="object 12752"/>
            <p:cNvSpPr/>
            <p:nvPr/>
          </p:nvSpPr>
          <p:spPr>
            <a:xfrm>
              <a:off x="17430184" y="389381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3" name="object 12753"/>
            <p:cNvSpPr/>
            <p:nvPr/>
          </p:nvSpPr>
          <p:spPr>
            <a:xfrm>
              <a:off x="17540874" y="39153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4" name="object 12754"/>
            <p:cNvSpPr/>
            <p:nvPr/>
          </p:nvSpPr>
          <p:spPr>
            <a:xfrm>
              <a:off x="17523604" y="39153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5" name="object 12755"/>
            <p:cNvSpPr/>
            <p:nvPr/>
          </p:nvSpPr>
          <p:spPr>
            <a:xfrm>
              <a:off x="17506360" y="39153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6" name="object 12756"/>
            <p:cNvSpPr/>
            <p:nvPr/>
          </p:nvSpPr>
          <p:spPr>
            <a:xfrm>
              <a:off x="17500601" y="39153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7" name="object 12757"/>
            <p:cNvSpPr/>
            <p:nvPr/>
          </p:nvSpPr>
          <p:spPr>
            <a:xfrm>
              <a:off x="17500594" y="38981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8" name="object 12758"/>
            <p:cNvSpPr/>
            <p:nvPr/>
          </p:nvSpPr>
          <p:spPr>
            <a:xfrm>
              <a:off x="17500594" y="3880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9" name="object 12759"/>
            <p:cNvSpPr/>
            <p:nvPr/>
          </p:nvSpPr>
          <p:spPr>
            <a:xfrm>
              <a:off x="17500594" y="38636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0" name="object 12760"/>
            <p:cNvSpPr/>
            <p:nvPr/>
          </p:nvSpPr>
          <p:spPr>
            <a:xfrm>
              <a:off x="17500594" y="3846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1" name="object 12761"/>
            <p:cNvSpPr/>
            <p:nvPr/>
          </p:nvSpPr>
          <p:spPr>
            <a:xfrm>
              <a:off x="17500594" y="3829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2" name="object 12762"/>
            <p:cNvSpPr/>
            <p:nvPr/>
          </p:nvSpPr>
          <p:spPr>
            <a:xfrm>
              <a:off x="17500594" y="3811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3" name="object 12763"/>
            <p:cNvSpPr/>
            <p:nvPr/>
          </p:nvSpPr>
          <p:spPr>
            <a:xfrm>
              <a:off x="17500594" y="37946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4" name="object 12764"/>
            <p:cNvSpPr/>
            <p:nvPr/>
          </p:nvSpPr>
          <p:spPr>
            <a:xfrm>
              <a:off x="17500594" y="3777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5" name="object 12765"/>
            <p:cNvSpPr/>
            <p:nvPr/>
          </p:nvSpPr>
          <p:spPr>
            <a:xfrm>
              <a:off x="17500594" y="37601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6" name="object 12766"/>
            <p:cNvSpPr/>
            <p:nvPr/>
          </p:nvSpPr>
          <p:spPr>
            <a:xfrm>
              <a:off x="17500594" y="37428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7" name="object 12767"/>
            <p:cNvSpPr/>
            <p:nvPr/>
          </p:nvSpPr>
          <p:spPr>
            <a:xfrm>
              <a:off x="17500594" y="3725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8" name="object 12768"/>
            <p:cNvSpPr/>
            <p:nvPr/>
          </p:nvSpPr>
          <p:spPr>
            <a:xfrm>
              <a:off x="17500594" y="3708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9" name="object 12769"/>
            <p:cNvSpPr/>
            <p:nvPr/>
          </p:nvSpPr>
          <p:spPr>
            <a:xfrm>
              <a:off x="17500594" y="36911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0" name="object 12770"/>
            <p:cNvSpPr/>
            <p:nvPr/>
          </p:nvSpPr>
          <p:spPr>
            <a:xfrm>
              <a:off x="17500594" y="36738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1" name="object 12771"/>
            <p:cNvSpPr/>
            <p:nvPr/>
          </p:nvSpPr>
          <p:spPr>
            <a:xfrm>
              <a:off x="17500594" y="36566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2" name="object 12772"/>
            <p:cNvSpPr/>
            <p:nvPr/>
          </p:nvSpPr>
          <p:spPr>
            <a:xfrm>
              <a:off x="17500594" y="36465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3" name="object 12773"/>
            <p:cNvSpPr/>
            <p:nvPr/>
          </p:nvSpPr>
          <p:spPr>
            <a:xfrm>
              <a:off x="17512119" y="36465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4" name="object 12774"/>
            <p:cNvSpPr/>
            <p:nvPr/>
          </p:nvSpPr>
          <p:spPr>
            <a:xfrm>
              <a:off x="17529363" y="36465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5" name="object 12775"/>
            <p:cNvSpPr/>
            <p:nvPr/>
          </p:nvSpPr>
          <p:spPr>
            <a:xfrm>
              <a:off x="17543733" y="3646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6" name="object 12776"/>
            <p:cNvSpPr/>
            <p:nvPr/>
          </p:nvSpPr>
          <p:spPr>
            <a:xfrm>
              <a:off x="17546601" y="36580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7" name="object 12777"/>
            <p:cNvSpPr/>
            <p:nvPr/>
          </p:nvSpPr>
          <p:spPr>
            <a:xfrm>
              <a:off x="17546601" y="3675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8" name="object 12778"/>
            <p:cNvSpPr/>
            <p:nvPr/>
          </p:nvSpPr>
          <p:spPr>
            <a:xfrm>
              <a:off x="17546601" y="36925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9" name="object 12779"/>
            <p:cNvSpPr/>
            <p:nvPr/>
          </p:nvSpPr>
          <p:spPr>
            <a:xfrm>
              <a:off x="17546601" y="37098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0" name="object 12780"/>
            <p:cNvSpPr/>
            <p:nvPr/>
          </p:nvSpPr>
          <p:spPr>
            <a:xfrm>
              <a:off x="17546601" y="3727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1" name="object 12781"/>
            <p:cNvSpPr/>
            <p:nvPr/>
          </p:nvSpPr>
          <p:spPr>
            <a:xfrm>
              <a:off x="17546601" y="374431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2" name="object 12782"/>
            <p:cNvSpPr/>
            <p:nvPr/>
          </p:nvSpPr>
          <p:spPr>
            <a:xfrm>
              <a:off x="17546601" y="37615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3" name="object 12783"/>
            <p:cNvSpPr/>
            <p:nvPr/>
          </p:nvSpPr>
          <p:spPr>
            <a:xfrm>
              <a:off x="17546601" y="37788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4" name="object 12784"/>
            <p:cNvSpPr/>
            <p:nvPr/>
          </p:nvSpPr>
          <p:spPr>
            <a:xfrm>
              <a:off x="17546601" y="3796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5" name="object 12785"/>
            <p:cNvSpPr/>
            <p:nvPr/>
          </p:nvSpPr>
          <p:spPr>
            <a:xfrm>
              <a:off x="17546601" y="38133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6" name="object 12786"/>
            <p:cNvSpPr/>
            <p:nvPr/>
          </p:nvSpPr>
          <p:spPr>
            <a:xfrm>
              <a:off x="17546601" y="38305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7" name="object 12787"/>
            <p:cNvSpPr/>
            <p:nvPr/>
          </p:nvSpPr>
          <p:spPr>
            <a:xfrm>
              <a:off x="17546601" y="38478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8" name="object 12788"/>
            <p:cNvSpPr/>
            <p:nvPr/>
          </p:nvSpPr>
          <p:spPr>
            <a:xfrm>
              <a:off x="17546601" y="38650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9" name="object 12789"/>
            <p:cNvSpPr/>
            <p:nvPr/>
          </p:nvSpPr>
          <p:spPr>
            <a:xfrm>
              <a:off x="17546601" y="3882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0" name="object 12790"/>
            <p:cNvSpPr/>
            <p:nvPr/>
          </p:nvSpPr>
          <p:spPr>
            <a:xfrm>
              <a:off x="17546601" y="3899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1" name="object 12791"/>
            <p:cNvSpPr/>
            <p:nvPr/>
          </p:nvSpPr>
          <p:spPr>
            <a:xfrm>
              <a:off x="17546601" y="39124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2" name="object 12792"/>
            <p:cNvSpPr/>
            <p:nvPr/>
          </p:nvSpPr>
          <p:spPr>
            <a:xfrm>
              <a:off x="17453176" y="3646554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w="0" h="269239">
                  <a:moveTo>
                    <a:pt x="0" y="0"/>
                  </a:moveTo>
                  <a:lnTo>
                    <a:pt x="0" y="2688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3" name="object 12793"/>
            <p:cNvSpPr/>
            <p:nvPr/>
          </p:nvSpPr>
          <p:spPr>
            <a:xfrm>
              <a:off x="17494846" y="39153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4" name="object 12794"/>
            <p:cNvSpPr/>
            <p:nvPr/>
          </p:nvSpPr>
          <p:spPr>
            <a:xfrm>
              <a:off x="17477579" y="39153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5" name="object 12795"/>
            <p:cNvSpPr/>
            <p:nvPr/>
          </p:nvSpPr>
          <p:spPr>
            <a:xfrm>
              <a:off x="17460341" y="39153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6" name="object 12796"/>
            <p:cNvSpPr/>
            <p:nvPr/>
          </p:nvSpPr>
          <p:spPr>
            <a:xfrm>
              <a:off x="17454609" y="39153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7" name="object 12797"/>
            <p:cNvSpPr/>
            <p:nvPr/>
          </p:nvSpPr>
          <p:spPr>
            <a:xfrm>
              <a:off x="17454597" y="38981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8" name="object 12798"/>
            <p:cNvSpPr/>
            <p:nvPr/>
          </p:nvSpPr>
          <p:spPr>
            <a:xfrm>
              <a:off x="17454597" y="3880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9" name="object 12799"/>
            <p:cNvSpPr/>
            <p:nvPr/>
          </p:nvSpPr>
          <p:spPr>
            <a:xfrm>
              <a:off x="17454597" y="38636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0" name="object 12800"/>
            <p:cNvSpPr/>
            <p:nvPr/>
          </p:nvSpPr>
          <p:spPr>
            <a:xfrm>
              <a:off x="17454597" y="3846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1" name="object 12801"/>
            <p:cNvSpPr/>
            <p:nvPr/>
          </p:nvSpPr>
          <p:spPr>
            <a:xfrm>
              <a:off x="17454597" y="3829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2" name="object 12802"/>
            <p:cNvSpPr/>
            <p:nvPr/>
          </p:nvSpPr>
          <p:spPr>
            <a:xfrm>
              <a:off x="17454597" y="3811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3" name="object 12803"/>
            <p:cNvSpPr/>
            <p:nvPr/>
          </p:nvSpPr>
          <p:spPr>
            <a:xfrm>
              <a:off x="17454597" y="37946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4" name="object 12804"/>
            <p:cNvSpPr/>
            <p:nvPr/>
          </p:nvSpPr>
          <p:spPr>
            <a:xfrm>
              <a:off x="17454597" y="3777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5" name="object 12805"/>
            <p:cNvSpPr/>
            <p:nvPr/>
          </p:nvSpPr>
          <p:spPr>
            <a:xfrm>
              <a:off x="17454597" y="37601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6" name="object 12806"/>
            <p:cNvSpPr/>
            <p:nvPr/>
          </p:nvSpPr>
          <p:spPr>
            <a:xfrm>
              <a:off x="17454597" y="37428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7" name="object 12807"/>
            <p:cNvSpPr/>
            <p:nvPr/>
          </p:nvSpPr>
          <p:spPr>
            <a:xfrm>
              <a:off x="17454597" y="3725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8" name="object 12808"/>
            <p:cNvSpPr/>
            <p:nvPr/>
          </p:nvSpPr>
          <p:spPr>
            <a:xfrm>
              <a:off x="17454597" y="37083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9" name="object 12809"/>
            <p:cNvSpPr/>
            <p:nvPr/>
          </p:nvSpPr>
          <p:spPr>
            <a:xfrm>
              <a:off x="17454597" y="36911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0" name="object 12810"/>
            <p:cNvSpPr/>
            <p:nvPr/>
          </p:nvSpPr>
          <p:spPr>
            <a:xfrm>
              <a:off x="17454597" y="36738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1" name="object 12811"/>
            <p:cNvSpPr/>
            <p:nvPr/>
          </p:nvSpPr>
          <p:spPr>
            <a:xfrm>
              <a:off x="17454597" y="365662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2" name="object 12812"/>
            <p:cNvSpPr/>
            <p:nvPr/>
          </p:nvSpPr>
          <p:spPr>
            <a:xfrm>
              <a:off x="17454597" y="36465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3" name="object 12813"/>
            <p:cNvSpPr/>
            <p:nvPr/>
          </p:nvSpPr>
          <p:spPr>
            <a:xfrm>
              <a:off x="17466121" y="36465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4" name="object 12814"/>
            <p:cNvSpPr/>
            <p:nvPr/>
          </p:nvSpPr>
          <p:spPr>
            <a:xfrm>
              <a:off x="17483359" y="36465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5" name="object 12815"/>
            <p:cNvSpPr/>
            <p:nvPr/>
          </p:nvSpPr>
          <p:spPr>
            <a:xfrm>
              <a:off x="17497734" y="3646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6" name="object 12816"/>
            <p:cNvSpPr/>
            <p:nvPr/>
          </p:nvSpPr>
          <p:spPr>
            <a:xfrm>
              <a:off x="17500594" y="36580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7" name="object 12817"/>
            <p:cNvSpPr/>
            <p:nvPr/>
          </p:nvSpPr>
          <p:spPr>
            <a:xfrm>
              <a:off x="17500594" y="3675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8" name="object 12818"/>
            <p:cNvSpPr/>
            <p:nvPr/>
          </p:nvSpPr>
          <p:spPr>
            <a:xfrm>
              <a:off x="17500594" y="36925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9" name="object 12819"/>
            <p:cNvSpPr/>
            <p:nvPr/>
          </p:nvSpPr>
          <p:spPr>
            <a:xfrm>
              <a:off x="17500594" y="37098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0" name="object 12820"/>
            <p:cNvSpPr/>
            <p:nvPr/>
          </p:nvSpPr>
          <p:spPr>
            <a:xfrm>
              <a:off x="17500594" y="3727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1" name="object 12821"/>
            <p:cNvSpPr/>
            <p:nvPr/>
          </p:nvSpPr>
          <p:spPr>
            <a:xfrm>
              <a:off x="17500594" y="374431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2" name="object 12822"/>
            <p:cNvSpPr/>
            <p:nvPr/>
          </p:nvSpPr>
          <p:spPr>
            <a:xfrm>
              <a:off x="17500594" y="37615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3" name="object 12823"/>
            <p:cNvSpPr/>
            <p:nvPr/>
          </p:nvSpPr>
          <p:spPr>
            <a:xfrm>
              <a:off x="17500594" y="37788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4" name="object 12824"/>
            <p:cNvSpPr/>
            <p:nvPr/>
          </p:nvSpPr>
          <p:spPr>
            <a:xfrm>
              <a:off x="17500594" y="3796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5" name="object 12825"/>
            <p:cNvSpPr/>
            <p:nvPr/>
          </p:nvSpPr>
          <p:spPr>
            <a:xfrm>
              <a:off x="17500594" y="38133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6" name="object 12826"/>
            <p:cNvSpPr/>
            <p:nvPr/>
          </p:nvSpPr>
          <p:spPr>
            <a:xfrm>
              <a:off x="17500594" y="38305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7" name="object 12827"/>
            <p:cNvSpPr/>
            <p:nvPr/>
          </p:nvSpPr>
          <p:spPr>
            <a:xfrm>
              <a:off x="17500594" y="38478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8" name="object 12828"/>
            <p:cNvSpPr/>
            <p:nvPr/>
          </p:nvSpPr>
          <p:spPr>
            <a:xfrm>
              <a:off x="17500594" y="38650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9" name="object 12829"/>
            <p:cNvSpPr/>
            <p:nvPr/>
          </p:nvSpPr>
          <p:spPr>
            <a:xfrm>
              <a:off x="17500594" y="3882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0" name="object 12830"/>
            <p:cNvSpPr/>
            <p:nvPr/>
          </p:nvSpPr>
          <p:spPr>
            <a:xfrm>
              <a:off x="17500594" y="3899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1" name="object 12831"/>
            <p:cNvSpPr/>
            <p:nvPr/>
          </p:nvSpPr>
          <p:spPr>
            <a:xfrm>
              <a:off x="17500594" y="39124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2" name="object 12832"/>
            <p:cNvSpPr/>
            <p:nvPr/>
          </p:nvSpPr>
          <p:spPr>
            <a:xfrm>
              <a:off x="17499196" y="3646554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w="0" h="269239">
                  <a:moveTo>
                    <a:pt x="0" y="0"/>
                  </a:moveTo>
                  <a:lnTo>
                    <a:pt x="0" y="2688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3" name="object 12833"/>
            <p:cNvSpPr/>
            <p:nvPr/>
          </p:nvSpPr>
          <p:spPr>
            <a:xfrm>
              <a:off x="17545172" y="3646554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w="0" h="269239">
                  <a:moveTo>
                    <a:pt x="0" y="0"/>
                  </a:moveTo>
                  <a:lnTo>
                    <a:pt x="0" y="2688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4" name="object 12834"/>
            <p:cNvSpPr/>
            <p:nvPr/>
          </p:nvSpPr>
          <p:spPr>
            <a:xfrm>
              <a:off x="17779486" y="37112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5" name="object 12835"/>
            <p:cNvSpPr/>
            <p:nvPr/>
          </p:nvSpPr>
          <p:spPr>
            <a:xfrm>
              <a:off x="17779486" y="3711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6" name="object 12836"/>
            <p:cNvSpPr/>
            <p:nvPr/>
          </p:nvSpPr>
          <p:spPr>
            <a:xfrm>
              <a:off x="17790985" y="3711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7" name="object 12837"/>
            <p:cNvSpPr/>
            <p:nvPr/>
          </p:nvSpPr>
          <p:spPr>
            <a:xfrm>
              <a:off x="17802492" y="3711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8" name="object 12838"/>
            <p:cNvSpPr/>
            <p:nvPr/>
          </p:nvSpPr>
          <p:spPr>
            <a:xfrm>
              <a:off x="17806790" y="37112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9" name="object 12839"/>
            <p:cNvSpPr/>
            <p:nvPr/>
          </p:nvSpPr>
          <p:spPr>
            <a:xfrm>
              <a:off x="17803919" y="371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0" name="object 12840"/>
            <p:cNvSpPr/>
            <p:nvPr/>
          </p:nvSpPr>
          <p:spPr>
            <a:xfrm>
              <a:off x="17792403" y="371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1" name="object 12841"/>
            <p:cNvSpPr/>
            <p:nvPr/>
          </p:nvSpPr>
          <p:spPr>
            <a:xfrm>
              <a:off x="17780913" y="371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2" name="object 12842"/>
            <p:cNvSpPr/>
            <p:nvPr/>
          </p:nvSpPr>
          <p:spPr>
            <a:xfrm>
              <a:off x="17779498" y="3715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3" name="object 12843"/>
            <p:cNvSpPr/>
            <p:nvPr/>
          </p:nvSpPr>
          <p:spPr>
            <a:xfrm>
              <a:off x="17795309" y="3715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4" name="object 12844"/>
            <p:cNvSpPr/>
            <p:nvPr/>
          </p:nvSpPr>
          <p:spPr>
            <a:xfrm>
              <a:off x="17795309" y="37054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5" name="object 12845"/>
            <p:cNvSpPr/>
            <p:nvPr/>
          </p:nvSpPr>
          <p:spPr>
            <a:xfrm>
              <a:off x="17795309" y="3705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6" name="object 12846"/>
            <p:cNvSpPr/>
            <p:nvPr/>
          </p:nvSpPr>
          <p:spPr>
            <a:xfrm>
              <a:off x="17806790" y="3705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7" name="object 12847"/>
            <p:cNvSpPr/>
            <p:nvPr/>
          </p:nvSpPr>
          <p:spPr>
            <a:xfrm>
              <a:off x="17812529" y="37054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8" name="object 12848"/>
            <p:cNvSpPr/>
            <p:nvPr/>
          </p:nvSpPr>
          <p:spPr>
            <a:xfrm>
              <a:off x="17812529" y="37170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9" name="object 12849"/>
            <p:cNvSpPr/>
            <p:nvPr/>
          </p:nvSpPr>
          <p:spPr>
            <a:xfrm>
              <a:off x="17806780" y="37213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0" name="object 12850"/>
            <p:cNvSpPr/>
            <p:nvPr/>
          </p:nvSpPr>
          <p:spPr>
            <a:xfrm>
              <a:off x="17795305" y="37213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1" name="object 12851"/>
            <p:cNvSpPr/>
            <p:nvPr/>
          </p:nvSpPr>
          <p:spPr>
            <a:xfrm>
              <a:off x="17779486" y="37126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2" name="object 12852"/>
            <p:cNvSpPr/>
            <p:nvPr/>
          </p:nvSpPr>
          <p:spPr>
            <a:xfrm>
              <a:off x="17782378" y="370982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3" name="object 12853"/>
            <p:cNvSpPr/>
            <p:nvPr/>
          </p:nvSpPr>
          <p:spPr>
            <a:xfrm>
              <a:off x="17785246" y="37098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4" name="object 12854"/>
            <p:cNvSpPr/>
            <p:nvPr/>
          </p:nvSpPr>
          <p:spPr>
            <a:xfrm>
              <a:off x="17779466" y="37184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5" name="object 12855"/>
            <p:cNvSpPr/>
            <p:nvPr/>
          </p:nvSpPr>
          <p:spPr>
            <a:xfrm>
              <a:off x="17779486" y="38463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6" name="object 12856"/>
            <p:cNvSpPr/>
            <p:nvPr/>
          </p:nvSpPr>
          <p:spPr>
            <a:xfrm>
              <a:off x="17779486" y="3846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7" name="object 12857"/>
            <p:cNvSpPr/>
            <p:nvPr/>
          </p:nvSpPr>
          <p:spPr>
            <a:xfrm>
              <a:off x="17790985" y="3846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8" name="object 12858"/>
            <p:cNvSpPr/>
            <p:nvPr/>
          </p:nvSpPr>
          <p:spPr>
            <a:xfrm>
              <a:off x="17802492" y="3846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9" name="object 12859"/>
            <p:cNvSpPr/>
            <p:nvPr/>
          </p:nvSpPr>
          <p:spPr>
            <a:xfrm>
              <a:off x="17806790" y="3846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0" name="object 12860"/>
            <p:cNvSpPr/>
            <p:nvPr/>
          </p:nvSpPr>
          <p:spPr>
            <a:xfrm>
              <a:off x="17803919" y="3850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1" name="object 12861"/>
            <p:cNvSpPr/>
            <p:nvPr/>
          </p:nvSpPr>
          <p:spPr>
            <a:xfrm>
              <a:off x="17792403" y="3850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2" name="object 12862"/>
            <p:cNvSpPr/>
            <p:nvPr/>
          </p:nvSpPr>
          <p:spPr>
            <a:xfrm>
              <a:off x="17780913" y="3850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3" name="object 12863"/>
            <p:cNvSpPr/>
            <p:nvPr/>
          </p:nvSpPr>
          <p:spPr>
            <a:xfrm>
              <a:off x="17779498" y="3850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4" name="object 12864"/>
            <p:cNvSpPr/>
            <p:nvPr/>
          </p:nvSpPr>
          <p:spPr>
            <a:xfrm>
              <a:off x="17795309" y="3850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5" name="object 12865"/>
            <p:cNvSpPr/>
            <p:nvPr/>
          </p:nvSpPr>
          <p:spPr>
            <a:xfrm>
              <a:off x="17795309" y="38406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6" name="object 12866"/>
            <p:cNvSpPr/>
            <p:nvPr/>
          </p:nvSpPr>
          <p:spPr>
            <a:xfrm>
              <a:off x="17795309" y="38406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7" name="object 12867"/>
            <p:cNvSpPr/>
            <p:nvPr/>
          </p:nvSpPr>
          <p:spPr>
            <a:xfrm>
              <a:off x="17806790" y="38406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8" name="object 12868"/>
            <p:cNvSpPr/>
            <p:nvPr/>
          </p:nvSpPr>
          <p:spPr>
            <a:xfrm>
              <a:off x="17812529" y="38406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9" name="object 12869"/>
            <p:cNvSpPr/>
            <p:nvPr/>
          </p:nvSpPr>
          <p:spPr>
            <a:xfrm>
              <a:off x="17812529" y="38521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0" name="object 12870"/>
            <p:cNvSpPr/>
            <p:nvPr/>
          </p:nvSpPr>
          <p:spPr>
            <a:xfrm>
              <a:off x="17806780" y="38564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1" name="object 12871"/>
            <p:cNvSpPr/>
            <p:nvPr/>
          </p:nvSpPr>
          <p:spPr>
            <a:xfrm>
              <a:off x="17795305" y="38564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2" name="object 12872"/>
            <p:cNvSpPr/>
            <p:nvPr/>
          </p:nvSpPr>
          <p:spPr>
            <a:xfrm>
              <a:off x="17779486" y="3846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3" name="object 12873"/>
            <p:cNvSpPr/>
            <p:nvPr/>
          </p:nvSpPr>
          <p:spPr>
            <a:xfrm>
              <a:off x="17783791" y="38449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4" name="object 12874"/>
            <p:cNvSpPr/>
            <p:nvPr/>
          </p:nvSpPr>
          <p:spPr>
            <a:xfrm>
              <a:off x="17785246" y="38449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5" name="object 12875"/>
            <p:cNvSpPr/>
            <p:nvPr/>
          </p:nvSpPr>
          <p:spPr>
            <a:xfrm>
              <a:off x="17779498" y="38521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6" name="object 12876"/>
            <p:cNvSpPr/>
            <p:nvPr/>
          </p:nvSpPr>
          <p:spPr>
            <a:xfrm>
              <a:off x="17802492" y="37126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7" name="object 12877"/>
            <p:cNvSpPr/>
            <p:nvPr/>
          </p:nvSpPr>
          <p:spPr>
            <a:xfrm>
              <a:off x="17805386" y="37098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2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8" name="object 12878"/>
            <p:cNvSpPr/>
            <p:nvPr/>
          </p:nvSpPr>
          <p:spPr>
            <a:xfrm>
              <a:off x="17809667" y="37098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9" name="object 12879"/>
            <p:cNvSpPr/>
            <p:nvPr/>
          </p:nvSpPr>
          <p:spPr>
            <a:xfrm>
              <a:off x="17809667" y="37155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0" name="object 12880"/>
            <p:cNvSpPr/>
            <p:nvPr/>
          </p:nvSpPr>
          <p:spPr>
            <a:xfrm>
              <a:off x="17805396" y="37184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2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1" name="object 12881"/>
            <p:cNvSpPr/>
            <p:nvPr/>
          </p:nvSpPr>
          <p:spPr>
            <a:xfrm>
              <a:off x="17802492" y="3846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2" name="object 12882"/>
            <p:cNvSpPr/>
            <p:nvPr/>
          </p:nvSpPr>
          <p:spPr>
            <a:xfrm>
              <a:off x="17806790" y="38449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3" name="object 12883"/>
            <p:cNvSpPr/>
            <p:nvPr/>
          </p:nvSpPr>
          <p:spPr>
            <a:xfrm>
              <a:off x="17809667" y="3844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4" name="object 12884"/>
            <p:cNvSpPr/>
            <p:nvPr/>
          </p:nvSpPr>
          <p:spPr>
            <a:xfrm>
              <a:off x="17802494" y="38521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5" name="object 12885"/>
            <p:cNvSpPr/>
            <p:nvPr/>
          </p:nvSpPr>
          <p:spPr>
            <a:xfrm>
              <a:off x="17188664" y="38463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6" name="object 12886"/>
            <p:cNvSpPr/>
            <p:nvPr/>
          </p:nvSpPr>
          <p:spPr>
            <a:xfrm>
              <a:off x="17188664" y="3846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7" name="object 12887"/>
            <p:cNvSpPr/>
            <p:nvPr/>
          </p:nvSpPr>
          <p:spPr>
            <a:xfrm>
              <a:off x="17200188" y="3846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8" name="object 12888"/>
            <p:cNvSpPr/>
            <p:nvPr/>
          </p:nvSpPr>
          <p:spPr>
            <a:xfrm>
              <a:off x="17211678" y="3846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9" name="object 12889"/>
            <p:cNvSpPr/>
            <p:nvPr/>
          </p:nvSpPr>
          <p:spPr>
            <a:xfrm>
              <a:off x="17215994" y="3846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0" name="object 12890"/>
            <p:cNvSpPr/>
            <p:nvPr/>
          </p:nvSpPr>
          <p:spPr>
            <a:xfrm>
              <a:off x="17213098" y="3850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1" name="object 12891"/>
            <p:cNvSpPr/>
            <p:nvPr/>
          </p:nvSpPr>
          <p:spPr>
            <a:xfrm>
              <a:off x="17201601" y="3850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2" name="object 12892"/>
            <p:cNvSpPr/>
            <p:nvPr/>
          </p:nvSpPr>
          <p:spPr>
            <a:xfrm>
              <a:off x="17190114" y="38506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3" name="object 12893"/>
            <p:cNvSpPr/>
            <p:nvPr/>
          </p:nvSpPr>
          <p:spPr>
            <a:xfrm>
              <a:off x="17188658" y="38506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4" name="object 12894"/>
            <p:cNvSpPr/>
            <p:nvPr/>
          </p:nvSpPr>
          <p:spPr>
            <a:xfrm>
              <a:off x="17184372" y="3850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5" name="object 12895"/>
            <p:cNvSpPr/>
            <p:nvPr/>
          </p:nvSpPr>
          <p:spPr>
            <a:xfrm>
              <a:off x="17184372" y="38406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6" name="object 12896"/>
            <p:cNvSpPr/>
            <p:nvPr/>
          </p:nvSpPr>
          <p:spPr>
            <a:xfrm>
              <a:off x="17184372" y="38406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7" name="object 12897"/>
            <p:cNvSpPr/>
            <p:nvPr/>
          </p:nvSpPr>
          <p:spPr>
            <a:xfrm>
              <a:off x="17195862" y="38406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8" name="object 12898"/>
            <p:cNvSpPr/>
            <p:nvPr/>
          </p:nvSpPr>
          <p:spPr>
            <a:xfrm>
              <a:off x="17201608" y="38406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9" name="object 12899"/>
            <p:cNvSpPr/>
            <p:nvPr/>
          </p:nvSpPr>
          <p:spPr>
            <a:xfrm>
              <a:off x="17201608" y="38521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0" name="object 12900"/>
            <p:cNvSpPr/>
            <p:nvPr/>
          </p:nvSpPr>
          <p:spPr>
            <a:xfrm>
              <a:off x="17195860" y="38564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1" name="object 12901"/>
            <p:cNvSpPr/>
            <p:nvPr/>
          </p:nvSpPr>
          <p:spPr>
            <a:xfrm>
              <a:off x="17184365" y="385644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2" name="object 12902"/>
            <p:cNvSpPr/>
            <p:nvPr/>
          </p:nvSpPr>
          <p:spPr>
            <a:xfrm>
              <a:off x="17211678" y="3846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3" name="object 12903"/>
            <p:cNvSpPr/>
            <p:nvPr/>
          </p:nvSpPr>
          <p:spPr>
            <a:xfrm>
              <a:off x="17215994" y="38449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4" name="object 12904"/>
            <p:cNvSpPr/>
            <p:nvPr/>
          </p:nvSpPr>
          <p:spPr>
            <a:xfrm>
              <a:off x="17218879" y="3844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5" name="object 12905"/>
            <p:cNvSpPr/>
            <p:nvPr/>
          </p:nvSpPr>
          <p:spPr>
            <a:xfrm>
              <a:off x="17211666" y="38521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6" name="object 12906"/>
            <p:cNvSpPr/>
            <p:nvPr/>
          </p:nvSpPr>
          <p:spPr>
            <a:xfrm>
              <a:off x="17188664" y="37112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7" name="object 12907"/>
            <p:cNvSpPr/>
            <p:nvPr/>
          </p:nvSpPr>
          <p:spPr>
            <a:xfrm>
              <a:off x="17188664" y="3711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8" name="object 12908"/>
            <p:cNvSpPr/>
            <p:nvPr/>
          </p:nvSpPr>
          <p:spPr>
            <a:xfrm>
              <a:off x="17200188" y="3711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9" name="object 12909"/>
            <p:cNvSpPr/>
            <p:nvPr/>
          </p:nvSpPr>
          <p:spPr>
            <a:xfrm>
              <a:off x="17211678" y="37112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0" name="object 12910"/>
            <p:cNvSpPr/>
            <p:nvPr/>
          </p:nvSpPr>
          <p:spPr>
            <a:xfrm>
              <a:off x="17215994" y="37112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1" name="object 12911"/>
            <p:cNvSpPr/>
            <p:nvPr/>
          </p:nvSpPr>
          <p:spPr>
            <a:xfrm>
              <a:off x="17213098" y="371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2" name="object 12912"/>
            <p:cNvSpPr/>
            <p:nvPr/>
          </p:nvSpPr>
          <p:spPr>
            <a:xfrm>
              <a:off x="17201601" y="371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3" name="object 12913"/>
            <p:cNvSpPr/>
            <p:nvPr/>
          </p:nvSpPr>
          <p:spPr>
            <a:xfrm>
              <a:off x="17190114" y="371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4" name="object 12914"/>
            <p:cNvSpPr/>
            <p:nvPr/>
          </p:nvSpPr>
          <p:spPr>
            <a:xfrm>
              <a:off x="17188658" y="3715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5" name="object 12915"/>
            <p:cNvSpPr/>
            <p:nvPr/>
          </p:nvSpPr>
          <p:spPr>
            <a:xfrm>
              <a:off x="17184372" y="3715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6" name="object 12916"/>
            <p:cNvSpPr/>
            <p:nvPr/>
          </p:nvSpPr>
          <p:spPr>
            <a:xfrm>
              <a:off x="17184372" y="37054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7" name="object 12917"/>
            <p:cNvSpPr/>
            <p:nvPr/>
          </p:nvSpPr>
          <p:spPr>
            <a:xfrm>
              <a:off x="17184372" y="3705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8" name="object 12918"/>
            <p:cNvSpPr/>
            <p:nvPr/>
          </p:nvSpPr>
          <p:spPr>
            <a:xfrm>
              <a:off x="17195862" y="3705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9" name="object 12919"/>
            <p:cNvSpPr/>
            <p:nvPr/>
          </p:nvSpPr>
          <p:spPr>
            <a:xfrm>
              <a:off x="17201608" y="37054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0" name="object 12920"/>
            <p:cNvSpPr/>
            <p:nvPr/>
          </p:nvSpPr>
          <p:spPr>
            <a:xfrm>
              <a:off x="17201608" y="37170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1" name="object 12921"/>
            <p:cNvSpPr/>
            <p:nvPr/>
          </p:nvSpPr>
          <p:spPr>
            <a:xfrm>
              <a:off x="17195860" y="37213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2" name="object 12922"/>
            <p:cNvSpPr/>
            <p:nvPr/>
          </p:nvSpPr>
          <p:spPr>
            <a:xfrm>
              <a:off x="17184365" y="37213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3" name="object 12923"/>
            <p:cNvSpPr/>
            <p:nvPr/>
          </p:nvSpPr>
          <p:spPr>
            <a:xfrm>
              <a:off x="17211678" y="37126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4" name="object 12924"/>
            <p:cNvSpPr/>
            <p:nvPr/>
          </p:nvSpPr>
          <p:spPr>
            <a:xfrm>
              <a:off x="17214539" y="37098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5" name="object 12925"/>
            <p:cNvSpPr/>
            <p:nvPr/>
          </p:nvSpPr>
          <p:spPr>
            <a:xfrm>
              <a:off x="17218879" y="37098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6" name="object 12926"/>
            <p:cNvSpPr/>
            <p:nvPr/>
          </p:nvSpPr>
          <p:spPr>
            <a:xfrm>
              <a:off x="17218879" y="37155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7" name="object 12927"/>
            <p:cNvSpPr/>
            <p:nvPr/>
          </p:nvSpPr>
          <p:spPr>
            <a:xfrm>
              <a:off x="17214543" y="37184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8" name="object 12928"/>
            <p:cNvSpPr/>
            <p:nvPr/>
          </p:nvSpPr>
          <p:spPr>
            <a:xfrm>
              <a:off x="17188664" y="38463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9" name="object 12929"/>
            <p:cNvSpPr/>
            <p:nvPr/>
          </p:nvSpPr>
          <p:spPr>
            <a:xfrm>
              <a:off x="17192986" y="38449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0" name="object 12930"/>
            <p:cNvSpPr/>
            <p:nvPr/>
          </p:nvSpPr>
          <p:spPr>
            <a:xfrm>
              <a:off x="17194402" y="38449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1" name="object 12931"/>
            <p:cNvSpPr/>
            <p:nvPr/>
          </p:nvSpPr>
          <p:spPr>
            <a:xfrm>
              <a:off x="17188658" y="38521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2" name="object 12932"/>
            <p:cNvSpPr/>
            <p:nvPr/>
          </p:nvSpPr>
          <p:spPr>
            <a:xfrm>
              <a:off x="17188664" y="37126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3" name="object 12933"/>
            <p:cNvSpPr/>
            <p:nvPr/>
          </p:nvSpPr>
          <p:spPr>
            <a:xfrm>
              <a:off x="17191538" y="370982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4" name="object 12934"/>
            <p:cNvSpPr/>
            <p:nvPr/>
          </p:nvSpPr>
          <p:spPr>
            <a:xfrm>
              <a:off x="17194402" y="37098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5" name="object 12935"/>
            <p:cNvSpPr/>
            <p:nvPr/>
          </p:nvSpPr>
          <p:spPr>
            <a:xfrm>
              <a:off x="17188653" y="37184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6" name="object 12936"/>
            <p:cNvSpPr/>
            <p:nvPr/>
          </p:nvSpPr>
          <p:spPr>
            <a:xfrm>
              <a:off x="17638239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7" name="object 12937"/>
            <p:cNvSpPr/>
            <p:nvPr/>
          </p:nvSpPr>
          <p:spPr>
            <a:xfrm>
              <a:off x="1765981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8" name="object 12938"/>
            <p:cNvSpPr/>
            <p:nvPr/>
          </p:nvSpPr>
          <p:spPr>
            <a:xfrm>
              <a:off x="1768278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9" name="object 12939"/>
            <p:cNvSpPr/>
            <p:nvPr/>
          </p:nvSpPr>
          <p:spPr>
            <a:xfrm>
              <a:off x="17704386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0" name="object 12940"/>
            <p:cNvSpPr/>
            <p:nvPr/>
          </p:nvSpPr>
          <p:spPr>
            <a:xfrm>
              <a:off x="17727375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1" name="object 12941"/>
            <p:cNvSpPr/>
            <p:nvPr/>
          </p:nvSpPr>
          <p:spPr>
            <a:xfrm>
              <a:off x="1774892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2" name="object 12942"/>
            <p:cNvSpPr/>
            <p:nvPr/>
          </p:nvSpPr>
          <p:spPr>
            <a:xfrm>
              <a:off x="17770500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3" name="object 12943"/>
            <p:cNvSpPr/>
            <p:nvPr/>
          </p:nvSpPr>
          <p:spPr>
            <a:xfrm>
              <a:off x="17793496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4" name="object 12944"/>
            <p:cNvSpPr/>
            <p:nvPr/>
          </p:nvSpPr>
          <p:spPr>
            <a:xfrm>
              <a:off x="17815072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5" name="object 12945"/>
            <p:cNvSpPr/>
            <p:nvPr/>
          </p:nvSpPr>
          <p:spPr>
            <a:xfrm>
              <a:off x="1783661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6" name="object 12946"/>
            <p:cNvSpPr/>
            <p:nvPr/>
          </p:nvSpPr>
          <p:spPr>
            <a:xfrm>
              <a:off x="17859616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7" name="object 12947"/>
            <p:cNvSpPr/>
            <p:nvPr/>
          </p:nvSpPr>
          <p:spPr>
            <a:xfrm>
              <a:off x="17881193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8" name="object 12948"/>
            <p:cNvSpPr/>
            <p:nvPr/>
          </p:nvSpPr>
          <p:spPr>
            <a:xfrm>
              <a:off x="17902754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9" name="object 12949"/>
            <p:cNvSpPr/>
            <p:nvPr/>
          </p:nvSpPr>
          <p:spPr>
            <a:xfrm>
              <a:off x="17925783" y="304031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0" name="object 12950"/>
            <p:cNvSpPr/>
            <p:nvPr/>
          </p:nvSpPr>
          <p:spPr>
            <a:xfrm>
              <a:off x="17947314" y="303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27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1" name="object 12951"/>
            <p:cNvSpPr/>
            <p:nvPr/>
          </p:nvSpPr>
          <p:spPr>
            <a:xfrm>
              <a:off x="17617054" y="3036511"/>
              <a:ext cx="340995" cy="4445"/>
            </a:xfrm>
            <a:custGeom>
              <a:avLst/>
              <a:gdLst/>
              <a:ahLst/>
              <a:cxnLst/>
              <a:rect l="l" t="t" r="r" b="b"/>
              <a:pathLst>
                <a:path w="340994" h="4444">
                  <a:moveTo>
                    <a:pt x="0" y="0"/>
                  </a:moveTo>
                  <a:lnTo>
                    <a:pt x="25527" y="0"/>
                  </a:lnTo>
                </a:path>
                <a:path w="340994" h="4444">
                  <a:moveTo>
                    <a:pt x="190056" y="0"/>
                  </a:moveTo>
                  <a:lnTo>
                    <a:pt x="340691" y="0"/>
                  </a:lnTo>
                </a:path>
                <a:path w="340994" h="4444">
                  <a:moveTo>
                    <a:pt x="0" y="3884"/>
                  </a:moveTo>
                  <a:lnTo>
                    <a:pt x="25527" y="3884"/>
                  </a:lnTo>
                </a:path>
                <a:path w="340994" h="4444">
                  <a:moveTo>
                    <a:pt x="190056" y="3884"/>
                  </a:moveTo>
                  <a:lnTo>
                    <a:pt x="340691" y="38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2" name="object 12952"/>
            <p:cNvSpPr/>
            <p:nvPr/>
          </p:nvSpPr>
          <p:spPr>
            <a:xfrm>
              <a:off x="17642928" y="3065824"/>
              <a:ext cx="289560" cy="0"/>
            </a:xfrm>
            <a:custGeom>
              <a:avLst/>
              <a:gdLst/>
              <a:ahLst/>
              <a:cxnLst/>
              <a:rect l="l" t="t" r="r" b="b"/>
              <a:pathLst>
                <a:path w="289559" h="0">
                  <a:moveTo>
                    <a:pt x="0" y="0"/>
                  </a:moveTo>
                  <a:lnTo>
                    <a:pt x="288965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953" name="object 1295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839151" y="5419437"/>
              <a:ext cx="305335" cy="144341"/>
            </a:xfrm>
            <a:prstGeom prst="rect">
              <a:avLst/>
            </a:prstGeom>
          </p:spPr>
        </p:pic>
        <p:sp>
          <p:nvSpPr>
            <p:cNvPr id="12954" name="object 12954"/>
            <p:cNvSpPr/>
            <p:nvPr/>
          </p:nvSpPr>
          <p:spPr>
            <a:xfrm>
              <a:off x="9843047" y="5502381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 h="0">
                  <a:moveTo>
                    <a:pt x="27167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5" name="object 12955"/>
            <p:cNvSpPr/>
            <p:nvPr/>
          </p:nvSpPr>
          <p:spPr>
            <a:xfrm>
              <a:off x="9868900" y="5476511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5824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6" name="object 12956"/>
            <p:cNvSpPr/>
            <p:nvPr/>
          </p:nvSpPr>
          <p:spPr>
            <a:xfrm>
              <a:off x="10114725" y="572663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7" name="object 12957"/>
            <p:cNvSpPr/>
            <p:nvPr/>
          </p:nvSpPr>
          <p:spPr>
            <a:xfrm>
              <a:off x="10114728" y="555989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8" name="object 12958"/>
            <p:cNvSpPr/>
            <p:nvPr/>
          </p:nvSpPr>
          <p:spPr>
            <a:xfrm>
              <a:off x="17642913" y="3543068"/>
              <a:ext cx="289560" cy="34925"/>
            </a:xfrm>
            <a:custGeom>
              <a:avLst/>
              <a:gdLst/>
              <a:ahLst/>
              <a:cxnLst/>
              <a:rect l="l" t="t" r="r" b="b"/>
              <a:pathLst>
                <a:path w="289559" h="34925">
                  <a:moveTo>
                    <a:pt x="288965" y="0"/>
                  </a:moveTo>
                  <a:lnTo>
                    <a:pt x="288965" y="34501"/>
                  </a:lnTo>
                  <a:lnTo>
                    <a:pt x="0" y="34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9" name="object 12959"/>
            <p:cNvSpPr/>
            <p:nvPr/>
          </p:nvSpPr>
          <p:spPr>
            <a:xfrm>
              <a:off x="17602325" y="304749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0" name="object 12960"/>
            <p:cNvSpPr/>
            <p:nvPr/>
          </p:nvSpPr>
          <p:spPr>
            <a:xfrm>
              <a:off x="17616692" y="3038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2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1" name="object 12961"/>
            <p:cNvSpPr/>
            <p:nvPr/>
          </p:nvSpPr>
          <p:spPr>
            <a:xfrm>
              <a:off x="17601223" y="303994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2" name="object 12962"/>
            <p:cNvSpPr/>
            <p:nvPr/>
          </p:nvSpPr>
          <p:spPr>
            <a:xfrm>
              <a:off x="17601223" y="3039930"/>
              <a:ext cx="15875" cy="26034"/>
            </a:xfrm>
            <a:custGeom>
              <a:avLst/>
              <a:gdLst/>
              <a:ahLst/>
              <a:cxnLst/>
              <a:rect l="l" t="t" r="r" b="b"/>
              <a:pathLst>
                <a:path w="15875" h="26035">
                  <a:moveTo>
                    <a:pt x="0" y="25894"/>
                  </a:moveTo>
                  <a:lnTo>
                    <a:pt x="15821" y="25894"/>
                  </a:lnTo>
                </a:path>
                <a:path w="15875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3" name="object 12963"/>
            <p:cNvSpPr/>
            <p:nvPr/>
          </p:nvSpPr>
          <p:spPr>
            <a:xfrm>
              <a:off x="16520214" y="509843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97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4" name="object 12964"/>
            <p:cNvSpPr/>
            <p:nvPr/>
          </p:nvSpPr>
          <p:spPr>
            <a:xfrm>
              <a:off x="16520225" y="50768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5" name="object 12965"/>
            <p:cNvSpPr/>
            <p:nvPr/>
          </p:nvSpPr>
          <p:spPr>
            <a:xfrm>
              <a:off x="16520225" y="50538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6" name="object 12966"/>
            <p:cNvSpPr/>
            <p:nvPr/>
          </p:nvSpPr>
          <p:spPr>
            <a:xfrm>
              <a:off x="16520225" y="50323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7" name="object 12967"/>
            <p:cNvSpPr/>
            <p:nvPr/>
          </p:nvSpPr>
          <p:spPr>
            <a:xfrm>
              <a:off x="16520225" y="50107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8" name="object 12968"/>
            <p:cNvSpPr/>
            <p:nvPr/>
          </p:nvSpPr>
          <p:spPr>
            <a:xfrm>
              <a:off x="16520225" y="498775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9" name="object 12969"/>
            <p:cNvSpPr/>
            <p:nvPr/>
          </p:nvSpPr>
          <p:spPr>
            <a:xfrm>
              <a:off x="16520225" y="49661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0" name="object 12970"/>
            <p:cNvSpPr/>
            <p:nvPr/>
          </p:nvSpPr>
          <p:spPr>
            <a:xfrm>
              <a:off x="16520225" y="49432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1" name="object 12971"/>
            <p:cNvSpPr/>
            <p:nvPr/>
          </p:nvSpPr>
          <p:spPr>
            <a:xfrm>
              <a:off x="16520225" y="49216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2" name="object 12972"/>
            <p:cNvSpPr/>
            <p:nvPr/>
          </p:nvSpPr>
          <p:spPr>
            <a:xfrm>
              <a:off x="16520225" y="49000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3" name="object 12973"/>
            <p:cNvSpPr/>
            <p:nvPr/>
          </p:nvSpPr>
          <p:spPr>
            <a:xfrm>
              <a:off x="16520225" y="48770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4" name="object 12974"/>
            <p:cNvSpPr/>
            <p:nvPr/>
          </p:nvSpPr>
          <p:spPr>
            <a:xfrm>
              <a:off x="16520225" y="48555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5" name="object 12975"/>
            <p:cNvSpPr/>
            <p:nvPr/>
          </p:nvSpPr>
          <p:spPr>
            <a:xfrm>
              <a:off x="16520225" y="48339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6" name="object 12976"/>
            <p:cNvSpPr/>
            <p:nvPr/>
          </p:nvSpPr>
          <p:spPr>
            <a:xfrm>
              <a:off x="16520225" y="48109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7" name="object 12977"/>
            <p:cNvSpPr/>
            <p:nvPr/>
          </p:nvSpPr>
          <p:spPr>
            <a:xfrm>
              <a:off x="16520225" y="47893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8" name="object 12978"/>
            <p:cNvSpPr/>
            <p:nvPr/>
          </p:nvSpPr>
          <p:spPr>
            <a:xfrm>
              <a:off x="16520225" y="47678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9" name="object 12979"/>
            <p:cNvSpPr/>
            <p:nvPr/>
          </p:nvSpPr>
          <p:spPr>
            <a:xfrm>
              <a:off x="16520225" y="47448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0" name="object 12980"/>
            <p:cNvSpPr/>
            <p:nvPr/>
          </p:nvSpPr>
          <p:spPr>
            <a:xfrm>
              <a:off x="16520225" y="472326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1" name="object 12981"/>
            <p:cNvSpPr/>
            <p:nvPr/>
          </p:nvSpPr>
          <p:spPr>
            <a:xfrm>
              <a:off x="16520225" y="47016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2" name="object 12982"/>
            <p:cNvSpPr/>
            <p:nvPr/>
          </p:nvSpPr>
          <p:spPr>
            <a:xfrm>
              <a:off x="16520225" y="46786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3" name="object 12983"/>
            <p:cNvSpPr/>
            <p:nvPr/>
          </p:nvSpPr>
          <p:spPr>
            <a:xfrm>
              <a:off x="16520225" y="46571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4" name="object 12984"/>
            <p:cNvSpPr/>
            <p:nvPr/>
          </p:nvSpPr>
          <p:spPr>
            <a:xfrm>
              <a:off x="16520225" y="46341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5" name="object 12985"/>
            <p:cNvSpPr/>
            <p:nvPr/>
          </p:nvSpPr>
          <p:spPr>
            <a:xfrm>
              <a:off x="16520225" y="461257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6" name="object 12986"/>
            <p:cNvSpPr/>
            <p:nvPr/>
          </p:nvSpPr>
          <p:spPr>
            <a:xfrm>
              <a:off x="16520225" y="45910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7" name="object 12987"/>
            <p:cNvSpPr/>
            <p:nvPr/>
          </p:nvSpPr>
          <p:spPr>
            <a:xfrm>
              <a:off x="16520225" y="45680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8" name="object 12988"/>
            <p:cNvSpPr/>
            <p:nvPr/>
          </p:nvSpPr>
          <p:spPr>
            <a:xfrm>
              <a:off x="16520225" y="45464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9" name="object 12989"/>
            <p:cNvSpPr/>
            <p:nvPr/>
          </p:nvSpPr>
          <p:spPr>
            <a:xfrm>
              <a:off x="16520225" y="45248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0" name="object 12990"/>
            <p:cNvSpPr/>
            <p:nvPr/>
          </p:nvSpPr>
          <p:spPr>
            <a:xfrm>
              <a:off x="16520225" y="45018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1" name="object 12991"/>
            <p:cNvSpPr/>
            <p:nvPr/>
          </p:nvSpPr>
          <p:spPr>
            <a:xfrm>
              <a:off x="16520225" y="44803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2" name="object 12992"/>
            <p:cNvSpPr/>
            <p:nvPr/>
          </p:nvSpPr>
          <p:spPr>
            <a:xfrm>
              <a:off x="16520225" y="44587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3" name="object 12993"/>
            <p:cNvSpPr/>
            <p:nvPr/>
          </p:nvSpPr>
          <p:spPr>
            <a:xfrm>
              <a:off x="16520225" y="44357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4" name="object 12994"/>
            <p:cNvSpPr/>
            <p:nvPr/>
          </p:nvSpPr>
          <p:spPr>
            <a:xfrm>
              <a:off x="16520225" y="44142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5" name="object 12995"/>
            <p:cNvSpPr/>
            <p:nvPr/>
          </p:nvSpPr>
          <p:spPr>
            <a:xfrm>
              <a:off x="16520225" y="43926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6" name="object 12996"/>
            <p:cNvSpPr/>
            <p:nvPr/>
          </p:nvSpPr>
          <p:spPr>
            <a:xfrm>
              <a:off x="16520225" y="43696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7" name="object 12997"/>
            <p:cNvSpPr/>
            <p:nvPr/>
          </p:nvSpPr>
          <p:spPr>
            <a:xfrm>
              <a:off x="16520225" y="43480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8" name="object 12998"/>
            <p:cNvSpPr/>
            <p:nvPr/>
          </p:nvSpPr>
          <p:spPr>
            <a:xfrm>
              <a:off x="16520225" y="43265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9" name="object 12999"/>
            <p:cNvSpPr/>
            <p:nvPr/>
          </p:nvSpPr>
          <p:spPr>
            <a:xfrm>
              <a:off x="16520225" y="43035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0" name="object 13000"/>
            <p:cNvSpPr/>
            <p:nvPr/>
          </p:nvSpPr>
          <p:spPr>
            <a:xfrm>
              <a:off x="16520225" y="4281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1" name="object 13001"/>
            <p:cNvSpPr/>
            <p:nvPr/>
          </p:nvSpPr>
          <p:spPr>
            <a:xfrm>
              <a:off x="16520225" y="42589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2" name="object 13002"/>
            <p:cNvSpPr/>
            <p:nvPr/>
          </p:nvSpPr>
          <p:spPr>
            <a:xfrm>
              <a:off x="16520225" y="42374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3" name="object 13003"/>
            <p:cNvSpPr/>
            <p:nvPr/>
          </p:nvSpPr>
          <p:spPr>
            <a:xfrm>
              <a:off x="16520225" y="421581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4" name="object 13004"/>
            <p:cNvSpPr/>
            <p:nvPr/>
          </p:nvSpPr>
          <p:spPr>
            <a:xfrm>
              <a:off x="16520225" y="41928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5" name="object 13005"/>
            <p:cNvSpPr/>
            <p:nvPr/>
          </p:nvSpPr>
          <p:spPr>
            <a:xfrm>
              <a:off x="16520225" y="41712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6" name="object 13006"/>
            <p:cNvSpPr/>
            <p:nvPr/>
          </p:nvSpPr>
          <p:spPr>
            <a:xfrm>
              <a:off x="16520225" y="41497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7" name="object 13007"/>
            <p:cNvSpPr/>
            <p:nvPr/>
          </p:nvSpPr>
          <p:spPr>
            <a:xfrm>
              <a:off x="16518795" y="4050506"/>
              <a:ext cx="24765" cy="1064260"/>
            </a:xfrm>
            <a:custGeom>
              <a:avLst/>
              <a:gdLst/>
              <a:ahLst/>
              <a:cxnLst/>
              <a:rect l="l" t="t" r="r" b="b"/>
              <a:pathLst>
                <a:path w="24765" h="1064260">
                  <a:moveTo>
                    <a:pt x="0" y="1063758"/>
                  </a:moveTo>
                  <a:lnTo>
                    <a:pt x="0" y="0"/>
                  </a:lnTo>
                  <a:lnTo>
                    <a:pt x="24428" y="0"/>
                  </a:lnTo>
                  <a:lnTo>
                    <a:pt x="24428" y="1063758"/>
                  </a:lnTo>
                  <a:lnTo>
                    <a:pt x="0" y="1063758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8" name="object 13008"/>
            <p:cNvSpPr/>
            <p:nvPr/>
          </p:nvSpPr>
          <p:spPr>
            <a:xfrm>
              <a:off x="11226978" y="173505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14397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9" name="object 13009"/>
            <p:cNvSpPr/>
            <p:nvPr/>
          </p:nvSpPr>
          <p:spPr>
            <a:xfrm>
              <a:off x="11226987" y="17422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0" name="object 13010"/>
            <p:cNvSpPr/>
            <p:nvPr/>
          </p:nvSpPr>
          <p:spPr>
            <a:xfrm>
              <a:off x="11226987" y="17666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1" name="object 13011"/>
            <p:cNvSpPr/>
            <p:nvPr/>
          </p:nvSpPr>
          <p:spPr>
            <a:xfrm>
              <a:off x="11226987" y="178969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2" name="object 13012"/>
            <p:cNvSpPr/>
            <p:nvPr/>
          </p:nvSpPr>
          <p:spPr>
            <a:xfrm>
              <a:off x="11226987" y="181411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3" name="object 13013"/>
            <p:cNvSpPr/>
            <p:nvPr/>
          </p:nvSpPr>
          <p:spPr>
            <a:xfrm>
              <a:off x="11226987" y="18385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4" name="object 13014"/>
            <p:cNvSpPr/>
            <p:nvPr/>
          </p:nvSpPr>
          <p:spPr>
            <a:xfrm>
              <a:off x="11226987" y="186297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5" name="object 13015"/>
            <p:cNvSpPr/>
            <p:nvPr/>
          </p:nvSpPr>
          <p:spPr>
            <a:xfrm>
              <a:off x="11226987" y="18860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6" name="object 13016"/>
            <p:cNvSpPr/>
            <p:nvPr/>
          </p:nvSpPr>
          <p:spPr>
            <a:xfrm>
              <a:off x="11226987" y="19104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7" name="object 13017"/>
            <p:cNvSpPr/>
            <p:nvPr/>
          </p:nvSpPr>
          <p:spPr>
            <a:xfrm>
              <a:off x="11226987" y="19348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8" name="object 13018"/>
            <p:cNvSpPr/>
            <p:nvPr/>
          </p:nvSpPr>
          <p:spPr>
            <a:xfrm>
              <a:off x="11226987" y="195786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9" name="object 13019"/>
            <p:cNvSpPr/>
            <p:nvPr/>
          </p:nvSpPr>
          <p:spPr>
            <a:xfrm>
              <a:off x="11226987" y="19822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0" name="object 13020"/>
            <p:cNvSpPr/>
            <p:nvPr/>
          </p:nvSpPr>
          <p:spPr>
            <a:xfrm>
              <a:off x="11226987" y="20067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1" name="object 13021"/>
            <p:cNvSpPr/>
            <p:nvPr/>
          </p:nvSpPr>
          <p:spPr>
            <a:xfrm>
              <a:off x="11226987" y="20297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2" name="object 13022"/>
            <p:cNvSpPr/>
            <p:nvPr/>
          </p:nvSpPr>
          <p:spPr>
            <a:xfrm>
              <a:off x="11226987" y="20541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3" name="object 13023"/>
            <p:cNvSpPr/>
            <p:nvPr/>
          </p:nvSpPr>
          <p:spPr>
            <a:xfrm>
              <a:off x="11226987" y="207860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4" name="object 13024"/>
            <p:cNvSpPr/>
            <p:nvPr/>
          </p:nvSpPr>
          <p:spPr>
            <a:xfrm>
              <a:off x="11226987" y="21030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5" name="object 13025"/>
            <p:cNvSpPr/>
            <p:nvPr/>
          </p:nvSpPr>
          <p:spPr>
            <a:xfrm>
              <a:off x="11226987" y="212604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6" name="object 13026"/>
            <p:cNvSpPr/>
            <p:nvPr/>
          </p:nvSpPr>
          <p:spPr>
            <a:xfrm>
              <a:off x="11226987" y="215048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7" name="object 13027"/>
            <p:cNvSpPr/>
            <p:nvPr/>
          </p:nvSpPr>
          <p:spPr>
            <a:xfrm>
              <a:off x="11226987" y="217492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8" name="object 13028"/>
            <p:cNvSpPr/>
            <p:nvPr/>
          </p:nvSpPr>
          <p:spPr>
            <a:xfrm>
              <a:off x="11226987" y="219793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9" name="object 13029"/>
            <p:cNvSpPr/>
            <p:nvPr/>
          </p:nvSpPr>
          <p:spPr>
            <a:xfrm>
              <a:off x="11226987" y="22223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0" name="object 13030"/>
            <p:cNvSpPr/>
            <p:nvPr/>
          </p:nvSpPr>
          <p:spPr>
            <a:xfrm>
              <a:off x="11226987" y="22468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1" name="object 13031"/>
            <p:cNvSpPr/>
            <p:nvPr/>
          </p:nvSpPr>
          <p:spPr>
            <a:xfrm>
              <a:off x="11226987" y="227123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2" name="object 13032"/>
            <p:cNvSpPr/>
            <p:nvPr/>
          </p:nvSpPr>
          <p:spPr>
            <a:xfrm>
              <a:off x="11226987" y="229423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3" name="object 13033"/>
            <p:cNvSpPr/>
            <p:nvPr/>
          </p:nvSpPr>
          <p:spPr>
            <a:xfrm>
              <a:off x="11226987" y="23186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4" name="object 13034"/>
            <p:cNvSpPr/>
            <p:nvPr/>
          </p:nvSpPr>
          <p:spPr>
            <a:xfrm>
              <a:off x="11226987" y="234311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5" name="object 13035"/>
            <p:cNvSpPr/>
            <p:nvPr/>
          </p:nvSpPr>
          <p:spPr>
            <a:xfrm>
              <a:off x="11226987" y="23661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6" name="object 13036"/>
            <p:cNvSpPr/>
            <p:nvPr/>
          </p:nvSpPr>
          <p:spPr>
            <a:xfrm>
              <a:off x="11226987" y="23905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7" name="object 13037"/>
            <p:cNvSpPr/>
            <p:nvPr/>
          </p:nvSpPr>
          <p:spPr>
            <a:xfrm>
              <a:off x="11226987" y="24149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8" name="object 13038"/>
            <p:cNvSpPr/>
            <p:nvPr/>
          </p:nvSpPr>
          <p:spPr>
            <a:xfrm>
              <a:off x="11226987" y="243797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9" name="object 13039"/>
            <p:cNvSpPr/>
            <p:nvPr/>
          </p:nvSpPr>
          <p:spPr>
            <a:xfrm>
              <a:off x="11226987" y="24624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0" name="object 13040"/>
            <p:cNvSpPr/>
            <p:nvPr/>
          </p:nvSpPr>
          <p:spPr>
            <a:xfrm>
              <a:off x="11226987" y="248686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1" name="object 13041"/>
            <p:cNvSpPr/>
            <p:nvPr/>
          </p:nvSpPr>
          <p:spPr>
            <a:xfrm>
              <a:off x="11226987" y="251129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2" name="object 13042"/>
            <p:cNvSpPr/>
            <p:nvPr/>
          </p:nvSpPr>
          <p:spPr>
            <a:xfrm>
              <a:off x="11226987" y="25343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3" name="object 13043"/>
            <p:cNvSpPr/>
            <p:nvPr/>
          </p:nvSpPr>
          <p:spPr>
            <a:xfrm>
              <a:off x="11226987" y="255873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4" name="object 13044"/>
            <p:cNvSpPr/>
            <p:nvPr/>
          </p:nvSpPr>
          <p:spPr>
            <a:xfrm>
              <a:off x="11226987" y="25831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5" name="object 13045"/>
            <p:cNvSpPr/>
            <p:nvPr/>
          </p:nvSpPr>
          <p:spPr>
            <a:xfrm>
              <a:off x="11226987" y="260617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6" name="object 13046"/>
            <p:cNvSpPr/>
            <p:nvPr/>
          </p:nvSpPr>
          <p:spPr>
            <a:xfrm>
              <a:off x="11226987" y="26306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7" name="object 13047"/>
            <p:cNvSpPr/>
            <p:nvPr/>
          </p:nvSpPr>
          <p:spPr>
            <a:xfrm>
              <a:off x="11251436" y="265506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8" name="object 13048"/>
            <p:cNvSpPr/>
            <p:nvPr/>
          </p:nvSpPr>
          <p:spPr>
            <a:xfrm>
              <a:off x="11226996" y="265073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9" name="object 13049"/>
            <p:cNvSpPr/>
            <p:nvPr/>
          </p:nvSpPr>
          <p:spPr>
            <a:xfrm>
              <a:off x="11226987" y="26262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0" name="object 13050"/>
            <p:cNvSpPr/>
            <p:nvPr/>
          </p:nvSpPr>
          <p:spPr>
            <a:xfrm>
              <a:off x="11226987" y="26018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1" name="object 13051"/>
            <p:cNvSpPr/>
            <p:nvPr/>
          </p:nvSpPr>
          <p:spPr>
            <a:xfrm>
              <a:off x="11226987" y="257885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2" name="object 13052"/>
            <p:cNvSpPr/>
            <p:nvPr/>
          </p:nvSpPr>
          <p:spPr>
            <a:xfrm>
              <a:off x="11226987" y="25544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3" name="object 13053"/>
            <p:cNvSpPr/>
            <p:nvPr/>
          </p:nvSpPr>
          <p:spPr>
            <a:xfrm>
              <a:off x="11226987" y="25299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4" name="object 13054"/>
            <p:cNvSpPr/>
            <p:nvPr/>
          </p:nvSpPr>
          <p:spPr>
            <a:xfrm>
              <a:off x="11226987" y="25069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5" name="object 13055"/>
            <p:cNvSpPr/>
            <p:nvPr/>
          </p:nvSpPr>
          <p:spPr>
            <a:xfrm>
              <a:off x="11226987" y="248255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6" name="object 13056"/>
            <p:cNvSpPr/>
            <p:nvPr/>
          </p:nvSpPr>
          <p:spPr>
            <a:xfrm>
              <a:off x="11226987" y="245811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7" name="object 13057"/>
            <p:cNvSpPr/>
            <p:nvPr/>
          </p:nvSpPr>
          <p:spPr>
            <a:xfrm>
              <a:off x="11226987" y="24351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8" name="object 13058"/>
            <p:cNvSpPr/>
            <p:nvPr/>
          </p:nvSpPr>
          <p:spPr>
            <a:xfrm>
              <a:off x="11226987" y="241067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9" name="object 13059"/>
            <p:cNvSpPr/>
            <p:nvPr/>
          </p:nvSpPr>
          <p:spPr>
            <a:xfrm>
              <a:off x="11226987" y="238623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0" name="object 13060"/>
            <p:cNvSpPr/>
            <p:nvPr/>
          </p:nvSpPr>
          <p:spPr>
            <a:xfrm>
              <a:off x="11226987" y="23618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1" name="object 13061"/>
            <p:cNvSpPr/>
            <p:nvPr/>
          </p:nvSpPr>
          <p:spPr>
            <a:xfrm>
              <a:off x="11226987" y="23388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2" name="object 13062"/>
            <p:cNvSpPr/>
            <p:nvPr/>
          </p:nvSpPr>
          <p:spPr>
            <a:xfrm>
              <a:off x="11226987" y="23143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3" name="object 13063"/>
            <p:cNvSpPr/>
            <p:nvPr/>
          </p:nvSpPr>
          <p:spPr>
            <a:xfrm>
              <a:off x="11226987" y="22899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4" name="object 13064"/>
            <p:cNvSpPr/>
            <p:nvPr/>
          </p:nvSpPr>
          <p:spPr>
            <a:xfrm>
              <a:off x="11226987" y="22669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5" name="object 13065"/>
            <p:cNvSpPr/>
            <p:nvPr/>
          </p:nvSpPr>
          <p:spPr>
            <a:xfrm>
              <a:off x="11226987" y="224249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6" name="object 13066"/>
            <p:cNvSpPr/>
            <p:nvPr/>
          </p:nvSpPr>
          <p:spPr>
            <a:xfrm>
              <a:off x="11226987" y="221805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7" name="object 13067"/>
            <p:cNvSpPr/>
            <p:nvPr/>
          </p:nvSpPr>
          <p:spPr>
            <a:xfrm>
              <a:off x="11226987" y="21936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8" name="object 13068"/>
            <p:cNvSpPr/>
            <p:nvPr/>
          </p:nvSpPr>
          <p:spPr>
            <a:xfrm>
              <a:off x="11226987" y="217061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9" name="object 13069"/>
            <p:cNvSpPr/>
            <p:nvPr/>
          </p:nvSpPr>
          <p:spPr>
            <a:xfrm>
              <a:off x="11226987" y="21461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0" name="object 13070"/>
            <p:cNvSpPr/>
            <p:nvPr/>
          </p:nvSpPr>
          <p:spPr>
            <a:xfrm>
              <a:off x="11226987" y="21217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1" name="object 13071"/>
            <p:cNvSpPr/>
            <p:nvPr/>
          </p:nvSpPr>
          <p:spPr>
            <a:xfrm>
              <a:off x="11226987" y="20987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2" name="object 13072"/>
            <p:cNvSpPr/>
            <p:nvPr/>
          </p:nvSpPr>
          <p:spPr>
            <a:xfrm>
              <a:off x="11226987" y="207430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3" name="object 13073"/>
            <p:cNvSpPr/>
            <p:nvPr/>
          </p:nvSpPr>
          <p:spPr>
            <a:xfrm>
              <a:off x="11226987" y="204986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4" name="object 13074"/>
            <p:cNvSpPr/>
            <p:nvPr/>
          </p:nvSpPr>
          <p:spPr>
            <a:xfrm>
              <a:off x="11226987" y="202686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5" name="object 13075"/>
            <p:cNvSpPr/>
            <p:nvPr/>
          </p:nvSpPr>
          <p:spPr>
            <a:xfrm>
              <a:off x="11226987" y="200243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6" name="object 13076"/>
            <p:cNvSpPr/>
            <p:nvPr/>
          </p:nvSpPr>
          <p:spPr>
            <a:xfrm>
              <a:off x="11226987" y="197798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7" name="object 13077"/>
            <p:cNvSpPr/>
            <p:nvPr/>
          </p:nvSpPr>
          <p:spPr>
            <a:xfrm>
              <a:off x="11226987" y="19535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8" name="object 13078"/>
            <p:cNvSpPr/>
            <p:nvPr/>
          </p:nvSpPr>
          <p:spPr>
            <a:xfrm>
              <a:off x="11226987" y="193055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9" name="object 13079"/>
            <p:cNvSpPr/>
            <p:nvPr/>
          </p:nvSpPr>
          <p:spPr>
            <a:xfrm>
              <a:off x="11226987" y="19061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0" name="object 13080"/>
            <p:cNvSpPr/>
            <p:nvPr/>
          </p:nvSpPr>
          <p:spPr>
            <a:xfrm>
              <a:off x="11226987" y="188168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1" name="object 13081"/>
            <p:cNvSpPr/>
            <p:nvPr/>
          </p:nvSpPr>
          <p:spPr>
            <a:xfrm>
              <a:off x="11226987" y="185868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2" name="object 13082"/>
            <p:cNvSpPr/>
            <p:nvPr/>
          </p:nvSpPr>
          <p:spPr>
            <a:xfrm>
              <a:off x="11226987" y="183424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3" name="object 13083"/>
            <p:cNvSpPr/>
            <p:nvPr/>
          </p:nvSpPr>
          <p:spPr>
            <a:xfrm>
              <a:off x="11226987" y="18097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4" name="object 13084"/>
            <p:cNvSpPr/>
            <p:nvPr/>
          </p:nvSpPr>
          <p:spPr>
            <a:xfrm>
              <a:off x="11226987" y="178680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5" name="object 13085"/>
            <p:cNvSpPr/>
            <p:nvPr/>
          </p:nvSpPr>
          <p:spPr>
            <a:xfrm>
              <a:off x="11226987" y="17623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6" name="object 13086"/>
            <p:cNvSpPr/>
            <p:nvPr/>
          </p:nvSpPr>
          <p:spPr>
            <a:xfrm>
              <a:off x="11226987" y="173793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7" name="object 13087"/>
            <p:cNvSpPr/>
            <p:nvPr/>
          </p:nvSpPr>
          <p:spPr>
            <a:xfrm>
              <a:off x="11248588" y="173505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55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8" name="object 13088"/>
            <p:cNvSpPr/>
            <p:nvPr/>
          </p:nvSpPr>
          <p:spPr>
            <a:xfrm>
              <a:off x="11225910" y="173613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9" name="object 13089"/>
            <p:cNvSpPr/>
            <p:nvPr/>
          </p:nvSpPr>
          <p:spPr>
            <a:xfrm>
              <a:off x="11225918" y="1736132"/>
              <a:ext cx="0" cy="929005"/>
            </a:xfrm>
            <a:custGeom>
              <a:avLst/>
              <a:gdLst/>
              <a:ahLst/>
              <a:cxnLst/>
              <a:rect l="l" t="t" r="r" b="b"/>
              <a:pathLst>
                <a:path w="0" h="929005">
                  <a:moveTo>
                    <a:pt x="0" y="928631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0" name="object 13090"/>
            <p:cNvSpPr/>
            <p:nvPr/>
          </p:nvSpPr>
          <p:spPr>
            <a:xfrm>
              <a:off x="11225910" y="1736132"/>
              <a:ext cx="33655" cy="929005"/>
            </a:xfrm>
            <a:custGeom>
              <a:avLst/>
              <a:gdLst/>
              <a:ahLst/>
              <a:cxnLst/>
              <a:rect l="l" t="t" r="r" b="b"/>
              <a:pathLst>
                <a:path w="33654" h="929005">
                  <a:moveTo>
                    <a:pt x="33077" y="928631"/>
                  </a:moveTo>
                  <a:lnTo>
                    <a:pt x="33077" y="0"/>
                  </a:lnTo>
                </a:path>
                <a:path w="33654" h="929005">
                  <a:moveTo>
                    <a:pt x="33077" y="928631"/>
                  </a:moveTo>
                  <a:lnTo>
                    <a:pt x="0" y="92863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1" name="object 13091"/>
            <p:cNvSpPr/>
            <p:nvPr/>
          </p:nvSpPr>
          <p:spPr>
            <a:xfrm>
              <a:off x="9097000" y="47347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2" name="object 13092"/>
            <p:cNvSpPr/>
            <p:nvPr/>
          </p:nvSpPr>
          <p:spPr>
            <a:xfrm>
              <a:off x="9097000" y="47520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3" name="object 13093"/>
            <p:cNvSpPr/>
            <p:nvPr/>
          </p:nvSpPr>
          <p:spPr>
            <a:xfrm>
              <a:off x="9097000" y="47692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4" name="object 13094"/>
            <p:cNvSpPr/>
            <p:nvPr/>
          </p:nvSpPr>
          <p:spPr>
            <a:xfrm>
              <a:off x="9097000" y="47865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5" name="object 13095"/>
            <p:cNvSpPr/>
            <p:nvPr/>
          </p:nvSpPr>
          <p:spPr>
            <a:xfrm>
              <a:off x="9097000" y="48037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6" name="object 13096"/>
            <p:cNvSpPr/>
            <p:nvPr/>
          </p:nvSpPr>
          <p:spPr>
            <a:xfrm>
              <a:off x="9097000" y="4821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7" name="object 13097"/>
            <p:cNvSpPr/>
            <p:nvPr/>
          </p:nvSpPr>
          <p:spPr>
            <a:xfrm>
              <a:off x="9097000" y="48325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8" name="object 13098"/>
            <p:cNvSpPr/>
            <p:nvPr/>
          </p:nvSpPr>
          <p:spPr>
            <a:xfrm>
              <a:off x="8786109" y="504561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9" name="object 13099"/>
            <p:cNvSpPr/>
            <p:nvPr/>
          </p:nvSpPr>
          <p:spPr>
            <a:xfrm>
              <a:off x="8786119" y="50240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0" name="object 13100"/>
            <p:cNvSpPr/>
            <p:nvPr/>
          </p:nvSpPr>
          <p:spPr>
            <a:xfrm>
              <a:off x="8786119" y="50024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1" name="object 13101"/>
            <p:cNvSpPr/>
            <p:nvPr/>
          </p:nvSpPr>
          <p:spPr>
            <a:xfrm>
              <a:off x="8786119" y="49794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2" name="object 13102"/>
            <p:cNvSpPr/>
            <p:nvPr/>
          </p:nvSpPr>
          <p:spPr>
            <a:xfrm>
              <a:off x="8786119" y="49579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3" name="object 13103"/>
            <p:cNvSpPr/>
            <p:nvPr/>
          </p:nvSpPr>
          <p:spPr>
            <a:xfrm>
              <a:off x="8786119" y="493493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4" name="object 13104"/>
            <p:cNvSpPr/>
            <p:nvPr/>
          </p:nvSpPr>
          <p:spPr>
            <a:xfrm>
              <a:off x="8786119" y="491336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5" name="object 13105"/>
            <p:cNvSpPr/>
            <p:nvPr/>
          </p:nvSpPr>
          <p:spPr>
            <a:xfrm>
              <a:off x="8786119" y="48918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6" name="object 13106"/>
            <p:cNvSpPr/>
            <p:nvPr/>
          </p:nvSpPr>
          <p:spPr>
            <a:xfrm>
              <a:off x="8786119" y="48688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7" name="object 13107"/>
            <p:cNvSpPr/>
            <p:nvPr/>
          </p:nvSpPr>
          <p:spPr>
            <a:xfrm>
              <a:off x="8786119" y="484724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8" name="object 13108"/>
            <p:cNvSpPr/>
            <p:nvPr/>
          </p:nvSpPr>
          <p:spPr>
            <a:xfrm>
              <a:off x="8786119" y="48256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9" name="object 13109"/>
            <p:cNvSpPr/>
            <p:nvPr/>
          </p:nvSpPr>
          <p:spPr>
            <a:xfrm>
              <a:off x="8786119" y="48026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0" name="object 13110"/>
            <p:cNvSpPr/>
            <p:nvPr/>
          </p:nvSpPr>
          <p:spPr>
            <a:xfrm>
              <a:off x="8786119" y="47811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1" name="object 13111"/>
            <p:cNvSpPr/>
            <p:nvPr/>
          </p:nvSpPr>
          <p:spPr>
            <a:xfrm>
              <a:off x="8786119" y="47595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2" name="object 13112"/>
            <p:cNvSpPr/>
            <p:nvPr/>
          </p:nvSpPr>
          <p:spPr>
            <a:xfrm>
              <a:off x="8786119" y="47365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3" name="object 13113"/>
            <p:cNvSpPr/>
            <p:nvPr/>
          </p:nvSpPr>
          <p:spPr>
            <a:xfrm>
              <a:off x="8786119" y="471499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4" name="object 13114"/>
            <p:cNvSpPr/>
            <p:nvPr/>
          </p:nvSpPr>
          <p:spPr>
            <a:xfrm>
              <a:off x="8786119" y="46934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5" name="object 13115"/>
            <p:cNvSpPr/>
            <p:nvPr/>
          </p:nvSpPr>
          <p:spPr>
            <a:xfrm>
              <a:off x="8786119" y="467042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6" name="object 13116"/>
            <p:cNvSpPr/>
            <p:nvPr/>
          </p:nvSpPr>
          <p:spPr>
            <a:xfrm>
              <a:off x="8785049" y="505964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18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7" name="object 13117"/>
            <p:cNvSpPr/>
            <p:nvPr/>
          </p:nvSpPr>
          <p:spPr>
            <a:xfrm>
              <a:off x="8809487" y="4684443"/>
              <a:ext cx="0" cy="375285"/>
            </a:xfrm>
            <a:custGeom>
              <a:avLst/>
              <a:gdLst/>
              <a:ahLst/>
              <a:cxnLst/>
              <a:rect l="l" t="t" r="r" b="b"/>
              <a:pathLst>
                <a:path w="0" h="375285">
                  <a:moveTo>
                    <a:pt x="0" y="0"/>
                  </a:moveTo>
                  <a:lnTo>
                    <a:pt x="0" y="375192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8" name="object 13118"/>
            <p:cNvSpPr/>
            <p:nvPr/>
          </p:nvSpPr>
          <p:spPr>
            <a:xfrm>
              <a:off x="8785049" y="4659997"/>
              <a:ext cx="0" cy="400050"/>
            </a:xfrm>
            <a:custGeom>
              <a:avLst/>
              <a:gdLst/>
              <a:ahLst/>
              <a:cxnLst/>
              <a:rect l="l" t="t" r="r" b="b"/>
              <a:pathLst>
                <a:path w="0" h="400050">
                  <a:moveTo>
                    <a:pt x="0" y="0"/>
                  </a:moveTo>
                  <a:lnTo>
                    <a:pt x="0" y="39963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9" name="object 13119"/>
            <p:cNvSpPr/>
            <p:nvPr/>
          </p:nvSpPr>
          <p:spPr>
            <a:xfrm>
              <a:off x="9404222" y="520085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1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0" name="object 13120"/>
            <p:cNvSpPr/>
            <p:nvPr/>
          </p:nvSpPr>
          <p:spPr>
            <a:xfrm>
              <a:off x="9404249" y="51778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1" name="object 13121"/>
            <p:cNvSpPr/>
            <p:nvPr/>
          </p:nvSpPr>
          <p:spPr>
            <a:xfrm>
              <a:off x="9404249" y="51563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2" name="object 13122"/>
            <p:cNvSpPr/>
            <p:nvPr/>
          </p:nvSpPr>
          <p:spPr>
            <a:xfrm>
              <a:off x="9404249" y="513474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3" name="object 13123"/>
            <p:cNvSpPr/>
            <p:nvPr/>
          </p:nvSpPr>
          <p:spPr>
            <a:xfrm>
              <a:off x="9404249" y="51117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4" name="object 13124"/>
            <p:cNvSpPr/>
            <p:nvPr/>
          </p:nvSpPr>
          <p:spPr>
            <a:xfrm>
              <a:off x="9404249" y="50901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5" name="object 13125"/>
            <p:cNvSpPr/>
            <p:nvPr/>
          </p:nvSpPr>
          <p:spPr>
            <a:xfrm>
              <a:off x="9404249" y="506862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6" name="object 13126"/>
            <p:cNvSpPr/>
            <p:nvPr/>
          </p:nvSpPr>
          <p:spPr>
            <a:xfrm>
              <a:off x="9404249" y="50456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7" name="object 13127"/>
            <p:cNvSpPr/>
            <p:nvPr/>
          </p:nvSpPr>
          <p:spPr>
            <a:xfrm>
              <a:off x="9404249" y="50240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8" name="object 13128"/>
            <p:cNvSpPr/>
            <p:nvPr/>
          </p:nvSpPr>
          <p:spPr>
            <a:xfrm>
              <a:off x="9404249" y="50024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9" name="object 13129"/>
            <p:cNvSpPr/>
            <p:nvPr/>
          </p:nvSpPr>
          <p:spPr>
            <a:xfrm>
              <a:off x="9404249" y="49794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0" name="object 13130"/>
            <p:cNvSpPr/>
            <p:nvPr/>
          </p:nvSpPr>
          <p:spPr>
            <a:xfrm>
              <a:off x="9404249" y="49579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1" name="object 13131"/>
            <p:cNvSpPr/>
            <p:nvPr/>
          </p:nvSpPr>
          <p:spPr>
            <a:xfrm>
              <a:off x="9404249" y="49363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2" name="object 13132"/>
            <p:cNvSpPr/>
            <p:nvPr/>
          </p:nvSpPr>
          <p:spPr>
            <a:xfrm>
              <a:off x="9404249" y="491336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3" name="object 13133"/>
            <p:cNvSpPr/>
            <p:nvPr/>
          </p:nvSpPr>
          <p:spPr>
            <a:xfrm>
              <a:off x="9404249" y="48918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4" name="object 13134"/>
            <p:cNvSpPr/>
            <p:nvPr/>
          </p:nvSpPr>
          <p:spPr>
            <a:xfrm>
              <a:off x="9404249" y="48688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5" name="object 13135"/>
            <p:cNvSpPr/>
            <p:nvPr/>
          </p:nvSpPr>
          <p:spPr>
            <a:xfrm>
              <a:off x="9404249" y="484724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6" name="object 13136"/>
            <p:cNvSpPr/>
            <p:nvPr/>
          </p:nvSpPr>
          <p:spPr>
            <a:xfrm>
              <a:off x="9404249" y="48256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7" name="object 13137"/>
            <p:cNvSpPr/>
            <p:nvPr/>
          </p:nvSpPr>
          <p:spPr>
            <a:xfrm>
              <a:off x="9404249" y="480268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8" name="object 13138"/>
            <p:cNvSpPr/>
            <p:nvPr/>
          </p:nvSpPr>
          <p:spPr>
            <a:xfrm>
              <a:off x="9404249" y="478111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9" name="object 13139"/>
            <p:cNvSpPr/>
            <p:nvPr/>
          </p:nvSpPr>
          <p:spPr>
            <a:xfrm>
              <a:off x="9404249" y="47595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0" name="object 13140"/>
            <p:cNvSpPr/>
            <p:nvPr/>
          </p:nvSpPr>
          <p:spPr>
            <a:xfrm>
              <a:off x="9404249" y="473656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1" name="object 13141"/>
            <p:cNvSpPr/>
            <p:nvPr/>
          </p:nvSpPr>
          <p:spPr>
            <a:xfrm>
              <a:off x="9404249" y="471499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2" name="object 13142"/>
            <p:cNvSpPr/>
            <p:nvPr/>
          </p:nvSpPr>
          <p:spPr>
            <a:xfrm>
              <a:off x="9404249" y="46934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3" name="object 13143"/>
            <p:cNvSpPr/>
            <p:nvPr/>
          </p:nvSpPr>
          <p:spPr>
            <a:xfrm>
              <a:off x="9411443" y="46776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4" name="object 13144"/>
            <p:cNvSpPr/>
            <p:nvPr/>
          </p:nvSpPr>
          <p:spPr>
            <a:xfrm>
              <a:off x="9421505" y="46661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5" name="object 13145"/>
            <p:cNvSpPr/>
            <p:nvPr/>
          </p:nvSpPr>
          <p:spPr>
            <a:xfrm>
              <a:off x="9427615" y="4659997"/>
              <a:ext cx="0" cy="560705"/>
            </a:xfrm>
            <a:custGeom>
              <a:avLst/>
              <a:gdLst/>
              <a:ahLst/>
              <a:cxnLst/>
              <a:rect l="l" t="t" r="r" b="b"/>
              <a:pathLst>
                <a:path w="0" h="560704">
                  <a:moveTo>
                    <a:pt x="0" y="0"/>
                  </a:moveTo>
                  <a:lnTo>
                    <a:pt x="0" y="56062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6" name="object 13146"/>
            <p:cNvSpPr/>
            <p:nvPr/>
          </p:nvSpPr>
          <p:spPr>
            <a:xfrm>
              <a:off x="9403162" y="4684443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w="0" h="536575">
                  <a:moveTo>
                    <a:pt x="0" y="0"/>
                  </a:moveTo>
                  <a:lnTo>
                    <a:pt x="0" y="536193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7" name="object 13147"/>
            <p:cNvSpPr/>
            <p:nvPr/>
          </p:nvSpPr>
          <p:spPr>
            <a:xfrm>
              <a:off x="8989165" y="4997824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0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8" name="object 13148"/>
            <p:cNvSpPr/>
            <p:nvPr/>
          </p:nvSpPr>
          <p:spPr>
            <a:xfrm>
              <a:off x="8988461" y="49967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31" y="429"/>
                  </a:lnTo>
                  <a:lnTo>
                    <a:pt x="387" y="785"/>
                  </a:lnTo>
                  <a:lnTo>
                    <a:pt x="869" y="7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9" name="object 13149"/>
            <p:cNvSpPr/>
            <p:nvPr/>
          </p:nvSpPr>
          <p:spPr>
            <a:xfrm>
              <a:off x="9045167" y="49967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5"/>
                  </a:moveTo>
                  <a:lnTo>
                    <a:pt x="439" y="785"/>
                  </a:lnTo>
                  <a:lnTo>
                    <a:pt x="837" y="439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0" name="object 13150"/>
            <p:cNvSpPr/>
            <p:nvPr/>
          </p:nvSpPr>
          <p:spPr>
            <a:xfrm>
              <a:off x="8796193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1" name="object 13151"/>
            <p:cNvSpPr/>
            <p:nvPr/>
          </p:nvSpPr>
          <p:spPr>
            <a:xfrm>
              <a:off x="8817757" y="465893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2" name="object 13152"/>
            <p:cNvSpPr/>
            <p:nvPr/>
          </p:nvSpPr>
          <p:spPr>
            <a:xfrm>
              <a:off x="8809487" y="468444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3" name="object 13153"/>
            <p:cNvSpPr/>
            <p:nvPr/>
          </p:nvSpPr>
          <p:spPr>
            <a:xfrm>
              <a:off x="8785048" y="4659997"/>
              <a:ext cx="41910" cy="24765"/>
            </a:xfrm>
            <a:custGeom>
              <a:avLst/>
              <a:gdLst/>
              <a:ahLst/>
              <a:cxnLst/>
              <a:rect l="l" t="t" r="r" b="b"/>
              <a:pathLst>
                <a:path w="41909" h="24764">
                  <a:moveTo>
                    <a:pt x="41684" y="0"/>
                  </a:moveTo>
                  <a:lnTo>
                    <a:pt x="0" y="0"/>
                  </a:lnTo>
                </a:path>
                <a:path w="41909" h="24764">
                  <a:moveTo>
                    <a:pt x="41684" y="0"/>
                  </a:moveTo>
                  <a:lnTo>
                    <a:pt x="41684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4" name="object 13154"/>
            <p:cNvSpPr/>
            <p:nvPr/>
          </p:nvSpPr>
          <p:spPr>
            <a:xfrm>
              <a:off x="8809490" y="4997824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 h="0">
                  <a:moveTo>
                    <a:pt x="28750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5" name="object 13155"/>
            <p:cNvSpPr/>
            <p:nvPr/>
          </p:nvSpPr>
          <p:spPr>
            <a:xfrm>
              <a:off x="8826733" y="465999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6" name="object 13156"/>
            <p:cNvSpPr/>
            <p:nvPr/>
          </p:nvSpPr>
          <p:spPr>
            <a:xfrm>
              <a:off x="8973358" y="46844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7" name="object 13157"/>
            <p:cNvSpPr/>
            <p:nvPr/>
          </p:nvSpPr>
          <p:spPr>
            <a:xfrm>
              <a:off x="8976235" y="466000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8" name="object 13158"/>
            <p:cNvSpPr/>
            <p:nvPr/>
          </p:nvSpPr>
          <p:spPr>
            <a:xfrm>
              <a:off x="9144420" y="511569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0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9" name="object 13159"/>
            <p:cNvSpPr/>
            <p:nvPr/>
          </p:nvSpPr>
          <p:spPr>
            <a:xfrm>
              <a:off x="9144580" y="51713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439"/>
                  </a:lnTo>
                  <a:lnTo>
                    <a:pt x="324" y="816"/>
                  </a:lnTo>
                  <a:lnTo>
                    <a:pt x="764" y="8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0" name="object 13160"/>
            <p:cNvSpPr/>
            <p:nvPr/>
          </p:nvSpPr>
          <p:spPr>
            <a:xfrm>
              <a:off x="9144583" y="51146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64" y="0"/>
                  </a:moveTo>
                  <a:lnTo>
                    <a:pt x="335" y="31"/>
                  </a:lnTo>
                  <a:lnTo>
                    <a:pt x="0" y="397"/>
                  </a:lnTo>
                  <a:lnTo>
                    <a:pt x="0" y="8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1" name="object 13161"/>
            <p:cNvSpPr/>
            <p:nvPr/>
          </p:nvSpPr>
          <p:spPr>
            <a:xfrm>
              <a:off x="9144420" y="4957571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w="0" h="66675">
                  <a:moveTo>
                    <a:pt x="0" y="0"/>
                  </a:moveTo>
                  <a:lnTo>
                    <a:pt x="0" y="661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2" name="object 13162"/>
            <p:cNvSpPr/>
            <p:nvPr/>
          </p:nvSpPr>
          <p:spPr>
            <a:xfrm>
              <a:off x="9097000" y="4684443"/>
              <a:ext cx="0" cy="313690"/>
            </a:xfrm>
            <a:custGeom>
              <a:avLst/>
              <a:gdLst/>
              <a:ahLst/>
              <a:cxnLst/>
              <a:rect l="l" t="t" r="r" b="b"/>
              <a:pathLst>
                <a:path w="0" h="313689">
                  <a:moveTo>
                    <a:pt x="0" y="0"/>
                  </a:moveTo>
                  <a:lnTo>
                    <a:pt x="0" y="313383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3" name="object 13163"/>
            <p:cNvSpPr/>
            <p:nvPr/>
          </p:nvSpPr>
          <p:spPr>
            <a:xfrm>
              <a:off x="9387013" y="467616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4" name="object 13164"/>
            <p:cNvSpPr/>
            <p:nvPr/>
          </p:nvSpPr>
          <p:spPr>
            <a:xfrm>
              <a:off x="9392738" y="466037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5" name="object 13165"/>
            <p:cNvSpPr/>
            <p:nvPr/>
          </p:nvSpPr>
          <p:spPr>
            <a:xfrm>
              <a:off x="9414312" y="465893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6" name="object 13166"/>
            <p:cNvSpPr/>
            <p:nvPr/>
          </p:nvSpPr>
          <p:spPr>
            <a:xfrm>
              <a:off x="9385917" y="465999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7" name="object 13167"/>
            <p:cNvSpPr/>
            <p:nvPr/>
          </p:nvSpPr>
          <p:spPr>
            <a:xfrm>
              <a:off x="9385917" y="468444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8" name="object 13168"/>
            <p:cNvSpPr/>
            <p:nvPr/>
          </p:nvSpPr>
          <p:spPr>
            <a:xfrm>
              <a:off x="9385910" y="465999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4170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9" name="object 13169"/>
            <p:cNvSpPr/>
            <p:nvPr/>
          </p:nvSpPr>
          <p:spPr>
            <a:xfrm>
              <a:off x="9144420" y="4684443"/>
              <a:ext cx="0" cy="535305"/>
            </a:xfrm>
            <a:custGeom>
              <a:avLst/>
              <a:gdLst/>
              <a:ahLst/>
              <a:cxnLst/>
              <a:rect l="l" t="t" r="r" b="b"/>
              <a:pathLst>
                <a:path w="0" h="535304">
                  <a:moveTo>
                    <a:pt x="0" y="0"/>
                  </a:moveTo>
                  <a:lnTo>
                    <a:pt x="0" y="534748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0" name="object 13170"/>
            <p:cNvSpPr/>
            <p:nvPr/>
          </p:nvSpPr>
          <p:spPr>
            <a:xfrm>
              <a:off x="8785048" y="520913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1" name="object 13171"/>
            <p:cNvSpPr/>
            <p:nvPr/>
          </p:nvSpPr>
          <p:spPr>
            <a:xfrm>
              <a:off x="8785049" y="50596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2" name="object 13172"/>
            <p:cNvSpPr/>
            <p:nvPr/>
          </p:nvSpPr>
          <p:spPr>
            <a:xfrm>
              <a:off x="8802295" y="50596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1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3" name="object 13173"/>
            <p:cNvSpPr/>
            <p:nvPr/>
          </p:nvSpPr>
          <p:spPr>
            <a:xfrm>
              <a:off x="8809487" y="52062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4" name="object 13174"/>
            <p:cNvSpPr/>
            <p:nvPr/>
          </p:nvSpPr>
          <p:spPr>
            <a:xfrm>
              <a:off x="8793328" y="520805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7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5" name="object 13175"/>
            <p:cNvSpPr/>
            <p:nvPr/>
          </p:nvSpPr>
          <p:spPr>
            <a:xfrm>
              <a:off x="8809487" y="520913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48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6" name="object 13176"/>
            <p:cNvSpPr/>
            <p:nvPr/>
          </p:nvSpPr>
          <p:spPr>
            <a:xfrm>
              <a:off x="8785049" y="5209130"/>
              <a:ext cx="24765" cy="12065"/>
            </a:xfrm>
            <a:custGeom>
              <a:avLst/>
              <a:gdLst/>
              <a:ahLst/>
              <a:cxnLst/>
              <a:rect l="l" t="t" r="r" b="b"/>
              <a:pathLst>
                <a:path w="24765" h="12064">
                  <a:moveTo>
                    <a:pt x="0" y="0"/>
                  </a:moveTo>
                  <a:lnTo>
                    <a:pt x="0" y="11486"/>
                  </a:lnTo>
                </a:path>
                <a:path w="24765" h="12064">
                  <a:moveTo>
                    <a:pt x="0" y="0"/>
                  </a:moveTo>
                  <a:lnTo>
                    <a:pt x="24418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7" name="object 13177"/>
            <p:cNvSpPr/>
            <p:nvPr/>
          </p:nvSpPr>
          <p:spPr>
            <a:xfrm>
              <a:off x="8977313" y="466324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8" name="object 13178"/>
            <p:cNvSpPr/>
            <p:nvPr/>
          </p:nvSpPr>
          <p:spPr>
            <a:xfrm>
              <a:off x="8994564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9" name="object 13179"/>
            <p:cNvSpPr/>
            <p:nvPr/>
          </p:nvSpPr>
          <p:spPr>
            <a:xfrm>
              <a:off x="9017568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0" name="object 13180"/>
            <p:cNvSpPr/>
            <p:nvPr/>
          </p:nvSpPr>
          <p:spPr>
            <a:xfrm>
              <a:off x="9039145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1" name="object 13181"/>
            <p:cNvSpPr/>
            <p:nvPr/>
          </p:nvSpPr>
          <p:spPr>
            <a:xfrm>
              <a:off x="9060686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2" name="object 13182"/>
            <p:cNvSpPr/>
            <p:nvPr/>
          </p:nvSpPr>
          <p:spPr>
            <a:xfrm>
              <a:off x="9083689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1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3" name="object 13183"/>
            <p:cNvSpPr/>
            <p:nvPr/>
          </p:nvSpPr>
          <p:spPr>
            <a:xfrm>
              <a:off x="9105244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4" name="object 13184"/>
            <p:cNvSpPr/>
            <p:nvPr/>
          </p:nvSpPr>
          <p:spPr>
            <a:xfrm>
              <a:off x="9126821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5" name="object 13185"/>
            <p:cNvSpPr/>
            <p:nvPr/>
          </p:nvSpPr>
          <p:spPr>
            <a:xfrm>
              <a:off x="9149821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6" name="object 13186"/>
            <p:cNvSpPr/>
            <p:nvPr/>
          </p:nvSpPr>
          <p:spPr>
            <a:xfrm>
              <a:off x="9171365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7" name="object 13187"/>
            <p:cNvSpPr/>
            <p:nvPr/>
          </p:nvSpPr>
          <p:spPr>
            <a:xfrm>
              <a:off x="9194364" y="4658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8" name="object 13188"/>
            <p:cNvSpPr/>
            <p:nvPr/>
          </p:nvSpPr>
          <p:spPr>
            <a:xfrm>
              <a:off x="9215953" y="465892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49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9" name="object 13189"/>
            <p:cNvSpPr/>
            <p:nvPr/>
          </p:nvSpPr>
          <p:spPr>
            <a:xfrm>
              <a:off x="8976235" y="465999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0" name="object 13190"/>
            <p:cNvSpPr/>
            <p:nvPr/>
          </p:nvSpPr>
          <p:spPr>
            <a:xfrm>
              <a:off x="8976246" y="4684443"/>
              <a:ext cx="260350" cy="0"/>
            </a:xfrm>
            <a:custGeom>
              <a:avLst/>
              <a:gdLst/>
              <a:ahLst/>
              <a:cxnLst/>
              <a:rect l="l" t="t" r="r" b="b"/>
              <a:pathLst>
                <a:path w="260350" h="0">
                  <a:moveTo>
                    <a:pt x="260170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1" name="object 13191"/>
            <p:cNvSpPr/>
            <p:nvPr/>
          </p:nvSpPr>
          <p:spPr>
            <a:xfrm>
              <a:off x="8976246" y="4659997"/>
              <a:ext cx="260350" cy="24765"/>
            </a:xfrm>
            <a:custGeom>
              <a:avLst/>
              <a:gdLst/>
              <a:ahLst/>
              <a:cxnLst/>
              <a:rect l="l" t="t" r="r" b="b"/>
              <a:pathLst>
                <a:path w="260350" h="24764">
                  <a:moveTo>
                    <a:pt x="260170" y="0"/>
                  </a:moveTo>
                  <a:lnTo>
                    <a:pt x="0" y="0"/>
                  </a:lnTo>
                </a:path>
                <a:path w="260350" h="24764">
                  <a:moveTo>
                    <a:pt x="260170" y="0"/>
                  </a:moveTo>
                  <a:lnTo>
                    <a:pt x="260170" y="2443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2" name="object 13192"/>
            <p:cNvSpPr/>
            <p:nvPr/>
          </p:nvSpPr>
          <p:spPr>
            <a:xfrm>
              <a:off x="9385917" y="465999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4">
                  <a:moveTo>
                    <a:pt x="0" y="0"/>
                  </a:moveTo>
                  <a:lnTo>
                    <a:pt x="0" y="24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3" name="object 13193"/>
            <p:cNvSpPr/>
            <p:nvPr/>
          </p:nvSpPr>
          <p:spPr>
            <a:xfrm>
              <a:off x="9236413" y="46844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4" name="object 13194"/>
            <p:cNvSpPr/>
            <p:nvPr/>
          </p:nvSpPr>
          <p:spPr>
            <a:xfrm>
              <a:off x="9236416" y="466000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5" name="object 13195"/>
            <p:cNvSpPr/>
            <p:nvPr/>
          </p:nvSpPr>
          <p:spPr>
            <a:xfrm>
              <a:off x="9097000" y="5045284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w="0" h="175895">
                  <a:moveTo>
                    <a:pt x="0" y="17534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6" name="object 13196"/>
            <p:cNvSpPr/>
            <p:nvPr/>
          </p:nvSpPr>
          <p:spPr>
            <a:xfrm>
              <a:off x="8809490" y="504526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 h="0">
                  <a:moveTo>
                    <a:pt x="28750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7" name="object 13197"/>
            <p:cNvSpPr/>
            <p:nvPr/>
          </p:nvSpPr>
          <p:spPr>
            <a:xfrm>
              <a:off x="10642282" y="490869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58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8" name="object 13198"/>
            <p:cNvSpPr/>
            <p:nvPr/>
          </p:nvSpPr>
          <p:spPr>
            <a:xfrm>
              <a:off x="10620737" y="48871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29"/>
                  </a:moveTo>
                  <a:lnTo>
                    <a:pt x="27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9" name="object 13199"/>
            <p:cNvSpPr/>
            <p:nvPr/>
          </p:nvSpPr>
          <p:spPr>
            <a:xfrm>
              <a:off x="10613544" y="48641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0" name="object 13200"/>
            <p:cNvSpPr/>
            <p:nvPr/>
          </p:nvSpPr>
          <p:spPr>
            <a:xfrm>
              <a:off x="10613544" y="484257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1" name="object 13201"/>
            <p:cNvSpPr/>
            <p:nvPr/>
          </p:nvSpPr>
          <p:spPr>
            <a:xfrm>
              <a:off x="10613544" y="482099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2" name="object 13202"/>
            <p:cNvSpPr/>
            <p:nvPr/>
          </p:nvSpPr>
          <p:spPr>
            <a:xfrm>
              <a:off x="10613544" y="47980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3" name="object 13203"/>
            <p:cNvSpPr/>
            <p:nvPr/>
          </p:nvSpPr>
          <p:spPr>
            <a:xfrm>
              <a:off x="10613544" y="477643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77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4" name="object 13204"/>
            <p:cNvSpPr/>
            <p:nvPr/>
          </p:nvSpPr>
          <p:spPr>
            <a:xfrm>
              <a:off x="10613544" y="47534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5" name="object 13205"/>
            <p:cNvSpPr/>
            <p:nvPr/>
          </p:nvSpPr>
          <p:spPr>
            <a:xfrm>
              <a:off x="10613544" y="474481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59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6" name="object 13206"/>
            <p:cNvSpPr/>
            <p:nvPr/>
          </p:nvSpPr>
          <p:spPr>
            <a:xfrm>
              <a:off x="10614964" y="49101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7" name="object 13207"/>
            <p:cNvSpPr/>
            <p:nvPr/>
          </p:nvSpPr>
          <p:spPr>
            <a:xfrm>
              <a:off x="10613530" y="488712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8" name="object 13208"/>
            <p:cNvSpPr/>
            <p:nvPr/>
          </p:nvSpPr>
          <p:spPr>
            <a:xfrm>
              <a:off x="10614959" y="486557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9" name="object 13209"/>
            <p:cNvSpPr/>
            <p:nvPr/>
          </p:nvSpPr>
          <p:spPr>
            <a:xfrm>
              <a:off x="10613556" y="48425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0" name="object 13210"/>
            <p:cNvSpPr/>
            <p:nvPr/>
          </p:nvSpPr>
          <p:spPr>
            <a:xfrm>
              <a:off x="10613556" y="48210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1" name="object 13211"/>
            <p:cNvSpPr/>
            <p:nvPr/>
          </p:nvSpPr>
          <p:spPr>
            <a:xfrm>
              <a:off x="10614959" y="47994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2" name="object 13212"/>
            <p:cNvSpPr/>
            <p:nvPr/>
          </p:nvSpPr>
          <p:spPr>
            <a:xfrm>
              <a:off x="10613556" y="47764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3" name="object 13213"/>
            <p:cNvSpPr/>
            <p:nvPr/>
          </p:nvSpPr>
          <p:spPr>
            <a:xfrm>
              <a:off x="10613556" y="47548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4" name="object 13214"/>
            <p:cNvSpPr/>
            <p:nvPr/>
          </p:nvSpPr>
          <p:spPr>
            <a:xfrm>
              <a:off x="10626498" y="474481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38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5" name="object 13215"/>
            <p:cNvSpPr/>
            <p:nvPr/>
          </p:nvSpPr>
          <p:spPr>
            <a:xfrm>
              <a:off x="10647482" y="47442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6" name="object 13216"/>
            <p:cNvSpPr/>
            <p:nvPr/>
          </p:nvSpPr>
          <p:spPr>
            <a:xfrm>
              <a:off x="10613546" y="4744826"/>
              <a:ext cx="34925" cy="170180"/>
            </a:xfrm>
            <a:custGeom>
              <a:avLst/>
              <a:gdLst/>
              <a:ahLst/>
              <a:cxnLst/>
              <a:rect l="l" t="t" r="r" b="b"/>
              <a:pathLst>
                <a:path w="34925" h="170179">
                  <a:moveTo>
                    <a:pt x="0" y="169638"/>
                  </a:moveTo>
                  <a:lnTo>
                    <a:pt x="0" y="0"/>
                  </a:lnTo>
                  <a:lnTo>
                    <a:pt x="34480" y="0"/>
                  </a:lnTo>
                  <a:lnTo>
                    <a:pt x="34480" y="169638"/>
                  </a:lnTo>
                  <a:lnTo>
                    <a:pt x="0" y="169638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7" name="object 13217"/>
            <p:cNvSpPr/>
            <p:nvPr/>
          </p:nvSpPr>
          <p:spPr>
            <a:xfrm>
              <a:off x="18091435" y="6975835"/>
              <a:ext cx="148590" cy="70485"/>
            </a:xfrm>
            <a:custGeom>
              <a:avLst/>
              <a:gdLst/>
              <a:ahLst/>
              <a:cxnLst/>
              <a:rect l="l" t="t" r="r" b="b"/>
              <a:pathLst>
                <a:path w="148590" h="70484">
                  <a:moveTo>
                    <a:pt x="0" y="0"/>
                  </a:moveTo>
                  <a:lnTo>
                    <a:pt x="148047" y="0"/>
                  </a:lnTo>
                  <a:lnTo>
                    <a:pt x="148047" y="5748"/>
                  </a:lnTo>
                  <a:lnTo>
                    <a:pt x="7172" y="5748"/>
                  </a:lnTo>
                  <a:lnTo>
                    <a:pt x="7172" y="70427"/>
                  </a:lnTo>
                  <a:lnTo>
                    <a:pt x="0" y="7042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8" name="object 13218"/>
            <p:cNvSpPr/>
            <p:nvPr/>
          </p:nvSpPr>
          <p:spPr>
            <a:xfrm>
              <a:off x="17273474" y="6206740"/>
              <a:ext cx="6350" cy="840105"/>
            </a:xfrm>
            <a:custGeom>
              <a:avLst/>
              <a:gdLst/>
              <a:ahLst/>
              <a:cxnLst/>
              <a:rect l="l" t="t" r="r" b="b"/>
              <a:pathLst>
                <a:path w="6350" h="840104">
                  <a:moveTo>
                    <a:pt x="0" y="839524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839524"/>
                  </a:lnTo>
                  <a:lnTo>
                    <a:pt x="0" y="8395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9" name="object 13219"/>
            <p:cNvSpPr/>
            <p:nvPr/>
          </p:nvSpPr>
          <p:spPr>
            <a:xfrm>
              <a:off x="11808099" y="40936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0" name="object 13220"/>
            <p:cNvSpPr/>
            <p:nvPr/>
          </p:nvSpPr>
          <p:spPr>
            <a:xfrm>
              <a:off x="11808099" y="407206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1" name="object 13221"/>
            <p:cNvSpPr/>
            <p:nvPr/>
          </p:nvSpPr>
          <p:spPr>
            <a:xfrm>
              <a:off x="11809556" y="405194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684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2" name="object 13222"/>
            <p:cNvSpPr/>
            <p:nvPr/>
          </p:nvSpPr>
          <p:spPr>
            <a:xfrm>
              <a:off x="11832529" y="405193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11" y="18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3" name="object 13223"/>
            <p:cNvSpPr/>
            <p:nvPr/>
          </p:nvSpPr>
          <p:spPr>
            <a:xfrm>
              <a:off x="11806678" y="4053384"/>
              <a:ext cx="43180" cy="47625"/>
            </a:xfrm>
            <a:custGeom>
              <a:avLst/>
              <a:gdLst/>
              <a:ahLst/>
              <a:cxnLst/>
              <a:rect l="l" t="t" r="r" b="b"/>
              <a:pathLst>
                <a:path w="43179" h="47625">
                  <a:moveTo>
                    <a:pt x="0" y="47433"/>
                  </a:moveTo>
                  <a:lnTo>
                    <a:pt x="0" y="0"/>
                  </a:lnTo>
                  <a:lnTo>
                    <a:pt x="43108" y="0"/>
                  </a:lnTo>
                  <a:lnTo>
                    <a:pt x="43108" y="47433"/>
                  </a:lnTo>
                  <a:lnTo>
                    <a:pt x="0" y="47433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4" name="object 13224"/>
            <p:cNvSpPr/>
            <p:nvPr/>
          </p:nvSpPr>
          <p:spPr>
            <a:xfrm>
              <a:off x="17642913" y="3097457"/>
              <a:ext cx="1905" cy="85090"/>
            </a:xfrm>
            <a:custGeom>
              <a:avLst/>
              <a:gdLst/>
              <a:ahLst/>
              <a:cxnLst/>
              <a:rect l="l" t="t" r="r" b="b"/>
              <a:pathLst>
                <a:path w="1905" h="85089">
                  <a:moveTo>
                    <a:pt x="1444" y="84793"/>
                  </a:moveTo>
                  <a:lnTo>
                    <a:pt x="0" y="83337"/>
                  </a:lnTo>
                  <a:lnTo>
                    <a:pt x="0" y="0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5" name="object 13225"/>
            <p:cNvSpPr/>
            <p:nvPr/>
          </p:nvSpPr>
          <p:spPr>
            <a:xfrm>
              <a:off x="12199103" y="6074511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6" name="object 13226"/>
            <p:cNvSpPr/>
            <p:nvPr/>
          </p:nvSpPr>
          <p:spPr>
            <a:xfrm>
              <a:off x="12199103" y="6074511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67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7" name="object 13227"/>
            <p:cNvSpPr/>
            <p:nvPr/>
          </p:nvSpPr>
          <p:spPr>
            <a:xfrm>
              <a:off x="12327041" y="6452579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8" name="object 13228"/>
            <p:cNvSpPr/>
            <p:nvPr/>
          </p:nvSpPr>
          <p:spPr>
            <a:xfrm>
              <a:off x="12147351" y="645257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w="0" h="39370">
                  <a:moveTo>
                    <a:pt x="0" y="0"/>
                  </a:moveTo>
                  <a:lnTo>
                    <a:pt x="0" y="3880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9" name="object 13229"/>
            <p:cNvSpPr/>
            <p:nvPr/>
          </p:nvSpPr>
          <p:spPr>
            <a:xfrm>
              <a:off x="12147350" y="6491385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79" h="0">
                  <a:moveTo>
                    <a:pt x="41113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0" name="object 13230"/>
            <p:cNvSpPr/>
            <p:nvPr/>
          </p:nvSpPr>
          <p:spPr>
            <a:xfrm>
              <a:off x="12147350" y="6452579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79" h="0">
                  <a:moveTo>
                    <a:pt x="41113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1" name="object 13231"/>
            <p:cNvSpPr/>
            <p:nvPr/>
          </p:nvSpPr>
          <p:spPr>
            <a:xfrm>
              <a:off x="12559568" y="698769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062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2" name="object 13232"/>
            <p:cNvSpPr/>
            <p:nvPr/>
          </p:nvSpPr>
          <p:spPr>
            <a:xfrm>
              <a:off x="12559568" y="696467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3" name="object 13233"/>
            <p:cNvSpPr/>
            <p:nvPr/>
          </p:nvSpPr>
          <p:spPr>
            <a:xfrm>
              <a:off x="12559568" y="694311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4" name="object 13234"/>
            <p:cNvSpPr/>
            <p:nvPr/>
          </p:nvSpPr>
          <p:spPr>
            <a:xfrm>
              <a:off x="12559568" y="692155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5" name="object 13235"/>
            <p:cNvSpPr/>
            <p:nvPr/>
          </p:nvSpPr>
          <p:spPr>
            <a:xfrm>
              <a:off x="12559568" y="689857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6" name="object 13236"/>
            <p:cNvSpPr/>
            <p:nvPr/>
          </p:nvSpPr>
          <p:spPr>
            <a:xfrm>
              <a:off x="12559568" y="68769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7" name="object 13237"/>
            <p:cNvSpPr/>
            <p:nvPr/>
          </p:nvSpPr>
          <p:spPr>
            <a:xfrm>
              <a:off x="12559568" y="685543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8" name="object 13238"/>
            <p:cNvSpPr/>
            <p:nvPr/>
          </p:nvSpPr>
          <p:spPr>
            <a:xfrm>
              <a:off x="12559568" y="683243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9" name="object 13239"/>
            <p:cNvSpPr/>
            <p:nvPr/>
          </p:nvSpPr>
          <p:spPr>
            <a:xfrm>
              <a:off x="12559568" y="68108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0" name="object 13240"/>
            <p:cNvSpPr/>
            <p:nvPr/>
          </p:nvSpPr>
          <p:spPr>
            <a:xfrm>
              <a:off x="12559568" y="678932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1" name="object 13241"/>
            <p:cNvSpPr/>
            <p:nvPr/>
          </p:nvSpPr>
          <p:spPr>
            <a:xfrm>
              <a:off x="12559568" y="67663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2" name="object 13242"/>
            <p:cNvSpPr/>
            <p:nvPr/>
          </p:nvSpPr>
          <p:spPr>
            <a:xfrm>
              <a:off x="12559568" y="674475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3" name="object 13243"/>
            <p:cNvSpPr/>
            <p:nvPr/>
          </p:nvSpPr>
          <p:spPr>
            <a:xfrm>
              <a:off x="12559568" y="672318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4" name="object 13244"/>
            <p:cNvSpPr/>
            <p:nvPr/>
          </p:nvSpPr>
          <p:spPr>
            <a:xfrm>
              <a:off x="12559568" y="67001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5" name="object 13245"/>
            <p:cNvSpPr/>
            <p:nvPr/>
          </p:nvSpPr>
          <p:spPr>
            <a:xfrm>
              <a:off x="12559568" y="667862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6" name="object 13246"/>
            <p:cNvSpPr/>
            <p:nvPr/>
          </p:nvSpPr>
          <p:spPr>
            <a:xfrm>
              <a:off x="12559568" y="66570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7" name="object 13247"/>
            <p:cNvSpPr/>
            <p:nvPr/>
          </p:nvSpPr>
          <p:spPr>
            <a:xfrm>
              <a:off x="12559568" y="663406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8" name="object 13248"/>
            <p:cNvSpPr/>
            <p:nvPr/>
          </p:nvSpPr>
          <p:spPr>
            <a:xfrm>
              <a:off x="12559568" y="66124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9" name="object 13249"/>
            <p:cNvSpPr/>
            <p:nvPr/>
          </p:nvSpPr>
          <p:spPr>
            <a:xfrm>
              <a:off x="12559568" y="65895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0" name="object 13250"/>
            <p:cNvSpPr/>
            <p:nvPr/>
          </p:nvSpPr>
          <p:spPr>
            <a:xfrm>
              <a:off x="12559568" y="65679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1" name="object 13251"/>
            <p:cNvSpPr/>
            <p:nvPr/>
          </p:nvSpPr>
          <p:spPr>
            <a:xfrm>
              <a:off x="12559568" y="65463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2" name="object 13252"/>
            <p:cNvSpPr/>
            <p:nvPr/>
          </p:nvSpPr>
          <p:spPr>
            <a:xfrm>
              <a:off x="12559568" y="65233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3" name="object 13253"/>
            <p:cNvSpPr/>
            <p:nvPr/>
          </p:nvSpPr>
          <p:spPr>
            <a:xfrm>
              <a:off x="12559568" y="650182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4" name="object 13254"/>
            <p:cNvSpPr/>
            <p:nvPr/>
          </p:nvSpPr>
          <p:spPr>
            <a:xfrm>
              <a:off x="12559568" y="64802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5" name="object 13255"/>
            <p:cNvSpPr/>
            <p:nvPr/>
          </p:nvSpPr>
          <p:spPr>
            <a:xfrm>
              <a:off x="12559568" y="64572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6" name="object 13256"/>
            <p:cNvSpPr/>
            <p:nvPr/>
          </p:nvSpPr>
          <p:spPr>
            <a:xfrm>
              <a:off x="12559568" y="643568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7" name="object 13257"/>
            <p:cNvSpPr/>
            <p:nvPr/>
          </p:nvSpPr>
          <p:spPr>
            <a:xfrm>
              <a:off x="12559568" y="64141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8" name="object 13258"/>
            <p:cNvSpPr/>
            <p:nvPr/>
          </p:nvSpPr>
          <p:spPr>
            <a:xfrm>
              <a:off x="12559568" y="63911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9" name="object 13259"/>
            <p:cNvSpPr/>
            <p:nvPr/>
          </p:nvSpPr>
          <p:spPr>
            <a:xfrm>
              <a:off x="12559568" y="636957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0" name="object 13260"/>
            <p:cNvSpPr/>
            <p:nvPr/>
          </p:nvSpPr>
          <p:spPr>
            <a:xfrm>
              <a:off x="12559568" y="63480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1" name="object 13261"/>
            <p:cNvSpPr/>
            <p:nvPr/>
          </p:nvSpPr>
          <p:spPr>
            <a:xfrm>
              <a:off x="12559568" y="63249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2" name="object 13262"/>
            <p:cNvSpPr/>
            <p:nvPr/>
          </p:nvSpPr>
          <p:spPr>
            <a:xfrm>
              <a:off x="12559568" y="63034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3" name="object 13263"/>
            <p:cNvSpPr/>
            <p:nvPr/>
          </p:nvSpPr>
          <p:spPr>
            <a:xfrm>
              <a:off x="12559568" y="62804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4" name="object 13264"/>
            <p:cNvSpPr/>
            <p:nvPr/>
          </p:nvSpPr>
          <p:spPr>
            <a:xfrm>
              <a:off x="12559568" y="62588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5" name="object 13265"/>
            <p:cNvSpPr/>
            <p:nvPr/>
          </p:nvSpPr>
          <p:spPr>
            <a:xfrm>
              <a:off x="12559568" y="62373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6" name="object 13266"/>
            <p:cNvSpPr/>
            <p:nvPr/>
          </p:nvSpPr>
          <p:spPr>
            <a:xfrm>
              <a:off x="12559568" y="62143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7" name="object 13267"/>
            <p:cNvSpPr/>
            <p:nvPr/>
          </p:nvSpPr>
          <p:spPr>
            <a:xfrm>
              <a:off x="12559568" y="619276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8" name="object 13268"/>
            <p:cNvSpPr/>
            <p:nvPr/>
          </p:nvSpPr>
          <p:spPr>
            <a:xfrm>
              <a:off x="12559568" y="61711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9" name="object 13269"/>
            <p:cNvSpPr/>
            <p:nvPr/>
          </p:nvSpPr>
          <p:spPr>
            <a:xfrm>
              <a:off x="12559568" y="61481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0" name="object 13270"/>
            <p:cNvSpPr/>
            <p:nvPr/>
          </p:nvSpPr>
          <p:spPr>
            <a:xfrm>
              <a:off x="12559568" y="612662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1" name="object 13271"/>
            <p:cNvSpPr/>
            <p:nvPr/>
          </p:nvSpPr>
          <p:spPr>
            <a:xfrm>
              <a:off x="12559568" y="61050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2" name="object 13272"/>
            <p:cNvSpPr/>
            <p:nvPr/>
          </p:nvSpPr>
          <p:spPr>
            <a:xfrm>
              <a:off x="12559568" y="608207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28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3" name="object 13273"/>
            <p:cNvSpPr/>
            <p:nvPr/>
          </p:nvSpPr>
          <p:spPr>
            <a:xfrm>
              <a:off x="12563882" y="606481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4" name="object 13274"/>
            <p:cNvSpPr/>
            <p:nvPr/>
          </p:nvSpPr>
          <p:spPr>
            <a:xfrm>
              <a:off x="12573934" y="60533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5" name="object 13275"/>
            <p:cNvSpPr/>
            <p:nvPr/>
          </p:nvSpPr>
          <p:spPr>
            <a:xfrm>
              <a:off x="12558490" y="6070197"/>
              <a:ext cx="0" cy="929005"/>
            </a:xfrm>
            <a:custGeom>
              <a:avLst/>
              <a:gdLst/>
              <a:ahLst/>
              <a:cxnLst/>
              <a:rect l="l" t="t" r="r" b="b"/>
              <a:pathLst>
                <a:path w="0" h="929004">
                  <a:moveTo>
                    <a:pt x="0" y="92862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6" name="object 13276"/>
            <p:cNvSpPr/>
            <p:nvPr/>
          </p:nvSpPr>
          <p:spPr>
            <a:xfrm>
              <a:off x="12582928" y="6044344"/>
              <a:ext cx="0" cy="955040"/>
            </a:xfrm>
            <a:custGeom>
              <a:avLst/>
              <a:gdLst/>
              <a:ahLst/>
              <a:cxnLst/>
              <a:rect l="l" t="t" r="r" b="b"/>
              <a:pathLst>
                <a:path w="0" h="955040">
                  <a:moveTo>
                    <a:pt x="0" y="95447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7" name="object 13277"/>
            <p:cNvSpPr/>
            <p:nvPr/>
          </p:nvSpPr>
          <p:spPr>
            <a:xfrm>
              <a:off x="11900097" y="6964312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 h="0">
                  <a:moveTo>
                    <a:pt x="546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8" name="object 13278"/>
            <p:cNvSpPr/>
            <p:nvPr/>
          </p:nvSpPr>
          <p:spPr>
            <a:xfrm>
              <a:off x="11955272" y="696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5"/>
                  </a:moveTo>
                  <a:lnTo>
                    <a:pt x="408" y="785"/>
                  </a:lnTo>
                  <a:lnTo>
                    <a:pt x="816" y="439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9" name="object 13279"/>
            <p:cNvSpPr/>
            <p:nvPr/>
          </p:nvSpPr>
          <p:spPr>
            <a:xfrm>
              <a:off x="11898550" y="696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52" y="429"/>
                  </a:lnTo>
                  <a:lnTo>
                    <a:pt x="387" y="785"/>
                  </a:lnTo>
                  <a:lnTo>
                    <a:pt x="848" y="7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0" name="object 13280"/>
            <p:cNvSpPr/>
            <p:nvPr/>
          </p:nvSpPr>
          <p:spPr>
            <a:xfrm>
              <a:off x="11852664" y="6715633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5">
                  <a:moveTo>
                    <a:pt x="0" y="69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1" name="object 13281"/>
            <p:cNvSpPr/>
            <p:nvPr/>
          </p:nvSpPr>
          <p:spPr>
            <a:xfrm>
              <a:off x="11849778" y="6998818"/>
              <a:ext cx="709295" cy="0"/>
            </a:xfrm>
            <a:custGeom>
              <a:avLst/>
              <a:gdLst/>
              <a:ahLst/>
              <a:cxnLst/>
              <a:rect l="l" t="t" r="r" b="b"/>
              <a:pathLst>
                <a:path w="709295" h="0">
                  <a:moveTo>
                    <a:pt x="70871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2" name="object 13282"/>
            <p:cNvSpPr/>
            <p:nvPr/>
          </p:nvSpPr>
          <p:spPr>
            <a:xfrm>
              <a:off x="11849778" y="6964312"/>
              <a:ext cx="709295" cy="0"/>
            </a:xfrm>
            <a:custGeom>
              <a:avLst/>
              <a:gdLst/>
              <a:ahLst/>
              <a:cxnLst/>
              <a:rect l="l" t="t" r="r" b="b"/>
              <a:pathLst>
                <a:path w="709295" h="0">
                  <a:moveTo>
                    <a:pt x="70871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3" name="object 13283"/>
            <p:cNvSpPr/>
            <p:nvPr/>
          </p:nvSpPr>
          <p:spPr>
            <a:xfrm>
              <a:off x="12459304" y="6452579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 h="0">
                  <a:moveTo>
                    <a:pt x="66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4" name="object 13284"/>
            <p:cNvSpPr/>
            <p:nvPr/>
          </p:nvSpPr>
          <p:spPr>
            <a:xfrm>
              <a:off x="12145564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73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5" name="object 13285"/>
            <p:cNvSpPr/>
            <p:nvPr/>
          </p:nvSpPr>
          <p:spPr>
            <a:xfrm>
              <a:off x="12145564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6" name="object 13286"/>
            <p:cNvSpPr/>
            <p:nvPr/>
          </p:nvSpPr>
          <p:spPr>
            <a:xfrm>
              <a:off x="12167103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94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7" name="object 13287"/>
            <p:cNvSpPr/>
            <p:nvPr/>
          </p:nvSpPr>
          <p:spPr>
            <a:xfrm>
              <a:off x="12167103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8" name="object 13288"/>
            <p:cNvSpPr/>
            <p:nvPr/>
          </p:nvSpPr>
          <p:spPr>
            <a:xfrm>
              <a:off x="12188679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94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9" name="object 13289"/>
            <p:cNvSpPr/>
            <p:nvPr/>
          </p:nvSpPr>
          <p:spPr>
            <a:xfrm>
              <a:off x="12188679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0" name="object 13290"/>
            <p:cNvSpPr/>
            <p:nvPr/>
          </p:nvSpPr>
          <p:spPr>
            <a:xfrm>
              <a:off x="12211684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73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1" name="object 13291"/>
            <p:cNvSpPr/>
            <p:nvPr/>
          </p:nvSpPr>
          <p:spPr>
            <a:xfrm>
              <a:off x="12211684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2" name="object 13292"/>
            <p:cNvSpPr/>
            <p:nvPr/>
          </p:nvSpPr>
          <p:spPr>
            <a:xfrm>
              <a:off x="1223324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73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3" name="object 13293"/>
            <p:cNvSpPr/>
            <p:nvPr/>
          </p:nvSpPr>
          <p:spPr>
            <a:xfrm>
              <a:off x="1223324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4" name="object 13294"/>
            <p:cNvSpPr/>
            <p:nvPr/>
          </p:nvSpPr>
          <p:spPr>
            <a:xfrm>
              <a:off x="1225480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73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5" name="object 13295"/>
            <p:cNvSpPr/>
            <p:nvPr/>
          </p:nvSpPr>
          <p:spPr>
            <a:xfrm>
              <a:off x="1225480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6" name="object 13296"/>
            <p:cNvSpPr/>
            <p:nvPr/>
          </p:nvSpPr>
          <p:spPr>
            <a:xfrm>
              <a:off x="1227780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73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7" name="object 13297"/>
            <p:cNvSpPr/>
            <p:nvPr/>
          </p:nvSpPr>
          <p:spPr>
            <a:xfrm>
              <a:off x="1227780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8" name="object 13298"/>
            <p:cNvSpPr/>
            <p:nvPr/>
          </p:nvSpPr>
          <p:spPr>
            <a:xfrm>
              <a:off x="1229936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873" y="25894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9" name="object 13299"/>
            <p:cNvSpPr/>
            <p:nvPr/>
          </p:nvSpPr>
          <p:spPr>
            <a:xfrm>
              <a:off x="1229936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0" name="object 13300"/>
            <p:cNvSpPr/>
            <p:nvPr/>
          </p:nvSpPr>
          <p:spPr>
            <a:xfrm>
              <a:off x="12322380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1" name="object 13301"/>
            <p:cNvSpPr/>
            <p:nvPr/>
          </p:nvSpPr>
          <p:spPr>
            <a:xfrm>
              <a:off x="12343941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2" name="object 13302"/>
            <p:cNvSpPr/>
            <p:nvPr/>
          </p:nvSpPr>
          <p:spPr>
            <a:xfrm>
              <a:off x="12365495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3" name="object 13303"/>
            <p:cNvSpPr/>
            <p:nvPr/>
          </p:nvSpPr>
          <p:spPr>
            <a:xfrm>
              <a:off x="12388498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4" name="object 13304"/>
            <p:cNvSpPr/>
            <p:nvPr/>
          </p:nvSpPr>
          <p:spPr>
            <a:xfrm>
              <a:off x="12410059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5" name="object 13305"/>
            <p:cNvSpPr/>
            <p:nvPr/>
          </p:nvSpPr>
          <p:spPr>
            <a:xfrm>
              <a:off x="12431622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6" name="object 13306"/>
            <p:cNvSpPr/>
            <p:nvPr/>
          </p:nvSpPr>
          <p:spPr>
            <a:xfrm>
              <a:off x="12454620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7" name="object 13307"/>
            <p:cNvSpPr/>
            <p:nvPr/>
          </p:nvSpPr>
          <p:spPr>
            <a:xfrm>
              <a:off x="12476182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8" name="object 13308"/>
            <p:cNvSpPr/>
            <p:nvPr/>
          </p:nvSpPr>
          <p:spPr>
            <a:xfrm>
              <a:off x="12497742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9" name="object 13309"/>
            <p:cNvSpPr/>
            <p:nvPr/>
          </p:nvSpPr>
          <p:spPr>
            <a:xfrm>
              <a:off x="12520739" y="604323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0" name="object 13310"/>
            <p:cNvSpPr/>
            <p:nvPr/>
          </p:nvSpPr>
          <p:spPr>
            <a:xfrm>
              <a:off x="12542316" y="604325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59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1" name="object 13311"/>
            <p:cNvSpPr/>
            <p:nvPr/>
          </p:nvSpPr>
          <p:spPr>
            <a:xfrm>
              <a:off x="12563877" y="604324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2" name="object 13312"/>
            <p:cNvSpPr/>
            <p:nvPr/>
          </p:nvSpPr>
          <p:spPr>
            <a:xfrm>
              <a:off x="12166041" y="6070195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 h="0">
                  <a:moveTo>
                    <a:pt x="392448" y="0"/>
                  </a:moveTo>
                  <a:lnTo>
                    <a:pt x="0" y="0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3" name="object 13313"/>
            <p:cNvSpPr/>
            <p:nvPr/>
          </p:nvSpPr>
          <p:spPr>
            <a:xfrm>
              <a:off x="12166041" y="6070195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 h="0">
                  <a:moveTo>
                    <a:pt x="39244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4" name="object 13314"/>
            <p:cNvSpPr/>
            <p:nvPr/>
          </p:nvSpPr>
          <p:spPr>
            <a:xfrm>
              <a:off x="12140166" y="6044318"/>
              <a:ext cx="443230" cy="0"/>
            </a:xfrm>
            <a:custGeom>
              <a:avLst/>
              <a:gdLst/>
              <a:ahLst/>
              <a:cxnLst/>
              <a:rect l="l" t="t" r="r" b="b"/>
              <a:pathLst>
                <a:path w="443229" h="0">
                  <a:moveTo>
                    <a:pt x="442761" y="0"/>
                  </a:moveTo>
                  <a:lnTo>
                    <a:pt x="0" y="0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5" name="object 13315"/>
            <p:cNvSpPr/>
            <p:nvPr/>
          </p:nvSpPr>
          <p:spPr>
            <a:xfrm>
              <a:off x="12140166" y="6044318"/>
              <a:ext cx="443230" cy="0"/>
            </a:xfrm>
            <a:custGeom>
              <a:avLst/>
              <a:gdLst/>
              <a:ahLst/>
              <a:cxnLst/>
              <a:rect l="l" t="t" r="r" b="b"/>
              <a:pathLst>
                <a:path w="443229" h="0">
                  <a:moveTo>
                    <a:pt x="44276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6" name="object 13316"/>
            <p:cNvSpPr/>
            <p:nvPr/>
          </p:nvSpPr>
          <p:spPr>
            <a:xfrm>
              <a:off x="12141255" y="62603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183" y="7183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7" name="object 13317"/>
            <p:cNvSpPr/>
            <p:nvPr/>
          </p:nvSpPr>
          <p:spPr>
            <a:xfrm>
              <a:off x="12141255" y="62603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8" name="object 13318"/>
            <p:cNvSpPr/>
            <p:nvPr/>
          </p:nvSpPr>
          <p:spPr>
            <a:xfrm>
              <a:off x="12141244" y="62387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9" name="object 13319"/>
            <p:cNvSpPr/>
            <p:nvPr/>
          </p:nvSpPr>
          <p:spPr>
            <a:xfrm>
              <a:off x="12141244" y="623874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0" name="object 13320"/>
            <p:cNvSpPr/>
            <p:nvPr/>
          </p:nvSpPr>
          <p:spPr>
            <a:xfrm>
              <a:off x="12141244" y="62157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18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1" name="object 13321"/>
            <p:cNvSpPr/>
            <p:nvPr/>
          </p:nvSpPr>
          <p:spPr>
            <a:xfrm>
              <a:off x="12141244" y="62157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2" name="object 13322"/>
            <p:cNvSpPr/>
            <p:nvPr/>
          </p:nvSpPr>
          <p:spPr>
            <a:xfrm>
              <a:off x="12141244" y="61941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3" name="object 13323"/>
            <p:cNvSpPr/>
            <p:nvPr/>
          </p:nvSpPr>
          <p:spPr>
            <a:xfrm>
              <a:off x="12141244" y="619418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4" name="object 13324"/>
            <p:cNvSpPr/>
            <p:nvPr/>
          </p:nvSpPr>
          <p:spPr>
            <a:xfrm>
              <a:off x="12141244" y="61711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5" name="object 13325"/>
            <p:cNvSpPr/>
            <p:nvPr/>
          </p:nvSpPr>
          <p:spPr>
            <a:xfrm>
              <a:off x="12141244" y="61711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6" name="object 13326"/>
            <p:cNvSpPr/>
            <p:nvPr/>
          </p:nvSpPr>
          <p:spPr>
            <a:xfrm>
              <a:off x="12141244" y="61496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18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7" name="object 13327"/>
            <p:cNvSpPr/>
            <p:nvPr/>
          </p:nvSpPr>
          <p:spPr>
            <a:xfrm>
              <a:off x="12141244" y="614963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8" name="object 13328"/>
            <p:cNvSpPr/>
            <p:nvPr/>
          </p:nvSpPr>
          <p:spPr>
            <a:xfrm>
              <a:off x="12141244" y="61280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18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9" name="object 13329"/>
            <p:cNvSpPr/>
            <p:nvPr/>
          </p:nvSpPr>
          <p:spPr>
            <a:xfrm>
              <a:off x="12141244" y="612807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0" name="object 13330"/>
            <p:cNvSpPr/>
            <p:nvPr/>
          </p:nvSpPr>
          <p:spPr>
            <a:xfrm>
              <a:off x="12141244" y="61050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1" name="object 13331"/>
            <p:cNvSpPr/>
            <p:nvPr/>
          </p:nvSpPr>
          <p:spPr>
            <a:xfrm>
              <a:off x="12141244" y="61050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2" name="object 13332"/>
            <p:cNvSpPr/>
            <p:nvPr/>
          </p:nvSpPr>
          <p:spPr>
            <a:xfrm>
              <a:off x="12141244" y="60835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3" name="object 13333"/>
            <p:cNvSpPr/>
            <p:nvPr/>
          </p:nvSpPr>
          <p:spPr>
            <a:xfrm>
              <a:off x="12141244" y="608350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4" name="object 13334"/>
            <p:cNvSpPr/>
            <p:nvPr/>
          </p:nvSpPr>
          <p:spPr>
            <a:xfrm>
              <a:off x="12141244" y="60619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0"/>
                  </a:moveTo>
                  <a:lnTo>
                    <a:pt x="24439" y="244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5" name="object 13335"/>
            <p:cNvSpPr/>
            <p:nvPr/>
          </p:nvSpPr>
          <p:spPr>
            <a:xfrm>
              <a:off x="12141244" y="60619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6" name="object 13336"/>
            <p:cNvSpPr/>
            <p:nvPr/>
          </p:nvSpPr>
          <p:spPr>
            <a:xfrm>
              <a:off x="12140174" y="6044342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w="0" h="224789">
                  <a:moveTo>
                    <a:pt x="0" y="0"/>
                  </a:moveTo>
                  <a:lnTo>
                    <a:pt x="0" y="224213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7" name="object 13337"/>
            <p:cNvSpPr/>
            <p:nvPr/>
          </p:nvSpPr>
          <p:spPr>
            <a:xfrm>
              <a:off x="12140174" y="6044342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w="0" h="224789">
                  <a:moveTo>
                    <a:pt x="0" y="22421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8" name="object 13338"/>
            <p:cNvSpPr/>
            <p:nvPr/>
          </p:nvSpPr>
          <p:spPr>
            <a:xfrm>
              <a:off x="12164612" y="6070216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w="0" h="198754">
                  <a:moveTo>
                    <a:pt x="0" y="0"/>
                  </a:moveTo>
                  <a:lnTo>
                    <a:pt x="0" y="198339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9" name="object 13339"/>
            <p:cNvSpPr/>
            <p:nvPr/>
          </p:nvSpPr>
          <p:spPr>
            <a:xfrm>
              <a:off x="12164612" y="6070216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w="0" h="198754">
                  <a:moveTo>
                    <a:pt x="0" y="19833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0" name="object 13340"/>
            <p:cNvSpPr/>
            <p:nvPr/>
          </p:nvSpPr>
          <p:spPr>
            <a:xfrm>
              <a:off x="12140184" y="626855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28" y="0"/>
                  </a:moveTo>
                  <a:lnTo>
                    <a:pt x="0" y="0"/>
                  </a:lnTo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1" name="object 13341"/>
            <p:cNvSpPr/>
            <p:nvPr/>
          </p:nvSpPr>
          <p:spPr>
            <a:xfrm>
              <a:off x="12140184" y="626855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2442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2" name="object 13342"/>
            <p:cNvSpPr/>
            <p:nvPr/>
          </p:nvSpPr>
          <p:spPr>
            <a:xfrm>
              <a:off x="12166041" y="5758261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 h="0">
                  <a:moveTo>
                    <a:pt x="392448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3" name="object 13343"/>
            <p:cNvSpPr/>
            <p:nvPr/>
          </p:nvSpPr>
          <p:spPr>
            <a:xfrm>
              <a:off x="12140166" y="5732386"/>
              <a:ext cx="443230" cy="0"/>
            </a:xfrm>
            <a:custGeom>
              <a:avLst/>
              <a:gdLst/>
              <a:ahLst/>
              <a:cxnLst/>
              <a:rect l="l" t="t" r="r" b="b"/>
              <a:pathLst>
                <a:path w="443229" h="0">
                  <a:moveTo>
                    <a:pt x="44276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4" name="object 13344"/>
            <p:cNvSpPr/>
            <p:nvPr/>
          </p:nvSpPr>
          <p:spPr>
            <a:xfrm>
              <a:off x="11850875" y="574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5" name="object 13345"/>
            <p:cNvSpPr/>
            <p:nvPr/>
          </p:nvSpPr>
          <p:spPr>
            <a:xfrm>
              <a:off x="11855175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6" name="object 13346"/>
            <p:cNvSpPr/>
            <p:nvPr/>
          </p:nvSpPr>
          <p:spPr>
            <a:xfrm>
              <a:off x="11876752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7" name="object 13347"/>
            <p:cNvSpPr/>
            <p:nvPr/>
          </p:nvSpPr>
          <p:spPr>
            <a:xfrm>
              <a:off x="1189975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8" name="object 13348"/>
            <p:cNvSpPr/>
            <p:nvPr/>
          </p:nvSpPr>
          <p:spPr>
            <a:xfrm>
              <a:off x="11921306" y="57312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9" name="object 13349"/>
            <p:cNvSpPr/>
            <p:nvPr/>
          </p:nvSpPr>
          <p:spPr>
            <a:xfrm>
              <a:off x="11934607" y="573238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0" name="object 13350"/>
            <p:cNvSpPr/>
            <p:nvPr/>
          </p:nvSpPr>
          <p:spPr>
            <a:xfrm>
              <a:off x="11849787" y="573238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0" y="0"/>
                  </a:moveTo>
                  <a:lnTo>
                    <a:pt x="8482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1" name="object 13351"/>
            <p:cNvSpPr/>
            <p:nvPr/>
          </p:nvSpPr>
          <p:spPr>
            <a:xfrm>
              <a:off x="11849787" y="5732387"/>
              <a:ext cx="85090" cy="26034"/>
            </a:xfrm>
            <a:custGeom>
              <a:avLst/>
              <a:gdLst/>
              <a:ahLst/>
              <a:cxnLst/>
              <a:rect l="l" t="t" r="r" b="b"/>
              <a:pathLst>
                <a:path w="85090" h="26035">
                  <a:moveTo>
                    <a:pt x="0" y="25873"/>
                  </a:moveTo>
                  <a:lnTo>
                    <a:pt x="84824" y="25873"/>
                  </a:lnTo>
                </a:path>
                <a:path w="8509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2" name="object 13352"/>
            <p:cNvSpPr/>
            <p:nvPr/>
          </p:nvSpPr>
          <p:spPr>
            <a:xfrm>
              <a:off x="11670925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0" y="11371"/>
                  </a:moveTo>
                  <a:lnTo>
                    <a:pt x="26281" y="11371"/>
                  </a:lnTo>
                </a:path>
                <a:path w="26670" h="11429">
                  <a:moveTo>
                    <a:pt x="2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3" name="object 13353"/>
            <p:cNvSpPr/>
            <p:nvPr/>
          </p:nvSpPr>
          <p:spPr>
            <a:xfrm>
              <a:off x="11671563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4" name="object 13354"/>
            <p:cNvSpPr/>
            <p:nvPr/>
          </p:nvSpPr>
          <p:spPr>
            <a:xfrm>
              <a:off x="11697418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5" name="object 13355"/>
            <p:cNvSpPr/>
            <p:nvPr/>
          </p:nvSpPr>
          <p:spPr>
            <a:xfrm>
              <a:off x="11697417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879" y="10062"/>
                  </a:lnTo>
                  <a:lnTo>
                    <a:pt x="2879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6" name="object 13356"/>
            <p:cNvSpPr/>
            <p:nvPr/>
          </p:nvSpPr>
          <p:spPr>
            <a:xfrm>
              <a:off x="11670925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0" y="6774"/>
                  </a:moveTo>
                  <a:lnTo>
                    <a:pt x="29684" y="6774"/>
                  </a:lnTo>
                  <a:lnTo>
                    <a:pt x="296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7" name="object 13357"/>
            <p:cNvSpPr/>
            <p:nvPr/>
          </p:nvSpPr>
          <p:spPr>
            <a:xfrm>
              <a:off x="11706058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31" y="0"/>
                  </a:lnTo>
                  <a:lnTo>
                    <a:pt x="10031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8" name="object 13358"/>
            <p:cNvSpPr/>
            <p:nvPr/>
          </p:nvSpPr>
          <p:spPr>
            <a:xfrm>
              <a:off x="11399282" y="7035428"/>
              <a:ext cx="281940" cy="11430"/>
            </a:xfrm>
            <a:custGeom>
              <a:avLst/>
              <a:gdLst/>
              <a:ahLst/>
              <a:cxnLst/>
              <a:rect l="l" t="t" r="r" b="b"/>
              <a:pathLst>
                <a:path w="281940" h="11429">
                  <a:moveTo>
                    <a:pt x="281551" y="11371"/>
                  </a:moveTo>
                  <a:lnTo>
                    <a:pt x="0" y="11371"/>
                  </a:lnTo>
                </a:path>
                <a:path w="281940" h="11429">
                  <a:moveTo>
                    <a:pt x="0" y="0"/>
                  </a:moveTo>
                  <a:lnTo>
                    <a:pt x="2815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9" name="object 13359"/>
            <p:cNvSpPr/>
            <p:nvPr/>
          </p:nvSpPr>
          <p:spPr>
            <a:xfrm>
              <a:off x="11399859" y="7040518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40" h="0">
                  <a:moveTo>
                    <a:pt x="0" y="0"/>
                  </a:moveTo>
                  <a:lnTo>
                    <a:pt x="28176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0" name="object 13360"/>
            <p:cNvSpPr/>
            <p:nvPr/>
          </p:nvSpPr>
          <p:spPr>
            <a:xfrm>
              <a:off x="11399298" y="7037819"/>
              <a:ext cx="281940" cy="6985"/>
            </a:xfrm>
            <a:custGeom>
              <a:avLst/>
              <a:gdLst/>
              <a:ahLst/>
              <a:cxnLst/>
              <a:rect l="l" t="t" r="r" b="b"/>
              <a:pathLst>
                <a:path w="281940" h="6984">
                  <a:moveTo>
                    <a:pt x="281855" y="6774"/>
                  </a:moveTo>
                  <a:lnTo>
                    <a:pt x="0" y="6774"/>
                  </a:lnTo>
                </a:path>
                <a:path w="281940" h="6984">
                  <a:moveTo>
                    <a:pt x="0" y="0"/>
                  </a:moveTo>
                  <a:lnTo>
                    <a:pt x="2818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1" name="object 13361"/>
            <p:cNvSpPr/>
            <p:nvPr/>
          </p:nvSpPr>
          <p:spPr>
            <a:xfrm>
              <a:off x="11716108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2" name="object 13362"/>
            <p:cNvSpPr/>
            <p:nvPr/>
          </p:nvSpPr>
          <p:spPr>
            <a:xfrm>
              <a:off x="11338030" y="7034778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59">
                  <a:moveTo>
                    <a:pt x="0" y="10062"/>
                  </a:moveTo>
                  <a:lnTo>
                    <a:pt x="0" y="0"/>
                  </a:lnTo>
                  <a:lnTo>
                    <a:pt x="15790" y="0"/>
                  </a:lnTo>
                  <a:lnTo>
                    <a:pt x="15790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3" name="object 13363"/>
            <p:cNvSpPr/>
            <p:nvPr/>
          </p:nvSpPr>
          <p:spPr>
            <a:xfrm>
              <a:off x="11372997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302" y="11371"/>
                  </a:moveTo>
                  <a:lnTo>
                    <a:pt x="0" y="11371"/>
                  </a:lnTo>
                </a:path>
                <a:path w="26670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4" name="object 13364"/>
            <p:cNvSpPr/>
            <p:nvPr/>
          </p:nvSpPr>
          <p:spPr>
            <a:xfrm>
              <a:off x="11369653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5" name="object 13365"/>
            <p:cNvSpPr/>
            <p:nvPr/>
          </p:nvSpPr>
          <p:spPr>
            <a:xfrm>
              <a:off x="11363923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6" name="object 13366"/>
            <p:cNvSpPr/>
            <p:nvPr/>
          </p:nvSpPr>
          <p:spPr>
            <a:xfrm>
              <a:off x="11353844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5790" y="10062"/>
                  </a:lnTo>
                  <a:lnTo>
                    <a:pt x="15790" y="2879"/>
                  </a:lnTo>
                  <a:lnTo>
                    <a:pt x="18721" y="2879"/>
                  </a:lnTo>
                  <a:lnTo>
                    <a:pt x="18721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7" name="object 13367"/>
            <p:cNvSpPr/>
            <p:nvPr/>
          </p:nvSpPr>
          <p:spPr>
            <a:xfrm>
              <a:off x="11369588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2972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8" name="object 13368"/>
            <p:cNvSpPr/>
            <p:nvPr/>
          </p:nvSpPr>
          <p:spPr>
            <a:xfrm>
              <a:off x="11353840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83" y="0"/>
                  </a:lnTo>
                  <a:lnTo>
                    <a:pt x="10083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9" name="object 13369"/>
            <p:cNvSpPr/>
            <p:nvPr/>
          </p:nvSpPr>
          <p:spPr>
            <a:xfrm>
              <a:off x="10756691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302" y="11371"/>
                  </a:moveTo>
                  <a:lnTo>
                    <a:pt x="0" y="11371"/>
                  </a:lnTo>
                </a:path>
                <a:path w="26670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0" name="object 13370"/>
            <p:cNvSpPr/>
            <p:nvPr/>
          </p:nvSpPr>
          <p:spPr>
            <a:xfrm>
              <a:off x="10752978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1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1" name="object 13371"/>
            <p:cNvSpPr/>
            <p:nvPr/>
          </p:nvSpPr>
          <p:spPr>
            <a:xfrm>
              <a:off x="10748666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2" name="object 13372"/>
            <p:cNvSpPr/>
            <p:nvPr/>
          </p:nvSpPr>
          <p:spPr>
            <a:xfrm>
              <a:off x="10738609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4386" y="10062"/>
                  </a:lnTo>
                  <a:lnTo>
                    <a:pt x="14386" y="2879"/>
                  </a:lnTo>
                  <a:lnTo>
                    <a:pt x="18701" y="2879"/>
                  </a:lnTo>
                  <a:lnTo>
                    <a:pt x="18701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3" name="object 13373"/>
            <p:cNvSpPr/>
            <p:nvPr/>
          </p:nvSpPr>
          <p:spPr>
            <a:xfrm>
              <a:off x="10753267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2972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4" name="object 13374"/>
            <p:cNvSpPr/>
            <p:nvPr/>
          </p:nvSpPr>
          <p:spPr>
            <a:xfrm>
              <a:off x="10738601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5" name="object 13375"/>
            <p:cNvSpPr/>
            <p:nvPr/>
          </p:nvSpPr>
          <p:spPr>
            <a:xfrm>
              <a:off x="10783313" y="7035428"/>
              <a:ext cx="285115" cy="11430"/>
            </a:xfrm>
            <a:custGeom>
              <a:avLst/>
              <a:gdLst/>
              <a:ahLst/>
              <a:cxnLst/>
              <a:rect l="l" t="t" r="r" b="b"/>
              <a:pathLst>
                <a:path w="285115" h="11429">
                  <a:moveTo>
                    <a:pt x="0" y="11371"/>
                  </a:moveTo>
                  <a:lnTo>
                    <a:pt x="284923" y="11371"/>
                  </a:lnTo>
                </a:path>
                <a:path w="285115" h="11429">
                  <a:moveTo>
                    <a:pt x="284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6" name="object 13376"/>
            <p:cNvSpPr/>
            <p:nvPr/>
          </p:nvSpPr>
          <p:spPr>
            <a:xfrm>
              <a:off x="10783183" y="704051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 h="0">
                  <a:moveTo>
                    <a:pt x="284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7" name="object 13377"/>
            <p:cNvSpPr/>
            <p:nvPr/>
          </p:nvSpPr>
          <p:spPr>
            <a:xfrm>
              <a:off x="10782994" y="7037819"/>
              <a:ext cx="285750" cy="6985"/>
            </a:xfrm>
            <a:custGeom>
              <a:avLst/>
              <a:gdLst/>
              <a:ahLst/>
              <a:cxnLst/>
              <a:rect l="l" t="t" r="r" b="b"/>
              <a:pathLst>
                <a:path w="285750" h="6984">
                  <a:moveTo>
                    <a:pt x="0" y="6774"/>
                  </a:moveTo>
                  <a:lnTo>
                    <a:pt x="285247" y="6774"/>
                  </a:lnTo>
                </a:path>
                <a:path w="285750" h="6984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8" name="object 13378"/>
            <p:cNvSpPr/>
            <p:nvPr/>
          </p:nvSpPr>
          <p:spPr>
            <a:xfrm>
              <a:off x="10721368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9" name="object 13379"/>
            <p:cNvSpPr/>
            <p:nvPr/>
          </p:nvSpPr>
          <p:spPr>
            <a:xfrm>
              <a:off x="11113797" y="7034778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59">
                  <a:moveTo>
                    <a:pt x="0" y="10062"/>
                  </a:moveTo>
                  <a:lnTo>
                    <a:pt x="0" y="0"/>
                  </a:lnTo>
                  <a:lnTo>
                    <a:pt x="15790" y="0"/>
                  </a:lnTo>
                  <a:lnTo>
                    <a:pt x="15790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0" name="object 13380"/>
            <p:cNvSpPr/>
            <p:nvPr/>
          </p:nvSpPr>
          <p:spPr>
            <a:xfrm>
              <a:off x="11068235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0" y="11371"/>
                  </a:moveTo>
                  <a:lnTo>
                    <a:pt x="26281" y="11371"/>
                  </a:lnTo>
                </a:path>
                <a:path w="26670" h="11429">
                  <a:moveTo>
                    <a:pt x="2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1" name="object 13381"/>
            <p:cNvSpPr/>
            <p:nvPr/>
          </p:nvSpPr>
          <p:spPr>
            <a:xfrm>
              <a:off x="11067803" y="704051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30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2" name="object 13382"/>
            <p:cNvSpPr/>
            <p:nvPr/>
          </p:nvSpPr>
          <p:spPr>
            <a:xfrm>
              <a:off x="11095107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3" name="object 13383"/>
            <p:cNvSpPr/>
            <p:nvPr/>
          </p:nvSpPr>
          <p:spPr>
            <a:xfrm>
              <a:off x="11095099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01" y="10062"/>
                  </a:moveTo>
                  <a:lnTo>
                    <a:pt x="2889" y="10062"/>
                  </a:lnTo>
                  <a:lnTo>
                    <a:pt x="2889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701" y="0"/>
                  </a:lnTo>
                  <a:lnTo>
                    <a:pt x="18701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4" name="object 13384"/>
            <p:cNvSpPr/>
            <p:nvPr/>
          </p:nvSpPr>
          <p:spPr>
            <a:xfrm>
              <a:off x="11068235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0" y="6774"/>
                  </a:moveTo>
                  <a:lnTo>
                    <a:pt x="29726" y="6774"/>
                  </a:lnTo>
                  <a:lnTo>
                    <a:pt x="2972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5" name="object 13385"/>
            <p:cNvSpPr/>
            <p:nvPr/>
          </p:nvSpPr>
          <p:spPr>
            <a:xfrm>
              <a:off x="11103732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6" name="object 13386"/>
            <p:cNvSpPr/>
            <p:nvPr/>
          </p:nvSpPr>
          <p:spPr>
            <a:xfrm>
              <a:off x="11106609" y="7049144"/>
              <a:ext cx="254635" cy="4445"/>
            </a:xfrm>
            <a:custGeom>
              <a:avLst/>
              <a:gdLst/>
              <a:ahLst/>
              <a:cxnLst/>
              <a:rect l="l" t="t" r="r" b="b"/>
              <a:pathLst>
                <a:path w="254634" h="4445">
                  <a:moveTo>
                    <a:pt x="0" y="4303"/>
                  </a:moveTo>
                  <a:lnTo>
                    <a:pt x="254442" y="4303"/>
                  </a:lnTo>
                  <a:lnTo>
                    <a:pt x="254442" y="0"/>
                  </a:lnTo>
                  <a:lnTo>
                    <a:pt x="253008" y="0"/>
                  </a:lnTo>
                  <a:lnTo>
                    <a:pt x="253008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7" name="object 13387"/>
            <p:cNvSpPr/>
            <p:nvPr/>
          </p:nvSpPr>
          <p:spPr>
            <a:xfrm>
              <a:off x="11326548" y="70146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66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8" name="object 13388"/>
            <p:cNvSpPr/>
            <p:nvPr/>
          </p:nvSpPr>
          <p:spPr>
            <a:xfrm>
              <a:off x="1130498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9" name="object 13389"/>
            <p:cNvSpPr/>
            <p:nvPr/>
          </p:nvSpPr>
          <p:spPr>
            <a:xfrm>
              <a:off x="1128342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0" name="object 13390"/>
            <p:cNvSpPr/>
            <p:nvPr/>
          </p:nvSpPr>
          <p:spPr>
            <a:xfrm>
              <a:off x="1126041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1" name="object 13391"/>
            <p:cNvSpPr/>
            <p:nvPr/>
          </p:nvSpPr>
          <p:spPr>
            <a:xfrm>
              <a:off x="1123886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2" name="object 13392"/>
            <p:cNvSpPr/>
            <p:nvPr/>
          </p:nvSpPr>
          <p:spPr>
            <a:xfrm>
              <a:off x="1121728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3" name="object 13393"/>
            <p:cNvSpPr/>
            <p:nvPr/>
          </p:nvSpPr>
          <p:spPr>
            <a:xfrm>
              <a:off x="1119429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4" name="object 13394"/>
            <p:cNvSpPr/>
            <p:nvPr/>
          </p:nvSpPr>
          <p:spPr>
            <a:xfrm>
              <a:off x="1117273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5" name="object 13395"/>
            <p:cNvSpPr/>
            <p:nvPr/>
          </p:nvSpPr>
          <p:spPr>
            <a:xfrm>
              <a:off x="1115117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6" name="object 13396"/>
            <p:cNvSpPr/>
            <p:nvPr/>
          </p:nvSpPr>
          <p:spPr>
            <a:xfrm>
              <a:off x="1112818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7" name="object 13397"/>
            <p:cNvSpPr/>
            <p:nvPr/>
          </p:nvSpPr>
          <p:spPr>
            <a:xfrm>
              <a:off x="11125310" y="69988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79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8" name="object 13398"/>
            <p:cNvSpPr/>
            <p:nvPr/>
          </p:nvSpPr>
          <p:spPr>
            <a:xfrm>
              <a:off x="11124755" y="70313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9" name="object 13399"/>
            <p:cNvSpPr/>
            <p:nvPr/>
          </p:nvSpPr>
          <p:spPr>
            <a:xfrm>
              <a:off x="11125297" y="7008892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2994" y="229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0" name="object 13400"/>
            <p:cNvSpPr/>
            <p:nvPr/>
          </p:nvSpPr>
          <p:spPr>
            <a:xfrm>
              <a:off x="1113538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1" name="object 13401"/>
            <p:cNvSpPr/>
            <p:nvPr/>
          </p:nvSpPr>
          <p:spPr>
            <a:xfrm>
              <a:off x="1115693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2" name="object 13402"/>
            <p:cNvSpPr/>
            <p:nvPr/>
          </p:nvSpPr>
          <p:spPr>
            <a:xfrm>
              <a:off x="1117992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3" name="object 13403"/>
            <p:cNvSpPr/>
            <p:nvPr/>
          </p:nvSpPr>
          <p:spPr>
            <a:xfrm>
              <a:off x="1120148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4" name="object 13404"/>
            <p:cNvSpPr/>
            <p:nvPr/>
          </p:nvSpPr>
          <p:spPr>
            <a:xfrm>
              <a:off x="1122450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5" name="object 13405"/>
            <p:cNvSpPr/>
            <p:nvPr/>
          </p:nvSpPr>
          <p:spPr>
            <a:xfrm>
              <a:off x="1124606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6" name="object 13406"/>
            <p:cNvSpPr/>
            <p:nvPr/>
          </p:nvSpPr>
          <p:spPr>
            <a:xfrm>
              <a:off x="1126760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7" name="object 13407"/>
            <p:cNvSpPr/>
            <p:nvPr/>
          </p:nvSpPr>
          <p:spPr>
            <a:xfrm>
              <a:off x="1129062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8" name="object 13408"/>
            <p:cNvSpPr/>
            <p:nvPr/>
          </p:nvSpPr>
          <p:spPr>
            <a:xfrm>
              <a:off x="11312154" y="699737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9" name="object 13409"/>
            <p:cNvSpPr/>
            <p:nvPr/>
          </p:nvSpPr>
          <p:spPr>
            <a:xfrm>
              <a:off x="11333745" y="699738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0" name="object 13410"/>
            <p:cNvSpPr/>
            <p:nvPr/>
          </p:nvSpPr>
          <p:spPr>
            <a:xfrm>
              <a:off x="11123845" y="6998844"/>
              <a:ext cx="220345" cy="34925"/>
            </a:xfrm>
            <a:custGeom>
              <a:avLst/>
              <a:gdLst/>
              <a:ahLst/>
              <a:cxnLst/>
              <a:rect l="l" t="t" r="r" b="b"/>
              <a:pathLst>
                <a:path w="220345" h="34925">
                  <a:moveTo>
                    <a:pt x="219930" y="34480"/>
                  </a:moveTo>
                  <a:lnTo>
                    <a:pt x="31632" y="34480"/>
                  </a:lnTo>
                  <a:lnTo>
                    <a:pt x="0" y="34480"/>
                  </a:lnTo>
                  <a:lnTo>
                    <a:pt x="0" y="0"/>
                  </a:lnTo>
                  <a:lnTo>
                    <a:pt x="219930" y="0"/>
                  </a:lnTo>
                  <a:lnTo>
                    <a:pt x="219930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1" name="object 13411"/>
            <p:cNvSpPr/>
            <p:nvPr/>
          </p:nvSpPr>
          <p:spPr>
            <a:xfrm>
              <a:off x="1133803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2" name="object 13412"/>
            <p:cNvSpPr/>
            <p:nvPr/>
          </p:nvSpPr>
          <p:spPr>
            <a:xfrm>
              <a:off x="1133373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3" name="object 13413"/>
            <p:cNvSpPr/>
            <p:nvPr/>
          </p:nvSpPr>
          <p:spPr>
            <a:xfrm>
              <a:off x="1132942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4" name="object 13414"/>
            <p:cNvSpPr/>
            <p:nvPr/>
          </p:nvSpPr>
          <p:spPr>
            <a:xfrm>
              <a:off x="1132654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5" name="object 13415"/>
            <p:cNvSpPr/>
            <p:nvPr/>
          </p:nvSpPr>
          <p:spPr>
            <a:xfrm>
              <a:off x="1132223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6" name="object 13416"/>
            <p:cNvSpPr/>
            <p:nvPr/>
          </p:nvSpPr>
          <p:spPr>
            <a:xfrm>
              <a:off x="1131791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7" name="object 13417"/>
            <p:cNvSpPr/>
            <p:nvPr/>
          </p:nvSpPr>
          <p:spPr>
            <a:xfrm>
              <a:off x="1131361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8" name="object 13418"/>
            <p:cNvSpPr/>
            <p:nvPr/>
          </p:nvSpPr>
          <p:spPr>
            <a:xfrm>
              <a:off x="1130930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9" name="object 13419"/>
            <p:cNvSpPr/>
            <p:nvPr/>
          </p:nvSpPr>
          <p:spPr>
            <a:xfrm>
              <a:off x="1130498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0" name="object 13420"/>
            <p:cNvSpPr/>
            <p:nvPr/>
          </p:nvSpPr>
          <p:spPr>
            <a:xfrm>
              <a:off x="1130066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1" name="object 13421"/>
            <p:cNvSpPr/>
            <p:nvPr/>
          </p:nvSpPr>
          <p:spPr>
            <a:xfrm>
              <a:off x="1129637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2" name="object 13422"/>
            <p:cNvSpPr/>
            <p:nvPr/>
          </p:nvSpPr>
          <p:spPr>
            <a:xfrm>
              <a:off x="1129204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3" name="object 13423"/>
            <p:cNvSpPr/>
            <p:nvPr/>
          </p:nvSpPr>
          <p:spPr>
            <a:xfrm>
              <a:off x="1128774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4" name="object 13424"/>
            <p:cNvSpPr/>
            <p:nvPr/>
          </p:nvSpPr>
          <p:spPr>
            <a:xfrm>
              <a:off x="1128342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5" name="object 13425"/>
            <p:cNvSpPr/>
            <p:nvPr/>
          </p:nvSpPr>
          <p:spPr>
            <a:xfrm>
              <a:off x="1127910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6" name="object 13426"/>
            <p:cNvSpPr/>
            <p:nvPr/>
          </p:nvSpPr>
          <p:spPr>
            <a:xfrm>
              <a:off x="1127479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7" name="object 13427"/>
            <p:cNvSpPr/>
            <p:nvPr/>
          </p:nvSpPr>
          <p:spPr>
            <a:xfrm>
              <a:off x="1127049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8" name="object 13428"/>
            <p:cNvSpPr/>
            <p:nvPr/>
          </p:nvSpPr>
          <p:spPr>
            <a:xfrm>
              <a:off x="1126616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9" name="object 13429"/>
            <p:cNvSpPr/>
            <p:nvPr/>
          </p:nvSpPr>
          <p:spPr>
            <a:xfrm>
              <a:off x="1126186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0" name="object 13430"/>
            <p:cNvSpPr/>
            <p:nvPr/>
          </p:nvSpPr>
          <p:spPr>
            <a:xfrm>
              <a:off x="1125753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1" name="object 13431"/>
            <p:cNvSpPr/>
            <p:nvPr/>
          </p:nvSpPr>
          <p:spPr>
            <a:xfrm>
              <a:off x="1125323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2" name="object 13432"/>
            <p:cNvSpPr/>
            <p:nvPr/>
          </p:nvSpPr>
          <p:spPr>
            <a:xfrm>
              <a:off x="1124893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3" name="object 13433"/>
            <p:cNvSpPr/>
            <p:nvPr/>
          </p:nvSpPr>
          <p:spPr>
            <a:xfrm>
              <a:off x="1124460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4" name="object 13434"/>
            <p:cNvSpPr/>
            <p:nvPr/>
          </p:nvSpPr>
          <p:spPr>
            <a:xfrm>
              <a:off x="1124030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5" name="object 13435"/>
            <p:cNvSpPr/>
            <p:nvPr/>
          </p:nvSpPr>
          <p:spPr>
            <a:xfrm>
              <a:off x="1123742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6" name="object 13436"/>
            <p:cNvSpPr/>
            <p:nvPr/>
          </p:nvSpPr>
          <p:spPr>
            <a:xfrm>
              <a:off x="1123309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7" name="object 13437"/>
            <p:cNvSpPr/>
            <p:nvPr/>
          </p:nvSpPr>
          <p:spPr>
            <a:xfrm>
              <a:off x="1122879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8" name="object 13438"/>
            <p:cNvSpPr/>
            <p:nvPr/>
          </p:nvSpPr>
          <p:spPr>
            <a:xfrm>
              <a:off x="1122449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9" name="object 13439"/>
            <p:cNvSpPr/>
            <p:nvPr/>
          </p:nvSpPr>
          <p:spPr>
            <a:xfrm>
              <a:off x="1122016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0" name="object 13440"/>
            <p:cNvSpPr/>
            <p:nvPr/>
          </p:nvSpPr>
          <p:spPr>
            <a:xfrm>
              <a:off x="1121585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1" name="object 13441"/>
            <p:cNvSpPr/>
            <p:nvPr/>
          </p:nvSpPr>
          <p:spPr>
            <a:xfrm>
              <a:off x="1121155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2" name="object 13442"/>
            <p:cNvSpPr/>
            <p:nvPr/>
          </p:nvSpPr>
          <p:spPr>
            <a:xfrm>
              <a:off x="1120722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3" name="object 13443"/>
            <p:cNvSpPr/>
            <p:nvPr/>
          </p:nvSpPr>
          <p:spPr>
            <a:xfrm>
              <a:off x="1120293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4" name="object 13444"/>
            <p:cNvSpPr/>
            <p:nvPr/>
          </p:nvSpPr>
          <p:spPr>
            <a:xfrm>
              <a:off x="1119862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5" name="object 13445"/>
            <p:cNvSpPr/>
            <p:nvPr/>
          </p:nvSpPr>
          <p:spPr>
            <a:xfrm>
              <a:off x="1119429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6" name="object 13446"/>
            <p:cNvSpPr/>
            <p:nvPr/>
          </p:nvSpPr>
          <p:spPr>
            <a:xfrm>
              <a:off x="1118999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7" name="object 13447"/>
            <p:cNvSpPr/>
            <p:nvPr/>
          </p:nvSpPr>
          <p:spPr>
            <a:xfrm>
              <a:off x="1118567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8" name="object 13448"/>
            <p:cNvSpPr/>
            <p:nvPr/>
          </p:nvSpPr>
          <p:spPr>
            <a:xfrm>
              <a:off x="1118134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9" name="object 13449"/>
            <p:cNvSpPr/>
            <p:nvPr/>
          </p:nvSpPr>
          <p:spPr>
            <a:xfrm>
              <a:off x="1117704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0" name="object 13450"/>
            <p:cNvSpPr/>
            <p:nvPr/>
          </p:nvSpPr>
          <p:spPr>
            <a:xfrm>
              <a:off x="1117273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1" name="object 13451"/>
            <p:cNvSpPr/>
            <p:nvPr/>
          </p:nvSpPr>
          <p:spPr>
            <a:xfrm>
              <a:off x="1116843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2" name="object 13452"/>
            <p:cNvSpPr/>
            <p:nvPr/>
          </p:nvSpPr>
          <p:spPr>
            <a:xfrm>
              <a:off x="1116411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3" name="object 13453"/>
            <p:cNvSpPr/>
            <p:nvPr/>
          </p:nvSpPr>
          <p:spPr>
            <a:xfrm>
              <a:off x="1115978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4" name="object 13454"/>
            <p:cNvSpPr/>
            <p:nvPr/>
          </p:nvSpPr>
          <p:spPr>
            <a:xfrm>
              <a:off x="1115548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5" name="object 13455"/>
            <p:cNvSpPr/>
            <p:nvPr/>
          </p:nvSpPr>
          <p:spPr>
            <a:xfrm>
              <a:off x="1115117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6" name="object 13456"/>
            <p:cNvSpPr/>
            <p:nvPr/>
          </p:nvSpPr>
          <p:spPr>
            <a:xfrm>
              <a:off x="1114687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7" name="object 13457"/>
            <p:cNvSpPr/>
            <p:nvPr/>
          </p:nvSpPr>
          <p:spPr>
            <a:xfrm>
              <a:off x="1114397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8" name="object 13458"/>
            <p:cNvSpPr/>
            <p:nvPr/>
          </p:nvSpPr>
          <p:spPr>
            <a:xfrm>
              <a:off x="1113967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9" name="object 13459"/>
            <p:cNvSpPr/>
            <p:nvPr/>
          </p:nvSpPr>
          <p:spPr>
            <a:xfrm>
              <a:off x="1113536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0" name="object 13460"/>
            <p:cNvSpPr/>
            <p:nvPr/>
          </p:nvSpPr>
          <p:spPr>
            <a:xfrm>
              <a:off x="1113104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1" name="object 13461"/>
            <p:cNvSpPr/>
            <p:nvPr/>
          </p:nvSpPr>
          <p:spPr>
            <a:xfrm>
              <a:off x="11129607" y="7033339"/>
              <a:ext cx="208915" cy="17780"/>
            </a:xfrm>
            <a:custGeom>
              <a:avLst/>
              <a:gdLst/>
              <a:ahLst/>
              <a:cxnLst/>
              <a:rect l="l" t="t" r="r" b="b"/>
              <a:pathLst>
                <a:path w="208915" h="17779">
                  <a:moveTo>
                    <a:pt x="208422" y="17245"/>
                  </a:moveTo>
                  <a:lnTo>
                    <a:pt x="208422" y="0"/>
                  </a:lnTo>
                  <a:lnTo>
                    <a:pt x="0" y="0"/>
                  </a:lnTo>
                  <a:lnTo>
                    <a:pt x="0" y="17245"/>
                  </a:lnTo>
                  <a:lnTo>
                    <a:pt x="208422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2" name="object 13462"/>
            <p:cNvSpPr/>
            <p:nvPr/>
          </p:nvSpPr>
          <p:spPr>
            <a:xfrm>
              <a:off x="10472673" y="7049144"/>
              <a:ext cx="271780" cy="4445"/>
            </a:xfrm>
            <a:custGeom>
              <a:avLst/>
              <a:gdLst/>
              <a:ahLst/>
              <a:cxnLst/>
              <a:rect l="l" t="t" r="r" b="b"/>
              <a:pathLst>
                <a:path w="271779" h="4445">
                  <a:moveTo>
                    <a:pt x="0" y="4303"/>
                  </a:moveTo>
                  <a:lnTo>
                    <a:pt x="271677" y="4303"/>
                  </a:lnTo>
                  <a:lnTo>
                    <a:pt x="271677" y="0"/>
                  </a:lnTo>
                  <a:lnTo>
                    <a:pt x="271677" y="4303"/>
                  </a:lnTo>
                  <a:lnTo>
                    <a:pt x="1455" y="4303"/>
                  </a:lnTo>
                  <a:lnTo>
                    <a:pt x="1455" y="0"/>
                  </a:lnTo>
                  <a:lnTo>
                    <a:pt x="0" y="0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3" name="object 13463"/>
            <p:cNvSpPr/>
            <p:nvPr/>
          </p:nvSpPr>
          <p:spPr>
            <a:xfrm>
              <a:off x="10708418" y="7013185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01"/>
                  </a:moveTo>
                  <a:lnTo>
                    <a:pt x="186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4" name="object 13464"/>
            <p:cNvSpPr/>
            <p:nvPr/>
          </p:nvSpPr>
          <p:spPr>
            <a:xfrm>
              <a:off x="1068685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5" name="object 13465"/>
            <p:cNvSpPr/>
            <p:nvPr/>
          </p:nvSpPr>
          <p:spPr>
            <a:xfrm>
              <a:off x="1066529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6" name="object 13466"/>
            <p:cNvSpPr/>
            <p:nvPr/>
          </p:nvSpPr>
          <p:spPr>
            <a:xfrm>
              <a:off x="1064228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7" name="object 13467"/>
            <p:cNvSpPr/>
            <p:nvPr/>
          </p:nvSpPr>
          <p:spPr>
            <a:xfrm>
              <a:off x="1062073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8" name="object 13468"/>
            <p:cNvSpPr/>
            <p:nvPr/>
          </p:nvSpPr>
          <p:spPr>
            <a:xfrm>
              <a:off x="1059916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9" name="object 13469"/>
            <p:cNvSpPr/>
            <p:nvPr/>
          </p:nvSpPr>
          <p:spPr>
            <a:xfrm>
              <a:off x="1057616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0" name="object 13470"/>
            <p:cNvSpPr/>
            <p:nvPr/>
          </p:nvSpPr>
          <p:spPr>
            <a:xfrm>
              <a:off x="1055460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1" name="object 13471"/>
            <p:cNvSpPr/>
            <p:nvPr/>
          </p:nvSpPr>
          <p:spPr>
            <a:xfrm>
              <a:off x="1053304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2" name="object 13472"/>
            <p:cNvSpPr/>
            <p:nvPr/>
          </p:nvSpPr>
          <p:spPr>
            <a:xfrm>
              <a:off x="105100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3" name="object 13473"/>
            <p:cNvSpPr/>
            <p:nvPr/>
          </p:nvSpPr>
          <p:spPr>
            <a:xfrm>
              <a:off x="10491373" y="699881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22"/>
                  </a:moveTo>
                  <a:lnTo>
                    <a:pt x="316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4" name="object 13474"/>
            <p:cNvSpPr/>
            <p:nvPr/>
          </p:nvSpPr>
          <p:spPr>
            <a:xfrm>
              <a:off x="10491373" y="699882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062"/>
                  </a:moveTo>
                  <a:lnTo>
                    <a:pt x="100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5" name="object 13475"/>
            <p:cNvSpPr/>
            <p:nvPr/>
          </p:nvSpPr>
          <p:spPr>
            <a:xfrm>
              <a:off x="10491372" y="70146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6" name="object 13476"/>
            <p:cNvSpPr/>
            <p:nvPr/>
          </p:nvSpPr>
          <p:spPr>
            <a:xfrm>
              <a:off x="1049569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7" name="object 13477"/>
            <p:cNvSpPr/>
            <p:nvPr/>
          </p:nvSpPr>
          <p:spPr>
            <a:xfrm>
              <a:off x="1051725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8" name="object 13478"/>
            <p:cNvSpPr/>
            <p:nvPr/>
          </p:nvSpPr>
          <p:spPr>
            <a:xfrm>
              <a:off x="1054024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9" name="object 13479"/>
            <p:cNvSpPr/>
            <p:nvPr/>
          </p:nvSpPr>
          <p:spPr>
            <a:xfrm>
              <a:off x="1056179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0" name="object 13480"/>
            <p:cNvSpPr/>
            <p:nvPr/>
          </p:nvSpPr>
          <p:spPr>
            <a:xfrm>
              <a:off x="1058337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1" name="object 13481"/>
            <p:cNvSpPr/>
            <p:nvPr/>
          </p:nvSpPr>
          <p:spPr>
            <a:xfrm>
              <a:off x="1060637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2" name="object 13482"/>
            <p:cNvSpPr/>
            <p:nvPr/>
          </p:nvSpPr>
          <p:spPr>
            <a:xfrm>
              <a:off x="1062794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3" name="object 13483"/>
            <p:cNvSpPr/>
            <p:nvPr/>
          </p:nvSpPr>
          <p:spPr>
            <a:xfrm>
              <a:off x="1064948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4" name="object 13484"/>
            <p:cNvSpPr/>
            <p:nvPr/>
          </p:nvSpPr>
          <p:spPr>
            <a:xfrm>
              <a:off x="1067249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5" name="object 13485"/>
            <p:cNvSpPr/>
            <p:nvPr/>
          </p:nvSpPr>
          <p:spPr>
            <a:xfrm>
              <a:off x="1069405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6" name="object 13486"/>
            <p:cNvSpPr/>
            <p:nvPr/>
          </p:nvSpPr>
          <p:spPr>
            <a:xfrm>
              <a:off x="10715615" y="699738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7" name="object 13487"/>
            <p:cNvSpPr/>
            <p:nvPr/>
          </p:nvSpPr>
          <p:spPr>
            <a:xfrm>
              <a:off x="10489925" y="6998844"/>
              <a:ext cx="237490" cy="34925"/>
            </a:xfrm>
            <a:custGeom>
              <a:avLst/>
              <a:gdLst/>
              <a:ahLst/>
              <a:cxnLst/>
              <a:rect l="l" t="t" r="r" b="b"/>
              <a:pathLst>
                <a:path w="237490" h="34925">
                  <a:moveTo>
                    <a:pt x="237176" y="34480"/>
                  </a:moveTo>
                  <a:lnTo>
                    <a:pt x="33056" y="34480"/>
                  </a:lnTo>
                  <a:lnTo>
                    <a:pt x="0" y="34480"/>
                  </a:lnTo>
                  <a:lnTo>
                    <a:pt x="0" y="0"/>
                  </a:lnTo>
                  <a:lnTo>
                    <a:pt x="237176" y="0"/>
                  </a:lnTo>
                  <a:lnTo>
                    <a:pt x="237176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8" name="object 13488"/>
            <p:cNvSpPr/>
            <p:nvPr/>
          </p:nvSpPr>
          <p:spPr>
            <a:xfrm>
              <a:off x="1071848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9" name="object 13489"/>
            <p:cNvSpPr/>
            <p:nvPr/>
          </p:nvSpPr>
          <p:spPr>
            <a:xfrm>
              <a:off x="1071417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0" name="object 13490"/>
            <p:cNvSpPr/>
            <p:nvPr/>
          </p:nvSpPr>
          <p:spPr>
            <a:xfrm>
              <a:off x="1070985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1" name="object 13491"/>
            <p:cNvSpPr/>
            <p:nvPr/>
          </p:nvSpPr>
          <p:spPr>
            <a:xfrm>
              <a:off x="1070555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2" name="object 13492"/>
            <p:cNvSpPr/>
            <p:nvPr/>
          </p:nvSpPr>
          <p:spPr>
            <a:xfrm>
              <a:off x="1070122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3" name="object 13493"/>
            <p:cNvSpPr/>
            <p:nvPr/>
          </p:nvSpPr>
          <p:spPr>
            <a:xfrm>
              <a:off x="1069834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4" name="object 13494"/>
            <p:cNvSpPr/>
            <p:nvPr/>
          </p:nvSpPr>
          <p:spPr>
            <a:xfrm>
              <a:off x="1069405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5" name="object 13495"/>
            <p:cNvSpPr/>
            <p:nvPr/>
          </p:nvSpPr>
          <p:spPr>
            <a:xfrm>
              <a:off x="1068973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6" name="object 13496"/>
            <p:cNvSpPr/>
            <p:nvPr/>
          </p:nvSpPr>
          <p:spPr>
            <a:xfrm>
              <a:off x="1068541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7" name="object 13497"/>
            <p:cNvSpPr/>
            <p:nvPr/>
          </p:nvSpPr>
          <p:spPr>
            <a:xfrm>
              <a:off x="1068111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8" name="object 13498"/>
            <p:cNvSpPr/>
            <p:nvPr/>
          </p:nvSpPr>
          <p:spPr>
            <a:xfrm>
              <a:off x="1067678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9" name="object 13499"/>
            <p:cNvSpPr/>
            <p:nvPr/>
          </p:nvSpPr>
          <p:spPr>
            <a:xfrm>
              <a:off x="1067248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0" name="object 13500"/>
            <p:cNvSpPr/>
            <p:nvPr/>
          </p:nvSpPr>
          <p:spPr>
            <a:xfrm>
              <a:off x="1066817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1" name="object 13501"/>
            <p:cNvSpPr/>
            <p:nvPr/>
          </p:nvSpPr>
          <p:spPr>
            <a:xfrm>
              <a:off x="1066384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2" name="object 13502"/>
            <p:cNvSpPr/>
            <p:nvPr/>
          </p:nvSpPr>
          <p:spPr>
            <a:xfrm>
              <a:off x="1065954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3" name="object 13503"/>
            <p:cNvSpPr/>
            <p:nvPr/>
          </p:nvSpPr>
          <p:spPr>
            <a:xfrm>
              <a:off x="1065524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4" name="object 13504"/>
            <p:cNvSpPr/>
            <p:nvPr/>
          </p:nvSpPr>
          <p:spPr>
            <a:xfrm>
              <a:off x="1065092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5" name="object 13505"/>
            <p:cNvSpPr/>
            <p:nvPr/>
          </p:nvSpPr>
          <p:spPr>
            <a:xfrm>
              <a:off x="1064661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6" name="object 13506"/>
            <p:cNvSpPr/>
            <p:nvPr/>
          </p:nvSpPr>
          <p:spPr>
            <a:xfrm>
              <a:off x="1064228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7" name="object 13507"/>
            <p:cNvSpPr/>
            <p:nvPr/>
          </p:nvSpPr>
          <p:spPr>
            <a:xfrm>
              <a:off x="1063798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8" name="object 13508"/>
            <p:cNvSpPr/>
            <p:nvPr/>
          </p:nvSpPr>
          <p:spPr>
            <a:xfrm>
              <a:off x="1063366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9" name="object 13509"/>
            <p:cNvSpPr/>
            <p:nvPr/>
          </p:nvSpPr>
          <p:spPr>
            <a:xfrm>
              <a:off x="1062935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0" name="object 13510"/>
            <p:cNvSpPr/>
            <p:nvPr/>
          </p:nvSpPr>
          <p:spPr>
            <a:xfrm>
              <a:off x="1062503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1" name="object 13511"/>
            <p:cNvSpPr/>
            <p:nvPr/>
          </p:nvSpPr>
          <p:spPr>
            <a:xfrm>
              <a:off x="1062073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2" name="object 13512"/>
            <p:cNvSpPr/>
            <p:nvPr/>
          </p:nvSpPr>
          <p:spPr>
            <a:xfrm>
              <a:off x="1061642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3" name="object 13513"/>
            <p:cNvSpPr/>
            <p:nvPr/>
          </p:nvSpPr>
          <p:spPr>
            <a:xfrm>
              <a:off x="1061210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4" name="object 13514"/>
            <p:cNvSpPr/>
            <p:nvPr/>
          </p:nvSpPr>
          <p:spPr>
            <a:xfrm>
              <a:off x="1060779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5" name="object 13515"/>
            <p:cNvSpPr/>
            <p:nvPr/>
          </p:nvSpPr>
          <p:spPr>
            <a:xfrm>
              <a:off x="1060491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6" name="object 13516"/>
            <p:cNvSpPr/>
            <p:nvPr/>
          </p:nvSpPr>
          <p:spPr>
            <a:xfrm>
              <a:off x="1060061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7" name="object 13517"/>
            <p:cNvSpPr/>
            <p:nvPr/>
          </p:nvSpPr>
          <p:spPr>
            <a:xfrm>
              <a:off x="1059629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8" name="object 13518"/>
            <p:cNvSpPr/>
            <p:nvPr/>
          </p:nvSpPr>
          <p:spPr>
            <a:xfrm>
              <a:off x="1059196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9" name="object 13519"/>
            <p:cNvSpPr/>
            <p:nvPr/>
          </p:nvSpPr>
          <p:spPr>
            <a:xfrm>
              <a:off x="1058766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0" name="object 13520"/>
            <p:cNvSpPr/>
            <p:nvPr/>
          </p:nvSpPr>
          <p:spPr>
            <a:xfrm>
              <a:off x="1058335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1" name="object 13521"/>
            <p:cNvSpPr/>
            <p:nvPr/>
          </p:nvSpPr>
          <p:spPr>
            <a:xfrm>
              <a:off x="1057905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2" name="object 13522"/>
            <p:cNvSpPr/>
            <p:nvPr/>
          </p:nvSpPr>
          <p:spPr>
            <a:xfrm>
              <a:off x="1057472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3" name="object 13523"/>
            <p:cNvSpPr/>
            <p:nvPr/>
          </p:nvSpPr>
          <p:spPr>
            <a:xfrm>
              <a:off x="1057042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4" name="object 13524"/>
            <p:cNvSpPr/>
            <p:nvPr/>
          </p:nvSpPr>
          <p:spPr>
            <a:xfrm>
              <a:off x="1056610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5" name="object 13525"/>
            <p:cNvSpPr/>
            <p:nvPr/>
          </p:nvSpPr>
          <p:spPr>
            <a:xfrm>
              <a:off x="1056179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6" name="object 13526"/>
            <p:cNvSpPr/>
            <p:nvPr/>
          </p:nvSpPr>
          <p:spPr>
            <a:xfrm>
              <a:off x="1055747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7" name="object 13527"/>
            <p:cNvSpPr/>
            <p:nvPr/>
          </p:nvSpPr>
          <p:spPr>
            <a:xfrm>
              <a:off x="1055317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8" name="object 13528"/>
            <p:cNvSpPr/>
            <p:nvPr/>
          </p:nvSpPr>
          <p:spPr>
            <a:xfrm>
              <a:off x="1054884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9" name="object 13529"/>
            <p:cNvSpPr/>
            <p:nvPr/>
          </p:nvSpPr>
          <p:spPr>
            <a:xfrm>
              <a:off x="1054456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0" name="object 13530"/>
            <p:cNvSpPr/>
            <p:nvPr/>
          </p:nvSpPr>
          <p:spPr>
            <a:xfrm>
              <a:off x="1054023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1" name="object 13531"/>
            <p:cNvSpPr/>
            <p:nvPr/>
          </p:nvSpPr>
          <p:spPr>
            <a:xfrm>
              <a:off x="1053591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2" name="object 13532"/>
            <p:cNvSpPr/>
            <p:nvPr/>
          </p:nvSpPr>
          <p:spPr>
            <a:xfrm>
              <a:off x="1053161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3" name="object 13533"/>
            <p:cNvSpPr/>
            <p:nvPr/>
          </p:nvSpPr>
          <p:spPr>
            <a:xfrm>
              <a:off x="1052728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4" name="object 13534"/>
            <p:cNvSpPr/>
            <p:nvPr/>
          </p:nvSpPr>
          <p:spPr>
            <a:xfrm>
              <a:off x="1052298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5" name="object 13535"/>
            <p:cNvSpPr/>
            <p:nvPr/>
          </p:nvSpPr>
          <p:spPr>
            <a:xfrm>
              <a:off x="1051867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6" name="object 13536"/>
            <p:cNvSpPr/>
            <p:nvPr/>
          </p:nvSpPr>
          <p:spPr>
            <a:xfrm>
              <a:off x="1051579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7" name="object 13537"/>
            <p:cNvSpPr/>
            <p:nvPr/>
          </p:nvSpPr>
          <p:spPr>
            <a:xfrm>
              <a:off x="1051147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8" name="object 13538"/>
            <p:cNvSpPr/>
            <p:nvPr/>
          </p:nvSpPr>
          <p:spPr>
            <a:xfrm>
              <a:off x="1050718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9" name="object 13539"/>
            <p:cNvSpPr/>
            <p:nvPr/>
          </p:nvSpPr>
          <p:spPr>
            <a:xfrm>
              <a:off x="1050284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0" name="object 13540"/>
            <p:cNvSpPr/>
            <p:nvPr/>
          </p:nvSpPr>
          <p:spPr>
            <a:xfrm>
              <a:off x="1049853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1" name="object 13541"/>
            <p:cNvSpPr/>
            <p:nvPr/>
          </p:nvSpPr>
          <p:spPr>
            <a:xfrm>
              <a:off x="10497113" y="7033339"/>
              <a:ext cx="224790" cy="17780"/>
            </a:xfrm>
            <a:custGeom>
              <a:avLst/>
              <a:gdLst/>
              <a:ahLst/>
              <a:cxnLst/>
              <a:rect l="l" t="t" r="r" b="b"/>
              <a:pathLst>
                <a:path w="224790" h="17779">
                  <a:moveTo>
                    <a:pt x="224254" y="17245"/>
                  </a:moveTo>
                  <a:lnTo>
                    <a:pt x="224254" y="0"/>
                  </a:lnTo>
                  <a:lnTo>
                    <a:pt x="0" y="0"/>
                  </a:lnTo>
                  <a:lnTo>
                    <a:pt x="0" y="17245"/>
                  </a:lnTo>
                  <a:lnTo>
                    <a:pt x="224254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2" name="object 13542"/>
            <p:cNvSpPr/>
            <p:nvPr/>
          </p:nvSpPr>
          <p:spPr>
            <a:xfrm>
              <a:off x="10123409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302" y="11371"/>
                  </a:moveTo>
                  <a:lnTo>
                    <a:pt x="0" y="11371"/>
                  </a:lnTo>
                </a:path>
                <a:path w="26670" h="11429">
                  <a:moveTo>
                    <a:pt x="0" y="0"/>
                  </a:moveTo>
                  <a:lnTo>
                    <a:pt x="263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3" name="object 13543"/>
            <p:cNvSpPr/>
            <p:nvPr/>
          </p:nvSpPr>
          <p:spPr>
            <a:xfrm>
              <a:off x="10120480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4" name="object 13544"/>
            <p:cNvSpPr/>
            <p:nvPr/>
          </p:nvSpPr>
          <p:spPr>
            <a:xfrm>
              <a:off x="10114737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5" name="object 13545"/>
            <p:cNvSpPr/>
            <p:nvPr/>
          </p:nvSpPr>
          <p:spPr>
            <a:xfrm>
              <a:off x="10104674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5811" y="10062"/>
                  </a:lnTo>
                  <a:lnTo>
                    <a:pt x="15811" y="2879"/>
                  </a:lnTo>
                  <a:lnTo>
                    <a:pt x="18690" y="2879"/>
                  </a:lnTo>
                  <a:lnTo>
                    <a:pt x="18690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6" name="object 13546"/>
            <p:cNvSpPr/>
            <p:nvPr/>
          </p:nvSpPr>
          <p:spPr>
            <a:xfrm>
              <a:off x="1011997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29737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7" name="object 13547"/>
            <p:cNvSpPr/>
            <p:nvPr/>
          </p:nvSpPr>
          <p:spPr>
            <a:xfrm>
              <a:off x="10104655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8" name="object 13548"/>
            <p:cNvSpPr/>
            <p:nvPr/>
          </p:nvSpPr>
          <p:spPr>
            <a:xfrm>
              <a:off x="10150016" y="7035428"/>
              <a:ext cx="285115" cy="11430"/>
            </a:xfrm>
            <a:custGeom>
              <a:avLst/>
              <a:gdLst/>
              <a:ahLst/>
              <a:cxnLst/>
              <a:rect l="l" t="t" r="r" b="b"/>
              <a:pathLst>
                <a:path w="285115" h="11429">
                  <a:moveTo>
                    <a:pt x="0" y="11371"/>
                  </a:moveTo>
                  <a:lnTo>
                    <a:pt x="284923" y="11371"/>
                  </a:lnTo>
                </a:path>
                <a:path w="285115" h="11429">
                  <a:moveTo>
                    <a:pt x="284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9" name="object 13549"/>
            <p:cNvSpPr/>
            <p:nvPr/>
          </p:nvSpPr>
          <p:spPr>
            <a:xfrm>
              <a:off x="10149241" y="704051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0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0" name="object 13550"/>
            <p:cNvSpPr/>
            <p:nvPr/>
          </p:nvSpPr>
          <p:spPr>
            <a:xfrm>
              <a:off x="10149711" y="7037819"/>
              <a:ext cx="285750" cy="6985"/>
            </a:xfrm>
            <a:custGeom>
              <a:avLst/>
              <a:gdLst/>
              <a:ahLst/>
              <a:cxnLst/>
              <a:rect l="l" t="t" r="r" b="b"/>
              <a:pathLst>
                <a:path w="285750" h="6984">
                  <a:moveTo>
                    <a:pt x="0" y="6774"/>
                  </a:moveTo>
                  <a:lnTo>
                    <a:pt x="285226" y="6774"/>
                  </a:lnTo>
                </a:path>
                <a:path w="285750" h="6984">
                  <a:moveTo>
                    <a:pt x="2852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1" name="object 13551"/>
            <p:cNvSpPr/>
            <p:nvPr/>
          </p:nvSpPr>
          <p:spPr>
            <a:xfrm>
              <a:off x="10087422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35" y="0"/>
                  </a:lnTo>
                  <a:lnTo>
                    <a:pt x="1723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2" name="object 13552"/>
            <p:cNvSpPr/>
            <p:nvPr/>
          </p:nvSpPr>
          <p:spPr>
            <a:xfrm>
              <a:off x="10479868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3" name="object 13553"/>
            <p:cNvSpPr/>
            <p:nvPr/>
          </p:nvSpPr>
          <p:spPr>
            <a:xfrm>
              <a:off x="10434939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0" y="11371"/>
                  </a:moveTo>
                  <a:lnTo>
                    <a:pt x="26281" y="11371"/>
                  </a:lnTo>
                </a:path>
                <a:path w="26670" h="11429">
                  <a:moveTo>
                    <a:pt x="2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4" name="object 13554"/>
            <p:cNvSpPr/>
            <p:nvPr/>
          </p:nvSpPr>
          <p:spPr>
            <a:xfrm>
              <a:off x="10435301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5" name="object 13555"/>
            <p:cNvSpPr/>
            <p:nvPr/>
          </p:nvSpPr>
          <p:spPr>
            <a:xfrm>
              <a:off x="10461162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6" name="object 13556"/>
            <p:cNvSpPr/>
            <p:nvPr/>
          </p:nvSpPr>
          <p:spPr>
            <a:xfrm>
              <a:off x="10461160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879" y="10062"/>
                  </a:lnTo>
                  <a:lnTo>
                    <a:pt x="2879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7" name="object 13557"/>
            <p:cNvSpPr/>
            <p:nvPr/>
          </p:nvSpPr>
          <p:spPr>
            <a:xfrm>
              <a:off x="10434939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0" y="6774"/>
                  </a:moveTo>
                  <a:lnTo>
                    <a:pt x="29716" y="6774"/>
                  </a:lnTo>
                  <a:lnTo>
                    <a:pt x="297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8" name="object 13558"/>
            <p:cNvSpPr/>
            <p:nvPr/>
          </p:nvSpPr>
          <p:spPr>
            <a:xfrm>
              <a:off x="10469802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52" y="0"/>
                  </a:lnTo>
                  <a:lnTo>
                    <a:pt x="1005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9" name="object 13559"/>
            <p:cNvSpPr/>
            <p:nvPr/>
          </p:nvSpPr>
          <p:spPr>
            <a:xfrm>
              <a:off x="9840175" y="7049144"/>
              <a:ext cx="271780" cy="4445"/>
            </a:xfrm>
            <a:custGeom>
              <a:avLst/>
              <a:gdLst/>
              <a:ahLst/>
              <a:cxnLst/>
              <a:rect l="l" t="t" r="r" b="b"/>
              <a:pathLst>
                <a:path w="271779" h="4445">
                  <a:moveTo>
                    <a:pt x="0" y="4303"/>
                  </a:moveTo>
                  <a:lnTo>
                    <a:pt x="271698" y="4303"/>
                  </a:lnTo>
                  <a:lnTo>
                    <a:pt x="271698" y="0"/>
                  </a:lnTo>
                  <a:lnTo>
                    <a:pt x="270253" y="0"/>
                  </a:lnTo>
                  <a:lnTo>
                    <a:pt x="270253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0" name="object 13560"/>
            <p:cNvSpPr/>
            <p:nvPr/>
          </p:nvSpPr>
          <p:spPr>
            <a:xfrm>
              <a:off x="10091728" y="70290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1" name="object 13561"/>
            <p:cNvSpPr/>
            <p:nvPr/>
          </p:nvSpPr>
          <p:spPr>
            <a:xfrm>
              <a:off x="10068729" y="700601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873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2" name="object 13562"/>
            <p:cNvSpPr/>
            <p:nvPr/>
          </p:nvSpPr>
          <p:spPr>
            <a:xfrm>
              <a:off x="1004716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3" name="object 13563"/>
            <p:cNvSpPr/>
            <p:nvPr/>
          </p:nvSpPr>
          <p:spPr>
            <a:xfrm>
              <a:off x="1002560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4" name="object 13564"/>
            <p:cNvSpPr/>
            <p:nvPr/>
          </p:nvSpPr>
          <p:spPr>
            <a:xfrm>
              <a:off x="1000260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5" name="object 13565"/>
            <p:cNvSpPr/>
            <p:nvPr/>
          </p:nvSpPr>
          <p:spPr>
            <a:xfrm>
              <a:off x="998103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6" name="object 13566"/>
            <p:cNvSpPr/>
            <p:nvPr/>
          </p:nvSpPr>
          <p:spPr>
            <a:xfrm>
              <a:off x="995804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7" name="object 13567"/>
            <p:cNvSpPr/>
            <p:nvPr/>
          </p:nvSpPr>
          <p:spPr>
            <a:xfrm>
              <a:off x="993648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8" name="object 13568"/>
            <p:cNvSpPr/>
            <p:nvPr/>
          </p:nvSpPr>
          <p:spPr>
            <a:xfrm>
              <a:off x="991491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9" name="object 13569"/>
            <p:cNvSpPr/>
            <p:nvPr/>
          </p:nvSpPr>
          <p:spPr>
            <a:xfrm>
              <a:off x="989192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0" name="object 13570"/>
            <p:cNvSpPr/>
            <p:nvPr/>
          </p:nvSpPr>
          <p:spPr>
            <a:xfrm>
              <a:off x="987035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1" name="object 13571"/>
            <p:cNvSpPr/>
            <p:nvPr/>
          </p:nvSpPr>
          <p:spPr>
            <a:xfrm>
              <a:off x="9858844" y="699883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2" name="object 13572"/>
            <p:cNvSpPr/>
            <p:nvPr/>
          </p:nvSpPr>
          <p:spPr>
            <a:xfrm>
              <a:off x="9858844" y="69988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455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3" name="object 13573"/>
            <p:cNvSpPr/>
            <p:nvPr/>
          </p:nvSpPr>
          <p:spPr>
            <a:xfrm>
              <a:off x="9858852" y="702325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63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4" name="object 13574"/>
            <p:cNvSpPr/>
            <p:nvPr/>
          </p:nvSpPr>
          <p:spPr>
            <a:xfrm>
              <a:off x="9858836" y="700025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53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5" name="object 13575"/>
            <p:cNvSpPr/>
            <p:nvPr/>
          </p:nvSpPr>
          <p:spPr>
            <a:xfrm>
              <a:off x="987756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6" name="object 13576"/>
            <p:cNvSpPr/>
            <p:nvPr/>
          </p:nvSpPr>
          <p:spPr>
            <a:xfrm>
              <a:off x="989912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7" name="object 13577"/>
            <p:cNvSpPr/>
            <p:nvPr/>
          </p:nvSpPr>
          <p:spPr>
            <a:xfrm>
              <a:off x="992210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8" name="object 13578"/>
            <p:cNvSpPr/>
            <p:nvPr/>
          </p:nvSpPr>
          <p:spPr>
            <a:xfrm>
              <a:off x="994368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9" name="object 13579"/>
            <p:cNvSpPr/>
            <p:nvPr/>
          </p:nvSpPr>
          <p:spPr>
            <a:xfrm>
              <a:off x="996525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0" name="object 13580"/>
            <p:cNvSpPr/>
            <p:nvPr/>
          </p:nvSpPr>
          <p:spPr>
            <a:xfrm>
              <a:off x="998824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1" name="object 13581"/>
            <p:cNvSpPr/>
            <p:nvPr/>
          </p:nvSpPr>
          <p:spPr>
            <a:xfrm>
              <a:off x="1000981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2" name="object 13582"/>
            <p:cNvSpPr/>
            <p:nvPr/>
          </p:nvSpPr>
          <p:spPr>
            <a:xfrm>
              <a:off x="1003135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3" name="object 13583"/>
            <p:cNvSpPr/>
            <p:nvPr/>
          </p:nvSpPr>
          <p:spPr>
            <a:xfrm>
              <a:off x="10054364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4" name="object 13584"/>
            <p:cNvSpPr/>
            <p:nvPr/>
          </p:nvSpPr>
          <p:spPr>
            <a:xfrm>
              <a:off x="10075927" y="699738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5" name="object 13585"/>
            <p:cNvSpPr/>
            <p:nvPr/>
          </p:nvSpPr>
          <p:spPr>
            <a:xfrm>
              <a:off x="9857427" y="6998844"/>
              <a:ext cx="237490" cy="34925"/>
            </a:xfrm>
            <a:custGeom>
              <a:avLst/>
              <a:gdLst/>
              <a:ahLst/>
              <a:cxnLst/>
              <a:rect l="l" t="t" r="r" b="b"/>
              <a:pathLst>
                <a:path w="237490" h="34925">
                  <a:moveTo>
                    <a:pt x="237176" y="34480"/>
                  </a:moveTo>
                  <a:lnTo>
                    <a:pt x="31611" y="34480"/>
                  </a:lnTo>
                  <a:lnTo>
                    <a:pt x="0" y="34480"/>
                  </a:lnTo>
                  <a:lnTo>
                    <a:pt x="0" y="0"/>
                  </a:lnTo>
                  <a:lnTo>
                    <a:pt x="237176" y="0"/>
                  </a:lnTo>
                  <a:lnTo>
                    <a:pt x="237176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6" name="object 13586"/>
            <p:cNvSpPr/>
            <p:nvPr/>
          </p:nvSpPr>
          <p:spPr>
            <a:xfrm>
              <a:off x="1008600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7" name="object 13587"/>
            <p:cNvSpPr/>
            <p:nvPr/>
          </p:nvSpPr>
          <p:spPr>
            <a:xfrm>
              <a:off x="1008165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8" name="object 13588"/>
            <p:cNvSpPr/>
            <p:nvPr/>
          </p:nvSpPr>
          <p:spPr>
            <a:xfrm>
              <a:off x="1007735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9" name="object 13589"/>
            <p:cNvSpPr/>
            <p:nvPr/>
          </p:nvSpPr>
          <p:spPr>
            <a:xfrm>
              <a:off x="1007304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0" name="object 13590"/>
            <p:cNvSpPr/>
            <p:nvPr/>
          </p:nvSpPr>
          <p:spPr>
            <a:xfrm>
              <a:off x="1006872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1" name="object 13591"/>
            <p:cNvSpPr/>
            <p:nvPr/>
          </p:nvSpPr>
          <p:spPr>
            <a:xfrm>
              <a:off x="1006585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2" name="object 13592"/>
            <p:cNvSpPr/>
            <p:nvPr/>
          </p:nvSpPr>
          <p:spPr>
            <a:xfrm>
              <a:off x="1006155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3" name="object 13593"/>
            <p:cNvSpPr/>
            <p:nvPr/>
          </p:nvSpPr>
          <p:spPr>
            <a:xfrm>
              <a:off x="1005722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4" name="object 13594"/>
            <p:cNvSpPr/>
            <p:nvPr/>
          </p:nvSpPr>
          <p:spPr>
            <a:xfrm>
              <a:off x="1005292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5" name="object 13595"/>
            <p:cNvSpPr/>
            <p:nvPr/>
          </p:nvSpPr>
          <p:spPr>
            <a:xfrm>
              <a:off x="1004862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6" name="object 13596"/>
            <p:cNvSpPr/>
            <p:nvPr/>
          </p:nvSpPr>
          <p:spPr>
            <a:xfrm>
              <a:off x="1004429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7" name="object 13597"/>
            <p:cNvSpPr/>
            <p:nvPr/>
          </p:nvSpPr>
          <p:spPr>
            <a:xfrm>
              <a:off x="1003997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8" name="object 13598"/>
            <p:cNvSpPr/>
            <p:nvPr/>
          </p:nvSpPr>
          <p:spPr>
            <a:xfrm>
              <a:off x="1003567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9" name="object 13599"/>
            <p:cNvSpPr/>
            <p:nvPr/>
          </p:nvSpPr>
          <p:spPr>
            <a:xfrm>
              <a:off x="1003134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0" name="object 13600"/>
            <p:cNvSpPr/>
            <p:nvPr/>
          </p:nvSpPr>
          <p:spPr>
            <a:xfrm>
              <a:off x="1002704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1" name="object 13601"/>
            <p:cNvSpPr/>
            <p:nvPr/>
          </p:nvSpPr>
          <p:spPr>
            <a:xfrm>
              <a:off x="1002272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2" name="object 13602"/>
            <p:cNvSpPr/>
            <p:nvPr/>
          </p:nvSpPr>
          <p:spPr>
            <a:xfrm>
              <a:off x="1001841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3" name="object 13603"/>
            <p:cNvSpPr/>
            <p:nvPr/>
          </p:nvSpPr>
          <p:spPr>
            <a:xfrm>
              <a:off x="1001411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4" name="object 13604"/>
            <p:cNvSpPr/>
            <p:nvPr/>
          </p:nvSpPr>
          <p:spPr>
            <a:xfrm>
              <a:off x="1000980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5" name="object 13605"/>
            <p:cNvSpPr/>
            <p:nvPr/>
          </p:nvSpPr>
          <p:spPr>
            <a:xfrm>
              <a:off x="1000546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6" name="object 13606"/>
            <p:cNvSpPr/>
            <p:nvPr/>
          </p:nvSpPr>
          <p:spPr>
            <a:xfrm>
              <a:off x="1000118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7" name="object 13607"/>
            <p:cNvSpPr/>
            <p:nvPr/>
          </p:nvSpPr>
          <p:spPr>
            <a:xfrm>
              <a:off x="999685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8" name="object 13608"/>
            <p:cNvSpPr/>
            <p:nvPr/>
          </p:nvSpPr>
          <p:spPr>
            <a:xfrm>
              <a:off x="999255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9" name="object 13609"/>
            <p:cNvSpPr/>
            <p:nvPr/>
          </p:nvSpPr>
          <p:spPr>
            <a:xfrm>
              <a:off x="998823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0" name="object 13610"/>
            <p:cNvSpPr/>
            <p:nvPr/>
          </p:nvSpPr>
          <p:spPr>
            <a:xfrm>
              <a:off x="998392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1" name="object 13611"/>
            <p:cNvSpPr/>
            <p:nvPr/>
          </p:nvSpPr>
          <p:spPr>
            <a:xfrm>
              <a:off x="997961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2" name="object 13612"/>
            <p:cNvSpPr/>
            <p:nvPr/>
          </p:nvSpPr>
          <p:spPr>
            <a:xfrm>
              <a:off x="997674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3" name="object 13613"/>
            <p:cNvSpPr/>
            <p:nvPr/>
          </p:nvSpPr>
          <p:spPr>
            <a:xfrm>
              <a:off x="997241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4" name="object 13614"/>
            <p:cNvSpPr/>
            <p:nvPr/>
          </p:nvSpPr>
          <p:spPr>
            <a:xfrm>
              <a:off x="996810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5" name="object 13615"/>
            <p:cNvSpPr/>
            <p:nvPr/>
          </p:nvSpPr>
          <p:spPr>
            <a:xfrm>
              <a:off x="996380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6" name="object 13616"/>
            <p:cNvSpPr/>
            <p:nvPr/>
          </p:nvSpPr>
          <p:spPr>
            <a:xfrm>
              <a:off x="995948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7" name="object 13617"/>
            <p:cNvSpPr/>
            <p:nvPr/>
          </p:nvSpPr>
          <p:spPr>
            <a:xfrm>
              <a:off x="995515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8" name="object 13618"/>
            <p:cNvSpPr/>
            <p:nvPr/>
          </p:nvSpPr>
          <p:spPr>
            <a:xfrm>
              <a:off x="995087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9" name="object 13619"/>
            <p:cNvSpPr/>
            <p:nvPr/>
          </p:nvSpPr>
          <p:spPr>
            <a:xfrm>
              <a:off x="994654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0" name="object 13620"/>
            <p:cNvSpPr/>
            <p:nvPr/>
          </p:nvSpPr>
          <p:spPr>
            <a:xfrm>
              <a:off x="994224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1" name="object 13621"/>
            <p:cNvSpPr/>
            <p:nvPr/>
          </p:nvSpPr>
          <p:spPr>
            <a:xfrm>
              <a:off x="993791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2" name="object 13622"/>
            <p:cNvSpPr/>
            <p:nvPr/>
          </p:nvSpPr>
          <p:spPr>
            <a:xfrm>
              <a:off x="993359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3" name="object 13623"/>
            <p:cNvSpPr/>
            <p:nvPr/>
          </p:nvSpPr>
          <p:spPr>
            <a:xfrm>
              <a:off x="992929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4" name="object 13624"/>
            <p:cNvSpPr/>
            <p:nvPr/>
          </p:nvSpPr>
          <p:spPr>
            <a:xfrm>
              <a:off x="992499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5" name="object 13625"/>
            <p:cNvSpPr/>
            <p:nvPr/>
          </p:nvSpPr>
          <p:spPr>
            <a:xfrm>
              <a:off x="992066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6" name="object 13626"/>
            <p:cNvSpPr/>
            <p:nvPr/>
          </p:nvSpPr>
          <p:spPr>
            <a:xfrm>
              <a:off x="991636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7" name="object 13627"/>
            <p:cNvSpPr/>
            <p:nvPr/>
          </p:nvSpPr>
          <p:spPr>
            <a:xfrm>
              <a:off x="991203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8" name="object 13628"/>
            <p:cNvSpPr/>
            <p:nvPr/>
          </p:nvSpPr>
          <p:spPr>
            <a:xfrm>
              <a:off x="990773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9" name="object 13629"/>
            <p:cNvSpPr/>
            <p:nvPr/>
          </p:nvSpPr>
          <p:spPr>
            <a:xfrm>
              <a:off x="990341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0" name="object 13630"/>
            <p:cNvSpPr/>
            <p:nvPr/>
          </p:nvSpPr>
          <p:spPr>
            <a:xfrm>
              <a:off x="989910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1" name="object 13631"/>
            <p:cNvSpPr/>
            <p:nvPr/>
          </p:nvSpPr>
          <p:spPr>
            <a:xfrm>
              <a:off x="989478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2" name="object 13632"/>
            <p:cNvSpPr/>
            <p:nvPr/>
          </p:nvSpPr>
          <p:spPr>
            <a:xfrm>
              <a:off x="989049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3" name="object 13633"/>
            <p:cNvSpPr/>
            <p:nvPr/>
          </p:nvSpPr>
          <p:spPr>
            <a:xfrm>
              <a:off x="988759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4" name="object 13634"/>
            <p:cNvSpPr/>
            <p:nvPr/>
          </p:nvSpPr>
          <p:spPr>
            <a:xfrm>
              <a:off x="988329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5" name="object 13635"/>
            <p:cNvSpPr/>
            <p:nvPr/>
          </p:nvSpPr>
          <p:spPr>
            <a:xfrm>
              <a:off x="987898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6" name="object 13636"/>
            <p:cNvSpPr/>
            <p:nvPr/>
          </p:nvSpPr>
          <p:spPr>
            <a:xfrm>
              <a:off x="987466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7" name="object 13637"/>
            <p:cNvSpPr/>
            <p:nvPr/>
          </p:nvSpPr>
          <p:spPr>
            <a:xfrm>
              <a:off x="987035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8" name="object 13638"/>
            <p:cNvSpPr/>
            <p:nvPr/>
          </p:nvSpPr>
          <p:spPr>
            <a:xfrm>
              <a:off x="986605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9" name="object 13639"/>
            <p:cNvSpPr/>
            <p:nvPr/>
          </p:nvSpPr>
          <p:spPr>
            <a:xfrm>
              <a:off x="986172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0" name="object 13640"/>
            <p:cNvSpPr/>
            <p:nvPr/>
          </p:nvSpPr>
          <p:spPr>
            <a:xfrm>
              <a:off x="9857408" y="7033339"/>
              <a:ext cx="230504" cy="17780"/>
            </a:xfrm>
            <a:custGeom>
              <a:avLst/>
              <a:gdLst/>
              <a:ahLst/>
              <a:cxnLst/>
              <a:rect l="l" t="t" r="r" b="b"/>
              <a:pathLst>
                <a:path w="230504" h="17779">
                  <a:moveTo>
                    <a:pt x="230013" y="17245"/>
                  </a:moveTo>
                  <a:lnTo>
                    <a:pt x="230013" y="0"/>
                  </a:lnTo>
                  <a:lnTo>
                    <a:pt x="0" y="0"/>
                  </a:lnTo>
                  <a:lnTo>
                    <a:pt x="0" y="17245"/>
                  </a:lnTo>
                  <a:lnTo>
                    <a:pt x="230013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1" name="object 13641"/>
            <p:cNvSpPr/>
            <p:nvPr/>
          </p:nvSpPr>
          <p:spPr>
            <a:xfrm>
              <a:off x="9847368" y="704769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2" name="object 13642"/>
            <p:cNvSpPr/>
            <p:nvPr/>
          </p:nvSpPr>
          <p:spPr>
            <a:xfrm>
              <a:off x="9847368" y="704339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3" name="object 13643"/>
            <p:cNvSpPr/>
            <p:nvPr/>
          </p:nvSpPr>
          <p:spPr>
            <a:xfrm>
              <a:off x="9847368" y="704051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4" name="object 13644"/>
            <p:cNvSpPr/>
            <p:nvPr/>
          </p:nvSpPr>
          <p:spPr>
            <a:xfrm>
              <a:off x="9847368" y="703620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5" name="object 13645"/>
            <p:cNvSpPr/>
            <p:nvPr/>
          </p:nvSpPr>
          <p:spPr>
            <a:xfrm>
              <a:off x="9847368" y="703188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6" name="object 13646"/>
            <p:cNvSpPr/>
            <p:nvPr/>
          </p:nvSpPr>
          <p:spPr>
            <a:xfrm>
              <a:off x="9847368" y="702757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7" name="object 13647"/>
            <p:cNvSpPr/>
            <p:nvPr/>
          </p:nvSpPr>
          <p:spPr>
            <a:xfrm>
              <a:off x="9847368" y="702327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8" name="object 13648"/>
            <p:cNvSpPr/>
            <p:nvPr/>
          </p:nvSpPr>
          <p:spPr>
            <a:xfrm>
              <a:off x="9847368" y="701895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9" name="object 13649"/>
            <p:cNvSpPr/>
            <p:nvPr/>
          </p:nvSpPr>
          <p:spPr>
            <a:xfrm>
              <a:off x="9847368" y="701462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0" name="object 13650"/>
            <p:cNvSpPr/>
            <p:nvPr/>
          </p:nvSpPr>
          <p:spPr>
            <a:xfrm>
              <a:off x="9847368" y="701032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1" name="object 13651"/>
            <p:cNvSpPr/>
            <p:nvPr/>
          </p:nvSpPr>
          <p:spPr>
            <a:xfrm>
              <a:off x="9847368" y="700601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2" name="object 13652"/>
            <p:cNvSpPr/>
            <p:nvPr/>
          </p:nvSpPr>
          <p:spPr>
            <a:xfrm>
              <a:off x="9847368" y="700171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 h="0">
                  <a:moveTo>
                    <a:pt x="1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3" name="object 13653"/>
            <p:cNvSpPr/>
            <p:nvPr/>
          </p:nvSpPr>
          <p:spPr>
            <a:xfrm>
              <a:off x="9845922" y="6998818"/>
              <a:ext cx="12065" cy="52069"/>
            </a:xfrm>
            <a:custGeom>
              <a:avLst/>
              <a:gdLst/>
              <a:ahLst/>
              <a:cxnLst/>
              <a:rect l="l" t="t" r="r" b="b"/>
              <a:pathLst>
                <a:path w="12065" h="52070">
                  <a:moveTo>
                    <a:pt x="0" y="0"/>
                  </a:moveTo>
                  <a:lnTo>
                    <a:pt x="0" y="51747"/>
                  </a:lnTo>
                  <a:lnTo>
                    <a:pt x="11507" y="51747"/>
                  </a:lnTo>
                  <a:lnTo>
                    <a:pt x="115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4" name="object 13654"/>
            <p:cNvSpPr/>
            <p:nvPr/>
          </p:nvSpPr>
          <p:spPr>
            <a:xfrm>
              <a:off x="9206241" y="7049144"/>
              <a:ext cx="271780" cy="4445"/>
            </a:xfrm>
            <a:custGeom>
              <a:avLst/>
              <a:gdLst/>
              <a:ahLst/>
              <a:cxnLst/>
              <a:rect l="l" t="t" r="r" b="b"/>
              <a:pathLst>
                <a:path w="271779" h="4445">
                  <a:moveTo>
                    <a:pt x="0" y="4303"/>
                  </a:moveTo>
                  <a:lnTo>
                    <a:pt x="271677" y="4303"/>
                  </a:lnTo>
                  <a:lnTo>
                    <a:pt x="271677" y="0"/>
                  </a:lnTo>
                  <a:lnTo>
                    <a:pt x="271677" y="4303"/>
                  </a:lnTo>
                  <a:lnTo>
                    <a:pt x="1444" y="4303"/>
                  </a:lnTo>
                  <a:lnTo>
                    <a:pt x="1444" y="0"/>
                  </a:lnTo>
                  <a:lnTo>
                    <a:pt x="0" y="0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5" name="object 13655"/>
            <p:cNvSpPr/>
            <p:nvPr/>
          </p:nvSpPr>
          <p:spPr>
            <a:xfrm>
              <a:off x="9450599" y="702182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10062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6" name="object 13656"/>
            <p:cNvSpPr/>
            <p:nvPr/>
          </p:nvSpPr>
          <p:spPr>
            <a:xfrm>
              <a:off x="9429038" y="7000253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632"/>
                  </a:moveTo>
                  <a:lnTo>
                    <a:pt x="31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7" name="object 13657"/>
            <p:cNvSpPr/>
            <p:nvPr/>
          </p:nvSpPr>
          <p:spPr>
            <a:xfrm>
              <a:off x="940749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8" name="object 13658"/>
            <p:cNvSpPr/>
            <p:nvPr/>
          </p:nvSpPr>
          <p:spPr>
            <a:xfrm>
              <a:off x="938447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9" name="object 13659"/>
            <p:cNvSpPr/>
            <p:nvPr/>
          </p:nvSpPr>
          <p:spPr>
            <a:xfrm>
              <a:off x="936290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0" name="object 13660"/>
            <p:cNvSpPr/>
            <p:nvPr/>
          </p:nvSpPr>
          <p:spPr>
            <a:xfrm>
              <a:off x="934135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1" name="object 13661"/>
            <p:cNvSpPr/>
            <p:nvPr/>
          </p:nvSpPr>
          <p:spPr>
            <a:xfrm>
              <a:off x="931835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2" name="object 13662"/>
            <p:cNvSpPr/>
            <p:nvPr/>
          </p:nvSpPr>
          <p:spPr>
            <a:xfrm>
              <a:off x="929679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3" name="object 13663"/>
            <p:cNvSpPr/>
            <p:nvPr/>
          </p:nvSpPr>
          <p:spPr>
            <a:xfrm>
              <a:off x="927380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4" name="object 13664"/>
            <p:cNvSpPr/>
            <p:nvPr/>
          </p:nvSpPr>
          <p:spPr>
            <a:xfrm>
              <a:off x="925222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5" name="object 13665"/>
            <p:cNvSpPr/>
            <p:nvPr/>
          </p:nvSpPr>
          <p:spPr>
            <a:xfrm>
              <a:off x="923067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6" name="object 13666"/>
            <p:cNvSpPr/>
            <p:nvPr/>
          </p:nvSpPr>
          <p:spPr>
            <a:xfrm>
              <a:off x="9224925" y="699883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45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7" name="object 13667"/>
            <p:cNvSpPr/>
            <p:nvPr/>
          </p:nvSpPr>
          <p:spPr>
            <a:xfrm>
              <a:off x="9224900" y="70290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8" name="object 13668"/>
            <p:cNvSpPr/>
            <p:nvPr/>
          </p:nvSpPr>
          <p:spPr>
            <a:xfrm>
              <a:off x="9224922" y="700746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9" name="object 13669"/>
            <p:cNvSpPr/>
            <p:nvPr/>
          </p:nvSpPr>
          <p:spPr>
            <a:xfrm>
              <a:off x="923788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0" name="object 13670"/>
            <p:cNvSpPr/>
            <p:nvPr/>
          </p:nvSpPr>
          <p:spPr>
            <a:xfrm>
              <a:off x="925944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1" name="object 13671"/>
            <p:cNvSpPr/>
            <p:nvPr/>
          </p:nvSpPr>
          <p:spPr>
            <a:xfrm>
              <a:off x="928100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2" name="object 13672"/>
            <p:cNvSpPr/>
            <p:nvPr/>
          </p:nvSpPr>
          <p:spPr>
            <a:xfrm>
              <a:off x="930400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3" name="object 13673"/>
            <p:cNvSpPr/>
            <p:nvPr/>
          </p:nvSpPr>
          <p:spPr>
            <a:xfrm>
              <a:off x="932556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4" name="object 13674"/>
            <p:cNvSpPr/>
            <p:nvPr/>
          </p:nvSpPr>
          <p:spPr>
            <a:xfrm>
              <a:off x="934712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5" name="object 13675"/>
            <p:cNvSpPr/>
            <p:nvPr/>
          </p:nvSpPr>
          <p:spPr>
            <a:xfrm>
              <a:off x="9370120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6" name="object 13676"/>
            <p:cNvSpPr/>
            <p:nvPr/>
          </p:nvSpPr>
          <p:spPr>
            <a:xfrm>
              <a:off x="939168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7" name="object 13677"/>
            <p:cNvSpPr/>
            <p:nvPr/>
          </p:nvSpPr>
          <p:spPr>
            <a:xfrm>
              <a:off x="941324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8" name="object 13678"/>
            <p:cNvSpPr/>
            <p:nvPr/>
          </p:nvSpPr>
          <p:spPr>
            <a:xfrm>
              <a:off x="9436234" y="699737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9" name="object 13679"/>
            <p:cNvSpPr/>
            <p:nvPr/>
          </p:nvSpPr>
          <p:spPr>
            <a:xfrm>
              <a:off x="9457783" y="69973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0" name="object 13680"/>
            <p:cNvSpPr/>
            <p:nvPr/>
          </p:nvSpPr>
          <p:spPr>
            <a:xfrm>
              <a:off x="9223493" y="6998844"/>
              <a:ext cx="237490" cy="34925"/>
            </a:xfrm>
            <a:custGeom>
              <a:avLst/>
              <a:gdLst/>
              <a:ahLst/>
              <a:cxnLst/>
              <a:rect l="l" t="t" r="r" b="b"/>
              <a:pathLst>
                <a:path w="237490" h="34925">
                  <a:moveTo>
                    <a:pt x="237176" y="34480"/>
                  </a:moveTo>
                  <a:lnTo>
                    <a:pt x="33056" y="34480"/>
                  </a:lnTo>
                  <a:lnTo>
                    <a:pt x="0" y="34480"/>
                  </a:lnTo>
                  <a:lnTo>
                    <a:pt x="0" y="0"/>
                  </a:lnTo>
                  <a:lnTo>
                    <a:pt x="237176" y="0"/>
                  </a:lnTo>
                  <a:lnTo>
                    <a:pt x="237176" y="3448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1" name="object 13681"/>
            <p:cNvSpPr/>
            <p:nvPr/>
          </p:nvSpPr>
          <p:spPr>
            <a:xfrm>
              <a:off x="945779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2" name="object 13682"/>
            <p:cNvSpPr/>
            <p:nvPr/>
          </p:nvSpPr>
          <p:spPr>
            <a:xfrm>
              <a:off x="945347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3" name="object 13683"/>
            <p:cNvSpPr/>
            <p:nvPr/>
          </p:nvSpPr>
          <p:spPr>
            <a:xfrm>
              <a:off x="944917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4" name="object 13684"/>
            <p:cNvSpPr/>
            <p:nvPr/>
          </p:nvSpPr>
          <p:spPr>
            <a:xfrm>
              <a:off x="944486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5" name="object 13685"/>
            <p:cNvSpPr/>
            <p:nvPr/>
          </p:nvSpPr>
          <p:spPr>
            <a:xfrm>
              <a:off x="944054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6" name="object 13686"/>
            <p:cNvSpPr/>
            <p:nvPr/>
          </p:nvSpPr>
          <p:spPr>
            <a:xfrm>
              <a:off x="943767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7" name="object 13687"/>
            <p:cNvSpPr/>
            <p:nvPr/>
          </p:nvSpPr>
          <p:spPr>
            <a:xfrm>
              <a:off x="943337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8" name="object 13688"/>
            <p:cNvSpPr/>
            <p:nvPr/>
          </p:nvSpPr>
          <p:spPr>
            <a:xfrm>
              <a:off x="942903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9" name="object 13689"/>
            <p:cNvSpPr/>
            <p:nvPr/>
          </p:nvSpPr>
          <p:spPr>
            <a:xfrm>
              <a:off x="942473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0" name="object 13690"/>
            <p:cNvSpPr/>
            <p:nvPr/>
          </p:nvSpPr>
          <p:spPr>
            <a:xfrm>
              <a:off x="942042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1" name="object 13691"/>
            <p:cNvSpPr/>
            <p:nvPr/>
          </p:nvSpPr>
          <p:spPr>
            <a:xfrm>
              <a:off x="941610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2" name="object 13692"/>
            <p:cNvSpPr/>
            <p:nvPr/>
          </p:nvSpPr>
          <p:spPr>
            <a:xfrm>
              <a:off x="941179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3" name="object 13693"/>
            <p:cNvSpPr/>
            <p:nvPr/>
          </p:nvSpPr>
          <p:spPr>
            <a:xfrm>
              <a:off x="940749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4" name="object 13694"/>
            <p:cNvSpPr/>
            <p:nvPr/>
          </p:nvSpPr>
          <p:spPr>
            <a:xfrm>
              <a:off x="940316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5" name="object 13695"/>
            <p:cNvSpPr/>
            <p:nvPr/>
          </p:nvSpPr>
          <p:spPr>
            <a:xfrm>
              <a:off x="939886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6" name="object 13696"/>
            <p:cNvSpPr/>
            <p:nvPr/>
          </p:nvSpPr>
          <p:spPr>
            <a:xfrm>
              <a:off x="939454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7" name="object 13697"/>
            <p:cNvSpPr/>
            <p:nvPr/>
          </p:nvSpPr>
          <p:spPr>
            <a:xfrm>
              <a:off x="939023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8" name="object 13698"/>
            <p:cNvSpPr/>
            <p:nvPr/>
          </p:nvSpPr>
          <p:spPr>
            <a:xfrm>
              <a:off x="938591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9" name="object 13699"/>
            <p:cNvSpPr/>
            <p:nvPr/>
          </p:nvSpPr>
          <p:spPr>
            <a:xfrm>
              <a:off x="938160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0" name="object 13700"/>
            <p:cNvSpPr/>
            <p:nvPr/>
          </p:nvSpPr>
          <p:spPr>
            <a:xfrm>
              <a:off x="937730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1" name="object 13701"/>
            <p:cNvSpPr/>
            <p:nvPr/>
          </p:nvSpPr>
          <p:spPr>
            <a:xfrm>
              <a:off x="937298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2" name="object 13702"/>
            <p:cNvSpPr/>
            <p:nvPr/>
          </p:nvSpPr>
          <p:spPr>
            <a:xfrm>
              <a:off x="936867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3" name="object 13703"/>
            <p:cNvSpPr/>
            <p:nvPr/>
          </p:nvSpPr>
          <p:spPr>
            <a:xfrm>
              <a:off x="936435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4" name="object 13704"/>
            <p:cNvSpPr/>
            <p:nvPr/>
          </p:nvSpPr>
          <p:spPr>
            <a:xfrm>
              <a:off x="936004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5" name="object 13705"/>
            <p:cNvSpPr/>
            <p:nvPr/>
          </p:nvSpPr>
          <p:spPr>
            <a:xfrm>
              <a:off x="935574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6" name="object 13706"/>
            <p:cNvSpPr/>
            <p:nvPr/>
          </p:nvSpPr>
          <p:spPr>
            <a:xfrm>
              <a:off x="935141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7" name="object 13707"/>
            <p:cNvSpPr/>
            <p:nvPr/>
          </p:nvSpPr>
          <p:spPr>
            <a:xfrm>
              <a:off x="934855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8" name="object 13708"/>
            <p:cNvSpPr/>
            <p:nvPr/>
          </p:nvSpPr>
          <p:spPr>
            <a:xfrm>
              <a:off x="934423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9" name="object 13709"/>
            <p:cNvSpPr/>
            <p:nvPr/>
          </p:nvSpPr>
          <p:spPr>
            <a:xfrm>
              <a:off x="933991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0" name="object 13710"/>
            <p:cNvSpPr/>
            <p:nvPr/>
          </p:nvSpPr>
          <p:spPr>
            <a:xfrm>
              <a:off x="933560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1" name="object 13711"/>
            <p:cNvSpPr/>
            <p:nvPr/>
          </p:nvSpPr>
          <p:spPr>
            <a:xfrm>
              <a:off x="933128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2" name="object 13712"/>
            <p:cNvSpPr/>
            <p:nvPr/>
          </p:nvSpPr>
          <p:spPr>
            <a:xfrm>
              <a:off x="932697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3" name="object 13713"/>
            <p:cNvSpPr/>
            <p:nvPr/>
          </p:nvSpPr>
          <p:spPr>
            <a:xfrm>
              <a:off x="932267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4" name="object 13714"/>
            <p:cNvSpPr/>
            <p:nvPr/>
          </p:nvSpPr>
          <p:spPr>
            <a:xfrm>
              <a:off x="931835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5" name="object 13715"/>
            <p:cNvSpPr/>
            <p:nvPr/>
          </p:nvSpPr>
          <p:spPr>
            <a:xfrm>
              <a:off x="931404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6" name="object 13716"/>
            <p:cNvSpPr/>
            <p:nvPr/>
          </p:nvSpPr>
          <p:spPr>
            <a:xfrm>
              <a:off x="930972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7" name="object 13717"/>
            <p:cNvSpPr/>
            <p:nvPr/>
          </p:nvSpPr>
          <p:spPr>
            <a:xfrm>
              <a:off x="930542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8" name="object 13718"/>
            <p:cNvSpPr/>
            <p:nvPr/>
          </p:nvSpPr>
          <p:spPr>
            <a:xfrm>
              <a:off x="930109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9" name="object 13719"/>
            <p:cNvSpPr/>
            <p:nvPr/>
          </p:nvSpPr>
          <p:spPr>
            <a:xfrm>
              <a:off x="929679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0" name="object 13720"/>
            <p:cNvSpPr/>
            <p:nvPr/>
          </p:nvSpPr>
          <p:spPr>
            <a:xfrm>
              <a:off x="929248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1" name="object 13721"/>
            <p:cNvSpPr/>
            <p:nvPr/>
          </p:nvSpPr>
          <p:spPr>
            <a:xfrm>
              <a:off x="928816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2" name="object 13722"/>
            <p:cNvSpPr/>
            <p:nvPr/>
          </p:nvSpPr>
          <p:spPr>
            <a:xfrm>
              <a:off x="928386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3" name="object 13723"/>
            <p:cNvSpPr/>
            <p:nvPr/>
          </p:nvSpPr>
          <p:spPr>
            <a:xfrm>
              <a:off x="927953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4" name="object 13724"/>
            <p:cNvSpPr/>
            <p:nvPr/>
          </p:nvSpPr>
          <p:spPr>
            <a:xfrm>
              <a:off x="927522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5" name="object 13725"/>
            <p:cNvSpPr/>
            <p:nvPr/>
          </p:nvSpPr>
          <p:spPr>
            <a:xfrm>
              <a:off x="927092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6" name="object 13726"/>
            <p:cNvSpPr/>
            <p:nvPr/>
          </p:nvSpPr>
          <p:spPr>
            <a:xfrm>
              <a:off x="926659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7" name="object 13727"/>
            <p:cNvSpPr/>
            <p:nvPr/>
          </p:nvSpPr>
          <p:spPr>
            <a:xfrm>
              <a:off x="926229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8" name="object 13728"/>
            <p:cNvSpPr/>
            <p:nvPr/>
          </p:nvSpPr>
          <p:spPr>
            <a:xfrm>
              <a:off x="925943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9" name="object 13729"/>
            <p:cNvSpPr/>
            <p:nvPr/>
          </p:nvSpPr>
          <p:spPr>
            <a:xfrm>
              <a:off x="925511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0" name="object 13730"/>
            <p:cNvSpPr/>
            <p:nvPr/>
          </p:nvSpPr>
          <p:spPr>
            <a:xfrm>
              <a:off x="925078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1" name="object 13731"/>
            <p:cNvSpPr/>
            <p:nvPr/>
          </p:nvSpPr>
          <p:spPr>
            <a:xfrm>
              <a:off x="924650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2" name="object 13732"/>
            <p:cNvSpPr/>
            <p:nvPr/>
          </p:nvSpPr>
          <p:spPr>
            <a:xfrm>
              <a:off x="924217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3" name="object 13733"/>
            <p:cNvSpPr/>
            <p:nvPr/>
          </p:nvSpPr>
          <p:spPr>
            <a:xfrm>
              <a:off x="9237853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4" name="object 13734"/>
            <p:cNvSpPr/>
            <p:nvPr/>
          </p:nvSpPr>
          <p:spPr>
            <a:xfrm>
              <a:off x="923355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5" name="object 13735"/>
            <p:cNvSpPr/>
            <p:nvPr/>
          </p:nvSpPr>
          <p:spPr>
            <a:xfrm>
              <a:off x="9230667" y="7033339"/>
              <a:ext cx="230504" cy="17780"/>
            </a:xfrm>
            <a:custGeom>
              <a:avLst/>
              <a:gdLst/>
              <a:ahLst/>
              <a:cxnLst/>
              <a:rect l="l" t="t" r="r" b="b"/>
              <a:pathLst>
                <a:path w="230504" h="17779">
                  <a:moveTo>
                    <a:pt x="229992" y="17245"/>
                  </a:moveTo>
                  <a:lnTo>
                    <a:pt x="229992" y="0"/>
                  </a:lnTo>
                  <a:lnTo>
                    <a:pt x="0" y="0"/>
                  </a:lnTo>
                  <a:lnTo>
                    <a:pt x="0" y="17245"/>
                  </a:lnTo>
                  <a:lnTo>
                    <a:pt x="229992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6" name="object 13736"/>
            <p:cNvSpPr/>
            <p:nvPr/>
          </p:nvSpPr>
          <p:spPr>
            <a:xfrm>
              <a:off x="9462107" y="70476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7" name="object 13737"/>
            <p:cNvSpPr/>
            <p:nvPr/>
          </p:nvSpPr>
          <p:spPr>
            <a:xfrm>
              <a:off x="9462107" y="70433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8" name="object 13738"/>
            <p:cNvSpPr/>
            <p:nvPr/>
          </p:nvSpPr>
          <p:spPr>
            <a:xfrm>
              <a:off x="9462107" y="70405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9" name="object 13739"/>
            <p:cNvSpPr/>
            <p:nvPr/>
          </p:nvSpPr>
          <p:spPr>
            <a:xfrm>
              <a:off x="9462107" y="70362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0" name="object 13740"/>
            <p:cNvSpPr/>
            <p:nvPr/>
          </p:nvSpPr>
          <p:spPr>
            <a:xfrm>
              <a:off x="9462107" y="703188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1" name="object 13741"/>
            <p:cNvSpPr/>
            <p:nvPr/>
          </p:nvSpPr>
          <p:spPr>
            <a:xfrm>
              <a:off x="9462107" y="70275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2" name="object 13742"/>
            <p:cNvSpPr/>
            <p:nvPr/>
          </p:nvSpPr>
          <p:spPr>
            <a:xfrm>
              <a:off x="9462107" y="702327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3" name="object 13743"/>
            <p:cNvSpPr/>
            <p:nvPr/>
          </p:nvSpPr>
          <p:spPr>
            <a:xfrm>
              <a:off x="9462107" y="701895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4" name="object 13744"/>
            <p:cNvSpPr/>
            <p:nvPr/>
          </p:nvSpPr>
          <p:spPr>
            <a:xfrm>
              <a:off x="9462107" y="70146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5" name="object 13745"/>
            <p:cNvSpPr/>
            <p:nvPr/>
          </p:nvSpPr>
          <p:spPr>
            <a:xfrm>
              <a:off x="9462107" y="70103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6" name="object 13746"/>
            <p:cNvSpPr/>
            <p:nvPr/>
          </p:nvSpPr>
          <p:spPr>
            <a:xfrm>
              <a:off x="9462107" y="700601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7" name="object 13747"/>
            <p:cNvSpPr/>
            <p:nvPr/>
          </p:nvSpPr>
          <p:spPr>
            <a:xfrm>
              <a:off x="9462107" y="700171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8" name="object 13748"/>
            <p:cNvSpPr/>
            <p:nvPr/>
          </p:nvSpPr>
          <p:spPr>
            <a:xfrm>
              <a:off x="9460660" y="6998818"/>
              <a:ext cx="10160" cy="52069"/>
            </a:xfrm>
            <a:custGeom>
              <a:avLst/>
              <a:gdLst/>
              <a:ahLst/>
              <a:cxnLst/>
              <a:rect l="l" t="t" r="r" b="b"/>
              <a:pathLst>
                <a:path w="10159" h="52070">
                  <a:moveTo>
                    <a:pt x="0" y="0"/>
                  </a:moveTo>
                  <a:lnTo>
                    <a:pt x="0" y="51747"/>
                  </a:lnTo>
                  <a:lnTo>
                    <a:pt x="10062" y="51747"/>
                  </a:lnTo>
                  <a:lnTo>
                    <a:pt x="100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9" name="object 13749"/>
            <p:cNvSpPr/>
            <p:nvPr/>
          </p:nvSpPr>
          <p:spPr>
            <a:xfrm>
              <a:off x="8856806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313" y="11371"/>
                  </a:moveTo>
                  <a:lnTo>
                    <a:pt x="0" y="11371"/>
                  </a:lnTo>
                </a:path>
                <a:path w="26670" h="11429">
                  <a:moveTo>
                    <a:pt x="0" y="0"/>
                  </a:moveTo>
                  <a:lnTo>
                    <a:pt x="263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0" name="object 13750"/>
            <p:cNvSpPr/>
            <p:nvPr/>
          </p:nvSpPr>
          <p:spPr>
            <a:xfrm>
              <a:off x="8854046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1" name="object 13751"/>
            <p:cNvSpPr/>
            <p:nvPr/>
          </p:nvSpPr>
          <p:spPr>
            <a:xfrm>
              <a:off x="8848302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2" name="object 13752"/>
            <p:cNvSpPr/>
            <p:nvPr/>
          </p:nvSpPr>
          <p:spPr>
            <a:xfrm>
              <a:off x="8838223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0" y="10062"/>
                  </a:moveTo>
                  <a:lnTo>
                    <a:pt x="15811" y="10062"/>
                  </a:lnTo>
                  <a:lnTo>
                    <a:pt x="15811" y="2879"/>
                  </a:lnTo>
                  <a:lnTo>
                    <a:pt x="18711" y="2879"/>
                  </a:lnTo>
                  <a:lnTo>
                    <a:pt x="18711" y="0"/>
                  </a:lnTo>
                  <a:lnTo>
                    <a:pt x="0" y="0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3" name="object 13753"/>
            <p:cNvSpPr/>
            <p:nvPr/>
          </p:nvSpPr>
          <p:spPr>
            <a:xfrm>
              <a:off x="8853403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29716" y="6774"/>
                  </a:moveTo>
                  <a:lnTo>
                    <a:pt x="0" y="6774"/>
                  </a:lnTo>
                  <a:lnTo>
                    <a:pt x="0" y="0"/>
                  </a:lnTo>
                  <a:lnTo>
                    <a:pt x="297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4" name="object 13754"/>
            <p:cNvSpPr/>
            <p:nvPr/>
          </p:nvSpPr>
          <p:spPr>
            <a:xfrm>
              <a:off x="8838219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5" name="object 13755"/>
            <p:cNvSpPr/>
            <p:nvPr/>
          </p:nvSpPr>
          <p:spPr>
            <a:xfrm>
              <a:off x="8883423" y="7035428"/>
              <a:ext cx="285115" cy="11430"/>
            </a:xfrm>
            <a:custGeom>
              <a:avLst/>
              <a:gdLst/>
              <a:ahLst/>
              <a:cxnLst/>
              <a:rect l="l" t="t" r="r" b="b"/>
              <a:pathLst>
                <a:path w="285115" h="11429">
                  <a:moveTo>
                    <a:pt x="0" y="11371"/>
                  </a:moveTo>
                  <a:lnTo>
                    <a:pt x="284933" y="11371"/>
                  </a:lnTo>
                </a:path>
                <a:path w="285115" h="11429">
                  <a:moveTo>
                    <a:pt x="2849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6" name="object 13756"/>
            <p:cNvSpPr/>
            <p:nvPr/>
          </p:nvSpPr>
          <p:spPr>
            <a:xfrm>
              <a:off x="8882793" y="704051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0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7" name="object 13757"/>
            <p:cNvSpPr/>
            <p:nvPr/>
          </p:nvSpPr>
          <p:spPr>
            <a:xfrm>
              <a:off x="8883120" y="7037819"/>
              <a:ext cx="285750" cy="6985"/>
            </a:xfrm>
            <a:custGeom>
              <a:avLst/>
              <a:gdLst/>
              <a:ahLst/>
              <a:cxnLst/>
              <a:rect l="l" t="t" r="r" b="b"/>
              <a:pathLst>
                <a:path w="285750" h="6984">
                  <a:moveTo>
                    <a:pt x="0" y="6774"/>
                  </a:moveTo>
                  <a:lnTo>
                    <a:pt x="285226" y="6774"/>
                  </a:lnTo>
                </a:path>
                <a:path w="285750" h="6984">
                  <a:moveTo>
                    <a:pt x="2852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8" name="object 13758"/>
            <p:cNvSpPr/>
            <p:nvPr/>
          </p:nvSpPr>
          <p:spPr>
            <a:xfrm>
              <a:off x="8820986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9" name="object 13759"/>
            <p:cNvSpPr/>
            <p:nvPr/>
          </p:nvSpPr>
          <p:spPr>
            <a:xfrm>
              <a:off x="9213416" y="7034778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59">
                  <a:moveTo>
                    <a:pt x="0" y="10062"/>
                  </a:moveTo>
                  <a:lnTo>
                    <a:pt x="0" y="0"/>
                  </a:lnTo>
                  <a:lnTo>
                    <a:pt x="17266" y="0"/>
                  </a:lnTo>
                  <a:lnTo>
                    <a:pt x="17266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0" name="object 13760"/>
            <p:cNvSpPr/>
            <p:nvPr/>
          </p:nvSpPr>
          <p:spPr>
            <a:xfrm>
              <a:off x="9168344" y="7035428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0" y="11371"/>
                  </a:moveTo>
                  <a:lnTo>
                    <a:pt x="26313" y="11371"/>
                  </a:lnTo>
                </a:path>
                <a:path w="26670" h="11429">
                  <a:moveTo>
                    <a:pt x="263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1" name="object 13761"/>
            <p:cNvSpPr/>
            <p:nvPr/>
          </p:nvSpPr>
          <p:spPr>
            <a:xfrm>
              <a:off x="9168856" y="70405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2" name="object 13762"/>
            <p:cNvSpPr/>
            <p:nvPr/>
          </p:nvSpPr>
          <p:spPr>
            <a:xfrm>
              <a:off x="9194726" y="70448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455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3" name="object 13763"/>
            <p:cNvSpPr/>
            <p:nvPr/>
          </p:nvSpPr>
          <p:spPr>
            <a:xfrm>
              <a:off x="9194726" y="703476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690" y="10062"/>
                  </a:moveTo>
                  <a:lnTo>
                    <a:pt x="2900" y="10062"/>
                  </a:lnTo>
                  <a:lnTo>
                    <a:pt x="2900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8690" y="0"/>
                  </a:lnTo>
                  <a:lnTo>
                    <a:pt x="1869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4" name="object 13764"/>
            <p:cNvSpPr/>
            <p:nvPr/>
          </p:nvSpPr>
          <p:spPr>
            <a:xfrm>
              <a:off x="9168344" y="703781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0" y="6774"/>
                  </a:moveTo>
                  <a:lnTo>
                    <a:pt x="29705" y="6774"/>
                  </a:lnTo>
                  <a:lnTo>
                    <a:pt x="2970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5" name="object 13765"/>
            <p:cNvSpPr/>
            <p:nvPr/>
          </p:nvSpPr>
          <p:spPr>
            <a:xfrm>
              <a:off x="9203351" y="7044809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45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55"/>
                  </a:lnTo>
                  <a:lnTo>
                    <a:pt x="0" y="145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6" name="object 13766"/>
            <p:cNvSpPr/>
            <p:nvPr/>
          </p:nvSpPr>
          <p:spPr>
            <a:xfrm>
              <a:off x="8682918" y="7049144"/>
              <a:ext cx="162560" cy="4445"/>
            </a:xfrm>
            <a:custGeom>
              <a:avLst/>
              <a:gdLst/>
              <a:ahLst/>
              <a:cxnLst/>
              <a:rect l="l" t="t" r="r" b="b"/>
              <a:pathLst>
                <a:path w="162559" h="4445">
                  <a:moveTo>
                    <a:pt x="0" y="4303"/>
                  </a:moveTo>
                  <a:lnTo>
                    <a:pt x="162486" y="4303"/>
                  </a:lnTo>
                  <a:lnTo>
                    <a:pt x="162486" y="0"/>
                  </a:lnTo>
                  <a:lnTo>
                    <a:pt x="161062" y="0"/>
                  </a:lnTo>
                  <a:lnTo>
                    <a:pt x="161062" y="4303"/>
                  </a:ln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7" name="object 13767"/>
            <p:cNvSpPr/>
            <p:nvPr/>
          </p:nvSpPr>
          <p:spPr>
            <a:xfrm>
              <a:off x="8810909" y="70146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266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8" name="object 13768"/>
            <p:cNvSpPr/>
            <p:nvPr/>
          </p:nvSpPr>
          <p:spPr>
            <a:xfrm>
              <a:off x="8789365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9" name="object 13769"/>
            <p:cNvSpPr/>
            <p:nvPr/>
          </p:nvSpPr>
          <p:spPr>
            <a:xfrm>
              <a:off x="876636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0" name="object 13770"/>
            <p:cNvSpPr/>
            <p:nvPr/>
          </p:nvSpPr>
          <p:spPr>
            <a:xfrm>
              <a:off x="874479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1" name="object 13771"/>
            <p:cNvSpPr/>
            <p:nvPr/>
          </p:nvSpPr>
          <p:spPr>
            <a:xfrm>
              <a:off x="8723229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2" name="object 13772"/>
            <p:cNvSpPr/>
            <p:nvPr/>
          </p:nvSpPr>
          <p:spPr>
            <a:xfrm>
              <a:off x="8700247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3" name="object 13773"/>
            <p:cNvSpPr/>
            <p:nvPr/>
          </p:nvSpPr>
          <p:spPr>
            <a:xfrm>
              <a:off x="8682918" y="6997384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0" y="30265"/>
                  </a:moveTo>
                  <a:lnTo>
                    <a:pt x="302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4" name="object 13774"/>
            <p:cNvSpPr/>
            <p:nvPr/>
          </p:nvSpPr>
          <p:spPr>
            <a:xfrm>
              <a:off x="8682918" y="69973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676"/>
                  </a:moveTo>
                  <a:lnTo>
                    <a:pt x="86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5" name="object 13775"/>
            <p:cNvSpPr/>
            <p:nvPr/>
          </p:nvSpPr>
          <p:spPr>
            <a:xfrm>
              <a:off x="8682918" y="701743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51" y="144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6" name="object 13776"/>
            <p:cNvSpPr/>
            <p:nvPr/>
          </p:nvSpPr>
          <p:spPr>
            <a:xfrm>
              <a:off x="8685871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7" name="object 13777"/>
            <p:cNvSpPr/>
            <p:nvPr/>
          </p:nvSpPr>
          <p:spPr>
            <a:xfrm>
              <a:off x="8707433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8" name="object 13778"/>
            <p:cNvSpPr/>
            <p:nvPr/>
          </p:nvSpPr>
          <p:spPr>
            <a:xfrm>
              <a:off x="8730426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9" name="object 13779"/>
            <p:cNvSpPr/>
            <p:nvPr/>
          </p:nvSpPr>
          <p:spPr>
            <a:xfrm>
              <a:off x="8752002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7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0" name="object 13780"/>
            <p:cNvSpPr/>
            <p:nvPr/>
          </p:nvSpPr>
          <p:spPr>
            <a:xfrm>
              <a:off x="8773568" y="69973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48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1" name="object 13781"/>
            <p:cNvSpPr/>
            <p:nvPr/>
          </p:nvSpPr>
          <p:spPr>
            <a:xfrm>
              <a:off x="8796537" y="699737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2" name="object 13782"/>
            <p:cNvSpPr/>
            <p:nvPr/>
          </p:nvSpPr>
          <p:spPr>
            <a:xfrm>
              <a:off x="8818107" y="699738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3" name="object 13783"/>
            <p:cNvSpPr/>
            <p:nvPr/>
          </p:nvSpPr>
          <p:spPr>
            <a:xfrm>
              <a:off x="8682918" y="6998844"/>
              <a:ext cx="145415" cy="34925"/>
            </a:xfrm>
            <a:custGeom>
              <a:avLst/>
              <a:gdLst/>
              <a:ahLst/>
              <a:cxnLst/>
              <a:rect l="l" t="t" r="r" b="b"/>
              <a:pathLst>
                <a:path w="145415" h="34925">
                  <a:moveTo>
                    <a:pt x="145253" y="34480"/>
                  </a:moveTo>
                  <a:lnTo>
                    <a:pt x="0" y="34480"/>
                  </a:lnTo>
                </a:path>
                <a:path w="145415" h="34925">
                  <a:moveTo>
                    <a:pt x="0" y="0"/>
                  </a:moveTo>
                  <a:lnTo>
                    <a:pt x="145253" y="0"/>
                  </a:lnTo>
                  <a:lnTo>
                    <a:pt x="145253" y="3448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4" name="object 13784"/>
            <p:cNvSpPr/>
            <p:nvPr/>
          </p:nvSpPr>
          <p:spPr>
            <a:xfrm>
              <a:off x="8820978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5" name="object 13785"/>
            <p:cNvSpPr/>
            <p:nvPr/>
          </p:nvSpPr>
          <p:spPr>
            <a:xfrm>
              <a:off x="881666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6" name="object 13786"/>
            <p:cNvSpPr/>
            <p:nvPr/>
          </p:nvSpPr>
          <p:spPr>
            <a:xfrm>
              <a:off x="881236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7" name="object 13787"/>
            <p:cNvSpPr/>
            <p:nvPr/>
          </p:nvSpPr>
          <p:spPr>
            <a:xfrm>
              <a:off x="880948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8" name="object 13788"/>
            <p:cNvSpPr/>
            <p:nvPr/>
          </p:nvSpPr>
          <p:spPr>
            <a:xfrm>
              <a:off x="880517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9" name="object 13789"/>
            <p:cNvSpPr/>
            <p:nvPr/>
          </p:nvSpPr>
          <p:spPr>
            <a:xfrm>
              <a:off x="880085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0" name="object 13790"/>
            <p:cNvSpPr/>
            <p:nvPr/>
          </p:nvSpPr>
          <p:spPr>
            <a:xfrm>
              <a:off x="879654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1" name="object 13791"/>
            <p:cNvSpPr/>
            <p:nvPr/>
          </p:nvSpPr>
          <p:spPr>
            <a:xfrm>
              <a:off x="879222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2" name="object 13792"/>
            <p:cNvSpPr/>
            <p:nvPr/>
          </p:nvSpPr>
          <p:spPr>
            <a:xfrm>
              <a:off x="878792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3" name="object 13793"/>
            <p:cNvSpPr/>
            <p:nvPr/>
          </p:nvSpPr>
          <p:spPr>
            <a:xfrm>
              <a:off x="878361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4" name="object 13794"/>
            <p:cNvSpPr/>
            <p:nvPr/>
          </p:nvSpPr>
          <p:spPr>
            <a:xfrm>
              <a:off x="877928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5" name="object 13795"/>
            <p:cNvSpPr/>
            <p:nvPr/>
          </p:nvSpPr>
          <p:spPr>
            <a:xfrm>
              <a:off x="877499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6" name="object 13796"/>
            <p:cNvSpPr/>
            <p:nvPr/>
          </p:nvSpPr>
          <p:spPr>
            <a:xfrm>
              <a:off x="877066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7" name="object 13797"/>
            <p:cNvSpPr/>
            <p:nvPr/>
          </p:nvSpPr>
          <p:spPr>
            <a:xfrm>
              <a:off x="876636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8" name="object 13798"/>
            <p:cNvSpPr/>
            <p:nvPr/>
          </p:nvSpPr>
          <p:spPr>
            <a:xfrm>
              <a:off x="8762035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9" name="object 13799"/>
            <p:cNvSpPr/>
            <p:nvPr/>
          </p:nvSpPr>
          <p:spPr>
            <a:xfrm>
              <a:off x="875771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0" name="object 13800"/>
            <p:cNvSpPr/>
            <p:nvPr/>
          </p:nvSpPr>
          <p:spPr>
            <a:xfrm>
              <a:off x="875342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1" name="object 13801"/>
            <p:cNvSpPr/>
            <p:nvPr/>
          </p:nvSpPr>
          <p:spPr>
            <a:xfrm>
              <a:off x="874912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2" name="object 13802"/>
            <p:cNvSpPr/>
            <p:nvPr/>
          </p:nvSpPr>
          <p:spPr>
            <a:xfrm>
              <a:off x="874479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3" name="object 13803"/>
            <p:cNvSpPr/>
            <p:nvPr/>
          </p:nvSpPr>
          <p:spPr>
            <a:xfrm>
              <a:off x="8740490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4" name="object 13804"/>
            <p:cNvSpPr/>
            <p:nvPr/>
          </p:nvSpPr>
          <p:spPr>
            <a:xfrm>
              <a:off x="873615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5" name="object 13805"/>
            <p:cNvSpPr/>
            <p:nvPr/>
          </p:nvSpPr>
          <p:spPr>
            <a:xfrm>
              <a:off x="873185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6" name="object 13806"/>
            <p:cNvSpPr/>
            <p:nvPr/>
          </p:nvSpPr>
          <p:spPr>
            <a:xfrm>
              <a:off x="8727544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7" name="object 13807"/>
            <p:cNvSpPr/>
            <p:nvPr/>
          </p:nvSpPr>
          <p:spPr>
            <a:xfrm>
              <a:off x="8723229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8" name="object 13808"/>
            <p:cNvSpPr/>
            <p:nvPr/>
          </p:nvSpPr>
          <p:spPr>
            <a:xfrm>
              <a:off x="872035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9" name="object 13809"/>
            <p:cNvSpPr/>
            <p:nvPr/>
          </p:nvSpPr>
          <p:spPr>
            <a:xfrm>
              <a:off x="8716052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0" name="object 13810"/>
            <p:cNvSpPr/>
            <p:nvPr/>
          </p:nvSpPr>
          <p:spPr>
            <a:xfrm>
              <a:off x="871172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1" name="object 13811"/>
            <p:cNvSpPr/>
            <p:nvPr/>
          </p:nvSpPr>
          <p:spPr>
            <a:xfrm>
              <a:off x="870740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2" name="object 13812"/>
            <p:cNvSpPr/>
            <p:nvPr/>
          </p:nvSpPr>
          <p:spPr>
            <a:xfrm>
              <a:off x="870310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3" name="object 13813"/>
            <p:cNvSpPr/>
            <p:nvPr/>
          </p:nvSpPr>
          <p:spPr>
            <a:xfrm>
              <a:off x="8698791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4" name="object 13814"/>
            <p:cNvSpPr/>
            <p:nvPr/>
          </p:nvSpPr>
          <p:spPr>
            <a:xfrm>
              <a:off x="869447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5" name="object 13815"/>
            <p:cNvSpPr/>
            <p:nvPr/>
          </p:nvSpPr>
          <p:spPr>
            <a:xfrm>
              <a:off x="869017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6" name="object 13816"/>
            <p:cNvSpPr/>
            <p:nvPr/>
          </p:nvSpPr>
          <p:spPr>
            <a:xfrm>
              <a:off x="8685846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7" name="object 13817"/>
            <p:cNvSpPr/>
            <p:nvPr/>
          </p:nvSpPr>
          <p:spPr>
            <a:xfrm>
              <a:off x="8681547" y="703188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8" name="object 13818"/>
            <p:cNvSpPr/>
            <p:nvPr/>
          </p:nvSpPr>
          <p:spPr>
            <a:xfrm>
              <a:off x="8682918" y="7033339"/>
              <a:ext cx="138430" cy="17780"/>
            </a:xfrm>
            <a:custGeom>
              <a:avLst/>
              <a:gdLst/>
              <a:ahLst/>
              <a:cxnLst/>
              <a:rect l="l" t="t" r="r" b="b"/>
              <a:pathLst>
                <a:path w="138429" h="17779">
                  <a:moveTo>
                    <a:pt x="138068" y="17245"/>
                  </a:moveTo>
                  <a:lnTo>
                    <a:pt x="138068" y="0"/>
                  </a:lnTo>
                  <a:lnTo>
                    <a:pt x="0" y="0"/>
                  </a:lnTo>
                </a:path>
                <a:path w="138429" h="17779">
                  <a:moveTo>
                    <a:pt x="0" y="17245"/>
                  </a:moveTo>
                  <a:lnTo>
                    <a:pt x="138068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9" name="object 13819"/>
            <p:cNvSpPr/>
            <p:nvPr/>
          </p:nvSpPr>
          <p:spPr>
            <a:xfrm>
              <a:off x="8682918" y="7093708"/>
              <a:ext cx="3026410" cy="0"/>
            </a:xfrm>
            <a:custGeom>
              <a:avLst/>
              <a:gdLst/>
              <a:ahLst/>
              <a:cxnLst/>
              <a:rect l="l" t="t" r="r" b="b"/>
              <a:pathLst>
                <a:path w="3026409" h="0">
                  <a:moveTo>
                    <a:pt x="30259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0" name="object 13820"/>
            <p:cNvSpPr/>
            <p:nvPr/>
          </p:nvSpPr>
          <p:spPr>
            <a:xfrm>
              <a:off x="8828172" y="6998818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 h="0">
                  <a:moveTo>
                    <a:pt x="0" y="0"/>
                  </a:moveTo>
                  <a:lnTo>
                    <a:pt x="3952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1" name="object 13821"/>
            <p:cNvSpPr/>
            <p:nvPr/>
          </p:nvSpPr>
          <p:spPr>
            <a:xfrm>
              <a:off x="9460669" y="6998818"/>
              <a:ext cx="396875" cy="0"/>
            </a:xfrm>
            <a:custGeom>
              <a:avLst/>
              <a:gdLst/>
              <a:ahLst/>
              <a:cxnLst/>
              <a:rect l="l" t="t" r="r" b="b"/>
              <a:pathLst>
                <a:path w="396875" h="0">
                  <a:moveTo>
                    <a:pt x="0" y="0"/>
                  </a:moveTo>
                  <a:lnTo>
                    <a:pt x="396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2" name="object 13822"/>
            <p:cNvSpPr/>
            <p:nvPr/>
          </p:nvSpPr>
          <p:spPr>
            <a:xfrm>
              <a:off x="10094603" y="6998818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 h="0">
                  <a:moveTo>
                    <a:pt x="0" y="0"/>
                  </a:moveTo>
                  <a:lnTo>
                    <a:pt x="3953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3" name="object 13823"/>
            <p:cNvSpPr/>
            <p:nvPr/>
          </p:nvSpPr>
          <p:spPr>
            <a:xfrm>
              <a:off x="10727101" y="6998818"/>
              <a:ext cx="396875" cy="0"/>
            </a:xfrm>
            <a:custGeom>
              <a:avLst/>
              <a:gdLst/>
              <a:ahLst/>
              <a:cxnLst/>
              <a:rect l="l" t="t" r="r" b="b"/>
              <a:pathLst>
                <a:path w="396875" h="0">
                  <a:moveTo>
                    <a:pt x="0" y="0"/>
                  </a:moveTo>
                  <a:lnTo>
                    <a:pt x="396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4" name="object 13824"/>
            <p:cNvSpPr/>
            <p:nvPr/>
          </p:nvSpPr>
          <p:spPr>
            <a:xfrm>
              <a:off x="11343775" y="6998818"/>
              <a:ext cx="382905" cy="0"/>
            </a:xfrm>
            <a:custGeom>
              <a:avLst/>
              <a:gdLst/>
              <a:ahLst/>
              <a:cxnLst/>
              <a:rect l="l" t="t" r="r" b="b"/>
              <a:pathLst>
                <a:path w="382904" h="0">
                  <a:moveTo>
                    <a:pt x="0" y="0"/>
                  </a:moveTo>
                  <a:lnTo>
                    <a:pt x="3823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5" name="object 13825"/>
            <p:cNvSpPr/>
            <p:nvPr/>
          </p:nvSpPr>
          <p:spPr>
            <a:xfrm>
              <a:off x="9464976" y="6896748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4" h="17779">
                  <a:moveTo>
                    <a:pt x="2900" y="17266"/>
                  </a:moveTo>
                  <a:lnTo>
                    <a:pt x="2900" y="12942"/>
                  </a:lnTo>
                  <a:lnTo>
                    <a:pt x="0" y="12942"/>
                  </a:lnTo>
                  <a:lnTo>
                    <a:pt x="0" y="4324"/>
                  </a:lnTo>
                  <a:lnTo>
                    <a:pt x="2900" y="4324"/>
                  </a:lnTo>
                  <a:lnTo>
                    <a:pt x="2900" y="0"/>
                  </a:lnTo>
                  <a:lnTo>
                    <a:pt x="12931" y="0"/>
                  </a:lnTo>
                  <a:lnTo>
                    <a:pt x="12931" y="17266"/>
                  </a:lnTo>
                  <a:lnTo>
                    <a:pt x="2900" y="1726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6" name="object 13826"/>
            <p:cNvSpPr/>
            <p:nvPr/>
          </p:nvSpPr>
          <p:spPr>
            <a:xfrm>
              <a:off x="9223493" y="6896748"/>
              <a:ext cx="244475" cy="17780"/>
            </a:xfrm>
            <a:custGeom>
              <a:avLst/>
              <a:gdLst/>
              <a:ahLst/>
              <a:cxnLst/>
              <a:rect l="l" t="t" r="r" b="b"/>
              <a:pathLst>
                <a:path w="244475" h="17779">
                  <a:moveTo>
                    <a:pt x="10062" y="17266"/>
                  </a:moveTo>
                  <a:lnTo>
                    <a:pt x="10062" y="12942"/>
                  </a:lnTo>
                  <a:lnTo>
                    <a:pt x="12921" y="12942"/>
                  </a:lnTo>
                  <a:lnTo>
                    <a:pt x="12921" y="4324"/>
                  </a:lnTo>
                  <a:lnTo>
                    <a:pt x="10062" y="4324"/>
                  </a:lnTo>
                  <a:lnTo>
                    <a:pt x="10062" y="0"/>
                  </a:lnTo>
                  <a:lnTo>
                    <a:pt x="0" y="0"/>
                  </a:lnTo>
                  <a:lnTo>
                    <a:pt x="0" y="17266"/>
                  </a:lnTo>
                  <a:lnTo>
                    <a:pt x="10062" y="17266"/>
                  </a:lnTo>
                  <a:close/>
                </a:path>
                <a:path w="244475" h="17779">
                  <a:moveTo>
                    <a:pt x="10062" y="17266"/>
                  </a:moveTo>
                  <a:lnTo>
                    <a:pt x="10062" y="12962"/>
                  </a:lnTo>
                  <a:lnTo>
                    <a:pt x="244390" y="12962"/>
                  </a:lnTo>
                  <a:lnTo>
                    <a:pt x="244390" y="17266"/>
                  </a:lnTo>
                  <a:lnTo>
                    <a:pt x="10062" y="1726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7" name="object 13827"/>
            <p:cNvSpPr/>
            <p:nvPr/>
          </p:nvSpPr>
          <p:spPr>
            <a:xfrm>
              <a:off x="9233547" y="6896743"/>
              <a:ext cx="234950" cy="4445"/>
            </a:xfrm>
            <a:custGeom>
              <a:avLst/>
              <a:gdLst/>
              <a:ahLst/>
              <a:cxnLst/>
              <a:rect l="l" t="t" r="r" b="b"/>
              <a:pathLst>
                <a:path w="234950" h="4445">
                  <a:moveTo>
                    <a:pt x="0" y="4303"/>
                  </a:moveTo>
                  <a:lnTo>
                    <a:pt x="0" y="0"/>
                  </a:lnTo>
                  <a:lnTo>
                    <a:pt x="234327" y="0"/>
                  </a:lnTo>
                  <a:lnTo>
                    <a:pt x="234327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8" name="object 13828"/>
            <p:cNvSpPr/>
            <p:nvPr/>
          </p:nvSpPr>
          <p:spPr>
            <a:xfrm>
              <a:off x="9213416" y="7018948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4324"/>
                  </a:moveTo>
                  <a:lnTo>
                    <a:pt x="2879" y="4324"/>
                  </a:lnTo>
                  <a:lnTo>
                    <a:pt x="2879" y="0"/>
                  </a:lnTo>
                  <a:lnTo>
                    <a:pt x="7183" y="0"/>
                  </a:lnTo>
                  <a:lnTo>
                    <a:pt x="7183" y="4324"/>
                  </a:lnTo>
                  <a:lnTo>
                    <a:pt x="10062" y="4324"/>
                  </a:lnTo>
                  <a:lnTo>
                    <a:pt x="10062" y="14376"/>
                  </a:lnTo>
                  <a:lnTo>
                    <a:pt x="0" y="14376"/>
                  </a:lnTo>
                  <a:lnTo>
                    <a:pt x="0" y="432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9" name="object 13829"/>
            <p:cNvSpPr/>
            <p:nvPr/>
          </p:nvSpPr>
          <p:spPr>
            <a:xfrm>
              <a:off x="9213416" y="649570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0" y="10052"/>
                  </a:moveTo>
                  <a:lnTo>
                    <a:pt x="2879" y="10052"/>
                  </a:lnTo>
                  <a:lnTo>
                    <a:pt x="2879" y="12952"/>
                  </a:lnTo>
                  <a:lnTo>
                    <a:pt x="7183" y="12952"/>
                  </a:lnTo>
                  <a:lnTo>
                    <a:pt x="7183" y="10052"/>
                  </a:lnTo>
                  <a:lnTo>
                    <a:pt x="10062" y="10052"/>
                  </a:lnTo>
                  <a:lnTo>
                    <a:pt x="10062" y="0"/>
                  </a:lnTo>
                  <a:lnTo>
                    <a:pt x="0" y="0"/>
                  </a:lnTo>
                  <a:lnTo>
                    <a:pt x="0" y="1005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0" name="object 13830"/>
            <p:cNvSpPr/>
            <p:nvPr/>
          </p:nvSpPr>
          <p:spPr>
            <a:xfrm>
              <a:off x="9220600" y="6505750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0" y="517502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517502"/>
                  </a:lnTo>
                  <a:lnTo>
                    <a:pt x="0" y="51750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1" name="object 13831"/>
            <p:cNvSpPr/>
            <p:nvPr/>
          </p:nvSpPr>
          <p:spPr>
            <a:xfrm>
              <a:off x="9213416" y="6505750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0" y="517502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517502"/>
                  </a:lnTo>
                  <a:lnTo>
                    <a:pt x="0" y="51750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2" name="object 13832"/>
            <p:cNvSpPr/>
            <p:nvPr/>
          </p:nvSpPr>
          <p:spPr>
            <a:xfrm>
              <a:off x="9223481" y="6896745"/>
              <a:ext cx="240665" cy="69215"/>
            </a:xfrm>
            <a:custGeom>
              <a:avLst/>
              <a:gdLst/>
              <a:ahLst/>
              <a:cxnLst/>
              <a:rect l="l" t="t" r="r" b="b"/>
              <a:pathLst>
                <a:path w="240665" h="69215">
                  <a:moveTo>
                    <a:pt x="0" y="69013"/>
                  </a:moveTo>
                  <a:lnTo>
                    <a:pt x="0" y="0"/>
                  </a:lnTo>
                  <a:lnTo>
                    <a:pt x="240045" y="0"/>
                  </a:lnTo>
                  <a:lnTo>
                    <a:pt x="240045" y="69013"/>
                  </a:lnTo>
                  <a:lnTo>
                    <a:pt x="0" y="6901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3" name="object 13833"/>
            <p:cNvSpPr/>
            <p:nvPr/>
          </p:nvSpPr>
          <p:spPr>
            <a:xfrm>
              <a:off x="9213416" y="61089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2900"/>
                  </a:lnTo>
                  <a:lnTo>
                    <a:pt x="0" y="290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4" name="object 13834"/>
            <p:cNvSpPr/>
            <p:nvPr/>
          </p:nvSpPr>
          <p:spPr>
            <a:xfrm>
              <a:off x="9213416" y="63361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5" name="object 13835"/>
            <p:cNvSpPr/>
            <p:nvPr/>
          </p:nvSpPr>
          <p:spPr>
            <a:xfrm>
              <a:off x="9213438" y="647987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5">
                  <a:moveTo>
                    <a:pt x="11486" y="0"/>
                  </a:moveTo>
                  <a:lnTo>
                    <a:pt x="8607" y="0"/>
                  </a:lnTo>
                  <a:lnTo>
                    <a:pt x="8607" y="2879"/>
                  </a:lnTo>
                  <a:lnTo>
                    <a:pt x="0" y="2879"/>
                  </a:lnTo>
                  <a:lnTo>
                    <a:pt x="0" y="12962"/>
                  </a:lnTo>
                  <a:lnTo>
                    <a:pt x="11486" y="12962"/>
                  </a:lnTo>
                  <a:lnTo>
                    <a:pt x="1148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6" name="object 13836"/>
            <p:cNvSpPr/>
            <p:nvPr/>
          </p:nvSpPr>
          <p:spPr>
            <a:xfrm>
              <a:off x="9213416" y="64798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2900"/>
                  </a:lnTo>
                  <a:lnTo>
                    <a:pt x="0" y="290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7" name="object 13837"/>
            <p:cNvSpPr/>
            <p:nvPr/>
          </p:nvSpPr>
          <p:spPr>
            <a:xfrm>
              <a:off x="9213438" y="5937935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5" h="14604">
                  <a:moveTo>
                    <a:pt x="11486" y="14386"/>
                  </a:moveTo>
                  <a:lnTo>
                    <a:pt x="8607" y="14386"/>
                  </a:lnTo>
                  <a:lnTo>
                    <a:pt x="8607" y="10083"/>
                  </a:lnTo>
                  <a:lnTo>
                    <a:pt x="0" y="10083"/>
                  </a:lnTo>
                  <a:lnTo>
                    <a:pt x="0" y="0"/>
                  </a:lnTo>
                  <a:lnTo>
                    <a:pt x="11486" y="0"/>
                  </a:lnTo>
                  <a:lnTo>
                    <a:pt x="11486" y="1438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8" name="object 13838"/>
            <p:cNvSpPr/>
            <p:nvPr/>
          </p:nvSpPr>
          <p:spPr>
            <a:xfrm>
              <a:off x="9213416" y="59480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303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9" name="object 13839"/>
            <p:cNvSpPr/>
            <p:nvPr/>
          </p:nvSpPr>
          <p:spPr>
            <a:xfrm>
              <a:off x="9213417" y="6339044"/>
              <a:ext cx="3175" cy="140970"/>
            </a:xfrm>
            <a:custGeom>
              <a:avLst/>
              <a:gdLst/>
              <a:ahLst/>
              <a:cxnLst/>
              <a:rect l="l" t="t" r="r" b="b"/>
              <a:pathLst>
                <a:path w="3175" h="140970">
                  <a:moveTo>
                    <a:pt x="2879" y="140833"/>
                  </a:moveTo>
                  <a:lnTo>
                    <a:pt x="2879" y="0"/>
                  </a:lnTo>
                  <a:lnTo>
                    <a:pt x="0" y="0"/>
                  </a:lnTo>
                  <a:lnTo>
                    <a:pt x="0" y="140833"/>
                  </a:lnTo>
                  <a:lnTo>
                    <a:pt x="2879" y="14083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0" name="object 13840"/>
            <p:cNvSpPr/>
            <p:nvPr/>
          </p:nvSpPr>
          <p:spPr>
            <a:xfrm>
              <a:off x="9222041" y="6339029"/>
              <a:ext cx="3175" cy="140970"/>
            </a:xfrm>
            <a:custGeom>
              <a:avLst/>
              <a:gdLst/>
              <a:ahLst/>
              <a:cxnLst/>
              <a:rect l="l" t="t" r="r" b="b"/>
              <a:pathLst>
                <a:path w="3175" h="140970">
                  <a:moveTo>
                    <a:pt x="0" y="0"/>
                  </a:moveTo>
                  <a:lnTo>
                    <a:pt x="0" y="140843"/>
                  </a:lnTo>
                  <a:lnTo>
                    <a:pt x="2858" y="140843"/>
                  </a:ln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1" name="object 13841"/>
            <p:cNvSpPr/>
            <p:nvPr/>
          </p:nvSpPr>
          <p:spPr>
            <a:xfrm>
              <a:off x="9216297" y="6336130"/>
              <a:ext cx="6350" cy="146685"/>
            </a:xfrm>
            <a:custGeom>
              <a:avLst/>
              <a:gdLst/>
              <a:ahLst/>
              <a:cxnLst/>
              <a:rect l="l" t="t" r="r" b="b"/>
              <a:pathLst>
                <a:path w="6350" h="146685">
                  <a:moveTo>
                    <a:pt x="0" y="146644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146644"/>
                  </a:lnTo>
                  <a:lnTo>
                    <a:pt x="0" y="1466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2" name="object 13842"/>
            <p:cNvSpPr/>
            <p:nvPr/>
          </p:nvSpPr>
          <p:spPr>
            <a:xfrm>
              <a:off x="9213417" y="5952312"/>
              <a:ext cx="3175" cy="156845"/>
            </a:xfrm>
            <a:custGeom>
              <a:avLst/>
              <a:gdLst/>
              <a:ahLst/>
              <a:cxnLst/>
              <a:rect l="l" t="t" r="r" b="b"/>
              <a:pathLst>
                <a:path w="3175" h="156845">
                  <a:moveTo>
                    <a:pt x="2879" y="0"/>
                  </a:moveTo>
                  <a:lnTo>
                    <a:pt x="2879" y="156686"/>
                  </a:lnTo>
                  <a:lnTo>
                    <a:pt x="0" y="156686"/>
                  </a:lnTo>
                  <a:lnTo>
                    <a:pt x="0" y="0"/>
                  </a:lnTo>
                  <a:lnTo>
                    <a:pt x="287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3" name="object 13843"/>
            <p:cNvSpPr/>
            <p:nvPr/>
          </p:nvSpPr>
          <p:spPr>
            <a:xfrm>
              <a:off x="9222041" y="5952332"/>
              <a:ext cx="3175" cy="156845"/>
            </a:xfrm>
            <a:custGeom>
              <a:avLst/>
              <a:gdLst/>
              <a:ahLst/>
              <a:cxnLst/>
              <a:rect l="l" t="t" r="r" b="b"/>
              <a:pathLst>
                <a:path w="3175" h="156845">
                  <a:moveTo>
                    <a:pt x="0" y="156686"/>
                  </a:moveTo>
                  <a:lnTo>
                    <a:pt x="0" y="0"/>
                  </a:lnTo>
                  <a:lnTo>
                    <a:pt x="2858" y="0"/>
                  </a:lnTo>
                  <a:lnTo>
                    <a:pt x="2858" y="156686"/>
                  </a:lnTo>
                  <a:lnTo>
                    <a:pt x="0" y="15668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4" name="object 13844"/>
            <p:cNvSpPr/>
            <p:nvPr/>
          </p:nvSpPr>
          <p:spPr>
            <a:xfrm>
              <a:off x="9216297" y="5948020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4">
                  <a:moveTo>
                    <a:pt x="0" y="163879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163879"/>
                  </a:lnTo>
                  <a:lnTo>
                    <a:pt x="0" y="163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5" name="object 13845"/>
            <p:cNvSpPr/>
            <p:nvPr/>
          </p:nvSpPr>
          <p:spPr>
            <a:xfrm>
              <a:off x="9464976" y="6489958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4" h="17779">
                  <a:moveTo>
                    <a:pt x="2900" y="17235"/>
                  </a:moveTo>
                  <a:lnTo>
                    <a:pt x="2900" y="12931"/>
                  </a:lnTo>
                  <a:lnTo>
                    <a:pt x="0" y="12931"/>
                  </a:lnTo>
                  <a:lnTo>
                    <a:pt x="0" y="4303"/>
                  </a:lnTo>
                  <a:lnTo>
                    <a:pt x="2900" y="4303"/>
                  </a:lnTo>
                  <a:lnTo>
                    <a:pt x="2900" y="0"/>
                  </a:lnTo>
                  <a:lnTo>
                    <a:pt x="12931" y="0"/>
                  </a:lnTo>
                  <a:lnTo>
                    <a:pt x="12931" y="17235"/>
                  </a:lnTo>
                  <a:lnTo>
                    <a:pt x="2900" y="17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6" name="object 13846"/>
            <p:cNvSpPr/>
            <p:nvPr/>
          </p:nvSpPr>
          <p:spPr>
            <a:xfrm>
              <a:off x="9223493" y="6489958"/>
              <a:ext cx="244475" cy="17780"/>
            </a:xfrm>
            <a:custGeom>
              <a:avLst/>
              <a:gdLst/>
              <a:ahLst/>
              <a:cxnLst/>
              <a:rect l="l" t="t" r="r" b="b"/>
              <a:pathLst>
                <a:path w="244475" h="17779">
                  <a:moveTo>
                    <a:pt x="10062" y="17235"/>
                  </a:moveTo>
                  <a:lnTo>
                    <a:pt x="10062" y="12931"/>
                  </a:lnTo>
                  <a:lnTo>
                    <a:pt x="12921" y="12931"/>
                  </a:lnTo>
                  <a:lnTo>
                    <a:pt x="12921" y="4303"/>
                  </a:lnTo>
                  <a:lnTo>
                    <a:pt x="10062" y="4303"/>
                  </a:lnTo>
                  <a:lnTo>
                    <a:pt x="10062" y="0"/>
                  </a:lnTo>
                  <a:lnTo>
                    <a:pt x="0" y="0"/>
                  </a:lnTo>
                  <a:lnTo>
                    <a:pt x="0" y="17235"/>
                  </a:lnTo>
                  <a:lnTo>
                    <a:pt x="10062" y="17235"/>
                  </a:lnTo>
                  <a:close/>
                </a:path>
                <a:path w="244475" h="17779">
                  <a:moveTo>
                    <a:pt x="10062" y="17235"/>
                  </a:moveTo>
                  <a:lnTo>
                    <a:pt x="10062" y="12931"/>
                  </a:lnTo>
                  <a:lnTo>
                    <a:pt x="244390" y="12931"/>
                  </a:lnTo>
                  <a:lnTo>
                    <a:pt x="244390" y="17235"/>
                  </a:lnTo>
                  <a:lnTo>
                    <a:pt x="10062" y="17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7" name="object 13847"/>
            <p:cNvSpPr/>
            <p:nvPr/>
          </p:nvSpPr>
          <p:spPr>
            <a:xfrm>
              <a:off x="9233547" y="6489960"/>
              <a:ext cx="234950" cy="4445"/>
            </a:xfrm>
            <a:custGeom>
              <a:avLst/>
              <a:gdLst/>
              <a:ahLst/>
              <a:cxnLst/>
              <a:rect l="l" t="t" r="r" b="b"/>
              <a:pathLst>
                <a:path w="234950" h="4445">
                  <a:moveTo>
                    <a:pt x="0" y="4303"/>
                  </a:moveTo>
                  <a:lnTo>
                    <a:pt x="0" y="0"/>
                  </a:lnTo>
                  <a:lnTo>
                    <a:pt x="234327" y="0"/>
                  </a:lnTo>
                  <a:lnTo>
                    <a:pt x="234327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8" name="object 13848"/>
            <p:cNvSpPr/>
            <p:nvPr/>
          </p:nvSpPr>
          <p:spPr>
            <a:xfrm>
              <a:off x="9460660" y="6974369"/>
              <a:ext cx="198755" cy="6350"/>
            </a:xfrm>
            <a:custGeom>
              <a:avLst/>
              <a:gdLst/>
              <a:ahLst/>
              <a:cxnLst/>
              <a:rect l="l" t="t" r="r" b="b"/>
              <a:pathLst>
                <a:path w="198754" h="6350">
                  <a:moveTo>
                    <a:pt x="0" y="5758"/>
                  </a:moveTo>
                  <a:lnTo>
                    <a:pt x="0" y="0"/>
                  </a:lnTo>
                  <a:lnTo>
                    <a:pt x="198360" y="0"/>
                  </a:lnTo>
                  <a:lnTo>
                    <a:pt x="198360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9" name="object 13849"/>
            <p:cNvSpPr/>
            <p:nvPr/>
          </p:nvSpPr>
          <p:spPr>
            <a:xfrm>
              <a:off x="9473590" y="7000277"/>
              <a:ext cx="4445" cy="46355"/>
            </a:xfrm>
            <a:custGeom>
              <a:avLst/>
              <a:gdLst/>
              <a:ahLst/>
              <a:cxnLst/>
              <a:rect l="l" t="t" r="r" b="b"/>
              <a:pathLst>
                <a:path w="4445" h="46354">
                  <a:moveTo>
                    <a:pt x="4324" y="45977"/>
                  </a:moveTo>
                  <a:lnTo>
                    <a:pt x="4324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4324" y="1413"/>
                  </a:lnTo>
                  <a:lnTo>
                    <a:pt x="4324" y="45977"/>
                  </a:lnTo>
                  <a:lnTo>
                    <a:pt x="0" y="45977"/>
                  </a:lnTo>
                  <a:lnTo>
                    <a:pt x="4324" y="45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0" name="object 13850"/>
            <p:cNvSpPr/>
            <p:nvPr/>
          </p:nvSpPr>
          <p:spPr>
            <a:xfrm>
              <a:off x="9276660" y="696576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1" name="object 13851"/>
            <p:cNvSpPr/>
            <p:nvPr/>
          </p:nvSpPr>
          <p:spPr>
            <a:xfrm>
              <a:off x="9276660" y="696576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2" name="object 13852"/>
            <p:cNvSpPr/>
            <p:nvPr/>
          </p:nvSpPr>
          <p:spPr>
            <a:xfrm>
              <a:off x="9311166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3" name="object 13853"/>
            <p:cNvSpPr/>
            <p:nvPr/>
          </p:nvSpPr>
          <p:spPr>
            <a:xfrm>
              <a:off x="9334181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4" name="object 13854"/>
            <p:cNvSpPr/>
            <p:nvPr/>
          </p:nvSpPr>
          <p:spPr>
            <a:xfrm>
              <a:off x="9401740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5" name="object 13855"/>
            <p:cNvSpPr/>
            <p:nvPr/>
          </p:nvSpPr>
          <p:spPr>
            <a:xfrm>
              <a:off x="9424739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6" name="object 13856"/>
            <p:cNvSpPr/>
            <p:nvPr/>
          </p:nvSpPr>
          <p:spPr>
            <a:xfrm>
              <a:off x="9492298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7" name="object 13857"/>
            <p:cNvSpPr/>
            <p:nvPr/>
          </p:nvSpPr>
          <p:spPr>
            <a:xfrm>
              <a:off x="9515297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8" name="object 13858"/>
            <p:cNvSpPr/>
            <p:nvPr/>
          </p:nvSpPr>
          <p:spPr>
            <a:xfrm>
              <a:off x="9582856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9" name="object 13859"/>
            <p:cNvSpPr/>
            <p:nvPr/>
          </p:nvSpPr>
          <p:spPr>
            <a:xfrm>
              <a:off x="9605856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0" name="object 13860"/>
            <p:cNvSpPr/>
            <p:nvPr/>
          </p:nvSpPr>
          <p:spPr>
            <a:xfrm>
              <a:off x="9673414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1" name="object 13861"/>
            <p:cNvSpPr/>
            <p:nvPr/>
          </p:nvSpPr>
          <p:spPr>
            <a:xfrm>
              <a:off x="9696412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2" name="object 13862"/>
            <p:cNvSpPr/>
            <p:nvPr/>
          </p:nvSpPr>
          <p:spPr>
            <a:xfrm>
              <a:off x="9763988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3" name="object 13863"/>
            <p:cNvSpPr/>
            <p:nvPr/>
          </p:nvSpPr>
          <p:spPr>
            <a:xfrm>
              <a:off x="9786971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4" name="object 13864"/>
            <p:cNvSpPr/>
            <p:nvPr/>
          </p:nvSpPr>
          <p:spPr>
            <a:xfrm>
              <a:off x="9854546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5" name="object 13865"/>
            <p:cNvSpPr/>
            <p:nvPr/>
          </p:nvSpPr>
          <p:spPr>
            <a:xfrm>
              <a:off x="9877543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6" name="object 13866"/>
            <p:cNvSpPr/>
            <p:nvPr/>
          </p:nvSpPr>
          <p:spPr>
            <a:xfrm>
              <a:off x="9945103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7" name="object 13867"/>
            <p:cNvSpPr/>
            <p:nvPr/>
          </p:nvSpPr>
          <p:spPr>
            <a:xfrm>
              <a:off x="9968101" y="6965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8" name="object 13868"/>
            <p:cNvSpPr/>
            <p:nvPr/>
          </p:nvSpPr>
          <p:spPr>
            <a:xfrm>
              <a:off x="10035675" y="6965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9" name="object 13869"/>
            <p:cNvSpPr/>
            <p:nvPr/>
          </p:nvSpPr>
          <p:spPr>
            <a:xfrm>
              <a:off x="10055783" y="6965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0" name="object 13870"/>
            <p:cNvSpPr/>
            <p:nvPr/>
          </p:nvSpPr>
          <p:spPr>
            <a:xfrm>
              <a:off x="10058659" y="698301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1" name="object 13871"/>
            <p:cNvSpPr/>
            <p:nvPr/>
          </p:nvSpPr>
          <p:spPr>
            <a:xfrm>
              <a:off x="10024189" y="699881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2" name="object 13872"/>
            <p:cNvSpPr/>
            <p:nvPr/>
          </p:nvSpPr>
          <p:spPr>
            <a:xfrm>
              <a:off x="10001179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3" name="object 13873"/>
            <p:cNvSpPr/>
            <p:nvPr/>
          </p:nvSpPr>
          <p:spPr>
            <a:xfrm>
              <a:off x="9933601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4" name="object 13874"/>
            <p:cNvSpPr/>
            <p:nvPr/>
          </p:nvSpPr>
          <p:spPr>
            <a:xfrm>
              <a:off x="9910585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5" name="object 13875"/>
            <p:cNvSpPr/>
            <p:nvPr/>
          </p:nvSpPr>
          <p:spPr>
            <a:xfrm>
              <a:off x="9843060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6" name="object 13876"/>
            <p:cNvSpPr/>
            <p:nvPr/>
          </p:nvSpPr>
          <p:spPr>
            <a:xfrm>
              <a:off x="9820017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7" name="object 13877"/>
            <p:cNvSpPr/>
            <p:nvPr/>
          </p:nvSpPr>
          <p:spPr>
            <a:xfrm>
              <a:off x="9752502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8" name="object 13878"/>
            <p:cNvSpPr/>
            <p:nvPr/>
          </p:nvSpPr>
          <p:spPr>
            <a:xfrm>
              <a:off x="9729492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9" name="object 13879"/>
            <p:cNvSpPr/>
            <p:nvPr/>
          </p:nvSpPr>
          <p:spPr>
            <a:xfrm>
              <a:off x="9661923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0" name="object 13880"/>
            <p:cNvSpPr/>
            <p:nvPr/>
          </p:nvSpPr>
          <p:spPr>
            <a:xfrm>
              <a:off x="9638916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1" name="object 13881"/>
            <p:cNvSpPr/>
            <p:nvPr/>
          </p:nvSpPr>
          <p:spPr>
            <a:xfrm>
              <a:off x="9571370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2" name="object 13882"/>
            <p:cNvSpPr/>
            <p:nvPr/>
          </p:nvSpPr>
          <p:spPr>
            <a:xfrm>
              <a:off x="9548343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3" name="object 13883"/>
            <p:cNvSpPr/>
            <p:nvPr/>
          </p:nvSpPr>
          <p:spPr>
            <a:xfrm>
              <a:off x="9480812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4" name="object 13884"/>
            <p:cNvSpPr/>
            <p:nvPr/>
          </p:nvSpPr>
          <p:spPr>
            <a:xfrm>
              <a:off x="9457782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5" name="object 13885"/>
            <p:cNvSpPr/>
            <p:nvPr/>
          </p:nvSpPr>
          <p:spPr>
            <a:xfrm>
              <a:off x="9390234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6" name="object 13886"/>
            <p:cNvSpPr/>
            <p:nvPr/>
          </p:nvSpPr>
          <p:spPr>
            <a:xfrm>
              <a:off x="9367227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7" name="object 13887"/>
            <p:cNvSpPr/>
            <p:nvPr/>
          </p:nvSpPr>
          <p:spPr>
            <a:xfrm>
              <a:off x="9299681" y="699881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8" name="object 13888"/>
            <p:cNvSpPr/>
            <p:nvPr/>
          </p:nvSpPr>
          <p:spPr>
            <a:xfrm>
              <a:off x="9276649" y="69988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9" name="object 13889"/>
            <p:cNvSpPr/>
            <p:nvPr/>
          </p:nvSpPr>
          <p:spPr>
            <a:xfrm>
              <a:off x="9460105" y="651365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382" y="0"/>
                  </a:lnTo>
                </a:path>
              </a:pathLst>
            </a:custGeom>
            <a:ln w="8282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0" name="object 13890"/>
            <p:cNvSpPr/>
            <p:nvPr/>
          </p:nvSpPr>
          <p:spPr>
            <a:xfrm>
              <a:off x="9223486" y="650718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1" name="object 13891"/>
            <p:cNvSpPr/>
            <p:nvPr/>
          </p:nvSpPr>
          <p:spPr>
            <a:xfrm>
              <a:off x="9223486" y="650719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2" name="object 13892"/>
            <p:cNvSpPr/>
            <p:nvPr/>
          </p:nvSpPr>
          <p:spPr>
            <a:xfrm>
              <a:off x="9257993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3" name="object 13893"/>
            <p:cNvSpPr/>
            <p:nvPr/>
          </p:nvSpPr>
          <p:spPr>
            <a:xfrm>
              <a:off x="9280990" y="65071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4" name="object 13894"/>
            <p:cNvSpPr/>
            <p:nvPr/>
          </p:nvSpPr>
          <p:spPr>
            <a:xfrm>
              <a:off x="9348550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5" name="object 13895"/>
            <p:cNvSpPr/>
            <p:nvPr/>
          </p:nvSpPr>
          <p:spPr>
            <a:xfrm>
              <a:off x="9371548" y="65071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6" name="object 13896"/>
            <p:cNvSpPr/>
            <p:nvPr/>
          </p:nvSpPr>
          <p:spPr>
            <a:xfrm>
              <a:off x="9439092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7" name="object 13897"/>
            <p:cNvSpPr/>
            <p:nvPr/>
          </p:nvSpPr>
          <p:spPr>
            <a:xfrm>
              <a:off x="9462107" y="65071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8" name="object 13898"/>
            <p:cNvSpPr/>
            <p:nvPr/>
          </p:nvSpPr>
          <p:spPr>
            <a:xfrm>
              <a:off x="9529682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9" name="object 13899"/>
            <p:cNvSpPr/>
            <p:nvPr/>
          </p:nvSpPr>
          <p:spPr>
            <a:xfrm>
              <a:off x="9552679" y="6507193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 h="0">
                  <a:moveTo>
                    <a:pt x="0" y="0"/>
                  </a:moveTo>
                  <a:lnTo>
                    <a:pt x="30808" y="0"/>
                  </a:lnTo>
                </a:path>
                <a:path w="231775" h="0">
                  <a:moveTo>
                    <a:pt x="186939" y="0"/>
                  </a:moveTo>
                  <a:lnTo>
                    <a:pt x="2314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0" name="object 13900"/>
            <p:cNvSpPr/>
            <p:nvPr/>
          </p:nvSpPr>
          <p:spPr>
            <a:xfrm>
              <a:off x="9801369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1" name="object 13901"/>
            <p:cNvSpPr/>
            <p:nvPr/>
          </p:nvSpPr>
          <p:spPr>
            <a:xfrm>
              <a:off x="9824353" y="65071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2" name="object 13902"/>
            <p:cNvSpPr/>
            <p:nvPr/>
          </p:nvSpPr>
          <p:spPr>
            <a:xfrm>
              <a:off x="9891928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3" name="object 13903"/>
            <p:cNvSpPr/>
            <p:nvPr/>
          </p:nvSpPr>
          <p:spPr>
            <a:xfrm>
              <a:off x="9914910" y="65071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4" name="object 13904"/>
            <p:cNvSpPr/>
            <p:nvPr/>
          </p:nvSpPr>
          <p:spPr>
            <a:xfrm>
              <a:off x="9982485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5" name="object 13905"/>
            <p:cNvSpPr/>
            <p:nvPr/>
          </p:nvSpPr>
          <p:spPr>
            <a:xfrm>
              <a:off x="10005468" y="650719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6" name="object 13906"/>
            <p:cNvSpPr/>
            <p:nvPr/>
          </p:nvSpPr>
          <p:spPr>
            <a:xfrm>
              <a:off x="10073045" y="65071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7" name="object 13907"/>
            <p:cNvSpPr/>
            <p:nvPr/>
          </p:nvSpPr>
          <p:spPr>
            <a:xfrm>
              <a:off x="10090289" y="650719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8" name="object 13908"/>
            <p:cNvSpPr/>
            <p:nvPr/>
          </p:nvSpPr>
          <p:spPr>
            <a:xfrm>
              <a:off x="10093164" y="652443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9" name="object 13909"/>
            <p:cNvSpPr/>
            <p:nvPr/>
          </p:nvSpPr>
          <p:spPr>
            <a:xfrm>
              <a:off x="9223478" y="65402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0" name="object 13910"/>
            <p:cNvSpPr/>
            <p:nvPr/>
          </p:nvSpPr>
          <p:spPr>
            <a:xfrm>
              <a:off x="9840177" y="6896748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4" h="17779">
                  <a:moveTo>
                    <a:pt x="10052" y="17266"/>
                  </a:moveTo>
                  <a:lnTo>
                    <a:pt x="10052" y="12942"/>
                  </a:lnTo>
                  <a:lnTo>
                    <a:pt x="12931" y="12942"/>
                  </a:lnTo>
                  <a:lnTo>
                    <a:pt x="12931" y="4324"/>
                  </a:lnTo>
                  <a:lnTo>
                    <a:pt x="10052" y="4324"/>
                  </a:lnTo>
                  <a:lnTo>
                    <a:pt x="10052" y="0"/>
                  </a:lnTo>
                  <a:lnTo>
                    <a:pt x="0" y="0"/>
                  </a:lnTo>
                  <a:lnTo>
                    <a:pt x="0" y="17266"/>
                  </a:lnTo>
                  <a:lnTo>
                    <a:pt x="10052" y="1726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1" name="object 13911"/>
            <p:cNvSpPr/>
            <p:nvPr/>
          </p:nvSpPr>
          <p:spPr>
            <a:xfrm>
              <a:off x="9850234" y="6896748"/>
              <a:ext cx="244475" cy="17780"/>
            </a:xfrm>
            <a:custGeom>
              <a:avLst/>
              <a:gdLst/>
              <a:ahLst/>
              <a:cxnLst/>
              <a:rect l="l" t="t" r="r" b="b"/>
              <a:pathLst>
                <a:path w="244475" h="17779">
                  <a:moveTo>
                    <a:pt x="234317" y="17266"/>
                  </a:moveTo>
                  <a:lnTo>
                    <a:pt x="234317" y="12942"/>
                  </a:lnTo>
                  <a:lnTo>
                    <a:pt x="229992" y="12942"/>
                  </a:lnTo>
                  <a:lnTo>
                    <a:pt x="229992" y="4324"/>
                  </a:lnTo>
                  <a:lnTo>
                    <a:pt x="234317" y="4324"/>
                  </a:lnTo>
                  <a:lnTo>
                    <a:pt x="234317" y="0"/>
                  </a:lnTo>
                  <a:lnTo>
                    <a:pt x="244369" y="0"/>
                  </a:lnTo>
                  <a:lnTo>
                    <a:pt x="244369" y="17266"/>
                  </a:lnTo>
                  <a:lnTo>
                    <a:pt x="234317" y="17266"/>
                  </a:lnTo>
                  <a:close/>
                </a:path>
                <a:path w="244475" h="17779">
                  <a:moveTo>
                    <a:pt x="234317" y="17266"/>
                  </a:moveTo>
                  <a:lnTo>
                    <a:pt x="234317" y="12962"/>
                  </a:lnTo>
                  <a:lnTo>
                    <a:pt x="0" y="12962"/>
                  </a:lnTo>
                  <a:lnTo>
                    <a:pt x="0" y="17266"/>
                  </a:lnTo>
                  <a:lnTo>
                    <a:pt x="234317" y="1726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2" name="object 13912"/>
            <p:cNvSpPr/>
            <p:nvPr/>
          </p:nvSpPr>
          <p:spPr>
            <a:xfrm>
              <a:off x="9850240" y="6896743"/>
              <a:ext cx="234315" cy="4445"/>
            </a:xfrm>
            <a:custGeom>
              <a:avLst/>
              <a:gdLst/>
              <a:ahLst/>
              <a:cxnLst/>
              <a:rect l="l" t="t" r="r" b="b"/>
              <a:pathLst>
                <a:path w="234315" h="4445">
                  <a:moveTo>
                    <a:pt x="234317" y="4303"/>
                  </a:moveTo>
                  <a:lnTo>
                    <a:pt x="234317" y="0"/>
                  </a:lnTo>
                  <a:lnTo>
                    <a:pt x="0" y="0"/>
                  </a:lnTo>
                  <a:lnTo>
                    <a:pt x="0" y="4303"/>
                  </a:lnTo>
                  <a:lnTo>
                    <a:pt x="234317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3" name="object 13913"/>
            <p:cNvSpPr/>
            <p:nvPr/>
          </p:nvSpPr>
          <p:spPr>
            <a:xfrm>
              <a:off x="10094612" y="7018948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10062" y="4324"/>
                  </a:moveTo>
                  <a:lnTo>
                    <a:pt x="7183" y="4324"/>
                  </a:lnTo>
                  <a:lnTo>
                    <a:pt x="7183" y="0"/>
                  </a:lnTo>
                  <a:lnTo>
                    <a:pt x="2879" y="0"/>
                  </a:lnTo>
                  <a:lnTo>
                    <a:pt x="2879" y="4324"/>
                  </a:lnTo>
                  <a:lnTo>
                    <a:pt x="0" y="4324"/>
                  </a:lnTo>
                  <a:lnTo>
                    <a:pt x="0" y="14376"/>
                  </a:lnTo>
                  <a:lnTo>
                    <a:pt x="10062" y="14376"/>
                  </a:lnTo>
                  <a:lnTo>
                    <a:pt x="10062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4" name="object 13914"/>
            <p:cNvSpPr/>
            <p:nvPr/>
          </p:nvSpPr>
          <p:spPr>
            <a:xfrm>
              <a:off x="10094612" y="6905391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10062" y="10062"/>
                  </a:moveTo>
                  <a:lnTo>
                    <a:pt x="7183" y="10062"/>
                  </a:lnTo>
                  <a:lnTo>
                    <a:pt x="7183" y="14366"/>
                  </a:lnTo>
                  <a:lnTo>
                    <a:pt x="2879" y="14366"/>
                  </a:lnTo>
                  <a:lnTo>
                    <a:pt x="2879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10062" y="0"/>
                  </a:lnTo>
                  <a:lnTo>
                    <a:pt x="10062" y="100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5" name="object 13915"/>
            <p:cNvSpPr/>
            <p:nvPr/>
          </p:nvSpPr>
          <p:spPr>
            <a:xfrm>
              <a:off x="10094607" y="6915444"/>
              <a:ext cx="3175" cy="107950"/>
            </a:xfrm>
            <a:custGeom>
              <a:avLst/>
              <a:gdLst/>
              <a:ahLst/>
              <a:cxnLst/>
              <a:rect l="l" t="t" r="r" b="b"/>
              <a:pathLst>
                <a:path w="3175" h="107950">
                  <a:moveTo>
                    <a:pt x="2879" y="107808"/>
                  </a:moveTo>
                  <a:lnTo>
                    <a:pt x="2879" y="0"/>
                  </a:lnTo>
                  <a:lnTo>
                    <a:pt x="0" y="0"/>
                  </a:lnTo>
                  <a:lnTo>
                    <a:pt x="0" y="107808"/>
                  </a:lnTo>
                  <a:lnTo>
                    <a:pt x="2879" y="10780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6" name="object 13916"/>
            <p:cNvSpPr/>
            <p:nvPr/>
          </p:nvSpPr>
          <p:spPr>
            <a:xfrm>
              <a:off x="10101786" y="6915444"/>
              <a:ext cx="3175" cy="107950"/>
            </a:xfrm>
            <a:custGeom>
              <a:avLst/>
              <a:gdLst/>
              <a:ahLst/>
              <a:cxnLst/>
              <a:rect l="l" t="t" r="r" b="b"/>
              <a:pathLst>
                <a:path w="3175" h="107950">
                  <a:moveTo>
                    <a:pt x="2869" y="107808"/>
                  </a:moveTo>
                  <a:lnTo>
                    <a:pt x="2869" y="0"/>
                  </a:lnTo>
                  <a:lnTo>
                    <a:pt x="0" y="0"/>
                  </a:lnTo>
                  <a:lnTo>
                    <a:pt x="0" y="107808"/>
                  </a:lnTo>
                  <a:lnTo>
                    <a:pt x="2869" y="10780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7" name="object 13917"/>
            <p:cNvSpPr/>
            <p:nvPr/>
          </p:nvSpPr>
          <p:spPr>
            <a:xfrm>
              <a:off x="9840177" y="6489958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4" h="17779">
                  <a:moveTo>
                    <a:pt x="10052" y="17235"/>
                  </a:moveTo>
                  <a:lnTo>
                    <a:pt x="10052" y="12931"/>
                  </a:lnTo>
                  <a:lnTo>
                    <a:pt x="12931" y="12931"/>
                  </a:lnTo>
                  <a:lnTo>
                    <a:pt x="12931" y="4303"/>
                  </a:lnTo>
                  <a:lnTo>
                    <a:pt x="10052" y="4303"/>
                  </a:lnTo>
                  <a:lnTo>
                    <a:pt x="10052" y="0"/>
                  </a:lnTo>
                  <a:lnTo>
                    <a:pt x="0" y="0"/>
                  </a:lnTo>
                  <a:lnTo>
                    <a:pt x="0" y="17235"/>
                  </a:lnTo>
                  <a:lnTo>
                    <a:pt x="10052" y="17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8" name="object 13918"/>
            <p:cNvSpPr/>
            <p:nvPr/>
          </p:nvSpPr>
          <p:spPr>
            <a:xfrm>
              <a:off x="9850241" y="6489958"/>
              <a:ext cx="243204" cy="17780"/>
            </a:xfrm>
            <a:custGeom>
              <a:avLst/>
              <a:gdLst/>
              <a:ahLst/>
              <a:cxnLst/>
              <a:rect l="l" t="t" r="r" b="b"/>
              <a:pathLst>
                <a:path w="243204" h="17779">
                  <a:moveTo>
                    <a:pt x="232872" y="17235"/>
                  </a:moveTo>
                  <a:lnTo>
                    <a:pt x="232872" y="12931"/>
                  </a:lnTo>
                  <a:lnTo>
                    <a:pt x="228548" y="12931"/>
                  </a:lnTo>
                  <a:lnTo>
                    <a:pt x="228548" y="4303"/>
                  </a:lnTo>
                  <a:lnTo>
                    <a:pt x="232872" y="4303"/>
                  </a:lnTo>
                  <a:lnTo>
                    <a:pt x="232872" y="0"/>
                  </a:lnTo>
                  <a:lnTo>
                    <a:pt x="242924" y="0"/>
                  </a:lnTo>
                  <a:lnTo>
                    <a:pt x="242924" y="17235"/>
                  </a:lnTo>
                  <a:lnTo>
                    <a:pt x="232872" y="17235"/>
                  </a:lnTo>
                  <a:close/>
                </a:path>
                <a:path w="243204" h="17779">
                  <a:moveTo>
                    <a:pt x="232872" y="17235"/>
                  </a:moveTo>
                  <a:lnTo>
                    <a:pt x="232872" y="12931"/>
                  </a:lnTo>
                  <a:lnTo>
                    <a:pt x="0" y="12931"/>
                  </a:lnTo>
                  <a:lnTo>
                    <a:pt x="0" y="17235"/>
                  </a:lnTo>
                  <a:lnTo>
                    <a:pt x="232872" y="17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9" name="object 13919"/>
            <p:cNvSpPr/>
            <p:nvPr/>
          </p:nvSpPr>
          <p:spPr>
            <a:xfrm>
              <a:off x="9850244" y="6489960"/>
              <a:ext cx="233045" cy="4445"/>
            </a:xfrm>
            <a:custGeom>
              <a:avLst/>
              <a:gdLst/>
              <a:ahLst/>
              <a:cxnLst/>
              <a:rect l="l" t="t" r="r" b="b"/>
              <a:pathLst>
                <a:path w="233045" h="4445">
                  <a:moveTo>
                    <a:pt x="232872" y="4303"/>
                  </a:moveTo>
                  <a:lnTo>
                    <a:pt x="232872" y="0"/>
                  </a:lnTo>
                  <a:lnTo>
                    <a:pt x="0" y="0"/>
                  </a:lnTo>
                  <a:lnTo>
                    <a:pt x="0" y="4303"/>
                  </a:lnTo>
                  <a:lnTo>
                    <a:pt x="232872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0" name="object 13920"/>
            <p:cNvSpPr/>
            <p:nvPr/>
          </p:nvSpPr>
          <p:spPr>
            <a:xfrm>
              <a:off x="9659053" y="6974369"/>
              <a:ext cx="198755" cy="6350"/>
            </a:xfrm>
            <a:custGeom>
              <a:avLst/>
              <a:gdLst/>
              <a:ahLst/>
              <a:cxnLst/>
              <a:rect l="l" t="t" r="r" b="b"/>
              <a:pathLst>
                <a:path w="198754" h="6350">
                  <a:moveTo>
                    <a:pt x="0" y="5758"/>
                  </a:moveTo>
                  <a:lnTo>
                    <a:pt x="0" y="0"/>
                  </a:lnTo>
                  <a:lnTo>
                    <a:pt x="198370" y="0"/>
                  </a:lnTo>
                  <a:lnTo>
                    <a:pt x="198370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1" name="object 13921"/>
            <p:cNvSpPr/>
            <p:nvPr/>
          </p:nvSpPr>
          <p:spPr>
            <a:xfrm>
              <a:off x="9739619" y="6513656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 h="0">
                  <a:moveTo>
                    <a:pt x="0" y="0"/>
                  </a:moveTo>
                  <a:lnTo>
                    <a:pt x="118359" y="0"/>
                  </a:lnTo>
                </a:path>
              </a:pathLst>
            </a:custGeom>
            <a:ln w="8282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2" name="object 13922"/>
            <p:cNvSpPr/>
            <p:nvPr/>
          </p:nvSpPr>
          <p:spPr>
            <a:xfrm>
              <a:off x="10093187" y="689245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1486" y="0"/>
                  </a:moveTo>
                  <a:lnTo>
                    <a:pt x="8607" y="0"/>
                  </a:lnTo>
                  <a:lnTo>
                    <a:pt x="8607" y="2879"/>
                  </a:lnTo>
                  <a:lnTo>
                    <a:pt x="0" y="2879"/>
                  </a:lnTo>
                  <a:lnTo>
                    <a:pt x="0" y="12931"/>
                  </a:lnTo>
                  <a:lnTo>
                    <a:pt x="11486" y="12931"/>
                  </a:lnTo>
                  <a:lnTo>
                    <a:pt x="1148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3" name="object 13923"/>
            <p:cNvSpPr/>
            <p:nvPr/>
          </p:nvSpPr>
          <p:spPr>
            <a:xfrm>
              <a:off x="10093167" y="68924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4" name="object 13924"/>
            <p:cNvSpPr/>
            <p:nvPr/>
          </p:nvSpPr>
          <p:spPr>
            <a:xfrm>
              <a:off x="10093168" y="6510079"/>
              <a:ext cx="3175" cy="382905"/>
            </a:xfrm>
            <a:custGeom>
              <a:avLst/>
              <a:gdLst/>
              <a:ahLst/>
              <a:cxnLst/>
              <a:rect l="l" t="t" r="r" b="b"/>
              <a:pathLst>
                <a:path w="3175" h="382904">
                  <a:moveTo>
                    <a:pt x="2879" y="382375"/>
                  </a:moveTo>
                  <a:lnTo>
                    <a:pt x="2879" y="0"/>
                  </a:lnTo>
                  <a:lnTo>
                    <a:pt x="0" y="0"/>
                  </a:lnTo>
                  <a:lnTo>
                    <a:pt x="0" y="382375"/>
                  </a:lnTo>
                  <a:lnTo>
                    <a:pt x="2879" y="38237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5" name="object 13925"/>
            <p:cNvSpPr/>
            <p:nvPr/>
          </p:nvSpPr>
          <p:spPr>
            <a:xfrm>
              <a:off x="10101808" y="6510074"/>
              <a:ext cx="3175" cy="382905"/>
            </a:xfrm>
            <a:custGeom>
              <a:avLst/>
              <a:gdLst/>
              <a:ahLst/>
              <a:cxnLst/>
              <a:rect l="l" t="t" r="r" b="b"/>
              <a:pathLst>
                <a:path w="3175" h="382904">
                  <a:moveTo>
                    <a:pt x="0" y="0"/>
                  </a:moveTo>
                  <a:lnTo>
                    <a:pt x="0" y="382375"/>
                  </a:lnTo>
                  <a:lnTo>
                    <a:pt x="2869" y="382375"/>
                  </a:lnTo>
                  <a:lnTo>
                    <a:pt x="286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6" name="object 13926"/>
            <p:cNvSpPr/>
            <p:nvPr/>
          </p:nvSpPr>
          <p:spPr>
            <a:xfrm>
              <a:off x="10096047" y="6507193"/>
              <a:ext cx="6350" cy="388620"/>
            </a:xfrm>
            <a:custGeom>
              <a:avLst/>
              <a:gdLst/>
              <a:ahLst/>
              <a:cxnLst/>
              <a:rect l="l" t="t" r="r" b="b"/>
              <a:pathLst>
                <a:path w="6350" h="388620">
                  <a:moveTo>
                    <a:pt x="0" y="388124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388124"/>
                  </a:lnTo>
                  <a:lnTo>
                    <a:pt x="0" y="3881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7" name="object 13927"/>
            <p:cNvSpPr/>
            <p:nvPr/>
          </p:nvSpPr>
          <p:spPr>
            <a:xfrm>
              <a:off x="10093187" y="6489954"/>
              <a:ext cx="12065" cy="20320"/>
            </a:xfrm>
            <a:custGeom>
              <a:avLst/>
              <a:gdLst/>
              <a:ahLst/>
              <a:cxnLst/>
              <a:rect l="l" t="t" r="r" b="b"/>
              <a:pathLst>
                <a:path w="12065" h="20320">
                  <a:moveTo>
                    <a:pt x="11486" y="20114"/>
                  </a:moveTo>
                  <a:lnTo>
                    <a:pt x="8607" y="20114"/>
                  </a:lnTo>
                  <a:lnTo>
                    <a:pt x="8607" y="17235"/>
                  </a:lnTo>
                  <a:lnTo>
                    <a:pt x="0" y="17235"/>
                  </a:lnTo>
                  <a:lnTo>
                    <a:pt x="0" y="0"/>
                  </a:lnTo>
                  <a:lnTo>
                    <a:pt x="11486" y="0"/>
                  </a:lnTo>
                  <a:lnTo>
                    <a:pt x="11486" y="201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8" name="object 13928"/>
            <p:cNvSpPr/>
            <p:nvPr/>
          </p:nvSpPr>
          <p:spPr>
            <a:xfrm>
              <a:off x="10093167" y="65071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9" name="object 13929"/>
            <p:cNvSpPr/>
            <p:nvPr/>
          </p:nvSpPr>
          <p:spPr>
            <a:xfrm>
              <a:off x="10612100" y="33533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0" name="object 13930"/>
            <p:cNvSpPr/>
            <p:nvPr/>
          </p:nvSpPr>
          <p:spPr>
            <a:xfrm>
              <a:off x="10612100" y="35028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1" name="object 13931"/>
            <p:cNvSpPr/>
            <p:nvPr/>
          </p:nvSpPr>
          <p:spPr>
            <a:xfrm>
              <a:off x="10629351" y="362786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90"/>
                  </a:moveTo>
                  <a:lnTo>
                    <a:pt x="187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2" name="object 13932"/>
            <p:cNvSpPr/>
            <p:nvPr/>
          </p:nvSpPr>
          <p:spPr>
            <a:xfrm>
              <a:off x="10614968" y="36063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3" name="object 13933"/>
            <p:cNvSpPr/>
            <p:nvPr/>
          </p:nvSpPr>
          <p:spPr>
            <a:xfrm>
              <a:off x="10614968" y="35833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4" name="object 13934"/>
            <p:cNvSpPr/>
            <p:nvPr/>
          </p:nvSpPr>
          <p:spPr>
            <a:xfrm>
              <a:off x="10614968" y="3561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5" name="object 13935"/>
            <p:cNvSpPr/>
            <p:nvPr/>
          </p:nvSpPr>
          <p:spPr>
            <a:xfrm>
              <a:off x="10614968" y="35387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6" name="object 13936"/>
            <p:cNvSpPr/>
            <p:nvPr/>
          </p:nvSpPr>
          <p:spPr>
            <a:xfrm>
              <a:off x="10614968" y="35172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7" name="object 13937"/>
            <p:cNvSpPr/>
            <p:nvPr/>
          </p:nvSpPr>
          <p:spPr>
            <a:xfrm>
              <a:off x="10614968" y="35056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8" name="object 13938"/>
            <p:cNvSpPr/>
            <p:nvPr/>
          </p:nvSpPr>
          <p:spPr>
            <a:xfrm>
              <a:off x="10614968" y="3505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444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9" name="object 13939"/>
            <p:cNvSpPr/>
            <p:nvPr/>
          </p:nvSpPr>
          <p:spPr>
            <a:xfrm>
              <a:off x="10614961" y="36293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66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0" name="object 13940"/>
            <p:cNvSpPr/>
            <p:nvPr/>
          </p:nvSpPr>
          <p:spPr>
            <a:xfrm>
              <a:off x="10614973" y="36077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1" name="object 13941"/>
            <p:cNvSpPr/>
            <p:nvPr/>
          </p:nvSpPr>
          <p:spPr>
            <a:xfrm>
              <a:off x="10614973" y="35847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2" name="object 13942"/>
            <p:cNvSpPr/>
            <p:nvPr/>
          </p:nvSpPr>
          <p:spPr>
            <a:xfrm>
              <a:off x="10614973" y="35632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3" name="object 13943"/>
            <p:cNvSpPr/>
            <p:nvPr/>
          </p:nvSpPr>
          <p:spPr>
            <a:xfrm>
              <a:off x="10614973" y="354164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4" name="object 13944"/>
            <p:cNvSpPr/>
            <p:nvPr/>
          </p:nvSpPr>
          <p:spPr>
            <a:xfrm>
              <a:off x="10614973" y="35186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5" name="object 13945"/>
            <p:cNvSpPr/>
            <p:nvPr/>
          </p:nvSpPr>
          <p:spPr>
            <a:xfrm>
              <a:off x="10622156" y="350423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18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6" name="object 13946"/>
            <p:cNvSpPr/>
            <p:nvPr/>
          </p:nvSpPr>
          <p:spPr>
            <a:xfrm>
              <a:off x="10643715" y="35042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7" name="object 13947"/>
            <p:cNvSpPr/>
            <p:nvPr/>
          </p:nvSpPr>
          <p:spPr>
            <a:xfrm>
              <a:off x="10613551" y="3505713"/>
              <a:ext cx="34925" cy="142875"/>
            </a:xfrm>
            <a:custGeom>
              <a:avLst/>
              <a:gdLst/>
              <a:ahLst/>
              <a:cxnLst/>
              <a:rect l="l" t="t" r="r" b="b"/>
              <a:pathLst>
                <a:path w="34925" h="142875">
                  <a:moveTo>
                    <a:pt x="34480" y="142299"/>
                  </a:moveTo>
                  <a:lnTo>
                    <a:pt x="34480" y="0"/>
                  </a:lnTo>
                  <a:lnTo>
                    <a:pt x="0" y="0"/>
                  </a:lnTo>
                  <a:lnTo>
                    <a:pt x="0" y="142299"/>
                  </a:lnTo>
                  <a:lnTo>
                    <a:pt x="34480" y="142299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8" name="object 13948"/>
            <p:cNvSpPr/>
            <p:nvPr/>
          </p:nvSpPr>
          <p:spPr>
            <a:xfrm>
              <a:off x="12469354" y="358619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9" name="object 13949"/>
            <p:cNvSpPr/>
            <p:nvPr/>
          </p:nvSpPr>
          <p:spPr>
            <a:xfrm>
              <a:off x="12847440" y="3586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0" name="object 13950"/>
            <p:cNvSpPr/>
            <p:nvPr/>
          </p:nvSpPr>
          <p:spPr>
            <a:xfrm>
              <a:off x="12847440" y="360918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1" name="object 13951"/>
            <p:cNvSpPr/>
            <p:nvPr/>
          </p:nvSpPr>
          <p:spPr>
            <a:xfrm>
              <a:off x="12322745" y="696431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 h="0">
                  <a:moveTo>
                    <a:pt x="0" y="0"/>
                  </a:moveTo>
                  <a:lnTo>
                    <a:pt x="546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2" name="object 13952"/>
            <p:cNvSpPr/>
            <p:nvPr/>
          </p:nvSpPr>
          <p:spPr>
            <a:xfrm>
              <a:off x="12321306" y="696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52" y="429"/>
                  </a:lnTo>
                  <a:lnTo>
                    <a:pt x="408" y="785"/>
                  </a:lnTo>
                  <a:lnTo>
                    <a:pt x="869" y="7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3" name="object 13953"/>
            <p:cNvSpPr/>
            <p:nvPr/>
          </p:nvSpPr>
          <p:spPr>
            <a:xfrm>
              <a:off x="12378028" y="696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5"/>
                  </a:moveTo>
                  <a:lnTo>
                    <a:pt x="429" y="785"/>
                  </a:lnTo>
                  <a:lnTo>
                    <a:pt x="837" y="439"/>
                  </a:lnTo>
                  <a:lnTo>
                    <a:pt x="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4" name="object 13954"/>
            <p:cNvSpPr/>
            <p:nvPr/>
          </p:nvSpPr>
          <p:spPr>
            <a:xfrm>
              <a:off x="12183280" y="696431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1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5" name="object 13955"/>
            <p:cNvSpPr/>
            <p:nvPr/>
          </p:nvSpPr>
          <p:spPr>
            <a:xfrm>
              <a:off x="12182098" y="696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31" y="429"/>
                  </a:lnTo>
                  <a:lnTo>
                    <a:pt x="397" y="785"/>
                  </a:lnTo>
                  <a:lnTo>
                    <a:pt x="848" y="7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6" name="object 13956"/>
            <p:cNvSpPr/>
            <p:nvPr/>
          </p:nvSpPr>
          <p:spPr>
            <a:xfrm>
              <a:off x="12238804" y="696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5"/>
                  </a:moveTo>
                  <a:lnTo>
                    <a:pt x="429" y="785"/>
                  </a:lnTo>
                  <a:lnTo>
                    <a:pt x="837" y="439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7" name="object 13957"/>
            <p:cNvSpPr/>
            <p:nvPr/>
          </p:nvSpPr>
          <p:spPr>
            <a:xfrm>
              <a:off x="10613546" y="4602523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59" h="4445">
                  <a:moveTo>
                    <a:pt x="0" y="0"/>
                  </a:moveTo>
                  <a:lnTo>
                    <a:pt x="0" y="4303"/>
                  </a:lnTo>
                  <a:lnTo>
                    <a:pt x="10052" y="4303"/>
                  </a:lnTo>
                  <a:lnTo>
                    <a:pt x="1005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8" name="object 13958"/>
            <p:cNvSpPr/>
            <p:nvPr/>
          </p:nvSpPr>
          <p:spPr>
            <a:xfrm>
              <a:off x="10617868" y="460252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4303"/>
                  </a:lnTo>
                  <a:lnTo>
                    <a:pt x="2879" y="4303"/>
                  </a:lnTo>
                  <a:lnTo>
                    <a:pt x="28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9" name="object 13959"/>
            <p:cNvSpPr/>
            <p:nvPr/>
          </p:nvSpPr>
          <p:spPr>
            <a:xfrm>
              <a:off x="10613546" y="4304937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59" h="4445">
                  <a:moveTo>
                    <a:pt x="0" y="0"/>
                  </a:moveTo>
                  <a:lnTo>
                    <a:pt x="0" y="4324"/>
                  </a:lnTo>
                  <a:lnTo>
                    <a:pt x="10052" y="4324"/>
                  </a:lnTo>
                  <a:lnTo>
                    <a:pt x="1005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0" name="object 13960"/>
            <p:cNvSpPr/>
            <p:nvPr/>
          </p:nvSpPr>
          <p:spPr>
            <a:xfrm>
              <a:off x="10617868" y="43049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4324"/>
                  </a:lnTo>
                  <a:lnTo>
                    <a:pt x="2879" y="4324"/>
                  </a:lnTo>
                  <a:lnTo>
                    <a:pt x="28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1" name="object 13961"/>
            <p:cNvSpPr/>
            <p:nvPr/>
          </p:nvSpPr>
          <p:spPr>
            <a:xfrm>
              <a:off x="12141243" y="57528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2" name="object 13962"/>
            <p:cNvSpPr/>
            <p:nvPr/>
          </p:nvSpPr>
          <p:spPr>
            <a:xfrm>
              <a:off x="12142665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3" name="object 13963"/>
            <p:cNvSpPr/>
            <p:nvPr/>
          </p:nvSpPr>
          <p:spPr>
            <a:xfrm>
              <a:off x="12164247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4" name="object 13964"/>
            <p:cNvSpPr/>
            <p:nvPr/>
          </p:nvSpPr>
          <p:spPr>
            <a:xfrm>
              <a:off x="12185787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5" name="object 13965"/>
            <p:cNvSpPr/>
            <p:nvPr/>
          </p:nvSpPr>
          <p:spPr>
            <a:xfrm>
              <a:off x="1220880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6" name="object 13966"/>
            <p:cNvSpPr/>
            <p:nvPr/>
          </p:nvSpPr>
          <p:spPr>
            <a:xfrm>
              <a:off x="1223038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7" name="object 13967"/>
            <p:cNvSpPr/>
            <p:nvPr/>
          </p:nvSpPr>
          <p:spPr>
            <a:xfrm>
              <a:off x="1225192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8" name="object 13968"/>
            <p:cNvSpPr/>
            <p:nvPr/>
          </p:nvSpPr>
          <p:spPr>
            <a:xfrm>
              <a:off x="12274926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9" name="object 13969"/>
            <p:cNvSpPr/>
            <p:nvPr/>
          </p:nvSpPr>
          <p:spPr>
            <a:xfrm>
              <a:off x="1229648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0" name="object 13970"/>
            <p:cNvSpPr/>
            <p:nvPr/>
          </p:nvSpPr>
          <p:spPr>
            <a:xfrm>
              <a:off x="1231806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1" name="object 13971"/>
            <p:cNvSpPr/>
            <p:nvPr/>
          </p:nvSpPr>
          <p:spPr>
            <a:xfrm>
              <a:off x="12341080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2" name="object 13972"/>
            <p:cNvSpPr/>
            <p:nvPr/>
          </p:nvSpPr>
          <p:spPr>
            <a:xfrm>
              <a:off x="1236262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3" name="object 13973"/>
            <p:cNvSpPr/>
            <p:nvPr/>
          </p:nvSpPr>
          <p:spPr>
            <a:xfrm>
              <a:off x="1238562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4" name="object 13974"/>
            <p:cNvSpPr/>
            <p:nvPr/>
          </p:nvSpPr>
          <p:spPr>
            <a:xfrm>
              <a:off x="12407200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5" name="object 13975"/>
            <p:cNvSpPr/>
            <p:nvPr/>
          </p:nvSpPr>
          <p:spPr>
            <a:xfrm>
              <a:off x="12428761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6" name="object 13976"/>
            <p:cNvSpPr/>
            <p:nvPr/>
          </p:nvSpPr>
          <p:spPr>
            <a:xfrm>
              <a:off x="12451743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7" name="object 13977"/>
            <p:cNvSpPr/>
            <p:nvPr/>
          </p:nvSpPr>
          <p:spPr>
            <a:xfrm>
              <a:off x="12473304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8" name="object 13978"/>
            <p:cNvSpPr/>
            <p:nvPr/>
          </p:nvSpPr>
          <p:spPr>
            <a:xfrm>
              <a:off x="12494865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9" name="object 13979"/>
            <p:cNvSpPr/>
            <p:nvPr/>
          </p:nvSpPr>
          <p:spPr>
            <a:xfrm>
              <a:off x="12517878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0" name="object 13980"/>
            <p:cNvSpPr/>
            <p:nvPr/>
          </p:nvSpPr>
          <p:spPr>
            <a:xfrm>
              <a:off x="12539419" y="57313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1" name="object 13981"/>
            <p:cNvSpPr/>
            <p:nvPr/>
          </p:nvSpPr>
          <p:spPr>
            <a:xfrm>
              <a:off x="12561003" y="573129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2994" y="2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2" name="object 13982"/>
            <p:cNvSpPr/>
            <p:nvPr/>
          </p:nvSpPr>
          <p:spPr>
            <a:xfrm>
              <a:off x="12140174" y="573238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73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3" name="object 13983"/>
            <p:cNvSpPr/>
            <p:nvPr/>
          </p:nvSpPr>
          <p:spPr>
            <a:xfrm>
              <a:off x="12140166" y="5758261"/>
              <a:ext cx="443230" cy="0"/>
            </a:xfrm>
            <a:custGeom>
              <a:avLst/>
              <a:gdLst/>
              <a:ahLst/>
              <a:cxnLst/>
              <a:rect l="l" t="t" r="r" b="b"/>
              <a:pathLst>
                <a:path w="443229" h="0">
                  <a:moveTo>
                    <a:pt x="442761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4" name="object 13984"/>
            <p:cNvSpPr/>
            <p:nvPr/>
          </p:nvSpPr>
          <p:spPr>
            <a:xfrm>
              <a:off x="12140166" y="5732386"/>
              <a:ext cx="443230" cy="26034"/>
            </a:xfrm>
            <a:custGeom>
              <a:avLst/>
              <a:gdLst/>
              <a:ahLst/>
              <a:cxnLst/>
              <a:rect l="l" t="t" r="r" b="b"/>
              <a:pathLst>
                <a:path w="443229" h="26035">
                  <a:moveTo>
                    <a:pt x="442761" y="0"/>
                  </a:moveTo>
                  <a:lnTo>
                    <a:pt x="0" y="0"/>
                  </a:lnTo>
                </a:path>
                <a:path w="443229" h="26035">
                  <a:moveTo>
                    <a:pt x="442761" y="0"/>
                  </a:moveTo>
                  <a:lnTo>
                    <a:pt x="442761" y="25873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5" name="object 13985"/>
            <p:cNvSpPr/>
            <p:nvPr/>
          </p:nvSpPr>
          <p:spPr>
            <a:xfrm>
              <a:off x="12141229" y="59037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55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6" name="object 13986"/>
            <p:cNvSpPr/>
            <p:nvPr/>
          </p:nvSpPr>
          <p:spPr>
            <a:xfrm>
              <a:off x="12149867" y="58779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7" name="object 13987"/>
            <p:cNvSpPr/>
            <p:nvPr/>
          </p:nvSpPr>
          <p:spPr>
            <a:xfrm>
              <a:off x="12141243" y="58678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8" name="object 13988"/>
            <p:cNvSpPr/>
            <p:nvPr/>
          </p:nvSpPr>
          <p:spPr>
            <a:xfrm>
              <a:off x="12149867" y="5840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9" name="object 13989"/>
            <p:cNvSpPr/>
            <p:nvPr/>
          </p:nvSpPr>
          <p:spPr>
            <a:xfrm>
              <a:off x="12141243" y="58319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0" name="object 13990"/>
            <p:cNvSpPr/>
            <p:nvPr/>
          </p:nvSpPr>
          <p:spPr>
            <a:xfrm>
              <a:off x="12149867" y="5804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1" name="object 13991"/>
            <p:cNvSpPr/>
            <p:nvPr/>
          </p:nvSpPr>
          <p:spPr>
            <a:xfrm>
              <a:off x="12141243" y="5796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2" name="object 13992"/>
            <p:cNvSpPr/>
            <p:nvPr/>
          </p:nvSpPr>
          <p:spPr>
            <a:xfrm>
              <a:off x="12149867" y="57686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3" name="object 13993"/>
            <p:cNvSpPr/>
            <p:nvPr/>
          </p:nvSpPr>
          <p:spPr>
            <a:xfrm>
              <a:off x="12141243" y="576006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4" name="object 13994"/>
            <p:cNvSpPr/>
            <p:nvPr/>
          </p:nvSpPr>
          <p:spPr>
            <a:xfrm>
              <a:off x="12140174" y="575825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w="0" h="148589">
                  <a:moveTo>
                    <a:pt x="0" y="14807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5" name="object 13995"/>
            <p:cNvSpPr/>
            <p:nvPr/>
          </p:nvSpPr>
          <p:spPr>
            <a:xfrm>
              <a:off x="12140193" y="5758254"/>
              <a:ext cx="15875" cy="148590"/>
            </a:xfrm>
            <a:custGeom>
              <a:avLst/>
              <a:gdLst/>
              <a:ahLst/>
              <a:cxnLst/>
              <a:rect l="l" t="t" r="r" b="b"/>
              <a:pathLst>
                <a:path w="15875" h="148589">
                  <a:moveTo>
                    <a:pt x="15790" y="148079"/>
                  </a:moveTo>
                  <a:lnTo>
                    <a:pt x="15790" y="0"/>
                  </a:lnTo>
                </a:path>
                <a:path w="15875" h="148589">
                  <a:moveTo>
                    <a:pt x="15790" y="148079"/>
                  </a:moveTo>
                  <a:lnTo>
                    <a:pt x="0" y="14807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6" name="object 13996"/>
            <p:cNvSpPr/>
            <p:nvPr/>
          </p:nvSpPr>
          <p:spPr>
            <a:xfrm>
              <a:off x="12568185" y="58922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7" name="object 13997"/>
            <p:cNvSpPr/>
            <p:nvPr/>
          </p:nvSpPr>
          <p:spPr>
            <a:xfrm>
              <a:off x="12568206" y="58707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8" name="object 13998"/>
            <p:cNvSpPr/>
            <p:nvPr/>
          </p:nvSpPr>
          <p:spPr>
            <a:xfrm>
              <a:off x="12568206" y="584776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9" name="object 13999"/>
            <p:cNvSpPr/>
            <p:nvPr/>
          </p:nvSpPr>
          <p:spPr>
            <a:xfrm>
              <a:off x="12568206" y="582618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0" name="object 14000"/>
            <p:cNvSpPr/>
            <p:nvPr/>
          </p:nvSpPr>
          <p:spPr>
            <a:xfrm>
              <a:off x="12568206" y="580464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1" name="object 14001"/>
            <p:cNvSpPr/>
            <p:nvPr/>
          </p:nvSpPr>
          <p:spPr>
            <a:xfrm>
              <a:off x="12568206" y="57816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2" name="object 14002"/>
            <p:cNvSpPr/>
            <p:nvPr/>
          </p:nvSpPr>
          <p:spPr>
            <a:xfrm>
              <a:off x="12568206" y="57600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79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3" name="object 14003"/>
            <p:cNvSpPr/>
            <p:nvPr/>
          </p:nvSpPr>
          <p:spPr>
            <a:xfrm>
              <a:off x="12567105" y="58948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4" name="object 14004"/>
            <p:cNvSpPr/>
            <p:nvPr/>
          </p:nvSpPr>
          <p:spPr>
            <a:xfrm>
              <a:off x="12582928" y="575826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60">
                  <a:moveTo>
                    <a:pt x="0" y="0"/>
                  </a:moveTo>
                  <a:lnTo>
                    <a:pt x="0" y="13656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5" name="object 14005"/>
            <p:cNvSpPr/>
            <p:nvPr/>
          </p:nvSpPr>
          <p:spPr>
            <a:xfrm>
              <a:off x="12567105" y="575826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60">
                  <a:moveTo>
                    <a:pt x="0" y="0"/>
                  </a:moveTo>
                  <a:lnTo>
                    <a:pt x="0" y="136561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6" name="object 14006"/>
            <p:cNvSpPr/>
            <p:nvPr/>
          </p:nvSpPr>
          <p:spPr>
            <a:xfrm>
              <a:off x="10928381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7" name="object 14007"/>
            <p:cNvSpPr/>
            <p:nvPr/>
          </p:nvSpPr>
          <p:spPr>
            <a:xfrm>
              <a:off x="10878032" y="508261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8" name="object 14008"/>
            <p:cNvSpPr/>
            <p:nvPr/>
          </p:nvSpPr>
          <p:spPr>
            <a:xfrm>
              <a:off x="10878041" y="508261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9" name="object 14009"/>
            <p:cNvSpPr/>
            <p:nvPr/>
          </p:nvSpPr>
          <p:spPr>
            <a:xfrm>
              <a:off x="10878041" y="51156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0" name="object 14010"/>
            <p:cNvSpPr/>
            <p:nvPr/>
          </p:nvSpPr>
          <p:spPr>
            <a:xfrm>
              <a:off x="10878041" y="516743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1" name="object 14011"/>
            <p:cNvSpPr/>
            <p:nvPr/>
          </p:nvSpPr>
          <p:spPr>
            <a:xfrm>
              <a:off x="10878041" y="52191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2" name="object 14012"/>
            <p:cNvSpPr/>
            <p:nvPr/>
          </p:nvSpPr>
          <p:spPr>
            <a:xfrm>
              <a:off x="10878041" y="527095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3" name="object 14013"/>
            <p:cNvSpPr/>
            <p:nvPr/>
          </p:nvSpPr>
          <p:spPr>
            <a:xfrm>
              <a:off x="10878041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4" name="object 14014"/>
            <p:cNvSpPr/>
            <p:nvPr/>
          </p:nvSpPr>
          <p:spPr>
            <a:xfrm>
              <a:off x="10929793" y="528675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5" name="object 14015"/>
            <p:cNvSpPr/>
            <p:nvPr/>
          </p:nvSpPr>
          <p:spPr>
            <a:xfrm>
              <a:off x="10962862" y="527096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6" name="object 14016"/>
            <p:cNvSpPr/>
            <p:nvPr/>
          </p:nvSpPr>
          <p:spPr>
            <a:xfrm>
              <a:off x="10962862" y="521920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7" name="object 14017"/>
            <p:cNvSpPr/>
            <p:nvPr/>
          </p:nvSpPr>
          <p:spPr>
            <a:xfrm>
              <a:off x="10962862" y="516744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8" name="object 14018"/>
            <p:cNvSpPr/>
            <p:nvPr/>
          </p:nvSpPr>
          <p:spPr>
            <a:xfrm>
              <a:off x="10962862" y="511570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9" name="object 14019"/>
            <p:cNvSpPr/>
            <p:nvPr/>
          </p:nvSpPr>
          <p:spPr>
            <a:xfrm>
              <a:off x="10962862" y="508263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0" name="object 14020"/>
            <p:cNvSpPr/>
            <p:nvPr/>
          </p:nvSpPr>
          <p:spPr>
            <a:xfrm>
              <a:off x="10918301" y="50826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1" name="object 14021"/>
            <p:cNvSpPr/>
            <p:nvPr/>
          </p:nvSpPr>
          <p:spPr>
            <a:xfrm>
              <a:off x="10935531" y="50826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2" name="object 14022"/>
            <p:cNvSpPr/>
            <p:nvPr/>
          </p:nvSpPr>
          <p:spPr>
            <a:xfrm>
              <a:off x="10952807" y="50826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3" name="object 14023"/>
            <p:cNvSpPr/>
            <p:nvPr/>
          </p:nvSpPr>
          <p:spPr>
            <a:xfrm>
              <a:off x="10959969" y="50826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4" name="object 14024"/>
            <p:cNvSpPr/>
            <p:nvPr/>
          </p:nvSpPr>
          <p:spPr>
            <a:xfrm>
              <a:off x="10962862" y="50941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5" name="object 14025"/>
            <p:cNvSpPr/>
            <p:nvPr/>
          </p:nvSpPr>
          <p:spPr>
            <a:xfrm>
              <a:off x="10962862" y="51113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6" name="object 14026"/>
            <p:cNvSpPr/>
            <p:nvPr/>
          </p:nvSpPr>
          <p:spPr>
            <a:xfrm>
              <a:off x="10962862" y="51286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7" name="object 14027"/>
            <p:cNvSpPr/>
            <p:nvPr/>
          </p:nvSpPr>
          <p:spPr>
            <a:xfrm>
              <a:off x="10962862" y="51458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8" name="object 14028"/>
            <p:cNvSpPr/>
            <p:nvPr/>
          </p:nvSpPr>
          <p:spPr>
            <a:xfrm>
              <a:off x="10962862" y="5163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9" name="object 14029"/>
            <p:cNvSpPr/>
            <p:nvPr/>
          </p:nvSpPr>
          <p:spPr>
            <a:xfrm>
              <a:off x="10962862" y="51803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0" name="object 14030"/>
            <p:cNvSpPr/>
            <p:nvPr/>
          </p:nvSpPr>
          <p:spPr>
            <a:xfrm>
              <a:off x="10962862" y="5197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1" name="object 14031"/>
            <p:cNvSpPr/>
            <p:nvPr/>
          </p:nvSpPr>
          <p:spPr>
            <a:xfrm>
              <a:off x="10962862" y="5214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2" name="object 14032"/>
            <p:cNvSpPr/>
            <p:nvPr/>
          </p:nvSpPr>
          <p:spPr>
            <a:xfrm>
              <a:off x="10962862" y="52321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3" name="object 14033"/>
            <p:cNvSpPr/>
            <p:nvPr/>
          </p:nvSpPr>
          <p:spPr>
            <a:xfrm>
              <a:off x="10962862" y="5249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4" name="object 14034"/>
            <p:cNvSpPr/>
            <p:nvPr/>
          </p:nvSpPr>
          <p:spPr>
            <a:xfrm>
              <a:off x="10962862" y="5266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5" name="object 14035"/>
            <p:cNvSpPr/>
            <p:nvPr/>
          </p:nvSpPr>
          <p:spPr>
            <a:xfrm>
              <a:off x="10962862" y="5283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6" name="object 14036"/>
            <p:cNvSpPr/>
            <p:nvPr/>
          </p:nvSpPr>
          <p:spPr>
            <a:xfrm>
              <a:off x="10959961" y="52867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7" name="object 14037"/>
            <p:cNvSpPr/>
            <p:nvPr/>
          </p:nvSpPr>
          <p:spPr>
            <a:xfrm>
              <a:off x="10942729" y="52867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8" name="object 14038"/>
            <p:cNvSpPr/>
            <p:nvPr/>
          </p:nvSpPr>
          <p:spPr>
            <a:xfrm>
              <a:off x="10925473" y="52867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9" name="object 14039"/>
            <p:cNvSpPr/>
            <p:nvPr/>
          </p:nvSpPr>
          <p:spPr>
            <a:xfrm>
              <a:off x="10918293" y="52867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0" name="object 14040"/>
            <p:cNvSpPr/>
            <p:nvPr/>
          </p:nvSpPr>
          <p:spPr>
            <a:xfrm>
              <a:off x="10918301" y="5269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1" name="object 14041"/>
            <p:cNvSpPr/>
            <p:nvPr/>
          </p:nvSpPr>
          <p:spPr>
            <a:xfrm>
              <a:off x="10918301" y="52522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2" name="object 14042"/>
            <p:cNvSpPr/>
            <p:nvPr/>
          </p:nvSpPr>
          <p:spPr>
            <a:xfrm>
              <a:off x="10918301" y="5235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3" name="object 14043"/>
            <p:cNvSpPr/>
            <p:nvPr/>
          </p:nvSpPr>
          <p:spPr>
            <a:xfrm>
              <a:off x="10918301" y="52177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4" name="object 14044"/>
            <p:cNvSpPr/>
            <p:nvPr/>
          </p:nvSpPr>
          <p:spPr>
            <a:xfrm>
              <a:off x="10918301" y="5200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5" name="object 14045"/>
            <p:cNvSpPr/>
            <p:nvPr/>
          </p:nvSpPr>
          <p:spPr>
            <a:xfrm>
              <a:off x="10918301" y="51832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6" name="object 14046"/>
            <p:cNvSpPr/>
            <p:nvPr/>
          </p:nvSpPr>
          <p:spPr>
            <a:xfrm>
              <a:off x="10918301" y="5165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7" name="object 14047"/>
            <p:cNvSpPr/>
            <p:nvPr/>
          </p:nvSpPr>
          <p:spPr>
            <a:xfrm>
              <a:off x="10918301" y="51487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8" name="object 14048"/>
            <p:cNvSpPr/>
            <p:nvPr/>
          </p:nvSpPr>
          <p:spPr>
            <a:xfrm>
              <a:off x="10918301" y="51314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9" name="object 14049"/>
            <p:cNvSpPr/>
            <p:nvPr/>
          </p:nvSpPr>
          <p:spPr>
            <a:xfrm>
              <a:off x="10918301" y="51142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0" name="object 14050"/>
            <p:cNvSpPr/>
            <p:nvPr/>
          </p:nvSpPr>
          <p:spPr>
            <a:xfrm>
              <a:off x="10918301" y="50970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1" name="object 14051"/>
            <p:cNvSpPr/>
            <p:nvPr/>
          </p:nvSpPr>
          <p:spPr>
            <a:xfrm>
              <a:off x="10918301" y="50826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2" name="object 14052"/>
            <p:cNvSpPr/>
            <p:nvPr/>
          </p:nvSpPr>
          <p:spPr>
            <a:xfrm>
              <a:off x="10876603" y="5167446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0" y="17245"/>
                  </a:moveTo>
                  <a:lnTo>
                    <a:pt x="17245" y="0"/>
                  </a:lnTo>
                </a:path>
                <a:path w="17779" h="34925">
                  <a:moveTo>
                    <a:pt x="0" y="17245"/>
                  </a:moveTo>
                  <a:lnTo>
                    <a:pt x="17245" y="34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3" name="object 14053"/>
            <p:cNvSpPr/>
            <p:nvPr/>
          </p:nvSpPr>
          <p:spPr>
            <a:xfrm>
              <a:off x="10893865" y="516743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4" name="object 14054"/>
            <p:cNvSpPr/>
            <p:nvPr/>
          </p:nvSpPr>
          <p:spPr>
            <a:xfrm>
              <a:off x="10876603" y="5184692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 h="0">
                  <a:moveTo>
                    <a:pt x="0" y="0"/>
                  </a:moveTo>
                  <a:lnTo>
                    <a:pt x="877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5" name="object 14055"/>
            <p:cNvSpPr/>
            <p:nvPr/>
          </p:nvSpPr>
          <p:spPr>
            <a:xfrm>
              <a:off x="11162671" y="50826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6" name="object 14056"/>
            <p:cNvSpPr/>
            <p:nvPr/>
          </p:nvSpPr>
          <p:spPr>
            <a:xfrm>
              <a:off x="11110936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7" name="object 14057"/>
            <p:cNvSpPr/>
            <p:nvPr/>
          </p:nvSpPr>
          <p:spPr>
            <a:xfrm>
              <a:off x="11059179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8" name="object 14058"/>
            <p:cNvSpPr/>
            <p:nvPr/>
          </p:nvSpPr>
          <p:spPr>
            <a:xfrm>
              <a:off x="11007445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9" name="object 14059"/>
            <p:cNvSpPr/>
            <p:nvPr/>
          </p:nvSpPr>
          <p:spPr>
            <a:xfrm>
              <a:off x="10955674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0" name="object 14060"/>
            <p:cNvSpPr/>
            <p:nvPr/>
          </p:nvSpPr>
          <p:spPr>
            <a:xfrm>
              <a:off x="10903939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1" name="object 14061"/>
            <p:cNvSpPr/>
            <p:nvPr/>
          </p:nvSpPr>
          <p:spPr>
            <a:xfrm>
              <a:off x="10852171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2" name="object 14062"/>
            <p:cNvSpPr/>
            <p:nvPr/>
          </p:nvSpPr>
          <p:spPr>
            <a:xfrm>
              <a:off x="10800418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3" name="object 14063"/>
            <p:cNvSpPr/>
            <p:nvPr/>
          </p:nvSpPr>
          <p:spPr>
            <a:xfrm>
              <a:off x="10748688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4" name="object 14064"/>
            <p:cNvSpPr/>
            <p:nvPr/>
          </p:nvSpPr>
          <p:spPr>
            <a:xfrm>
              <a:off x="10696931" y="508261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5" name="object 14065"/>
            <p:cNvSpPr/>
            <p:nvPr/>
          </p:nvSpPr>
          <p:spPr>
            <a:xfrm>
              <a:off x="10650929" y="5082619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6" name="object 14066"/>
            <p:cNvSpPr/>
            <p:nvPr/>
          </p:nvSpPr>
          <p:spPr>
            <a:xfrm>
              <a:off x="10650927" y="508261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8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7" name="object 14067"/>
            <p:cNvSpPr/>
            <p:nvPr/>
          </p:nvSpPr>
          <p:spPr>
            <a:xfrm>
              <a:off x="10650927" y="51156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8" name="object 14068"/>
            <p:cNvSpPr/>
            <p:nvPr/>
          </p:nvSpPr>
          <p:spPr>
            <a:xfrm>
              <a:off x="10650927" y="516743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9" name="object 14069"/>
            <p:cNvSpPr/>
            <p:nvPr/>
          </p:nvSpPr>
          <p:spPr>
            <a:xfrm>
              <a:off x="10650927" y="52191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0" name="object 14070"/>
            <p:cNvSpPr/>
            <p:nvPr/>
          </p:nvSpPr>
          <p:spPr>
            <a:xfrm>
              <a:off x="10650927" y="527095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0"/>
                  </a:moveTo>
                  <a:lnTo>
                    <a:pt x="0" y="15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1" name="object 14071"/>
            <p:cNvSpPr/>
            <p:nvPr/>
          </p:nvSpPr>
          <p:spPr>
            <a:xfrm>
              <a:off x="10650927" y="528675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2" name="object 14072"/>
            <p:cNvSpPr/>
            <p:nvPr/>
          </p:nvSpPr>
          <p:spPr>
            <a:xfrm>
              <a:off x="10695488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3" name="object 14073"/>
            <p:cNvSpPr/>
            <p:nvPr/>
          </p:nvSpPr>
          <p:spPr>
            <a:xfrm>
              <a:off x="10747240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4" name="object 14074"/>
            <p:cNvSpPr/>
            <p:nvPr/>
          </p:nvSpPr>
          <p:spPr>
            <a:xfrm>
              <a:off x="10798974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5" name="object 14075"/>
            <p:cNvSpPr/>
            <p:nvPr/>
          </p:nvSpPr>
          <p:spPr>
            <a:xfrm>
              <a:off x="10850727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6" name="object 14076"/>
            <p:cNvSpPr/>
            <p:nvPr/>
          </p:nvSpPr>
          <p:spPr>
            <a:xfrm>
              <a:off x="10902478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7" name="object 14077"/>
            <p:cNvSpPr/>
            <p:nvPr/>
          </p:nvSpPr>
          <p:spPr>
            <a:xfrm>
              <a:off x="10954230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8" name="object 14078"/>
            <p:cNvSpPr/>
            <p:nvPr/>
          </p:nvSpPr>
          <p:spPr>
            <a:xfrm>
              <a:off x="11005984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9" name="object 14079"/>
            <p:cNvSpPr/>
            <p:nvPr/>
          </p:nvSpPr>
          <p:spPr>
            <a:xfrm>
              <a:off x="11057735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0" name="object 14080"/>
            <p:cNvSpPr/>
            <p:nvPr/>
          </p:nvSpPr>
          <p:spPr>
            <a:xfrm>
              <a:off x="11109486" y="52867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1" name="object 14081"/>
            <p:cNvSpPr/>
            <p:nvPr/>
          </p:nvSpPr>
          <p:spPr>
            <a:xfrm>
              <a:off x="11161238" y="528675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7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2" name="object 14082"/>
            <p:cNvSpPr/>
            <p:nvPr/>
          </p:nvSpPr>
          <p:spPr>
            <a:xfrm>
              <a:off x="11189990" y="527096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3" name="object 14083"/>
            <p:cNvSpPr/>
            <p:nvPr/>
          </p:nvSpPr>
          <p:spPr>
            <a:xfrm>
              <a:off x="11189990" y="521920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4" name="object 14084"/>
            <p:cNvSpPr/>
            <p:nvPr/>
          </p:nvSpPr>
          <p:spPr>
            <a:xfrm>
              <a:off x="11189990" y="516744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5" name="object 14085"/>
            <p:cNvSpPr/>
            <p:nvPr/>
          </p:nvSpPr>
          <p:spPr>
            <a:xfrm>
              <a:off x="11189990" y="511570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6" name="object 14086"/>
            <p:cNvSpPr/>
            <p:nvPr/>
          </p:nvSpPr>
          <p:spPr>
            <a:xfrm>
              <a:off x="11189990" y="508263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w="0" h="15875">
                  <a:moveTo>
                    <a:pt x="0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7" name="object 14087"/>
            <p:cNvSpPr/>
            <p:nvPr/>
          </p:nvSpPr>
          <p:spPr>
            <a:xfrm>
              <a:off x="10873726" y="50826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8" name="object 14088"/>
            <p:cNvSpPr/>
            <p:nvPr/>
          </p:nvSpPr>
          <p:spPr>
            <a:xfrm>
              <a:off x="10891004" y="50826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9" name="object 14089"/>
            <p:cNvSpPr/>
            <p:nvPr/>
          </p:nvSpPr>
          <p:spPr>
            <a:xfrm>
              <a:off x="10908232" y="50826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0" name="object 14090"/>
            <p:cNvSpPr/>
            <p:nvPr/>
          </p:nvSpPr>
          <p:spPr>
            <a:xfrm>
              <a:off x="10915440" y="50826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1" name="object 14091"/>
            <p:cNvSpPr/>
            <p:nvPr/>
          </p:nvSpPr>
          <p:spPr>
            <a:xfrm>
              <a:off x="10918301" y="50941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2" name="object 14092"/>
            <p:cNvSpPr/>
            <p:nvPr/>
          </p:nvSpPr>
          <p:spPr>
            <a:xfrm>
              <a:off x="10918301" y="51113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3" name="object 14093"/>
            <p:cNvSpPr/>
            <p:nvPr/>
          </p:nvSpPr>
          <p:spPr>
            <a:xfrm>
              <a:off x="10918301" y="51286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4" name="object 14094"/>
            <p:cNvSpPr/>
            <p:nvPr/>
          </p:nvSpPr>
          <p:spPr>
            <a:xfrm>
              <a:off x="10918301" y="51458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5" name="object 14095"/>
            <p:cNvSpPr/>
            <p:nvPr/>
          </p:nvSpPr>
          <p:spPr>
            <a:xfrm>
              <a:off x="10918301" y="5163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6" name="object 14096"/>
            <p:cNvSpPr/>
            <p:nvPr/>
          </p:nvSpPr>
          <p:spPr>
            <a:xfrm>
              <a:off x="10918301" y="51803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7" name="object 14097"/>
            <p:cNvSpPr/>
            <p:nvPr/>
          </p:nvSpPr>
          <p:spPr>
            <a:xfrm>
              <a:off x="10918301" y="5197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8" name="object 14098"/>
            <p:cNvSpPr/>
            <p:nvPr/>
          </p:nvSpPr>
          <p:spPr>
            <a:xfrm>
              <a:off x="10918301" y="52148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9" name="object 14099"/>
            <p:cNvSpPr/>
            <p:nvPr/>
          </p:nvSpPr>
          <p:spPr>
            <a:xfrm>
              <a:off x="10918301" y="52321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0" name="object 14100"/>
            <p:cNvSpPr/>
            <p:nvPr/>
          </p:nvSpPr>
          <p:spPr>
            <a:xfrm>
              <a:off x="10918301" y="5249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1" name="object 14101"/>
            <p:cNvSpPr/>
            <p:nvPr/>
          </p:nvSpPr>
          <p:spPr>
            <a:xfrm>
              <a:off x="10918301" y="5266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2" name="object 14102"/>
            <p:cNvSpPr/>
            <p:nvPr/>
          </p:nvSpPr>
          <p:spPr>
            <a:xfrm>
              <a:off x="10918301" y="5283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3" name="object 14103"/>
            <p:cNvSpPr/>
            <p:nvPr/>
          </p:nvSpPr>
          <p:spPr>
            <a:xfrm>
              <a:off x="10915442" y="52867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4" name="object 14104"/>
            <p:cNvSpPr/>
            <p:nvPr/>
          </p:nvSpPr>
          <p:spPr>
            <a:xfrm>
              <a:off x="10898158" y="52867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5" name="object 14105"/>
            <p:cNvSpPr/>
            <p:nvPr/>
          </p:nvSpPr>
          <p:spPr>
            <a:xfrm>
              <a:off x="10880924" y="52867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6" name="object 14106"/>
            <p:cNvSpPr/>
            <p:nvPr/>
          </p:nvSpPr>
          <p:spPr>
            <a:xfrm>
              <a:off x="10873724" y="52867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7" name="object 14107"/>
            <p:cNvSpPr/>
            <p:nvPr/>
          </p:nvSpPr>
          <p:spPr>
            <a:xfrm>
              <a:off x="10873726" y="52695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8" name="object 14108"/>
            <p:cNvSpPr/>
            <p:nvPr/>
          </p:nvSpPr>
          <p:spPr>
            <a:xfrm>
              <a:off x="10873726" y="52522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9" name="object 14109"/>
            <p:cNvSpPr/>
            <p:nvPr/>
          </p:nvSpPr>
          <p:spPr>
            <a:xfrm>
              <a:off x="10873726" y="5235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0" name="object 14110"/>
            <p:cNvSpPr/>
            <p:nvPr/>
          </p:nvSpPr>
          <p:spPr>
            <a:xfrm>
              <a:off x="10873726" y="52177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1" name="object 14111"/>
            <p:cNvSpPr/>
            <p:nvPr/>
          </p:nvSpPr>
          <p:spPr>
            <a:xfrm>
              <a:off x="10873726" y="5200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2" name="object 14112"/>
            <p:cNvSpPr/>
            <p:nvPr/>
          </p:nvSpPr>
          <p:spPr>
            <a:xfrm>
              <a:off x="10873726" y="51832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3" name="object 14113"/>
            <p:cNvSpPr/>
            <p:nvPr/>
          </p:nvSpPr>
          <p:spPr>
            <a:xfrm>
              <a:off x="10873726" y="5165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4" name="object 14114"/>
            <p:cNvSpPr/>
            <p:nvPr/>
          </p:nvSpPr>
          <p:spPr>
            <a:xfrm>
              <a:off x="10873726" y="51487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5" name="object 14115"/>
            <p:cNvSpPr/>
            <p:nvPr/>
          </p:nvSpPr>
          <p:spPr>
            <a:xfrm>
              <a:off x="10873726" y="51314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6" name="object 14116"/>
            <p:cNvSpPr/>
            <p:nvPr/>
          </p:nvSpPr>
          <p:spPr>
            <a:xfrm>
              <a:off x="10873726" y="51142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7" name="object 14117"/>
            <p:cNvSpPr/>
            <p:nvPr/>
          </p:nvSpPr>
          <p:spPr>
            <a:xfrm>
              <a:off x="10873726" y="50970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8" name="object 14118"/>
            <p:cNvSpPr/>
            <p:nvPr/>
          </p:nvSpPr>
          <p:spPr>
            <a:xfrm>
              <a:off x="10873726" y="50826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9" name="object 14119"/>
            <p:cNvSpPr/>
            <p:nvPr/>
          </p:nvSpPr>
          <p:spPr>
            <a:xfrm>
              <a:off x="10876603" y="5082617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w="0" h="204470">
                  <a:moveTo>
                    <a:pt x="0" y="204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0" name="object 14120"/>
            <p:cNvSpPr/>
            <p:nvPr/>
          </p:nvSpPr>
          <p:spPr>
            <a:xfrm>
              <a:off x="10921162" y="5082617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w="0" h="204470">
                  <a:moveTo>
                    <a:pt x="0" y="204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1" name="object 14121"/>
            <p:cNvSpPr/>
            <p:nvPr/>
          </p:nvSpPr>
          <p:spPr>
            <a:xfrm>
              <a:off x="10964300" y="5082617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w="0" h="204470">
                  <a:moveTo>
                    <a:pt x="0" y="204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2" name="object 14122"/>
            <p:cNvSpPr/>
            <p:nvPr/>
          </p:nvSpPr>
          <p:spPr>
            <a:xfrm>
              <a:off x="11225918" y="4660015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3" name="object 14123"/>
            <p:cNvSpPr/>
            <p:nvPr/>
          </p:nvSpPr>
          <p:spPr>
            <a:xfrm>
              <a:off x="11225918" y="460826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4" name="object 14124"/>
            <p:cNvSpPr/>
            <p:nvPr/>
          </p:nvSpPr>
          <p:spPr>
            <a:xfrm>
              <a:off x="11204380" y="4303512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5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5" name="object 14125"/>
            <p:cNvSpPr/>
            <p:nvPr/>
          </p:nvSpPr>
          <p:spPr>
            <a:xfrm>
              <a:off x="11152633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6" name="object 14126"/>
            <p:cNvSpPr/>
            <p:nvPr/>
          </p:nvSpPr>
          <p:spPr>
            <a:xfrm>
              <a:off x="11100881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7" name="object 14127"/>
            <p:cNvSpPr/>
            <p:nvPr/>
          </p:nvSpPr>
          <p:spPr>
            <a:xfrm>
              <a:off x="11049108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8" name="object 14128"/>
            <p:cNvSpPr/>
            <p:nvPr/>
          </p:nvSpPr>
          <p:spPr>
            <a:xfrm>
              <a:off x="10997361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9" name="object 14129"/>
            <p:cNvSpPr/>
            <p:nvPr/>
          </p:nvSpPr>
          <p:spPr>
            <a:xfrm>
              <a:off x="10945605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0" name="object 14130"/>
            <p:cNvSpPr/>
            <p:nvPr/>
          </p:nvSpPr>
          <p:spPr>
            <a:xfrm>
              <a:off x="10893870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1" name="object 14131"/>
            <p:cNvSpPr/>
            <p:nvPr/>
          </p:nvSpPr>
          <p:spPr>
            <a:xfrm>
              <a:off x="10842133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2" name="object 14132"/>
            <p:cNvSpPr/>
            <p:nvPr/>
          </p:nvSpPr>
          <p:spPr>
            <a:xfrm>
              <a:off x="10790371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3" name="object 14133"/>
            <p:cNvSpPr/>
            <p:nvPr/>
          </p:nvSpPr>
          <p:spPr>
            <a:xfrm>
              <a:off x="10738630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4" name="object 14134"/>
            <p:cNvSpPr/>
            <p:nvPr/>
          </p:nvSpPr>
          <p:spPr>
            <a:xfrm>
              <a:off x="10686862" y="43035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5" name="object 14135"/>
            <p:cNvSpPr/>
            <p:nvPr/>
          </p:nvSpPr>
          <p:spPr>
            <a:xfrm>
              <a:off x="10648051" y="4303512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5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6" name="object 14136"/>
            <p:cNvSpPr/>
            <p:nvPr/>
          </p:nvSpPr>
          <p:spPr>
            <a:xfrm>
              <a:off x="10648037" y="460825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7" name="object 14137"/>
            <p:cNvSpPr/>
            <p:nvPr/>
          </p:nvSpPr>
          <p:spPr>
            <a:xfrm>
              <a:off x="10648037" y="46599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8" name="object 14138"/>
            <p:cNvSpPr/>
            <p:nvPr/>
          </p:nvSpPr>
          <p:spPr>
            <a:xfrm>
              <a:off x="10648037" y="46887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9" name="object 14139"/>
            <p:cNvSpPr/>
            <p:nvPr/>
          </p:nvSpPr>
          <p:spPr>
            <a:xfrm>
              <a:off x="10679682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0" name="object 14140"/>
            <p:cNvSpPr/>
            <p:nvPr/>
          </p:nvSpPr>
          <p:spPr>
            <a:xfrm>
              <a:off x="10731433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1" name="object 14141"/>
            <p:cNvSpPr/>
            <p:nvPr/>
          </p:nvSpPr>
          <p:spPr>
            <a:xfrm>
              <a:off x="10783169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2" name="object 14142"/>
            <p:cNvSpPr/>
            <p:nvPr/>
          </p:nvSpPr>
          <p:spPr>
            <a:xfrm>
              <a:off x="10834920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3" name="object 14143"/>
            <p:cNvSpPr/>
            <p:nvPr/>
          </p:nvSpPr>
          <p:spPr>
            <a:xfrm>
              <a:off x="10886672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4" name="object 14144"/>
            <p:cNvSpPr/>
            <p:nvPr/>
          </p:nvSpPr>
          <p:spPr>
            <a:xfrm>
              <a:off x="10938409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5" name="object 14145"/>
            <p:cNvSpPr/>
            <p:nvPr/>
          </p:nvSpPr>
          <p:spPr>
            <a:xfrm>
              <a:off x="10990176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6" name="object 14146"/>
            <p:cNvSpPr/>
            <p:nvPr/>
          </p:nvSpPr>
          <p:spPr>
            <a:xfrm>
              <a:off x="11041926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7" name="object 14147"/>
            <p:cNvSpPr/>
            <p:nvPr/>
          </p:nvSpPr>
          <p:spPr>
            <a:xfrm>
              <a:off x="11093680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8" name="object 14148"/>
            <p:cNvSpPr/>
            <p:nvPr/>
          </p:nvSpPr>
          <p:spPr>
            <a:xfrm>
              <a:off x="11145416" y="468876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9" name="object 14149"/>
            <p:cNvSpPr/>
            <p:nvPr/>
          </p:nvSpPr>
          <p:spPr>
            <a:xfrm>
              <a:off x="11197167" y="46887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0" name="object 14150"/>
            <p:cNvSpPr/>
            <p:nvPr/>
          </p:nvSpPr>
          <p:spPr>
            <a:xfrm>
              <a:off x="11211551" y="46887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1" name="object 14151"/>
            <p:cNvSpPr/>
            <p:nvPr/>
          </p:nvSpPr>
          <p:spPr>
            <a:xfrm>
              <a:off x="11030421" y="50941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2" name="object 14152"/>
            <p:cNvSpPr/>
            <p:nvPr/>
          </p:nvSpPr>
          <p:spPr>
            <a:xfrm>
              <a:off x="11030421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3" name="object 14153"/>
            <p:cNvSpPr/>
            <p:nvPr/>
          </p:nvSpPr>
          <p:spPr>
            <a:xfrm>
              <a:off x="11030421" y="50711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4" name="object 14154"/>
            <p:cNvSpPr/>
            <p:nvPr/>
          </p:nvSpPr>
          <p:spPr>
            <a:xfrm>
              <a:off x="11030421" y="5062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5" name="object 14155"/>
            <p:cNvSpPr/>
            <p:nvPr/>
          </p:nvSpPr>
          <p:spPr>
            <a:xfrm>
              <a:off x="11030421" y="50625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6" name="object 14156"/>
            <p:cNvSpPr/>
            <p:nvPr/>
          </p:nvSpPr>
          <p:spPr>
            <a:xfrm>
              <a:off x="11040490" y="50625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7" name="object 14157"/>
            <p:cNvSpPr/>
            <p:nvPr/>
          </p:nvSpPr>
          <p:spPr>
            <a:xfrm>
              <a:off x="11043366" y="50625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8" name="object 14158"/>
            <p:cNvSpPr/>
            <p:nvPr/>
          </p:nvSpPr>
          <p:spPr>
            <a:xfrm>
              <a:off x="11043366" y="5072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9" name="object 14159"/>
            <p:cNvSpPr/>
            <p:nvPr/>
          </p:nvSpPr>
          <p:spPr>
            <a:xfrm>
              <a:off x="11043366" y="5084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0" name="object 14160"/>
            <p:cNvSpPr/>
            <p:nvPr/>
          </p:nvSpPr>
          <p:spPr>
            <a:xfrm>
              <a:off x="11043366" y="50955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1" name="object 14161"/>
            <p:cNvSpPr/>
            <p:nvPr/>
          </p:nvSpPr>
          <p:spPr>
            <a:xfrm>
              <a:off x="11039041" y="50984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2" name="object 14162"/>
            <p:cNvSpPr/>
            <p:nvPr/>
          </p:nvSpPr>
          <p:spPr>
            <a:xfrm>
              <a:off x="11030417" y="50984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3" name="object 14163"/>
            <p:cNvSpPr/>
            <p:nvPr/>
          </p:nvSpPr>
          <p:spPr>
            <a:xfrm>
              <a:off x="11026120" y="5072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4" name="object 14164"/>
            <p:cNvSpPr/>
            <p:nvPr/>
          </p:nvSpPr>
          <p:spPr>
            <a:xfrm>
              <a:off x="11026120" y="50610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5" name="object 14165"/>
            <p:cNvSpPr/>
            <p:nvPr/>
          </p:nvSpPr>
          <p:spPr>
            <a:xfrm>
              <a:off x="11026120" y="50581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6" name="object 14166"/>
            <p:cNvSpPr/>
            <p:nvPr/>
          </p:nvSpPr>
          <p:spPr>
            <a:xfrm>
              <a:off x="11031842" y="50581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7" name="object 14167"/>
            <p:cNvSpPr/>
            <p:nvPr/>
          </p:nvSpPr>
          <p:spPr>
            <a:xfrm>
              <a:off x="11043366" y="50581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8" name="object 14168"/>
            <p:cNvSpPr/>
            <p:nvPr/>
          </p:nvSpPr>
          <p:spPr>
            <a:xfrm>
              <a:off x="11047665" y="50581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9" name="object 14169"/>
            <p:cNvSpPr/>
            <p:nvPr/>
          </p:nvSpPr>
          <p:spPr>
            <a:xfrm>
              <a:off x="11047665" y="5065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0" name="object 14170"/>
            <p:cNvSpPr/>
            <p:nvPr/>
          </p:nvSpPr>
          <p:spPr>
            <a:xfrm>
              <a:off x="11047665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1" name="object 14171"/>
            <p:cNvSpPr/>
            <p:nvPr/>
          </p:nvSpPr>
          <p:spPr>
            <a:xfrm>
              <a:off x="11043362" y="50783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2" name="object 14172"/>
            <p:cNvSpPr/>
            <p:nvPr/>
          </p:nvSpPr>
          <p:spPr>
            <a:xfrm>
              <a:off x="11031832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3" name="object 14173"/>
            <p:cNvSpPr/>
            <p:nvPr/>
          </p:nvSpPr>
          <p:spPr>
            <a:xfrm>
              <a:off x="11026112" y="507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4" name="object 14174"/>
            <p:cNvSpPr/>
            <p:nvPr/>
          </p:nvSpPr>
          <p:spPr>
            <a:xfrm>
              <a:off x="11132470" y="50941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5" name="object 14175"/>
            <p:cNvSpPr/>
            <p:nvPr/>
          </p:nvSpPr>
          <p:spPr>
            <a:xfrm>
              <a:off x="11132470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6" name="object 14176"/>
            <p:cNvSpPr/>
            <p:nvPr/>
          </p:nvSpPr>
          <p:spPr>
            <a:xfrm>
              <a:off x="11132470" y="50711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7" name="object 14177"/>
            <p:cNvSpPr/>
            <p:nvPr/>
          </p:nvSpPr>
          <p:spPr>
            <a:xfrm>
              <a:off x="11132470" y="5062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8" name="object 14178"/>
            <p:cNvSpPr/>
            <p:nvPr/>
          </p:nvSpPr>
          <p:spPr>
            <a:xfrm>
              <a:off x="11132470" y="50625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9" name="object 14179"/>
            <p:cNvSpPr/>
            <p:nvPr/>
          </p:nvSpPr>
          <p:spPr>
            <a:xfrm>
              <a:off x="11142539" y="50625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0" name="object 14180"/>
            <p:cNvSpPr/>
            <p:nvPr/>
          </p:nvSpPr>
          <p:spPr>
            <a:xfrm>
              <a:off x="11145416" y="50625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1" name="object 14181"/>
            <p:cNvSpPr/>
            <p:nvPr/>
          </p:nvSpPr>
          <p:spPr>
            <a:xfrm>
              <a:off x="11145416" y="5072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2" name="object 14182"/>
            <p:cNvSpPr/>
            <p:nvPr/>
          </p:nvSpPr>
          <p:spPr>
            <a:xfrm>
              <a:off x="11145416" y="5084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3" name="object 14183"/>
            <p:cNvSpPr/>
            <p:nvPr/>
          </p:nvSpPr>
          <p:spPr>
            <a:xfrm>
              <a:off x="11145416" y="50955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4" name="object 14184"/>
            <p:cNvSpPr/>
            <p:nvPr/>
          </p:nvSpPr>
          <p:spPr>
            <a:xfrm>
              <a:off x="11141113" y="50984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5" name="object 14185"/>
            <p:cNvSpPr/>
            <p:nvPr/>
          </p:nvSpPr>
          <p:spPr>
            <a:xfrm>
              <a:off x="11132483" y="50984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6" name="object 14186"/>
            <p:cNvSpPr/>
            <p:nvPr/>
          </p:nvSpPr>
          <p:spPr>
            <a:xfrm>
              <a:off x="11128186" y="5072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7" name="object 14187"/>
            <p:cNvSpPr/>
            <p:nvPr/>
          </p:nvSpPr>
          <p:spPr>
            <a:xfrm>
              <a:off x="11128186" y="50610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8" name="object 14188"/>
            <p:cNvSpPr/>
            <p:nvPr/>
          </p:nvSpPr>
          <p:spPr>
            <a:xfrm>
              <a:off x="11128186" y="50581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9" name="object 14189"/>
            <p:cNvSpPr/>
            <p:nvPr/>
          </p:nvSpPr>
          <p:spPr>
            <a:xfrm>
              <a:off x="11133922" y="50581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0" name="object 14190"/>
            <p:cNvSpPr/>
            <p:nvPr/>
          </p:nvSpPr>
          <p:spPr>
            <a:xfrm>
              <a:off x="11145416" y="50581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1" name="object 14191"/>
            <p:cNvSpPr/>
            <p:nvPr/>
          </p:nvSpPr>
          <p:spPr>
            <a:xfrm>
              <a:off x="11149747" y="50581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2" name="object 14192"/>
            <p:cNvSpPr/>
            <p:nvPr/>
          </p:nvSpPr>
          <p:spPr>
            <a:xfrm>
              <a:off x="11149747" y="5065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3" name="object 14193"/>
            <p:cNvSpPr/>
            <p:nvPr/>
          </p:nvSpPr>
          <p:spPr>
            <a:xfrm>
              <a:off x="11149747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4" name="object 14194"/>
            <p:cNvSpPr/>
            <p:nvPr/>
          </p:nvSpPr>
          <p:spPr>
            <a:xfrm>
              <a:off x="11145412" y="50783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5" name="object 14195"/>
            <p:cNvSpPr/>
            <p:nvPr/>
          </p:nvSpPr>
          <p:spPr>
            <a:xfrm>
              <a:off x="11133897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6" name="object 14196"/>
            <p:cNvSpPr/>
            <p:nvPr/>
          </p:nvSpPr>
          <p:spPr>
            <a:xfrm>
              <a:off x="11128188" y="507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7" name="object 14197"/>
            <p:cNvSpPr/>
            <p:nvPr/>
          </p:nvSpPr>
          <p:spPr>
            <a:xfrm>
              <a:off x="11172730" y="52378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8" name="object 14198"/>
            <p:cNvSpPr/>
            <p:nvPr/>
          </p:nvSpPr>
          <p:spPr>
            <a:xfrm>
              <a:off x="11172730" y="52278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9" name="object 14199"/>
            <p:cNvSpPr/>
            <p:nvPr/>
          </p:nvSpPr>
          <p:spPr>
            <a:xfrm>
              <a:off x="11172730" y="52278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0" name="object 14200"/>
            <p:cNvSpPr/>
            <p:nvPr/>
          </p:nvSpPr>
          <p:spPr>
            <a:xfrm>
              <a:off x="11182783" y="52278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1" name="object 14201"/>
            <p:cNvSpPr/>
            <p:nvPr/>
          </p:nvSpPr>
          <p:spPr>
            <a:xfrm>
              <a:off x="11194290" y="52278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2" name="object 14202"/>
            <p:cNvSpPr/>
            <p:nvPr/>
          </p:nvSpPr>
          <p:spPr>
            <a:xfrm>
              <a:off x="11205798" y="52278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3" name="object 14203"/>
            <p:cNvSpPr/>
            <p:nvPr/>
          </p:nvSpPr>
          <p:spPr>
            <a:xfrm>
              <a:off x="11208673" y="52278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4" name="object 14204"/>
            <p:cNvSpPr/>
            <p:nvPr/>
          </p:nvSpPr>
          <p:spPr>
            <a:xfrm>
              <a:off x="11208673" y="52378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5" name="object 14205"/>
            <p:cNvSpPr/>
            <p:nvPr/>
          </p:nvSpPr>
          <p:spPr>
            <a:xfrm>
              <a:off x="11204348" y="52421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6" name="object 14206"/>
            <p:cNvSpPr/>
            <p:nvPr/>
          </p:nvSpPr>
          <p:spPr>
            <a:xfrm>
              <a:off x="11192831" y="5242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7" name="object 14207"/>
            <p:cNvSpPr/>
            <p:nvPr/>
          </p:nvSpPr>
          <p:spPr>
            <a:xfrm>
              <a:off x="11181333" y="5242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8" name="object 14208"/>
            <p:cNvSpPr/>
            <p:nvPr/>
          </p:nvSpPr>
          <p:spPr>
            <a:xfrm>
              <a:off x="11172727" y="5242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9" name="object 14209"/>
            <p:cNvSpPr/>
            <p:nvPr/>
          </p:nvSpPr>
          <p:spPr>
            <a:xfrm>
              <a:off x="11169853" y="52436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0" name="object 14210"/>
            <p:cNvSpPr/>
            <p:nvPr/>
          </p:nvSpPr>
          <p:spPr>
            <a:xfrm>
              <a:off x="11169853" y="52321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1" name="object 14211"/>
            <p:cNvSpPr/>
            <p:nvPr/>
          </p:nvSpPr>
          <p:spPr>
            <a:xfrm>
              <a:off x="11169853" y="5223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2" name="object 14212"/>
            <p:cNvSpPr/>
            <p:nvPr/>
          </p:nvSpPr>
          <p:spPr>
            <a:xfrm>
              <a:off x="11169853" y="52235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3" name="object 14213"/>
            <p:cNvSpPr/>
            <p:nvPr/>
          </p:nvSpPr>
          <p:spPr>
            <a:xfrm>
              <a:off x="11178482" y="5223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4" name="object 14214"/>
            <p:cNvSpPr/>
            <p:nvPr/>
          </p:nvSpPr>
          <p:spPr>
            <a:xfrm>
              <a:off x="11187113" y="52235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5" name="object 14215"/>
            <p:cNvSpPr/>
            <p:nvPr/>
          </p:nvSpPr>
          <p:spPr>
            <a:xfrm>
              <a:off x="11189990" y="52235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6" name="object 14216"/>
            <p:cNvSpPr/>
            <p:nvPr/>
          </p:nvSpPr>
          <p:spPr>
            <a:xfrm>
              <a:off x="11189990" y="52321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7" name="object 14217"/>
            <p:cNvSpPr/>
            <p:nvPr/>
          </p:nvSpPr>
          <p:spPr>
            <a:xfrm>
              <a:off x="11189990" y="52436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8" name="object 14218"/>
            <p:cNvSpPr/>
            <p:nvPr/>
          </p:nvSpPr>
          <p:spPr>
            <a:xfrm>
              <a:off x="11187110" y="52465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9" name="object 14219"/>
            <p:cNvSpPr/>
            <p:nvPr/>
          </p:nvSpPr>
          <p:spPr>
            <a:xfrm>
              <a:off x="11175596" y="52465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0" name="object 14220"/>
            <p:cNvSpPr/>
            <p:nvPr/>
          </p:nvSpPr>
          <p:spPr>
            <a:xfrm>
              <a:off x="11169850" y="52465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1" name="object 14221"/>
            <p:cNvSpPr/>
            <p:nvPr/>
          </p:nvSpPr>
          <p:spPr>
            <a:xfrm>
              <a:off x="11172730" y="51358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2" name="object 14222"/>
            <p:cNvSpPr/>
            <p:nvPr/>
          </p:nvSpPr>
          <p:spPr>
            <a:xfrm>
              <a:off x="11172730" y="51272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3" name="object 14223"/>
            <p:cNvSpPr/>
            <p:nvPr/>
          </p:nvSpPr>
          <p:spPr>
            <a:xfrm>
              <a:off x="11172730" y="512721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4" name="object 14224"/>
            <p:cNvSpPr/>
            <p:nvPr/>
          </p:nvSpPr>
          <p:spPr>
            <a:xfrm>
              <a:off x="11182783" y="51272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5" name="object 14225"/>
            <p:cNvSpPr/>
            <p:nvPr/>
          </p:nvSpPr>
          <p:spPr>
            <a:xfrm>
              <a:off x="11194290" y="51272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6" name="object 14226"/>
            <p:cNvSpPr/>
            <p:nvPr/>
          </p:nvSpPr>
          <p:spPr>
            <a:xfrm>
              <a:off x="11205798" y="51272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7" name="object 14227"/>
            <p:cNvSpPr/>
            <p:nvPr/>
          </p:nvSpPr>
          <p:spPr>
            <a:xfrm>
              <a:off x="11208673" y="51272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8" name="object 14228"/>
            <p:cNvSpPr/>
            <p:nvPr/>
          </p:nvSpPr>
          <p:spPr>
            <a:xfrm>
              <a:off x="11208673" y="51372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9" name="object 14229"/>
            <p:cNvSpPr/>
            <p:nvPr/>
          </p:nvSpPr>
          <p:spPr>
            <a:xfrm>
              <a:off x="11204348" y="51401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0" name="object 14230"/>
            <p:cNvSpPr/>
            <p:nvPr/>
          </p:nvSpPr>
          <p:spPr>
            <a:xfrm>
              <a:off x="11192831" y="51401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1" name="object 14231"/>
            <p:cNvSpPr/>
            <p:nvPr/>
          </p:nvSpPr>
          <p:spPr>
            <a:xfrm>
              <a:off x="11181333" y="51401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2" name="object 14232"/>
            <p:cNvSpPr/>
            <p:nvPr/>
          </p:nvSpPr>
          <p:spPr>
            <a:xfrm>
              <a:off x="11172727" y="51401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3" name="object 14233"/>
            <p:cNvSpPr/>
            <p:nvPr/>
          </p:nvSpPr>
          <p:spPr>
            <a:xfrm>
              <a:off x="11169853" y="5138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4" name="object 14234"/>
            <p:cNvSpPr/>
            <p:nvPr/>
          </p:nvSpPr>
          <p:spPr>
            <a:xfrm>
              <a:off x="11169853" y="51272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5" name="object 14235"/>
            <p:cNvSpPr/>
            <p:nvPr/>
          </p:nvSpPr>
          <p:spPr>
            <a:xfrm>
              <a:off x="11169853" y="5122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6" name="object 14236"/>
            <p:cNvSpPr/>
            <p:nvPr/>
          </p:nvSpPr>
          <p:spPr>
            <a:xfrm>
              <a:off x="11175607" y="51228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7" name="object 14237"/>
            <p:cNvSpPr/>
            <p:nvPr/>
          </p:nvSpPr>
          <p:spPr>
            <a:xfrm>
              <a:off x="11187113" y="51228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8" name="object 14238"/>
            <p:cNvSpPr/>
            <p:nvPr/>
          </p:nvSpPr>
          <p:spPr>
            <a:xfrm>
              <a:off x="11189990" y="51228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9" name="object 14239"/>
            <p:cNvSpPr/>
            <p:nvPr/>
          </p:nvSpPr>
          <p:spPr>
            <a:xfrm>
              <a:off x="11189990" y="5131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0" name="object 14240"/>
            <p:cNvSpPr/>
            <p:nvPr/>
          </p:nvSpPr>
          <p:spPr>
            <a:xfrm>
              <a:off x="11189990" y="51415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1" name="object 14241"/>
            <p:cNvSpPr/>
            <p:nvPr/>
          </p:nvSpPr>
          <p:spPr>
            <a:xfrm>
              <a:off x="11185665" y="51444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2" name="object 14242"/>
            <p:cNvSpPr/>
            <p:nvPr/>
          </p:nvSpPr>
          <p:spPr>
            <a:xfrm>
              <a:off x="11174163" y="514444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3" name="object 14243"/>
            <p:cNvSpPr/>
            <p:nvPr/>
          </p:nvSpPr>
          <p:spPr>
            <a:xfrm>
              <a:off x="11169850" y="51444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4" name="object 14244"/>
            <p:cNvSpPr/>
            <p:nvPr/>
          </p:nvSpPr>
          <p:spPr>
            <a:xfrm>
              <a:off x="10632228" y="51358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5" name="object 14245"/>
            <p:cNvSpPr/>
            <p:nvPr/>
          </p:nvSpPr>
          <p:spPr>
            <a:xfrm>
              <a:off x="10632228" y="51272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6" name="object 14246"/>
            <p:cNvSpPr/>
            <p:nvPr/>
          </p:nvSpPr>
          <p:spPr>
            <a:xfrm>
              <a:off x="10632228" y="512721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7" name="object 14247"/>
            <p:cNvSpPr/>
            <p:nvPr/>
          </p:nvSpPr>
          <p:spPr>
            <a:xfrm>
              <a:off x="10642282" y="51272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8" name="object 14248"/>
            <p:cNvSpPr/>
            <p:nvPr/>
          </p:nvSpPr>
          <p:spPr>
            <a:xfrm>
              <a:off x="10653805" y="51272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9" name="object 14249"/>
            <p:cNvSpPr/>
            <p:nvPr/>
          </p:nvSpPr>
          <p:spPr>
            <a:xfrm>
              <a:off x="10665297" y="51272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0" name="object 14250"/>
            <p:cNvSpPr/>
            <p:nvPr/>
          </p:nvSpPr>
          <p:spPr>
            <a:xfrm>
              <a:off x="10668173" y="51272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1" name="object 14251"/>
            <p:cNvSpPr/>
            <p:nvPr/>
          </p:nvSpPr>
          <p:spPr>
            <a:xfrm>
              <a:off x="10668173" y="51372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2" name="object 14252"/>
            <p:cNvSpPr/>
            <p:nvPr/>
          </p:nvSpPr>
          <p:spPr>
            <a:xfrm>
              <a:off x="10663849" y="51401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3" name="object 14253"/>
            <p:cNvSpPr/>
            <p:nvPr/>
          </p:nvSpPr>
          <p:spPr>
            <a:xfrm>
              <a:off x="10652356" y="51401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4" name="object 14254"/>
            <p:cNvSpPr/>
            <p:nvPr/>
          </p:nvSpPr>
          <p:spPr>
            <a:xfrm>
              <a:off x="10640834" y="51401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5" name="object 14255"/>
            <p:cNvSpPr/>
            <p:nvPr/>
          </p:nvSpPr>
          <p:spPr>
            <a:xfrm>
              <a:off x="10632221" y="51401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6" name="object 14256"/>
            <p:cNvSpPr/>
            <p:nvPr/>
          </p:nvSpPr>
          <p:spPr>
            <a:xfrm>
              <a:off x="10650927" y="5138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7" name="object 14257"/>
            <p:cNvSpPr/>
            <p:nvPr/>
          </p:nvSpPr>
          <p:spPr>
            <a:xfrm>
              <a:off x="10650927" y="51272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8" name="object 14258"/>
            <p:cNvSpPr/>
            <p:nvPr/>
          </p:nvSpPr>
          <p:spPr>
            <a:xfrm>
              <a:off x="10650927" y="5122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9" name="object 14259"/>
            <p:cNvSpPr/>
            <p:nvPr/>
          </p:nvSpPr>
          <p:spPr>
            <a:xfrm>
              <a:off x="10656681" y="51228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0" name="object 14260"/>
            <p:cNvSpPr/>
            <p:nvPr/>
          </p:nvSpPr>
          <p:spPr>
            <a:xfrm>
              <a:off x="10668173" y="51228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1" name="object 14261"/>
            <p:cNvSpPr/>
            <p:nvPr/>
          </p:nvSpPr>
          <p:spPr>
            <a:xfrm>
              <a:off x="10672489" y="5122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2" name="object 14262"/>
            <p:cNvSpPr/>
            <p:nvPr/>
          </p:nvSpPr>
          <p:spPr>
            <a:xfrm>
              <a:off x="10672489" y="51300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3" name="object 14263"/>
            <p:cNvSpPr/>
            <p:nvPr/>
          </p:nvSpPr>
          <p:spPr>
            <a:xfrm>
              <a:off x="10672489" y="51415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4" name="object 14264"/>
            <p:cNvSpPr/>
            <p:nvPr/>
          </p:nvSpPr>
          <p:spPr>
            <a:xfrm>
              <a:off x="10669610" y="51444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5" name="object 14265"/>
            <p:cNvSpPr/>
            <p:nvPr/>
          </p:nvSpPr>
          <p:spPr>
            <a:xfrm>
              <a:off x="10658094" y="514444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6" name="object 14266"/>
            <p:cNvSpPr/>
            <p:nvPr/>
          </p:nvSpPr>
          <p:spPr>
            <a:xfrm>
              <a:off x="10650905" y="51444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7" name="object 14267"/>
            <p:cNvSpPr/>
            <p:nvPr/>
          </p:nvSpPr>
          <p:spPr>
            <a:xfrm>
              <a:off x="10632228" y="52378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8" name="object 14268"/>
            <p:cNvSpPr/>
            <p:nvPr/>
          </p:nvSpPr>
          <p:spPr>
            <a:xfrm>
              <a:off x="10632228" y="52278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9" name="object 14269"/>
            <p:cNvSpPr/>
            <p:nvPr/>
          </p:nvSpPr>
          <p:spPr>
            <a:xfrm>
              <a:off x="10632228" y="52278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0" name="object 14270"/>
            <p:cNvSpPr/>
            <p:nvPr/>
          </p:nvSpPr>
          <p:spPr>
            <a:xfrm>
              <a:off x="10642282" y="52278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1" name="object 14271"/>
            <p:cNvSpPr/>
            <p:nvPr/>
          </p:nvSpPr>
          <p:spPr>
            <a:xfrm>
              <a:off x="10653805" y="52278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2" name="object 14272"/>
            <p:cNvSpPr/>
            <p:nvPr/>
          </p:nvSpPr>
          <p:spPr>
            <a:xfrm>
              <a:off x="10665297" y="52278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3" name="object 14273"/>
            <p:cNvSpPr/>
            <p:nvPr/>
          </p:nvSpPr>
          <p:spPr>
            <a:xfrm>
              <a:off x="10668173" y="52278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4" name="object 14274"/>
            <p:cNvSpPr/>
            <p:nvPr/>
          </p:nvSpPr>
          <p:spPr>
            <a:xfrm>
              <a:off x="10668173" y="52378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5" name="object 14275"/>
            <p:cNvSpPr/>
            <p:nvPr/>
          </p:nvSpPr>
          <p:spPr>
            <a:xfrm>
              <a:off x="10663849" y="52421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6" name="object 14276"/>
            <p:cNvSpPr/>
            <p:nvPr/>
          </p:nvSpPr>
          <p:spPr>
            <a:xfrm>
              <a:off x="10652356" y="5242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7" name="object 14277"/>
            <p:cNvSpPr/>
            <p:nvPr/>
          </p:nvSpPr>
          <p:spPr>
            <a:xfrm>
              <a:off x="10640834" y="52421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8" name="object 14278"/>
            <p:cNvSpPr/>
            <p:nvPr/>
          </p:nvSpPr>
          <p:spPr>
            <a:xfrm>
              <a:off x="10632221" y="52421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9" name="object 14279"/>
            <p:cNvSpPr/>
            <p:nvPr/>
          </p:nvSpPr>
          <p:spPr>
            <a:xfrm>
              <a:off x="10650927" y="52436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0" name="object 14280"/>
            <p:cNvSpPr/>
            <p:nvPr/>
          </p:nvSpPr>
          <p:spPr>
            <a:xfrm>
              <a:off x="10650927" y="52321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1" name="object 14281"/>
            <p:cNvSpPr/>
            <p:nvPr/>
          </p:nvSpPr>
          <p:spPr>
            <a:xfrm>
              <a:off x="10650927" y="5223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2" name="object 14282"/>
            <p:cNvSpPr/>
            <p:nvPr/>
          </p:nvSpPr>
          <p:spPr>
            <a:xfrm>
              <a:off x="10650927" y="52235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3" name="object 14283"/>
            <p:cNvSpPr/>
            <p:nvPr/>
          </p:nvSpPr>
          <p:spPr>
            <a:xfrm>
              <a:off x="10659543" y="522350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4" name="object 14284"/>
            <p:cNvSpPr/>
            <p:nvPr/>
          </p:nvSpPr>
          <p:spPr>
            <a:xfrm>
              <a:off x="10669611" y="52235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5" name="object 14285"/>
            <p:cNvSpPr/>
            <p:nvPr/>
          </p:nvSpPr>
          <p:spPr>
            <a:xfrm>
              <a:off x="10672489" y="52235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6" name="object 14286"/>
            <p:cNvSpPr/>
            <p:nvPr/>
          </p:nvSpPr>
          <p:spPr>
            <a:xfrm>
              <a:off x="10672489" y="52321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7" name="object 14287"/>
            <p:cNvSpPr/>
            <p:nvPr/>
          </p:nvSpPr>
          <p:spPr>
            <a:xfrm>
              <a:off x="10672489" y="52436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8" name="object 14288"/>
            <p:cNvSpPr/>
            <p:nvPr/>
          </p:nvSpPr>
          <p:spPr>
            <a:xfrm>
              <a:off x="10669610" y="52465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9" name="object 14289"/>
            <p:cNvSpPr/>
            <p:nvPr/>
          </p:nvSpPr>
          <p:spPr>
            <a:xfrm>
              <a:off x="10658094" y="524651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0" name="object 14290"/>
            <p:cNvSpPr/>
            <p:nvPr/>
          </p:nvSpPr>
          <p:spPr>
            <a:xfrm>
              <a:off x="10650905" y="52465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1" name="object 14291"/>
            <p:cNvSpPr/>
            <p:nvPr/>
          </p:nvSpPr>
          <p:spPr>
            <a:xfrm>
              <a:off x="10735743" y="4734748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17235" y="0"/>
                  </a:moveTo>
                  <a:lnTo>
                    <a:pt x="34480" y="17245"/>
                  </a:lnTo>
                </a:path>
                <a:path w="34925" h="17779">
                  <a:moveTo>
                    <a:pt x="17235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2" name="object 14292"/>
            <p:cNvSpPr/>
            <p:nvPr/>
          </p:nvSpPr>
          <p:spPr>
            <a:xfrm>
              <a:off x="10735752" y="475200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3" name="object 14293"/>
            <p:cNvSpPr/>
            <p:nvPr/>
          </p:nvSpPr>
          <p:spPr>
            <a:xfrm>
              <a:off x="10752978" y="4734748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w="0" h="309245">
                  <a:moveTo>
                    <a:pt x="0" y="0"/>
                  </a:moveTo>
                  <a:lnTo>
                    <a:pt x="0" y="3090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4" name="object 14294"/>
            <p:cNvSpPr/>
            <p:nvPr/>
          </p:nvSpPr>
          <p:spPr>
            <a:xfrm>
              <a:off x="10855043" y="5048130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30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5" name="object 14295"/>
            <p:cNvSpPr/>
            <p:nvPr/>
          </p:nvSpPr>
          <p:spPr>
            <a:xfrm>
              <a:off x="10855043" y="49963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6" name="object 14296"/>
            <p:cNvSpPr/>
            <p:nvPr/>
          </p:nvSpPr>
          <p:spPr>
            <a:xfrm>
              <a:off x="10855043" y="494463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7" name="object 14297"/>
            <p:cNvSpPr/>
            <p:nvPr/>
          </p:nvSpPr>
          <p:spPr>
            <a:xfrm>
              <a:off x="10855043" y="489287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8" name="object 14298"/>
            <p:cNvSpPr/>
            <p:nvPr/>
          </p:nvSpPr>
          <p:spPr>
            <a:xfrm>
              <a:off x="10855043" y="484113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9" name="object 14299"/>
            <p:cNvSpPr/>
            <p:nvPr/>
          </p:nvSpPr>
          <p:spPr>
            <a:xfrm>
              <a:off x="10855043" y="478939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0" name="object 14300"/>
            <p:cNvSpPr/>
            <p:nvPr/>
          </p:nvSpPr>
          <p:spPr>
            <a:xfrm>
              <a:off x="10855043" y="47376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1" name="object 14301"/>
            <p:cNvSpPr/>
            <p:nvPr/>
          </p:nvSpPr>
          <p:spPr>
            <a:xfrm>
              <a:off x="10855043" y="46916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2" name="object 14302"/>
            <p:cNvSpPr/>
            <p:nvPr/>
          </p:nvSpPr>
          <p:spPr>
            <a:xfrm>
              <a:off x="10839253" y="46916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3" name="object 14303"/>
            <p:cNvSpPr/>
            <p:nvPr/>
          </p:nvSpPr>
          <p:spPr>
            <a:xfrm>
              <a:off x="10787489" y="46916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4" name="object 14304"/>
            <p:cNvSpPr/>
            <p:nvPr/>
          </p:nvSpPr>
          <p:spPr>
            <a:xfrm>
              <a:off x="10735752" y="46916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5" name="object 14305"/>
            <p:cNvSpPr/>
            <p:nvPr/>
          </p:nvSpPr>
          <p:spPr>
            <a:xfrm>
              <a:off x="10683985" y="46916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6" name="object 14306"/>
            <p:cNvSpPr/>
            <p:nvPr/>
          </p:nvSpPr>
          <p:spPr>
            <a:xfrm>
              <a:off x="10650930" y="46916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7" name="object 14307"/>
            <p:cNvSpPr/>
            <p:nvPr/>
          </p:nvSpPr>
          <p:spPr>
            <a:xfrm>
              <a:off x="10650927" y="469162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0"/>
                  </a:moveTo>
                  <a:lnTo>
                    <a:pt x="0" y="301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8" name="object 14308"/>
            <p:cNvSpPr/>
            <p:nvPr/>
          </p:nvSpPr>
          <p:spPr>
            <a:xfrm>
              <a:off x="10650927" y="473905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9" name="object 14309"/>
            <p:cNvSpPr/>
            <p:nvPr/>
          </p:nvSpPr>
          <p:spPr>
            <a:xfrm>
              <a:off x="10650927" y="479081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0" name="object 14310"/>
            <p:cNvSpPr/>
            <p:nvPr/>
          </p:nvSpPr>
          <p:spPr>
            <a:xfrm>
              <a:off x="10650927" y="484257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1" name="object 14311"/>
            <p:cNvSpPr/>
            <p:nvPr/>
          </p:nvSpPr>
          <p:spPr>
            <a:xfrm>
              <a:off x="10650927" y="489432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2" name="object 14312"/>
            <p:cNvSpPr/>
            <p:nvPr/>
          </p:nvSpPr>
          <p:spPr>
            <a:xfrm>
              <a:off x="10650927" y="49460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3" name="object 14313"/>
            <p:cNvSpPr/>
            <p:nvPr/>
          </p:nvSpPr>
          <p:spPr>
            <a:xfrm>
              <a:off x="10650927" y="499782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4" name="object 14314"/>
            <p:cNvSpPr/>
            <p:nvPr/>
          </p:nvSpPr>
          <p:spPr>
            <a:xfrm>
              <a:off x="10650927" y="504955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7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5" name="object 14315"/>
            <p:cNvSpPr/>
            <p:nvPr/>
          </p:nvSpPr>
          <p:spPr>
            <a:xfrm>
              <a:off x="10650927" y="50783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6" name="object 14316"/>
            <p:cNvSpPr/>
            <p:nvPr/>
          </p:nvSpPr>
          <p:spPr>
            <a:xfrm>
              <a:off x="10683981" y="50783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7" name="object 14317"/>
            <p:cNvSpPr/>
            <p:nvPr/>
          </p:nvSpPr>
          <p:spPr>
            <a:xfrm>
              <a:off x="10735732" y="50783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8" name="object 14318"/>
            <p:cNvSpPr/>
            <p:nvPr/>
          </p:nvSpPr>
          <p:spPr>
            <a:xfrm>
              <a:off x="10787485" y="50783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9" name="object 14319"/>
            <p:cNvSpPr/>
            <p:nvPr/>
          </p:nvSpPr>
          <p:spPr>
            <a:xfrm>
              <a:off x="10839236" y="50783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0" name="object 14320"/>
            <p:cNvSpPr/>
            <p:nvPr/>
          </p:nvSpPr>
          <p:spPr>
            <a:xfrm>
              <a:off x="10650927" y="4734748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1" name="object 14321"/>
            <p:cNvSpPr/>
            <p:nvPr/>
          </p:nvSpPr>
          <p:spPr>
            <a:xfrm>
              <a:off x="10650927" y="5000699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2" name="object 14322"/>
            <p:cNvSpPr/>
            <p:nvPr/>
          </p:nvSpPr>
          <p:spPr>
            <a:xfrm>
              <a:off x="10650927" y="5043821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3" name="object 14323"/>
            <p:cNvSpPr/>
            <p:nvPr/>
          </p:nvSpPr>
          <p:spPr>
            <a:xfrm>
              <a:off x="10855043" y="49978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4" name="object 14324"/>
            <p:cNvSpPr/>
            <p:nvPr/>
          </p:nvSpPr>
          <p:spPr>
            <a:xfrm>
              <a:off x="10855043" y="50150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5" name="object 14325"/>
            <p:cNvSpPr/>
            <p:nvPr/>
          </p:nvSpPr>
          <p:spPr>
            <a:xfrm>
              <a:off x="10855043" y="5032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6" name="object 14326"/>
            <p:cNvSpPr/>
            <p:nvPr/>
          </p:nvSpPr>
          <p:spPr>
            <a:xfrm>
              <a:off x="10855043" y="50395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7" name="object 14327"/>
            <p:cNvSpPr/>
            <p:nvPr/>
          </p:nvSpPr>
          <p:spPr>
            <a:xfrm>
              <a:off x="10837772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8" name="object 14328"/>
            <p:cNvSpPr/>
            <p:nvPr/>
          </p:nvSpPr>
          <p:spPr>
            <a:xfrm>
              <a:off x="10820532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9" name="object 14329"/>
            <p:cNvSpPr/>
            <p:nvPr/>
          </p:nvSpPr>
          <p:spPr>
            <a:xfrm>
              <a:off x="10803286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0" name="object 14330"/>
            <p:cNvSpPr/>
            <p:nvPr/>
          </p:nvSpPr>
          <p:spPr>
            <a:xfrm>
              <a:off x="10786019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1" name="object 14331"/>
            <p:cNvSpPr/>
            <p:nvPr/>
          </p:nvSpPr>
          <p:spPr>
            <a:xfrm>
              <a:off x="10768790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2" name="object 14332"/>
            <p:cNvSpPr/>
            <p:nvPr/>
          </p:nvSpPr>
          <p:spPr>
            <a:xfrm>
              <a:off x="10751533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3" name="object 14333"/>
            <p:cNvSpPr/>
            <p:nvPr/>
          </p:nvSpPr>
          <p:spPr>
            <a:xfrm>
              <a:off x="10734267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4" name="object 14334"/>
            <p:cNvSpPr/>
            <p:nvPr/>
          </p:nvSpPr>
          <p:spPr>
            <a:xfrm>
              <a:off x="10717027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5" name="object 14335"/>
            <p:cNvSpPr/>
            <p:nvPr/>
          </p:nvSpPr>
          <p:spPr>
            <a:xfrm>
              <a:off x="10699776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6" name="object 14336"/>
            <p:cNvSpPr/>
            <p:nvPr/>
          </p:nvSpPr>
          <p:spPr>
            <a:xfrm>
              <a:off x="10682530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7" name="object 14337"/>
            <p:cNvSpPr/>
            <p:nvPr/>
          </p:nvSpPr>
          <p:spPr>
            <a:xfrm>
              <a:off x="10665291" y="504237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8" name="object 14338"/>
            <p:cNvSpPr/>
            <p:nvPr/>
          </p:nvSpPr>
          <p:spPr>
            <a:xfrm>
              <a:off x="10650905" y="50423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9" name="object 14339"/>
            <p:cNvSpPr/>
            <p:nvPr/>
          </p:nvSpPr>
          <p:spPr>
            <a:xfrm>
              <a:off x="10650927" y="50395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0" name="object 14340"/>
            <p:cNvSpPr/>
            <p:nvPr/>
          </p:nvSpPr>
          <p:spPr>
            <a:xfrm>
              <a:off x="10650927" y="50222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1" name="object 14341"/>
            <p:cNvSpPr/>
            <p:nvPr/>
          </p:nvSpPr>
          <p:spPr>
            <a:xfrm>
              <a:off x="10650927" y="50050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2" name="object 14342"/>
            <p:cNvSpPr/>
            <p:nvPr/>
          </p:nvSpPr>
          <p:spPr>
            <a:xfrm>
              <a:off x="10650927" y="4997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3" name="object 14343"/>
            <p:cNvSpPr/>
            <p:nvPr/>
          </p:nvSpPr>
          <p:spPr>
            <a:xfrm>
              <a:off x="10662420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4" name="object 14344"/>
            <p:cNvSpPr/>
            <p:nvPr/>
          </p:nvSpPr>
          <p:spPr>
            <a:xfrm>
              <a:off x="10679682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5" name="object 14345"/>
            <p:cNvSpPr/>
            <p:nvPr/>
          </p:nvSpPr>
          <p:spPr>
            <a:xfrm>
              <a:off x="10696926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6" name="object 14346"/>
            <p:cNvSpPr/>
            <p:nvPr/>
          </p:nvSpPr>
          <p:spPr>
            <a:xfrm>
              <a:off x="10714172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7" name="object 14347"/>
            <p:cNvSpPr/>
            <p:nvPr/>
          </p:nvSpPr>
          <p:spPr>
            <a:xfrm>
              <a:off x="10731433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8" name="object 14348"/>
            <p:cNvSpPr/>
            <p:nvPr/>
          </p:nvSpPr>
          <p:spPr>
            <a:xfrm>
              <a:off x="10748663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9" name="object 14349"/>
            <p:cNvSpPr/>
            <p:nvPr/>
          </p:nvSpPr>
          <p:spPr>
            <a:xfrm>
              <a:off x="10765923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0" name="object 14350"/>
            <p:cNvSpPr/>
            <p:nvPr/>
          </p:nvSpPr>
          <p:spPr>
            <a:xfrm>
              <a:off x="10783169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1" name="object 14351"/>
            <p:cNvSpPr/>
            <p:nvPr/>
          </p:nvSpPr>
          <p:spPr>
            <a:xfrm>
              <a:off x="10800413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2" name="object 14352"/>
            <p:cNvSpPr/>
            <p:nvPr/>
          </p:nvSpPr>
          <p:spPr>
            <a:xfrm>
              <a:off x="10817675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3" name="object 14353"/>
            <p:cNvSpPr/>
            <p:nvPr/>
          </p:nvSpPr>
          <p:spPr>
            <a:xfrm>
              <a:off x="10834920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4" name="object 14354"/>
            <p:cNvSpPr/>
            <p:nvPr/>
          </p:nvSpPr>
          <p:spPr>
            <a:xfrm>
              <a:off x="10852164" y="49978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5" name="object 14355"/>
            <p:cNvSpPr/>
            <p:nvPr/>
          </p:nvSpPr>
          <p:spPr>
            <a:xfrm>
              <a:off x="10855043" y="504956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6" name="object 14356"/>
            <p:cNvSpPr/>
            <p:nvPr/>
          </p:nvSpPr>
          <p:spPr>
            <a:xfrm>
              <a:off x="10855043" y="499782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7" name="object 14357"/>
            <p:cNvSpPr/>
            <p:nvPr/>
          </p:nvSpPr>
          <p:spPr>
            <a:xfrm>
              <a:off x="10855043" y="494607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8" name="object 14358"/>
            <p:cNvSpPr/>
            <p:nvPr/>
          </p:nvSpPr>
          <p:spPr>
            <a:xfrm>
              <a:off x="10855043" y="489432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9" name="object 14359"/>
            <p:cNvSpPr/>
            <p:nvPr/>
          </p:nvSpPr>
          <p:spPr>
            <a:xfrm>
              <a:off x="10855043" y="48425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0" name="object 14360"/>
            <p:cNvSpPr/>
            <p:nvPr/>
          </p:nvSpPr>
          <p:spPr>
            <a:xfrm>
              <a:off x="10855043" y="479082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1" name="object 14361"/>
            <p:cNvSpPr/>
            <p:nvPr/>
          </p:nvSpPr>
          <p:spPr>
            <a:xfrm>
              <a:off x="10855043" y="47390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2" name="object 14362"/>
            <p:cNvSpPr/>
            <p:nvPr/>
          </p:nvSpPr>
          <p:spPr>
            <a:xfrm>
              <a:off x="10855043" y="47117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3" name="object 14363"/>
            <p:cNvSpPr/>
            <p:nvPr/>
          </p:nvSpPr>
          <p:spPr>
            <a:xfrm>
              <a:off x="10839253" y="471175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4" name="object 14364"/>
            <p:cNvSpPr/>
            <p:nvPr/>
          </p:nvSpPr>
          <p:spPr>
            <a:xfrm>
              <a:off x="10787489" y="47117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5" name="object 14365"/>
            <p:cNvSpPr/>
            <p:nvPr/>
          </p:nvSpPr>
          <p:spPr>
            <a:xfrm>
              <a:off x="10735752" y="47117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6" name="object 14366"/>
            <p:cNvSpPr/>
            <p:nvPr/>
          </p:nvSpPr>
          <p:spPr>
            <a:xfrm>
              <a:off x="10683985" y="47117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7" name="object 14367"/>
            <p:cNvSpPr/>
            <p:nvPr/>
          </p:nvSpPr>
          <p:spPr>
            <a:xfrm>
              <a:off x="10650930" y="471175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8" name="object 14368"/>
            <p:cNvSpPr/>
            <p:nvPr/>
          </p:nvSpPr>
          <p:spPr>
            <a:xfrm>
              <a:off x="10650927" y="471175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9" name="object 14369"/>
            <p:cNvSpPr/>
            <p:nvPr/>
          </p:nvSpPr>
          <p:spPr>
            <a:xfrm>
              <a:off x="10650927" y="473905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0" name="object 14370"/>
            <p:cNvSpPr/>
            <p:nvPr/>
          </p:nvSpPr>
          <p:spPr>
            <a:xfrm>
              <a:off x="10650927" y="479081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1" name="object 14371"/>
            <p:cNvSpPr/>
            <p:nvPr/>
          </p:nvSpPr>
          <p:spPr>
            <a:xfrm>
              <a:off x="10650927" y="484257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2" name="object 14372"/>
            <p:cNvSpPr/>
            <p:nvPr/>
          </p:nvSpPr>
          <p:spPr>
            <a:xfrm>
              <a:off x="10650927" y="489432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3" name="object 14373"/>
            <p:cNvSpPr/>
            <p:nvPr/>
          </p:nvSpPr>
          <p:spPr>
            <a:xfrm>
              <a:off x="10650927" y="49460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4" name="object 14374"/>
            <p:cNvSpPr/>
            <p:nvPr/>
          </p:nvSpPr>
          <p:spPr>
            <a:xfrm>
              <a:off x="10650927" y="499782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5" name="object 14375"/>
            <p:cNvSpPr/>
            <p:nvPr/>
          </p:nvSpPr>
          <p:spPr>
            <a:xfrm>
              <a:off x="10650927" y="504955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6" name="object 14376"/>
            <p:cNvSpPr/>
            <p:nvPr/>
          </p:nvSpPr>
          <p:spPr>
            <a:xfrm>
              <a:off x="10650927" y="505964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7" name="object 14377"/>
            <p:cNvSpPr/>
            <p:nvPr/>
          </p:nvSpPr>
          <p:spPr>
            <a:xfrm>
              <a:off x="10683981" y="50596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8" name="object 14378"/>
            <p:cNvSpPr/>
            <p:nvPr/>
          </p:nvSpPr>
          <p:spPr>
            <a:xfrm>
              <a:off x="10735732" y="50596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9" name="object 14379"/>
            <p:cNvSpPr/>
            <p:nvPr/>
          </p:nvSpPr>
          <p:spPr>
            <a:xfrm>
              <a:off x="10787485" y="50596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0" name="object 14380"/>
            <p:cNvSpPr/>
            <p:nvPr/>
          </p:nvSpPr>
          <p:spPr>
            <a:xfrm>
              <a:off x="10839236" y="505964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1" name="object 14381"/>
            <p:cNvSpPr/>
            <p:nvPr/>
          </p:nvSpPr>
          <p:spPr>
            <a:xfrm>
              <a:off x="10650927" y="4956124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2" name="object 14382"/>
            <p:cNvSpPr/>
            <p:nvPr/>
          </p:nvSpPr>
          <p:spPr>
            <a:xfrm>
              <a:off x="10855043" y="495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3" name="object 14383"/>
            <p:cNvSpPr/>
            <p:nvPr/>
          </p:nvSpPr>
          <p:spPr>
            <a:xfrm>
              <a:off x="10855043" y="4970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4" name="object 14384"/>
            <p:cNvSpPr/>
            <p:nvPr/>
          </p:nvSpPr>
          <p:spPr>
            <a:xfrm>
              <a:off x="10855043" y="4987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5" name="object 14385"/>
            <p:cNvSpPr/>
            <p:nvPr/>
          </p:nvSpPr>
          <p:spPr>
            <a:xfrm>
              <a:off x="10855043" y="49949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6" name="object 14386"/>
            <p:cNvSpPr/>
            <p:nvPr/>
          </p:nvSpPr>
          <p:spPr>
            <a:xfrm>
              <a:off x="10837772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7" name="object 14387"/>
            <p:cNvSpPr/>
            <p:nvPr/>
          </p:nvSpPr>
          <p:spPr>
            <a:xfrm>
              <a:off x="10820532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8" name="object 14388"/>
            <p:cNvSpPr/>
            <p:nvPr/>
          </p:nvSpPr>
          <p:spPr>
            <a:xfrm>
              <a:off x="10803286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9" name="object 14389"/>
            <p:cNvSpPr/>
            <p:nvPr/>
          </p:nvSpPr>
          <p:spPr>
            <a:xfrm>
              <a:off x="10786019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0" name="object 14390"/>
            <p:cNvSpPr/>
            <p:nvPr/>
          </p:nvSpPr>
          <p:spPr>
            <a:xfrm>
              <a:off x="10768790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1" name="object 14391"/>
            <p:cNvSpPr/>
            <p:nvPr/>
          </p:nvSpPr>
          <p:spPr>
            <a:xfrm>
              <a:off x="10751533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2" name="object 14392"/>
            <p:cNvSpPr/>
            <p:nvPr/>
          </p:nvSpPr>
          <p:spPr>
            <a:xfrm>
              <a:off x="10734267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3" name="object 14393"/>
            <p:cNvSpPr/>
            <p:nvPr/>
          </p:nvSpPr>
          <p:spPr>
            <a:xfrm>
              <a:off x="10717027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4" name="object 14394"/>
            <p:cNvSpPr/>
            <p:nvPr/>
          </p:nvSpPr>
          <p:spPr>
            <a:xfrm>
              <a:off x="10699776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5" name="object 14395"/>
            <p:cNvSpPr/>
            <p:nvPr/>
          </p:nvSpPr>
          <p:spPr>
            <a:xfrm>
              <a:off x="10682530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6" name="object 14396"/>
            <p:cNvSpPr/>
            <p:nvPr/>
          </p:nvSpPr>
          <p:spPr>
            <a:xfrm>
              <a:off x="10665291" y="499782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7" name="object 14397"/>
            <p:cNvSpPr/>
            <p:nvPr/>
          </p:nvSpPr>
          <p:spPr>
            <a:xfrm>
              <a:off x="10650905" y="49978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8" name="object 14398"/>
            <p:cNvSpPr/>
            <p:nvPr/>
          </p:nvSpPr>
          <p:spPr>
            <a:xfrm>
              <a:off x="10650927" y="4994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9" name="object 14399"/>
            <p:cNvSpPr/>
            <p:nvPr/>
          </p:nvSpPr>
          <p:spPr>
            <a:xfrm>
              <a:off x="10650927" y="49777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0" name="object 14400"/>
            <p:cNvSpPr/>
            <p:nvPr/>
          </p:nvSpPr>
          <p:spPr>
            <a:xfrm>
              <a:off x="10650927" y="49604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1" name="object 14401"/>
            <p:cNvSpPr/>
            <p:nvPr/>
          </p:nvSpPr>
          <p:spPr>
            <a:xfrm>
              <a:off x="10650927" y="4953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2" name="object 14402"/>
            <p:cNvSpPr/>
            <p:nvPr/>
          </p:nvSpPr>
          <p:spPr>
            <a:xfrm>
              <a:off x="10662420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3" name="object 14403"/>
            <p:cNvSpPr/>
            <p:nvPr/>
          </p:nvSpPr>
          <p:spPr>
            <a:xfrm>
              <a:off x="10679682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4" name="object 14404"/>
            <p:cNvSpPr/>
            <p:nvPr/>
          </p:nvSpPr>
          <p:spPr>
            <a:xfrm>
              <a:off x="10696926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5" name="object 14405"/>
            <p:cNvSpPr/>
            <p:nvPr/>
          </p:nvSpPr>
          <p:spPr>
            <a:xfrm>
              <a:off x="10714172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6" name="object 14406"/>
            <p:cNvSpPr/>
            <p:nvPr/>
          </p:nvSpPr>
          <p:spPr>
            <a:xfrm>
              <a:off x="10731433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7" name="object 14407"/>
            <p:cNvSpPr/>
            <p:nvPr/>
          </p:nvSpPr>
          <p:spPr>
            <a:xfrm>
              <a:off x="10748663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8" name="object 14408"/>
            <p:cNvSpPr/>
            <p:nvPr/>
          </p:nvSpPr>
          <p:spPr>
            <a:xfrm>
              <a:off x="10765923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9" name="object 14409"/>
            <p:cNvSpPr/>
            <p:nvPr/>
          </p:nvSpPr>
          <p:spPr>
            <a:xfrm>
              <a:off x="10783169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0" name="object 14410"/>
            <p:cNvSpPr/>
            <p:nvPr/>
          </p:nvSpPr>
          <p:spPr>
            <a:xfrm>
              <a:off x="10800413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1" name="object 14411"/>
            <p:cNvSpPr/>
            <p:nvPr/>
          </p:nvSpPr>
          <p:spPr>
            <a:xfrm>
              <a:off x="10817675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2" name="object 14412"/>
            <p:cNvSpPr/>
            <p:nvPr/>
          </p:nvSpPr>
          <p:spPr>
            <a:xfrm>
              <a:off x="10834920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3" name="object 14413"/>
            <p:cNvSpPr/>
            <p:nvPr/>
          </p:nvSpPr>
          <p:spPr>
            <a:xfrm>
              <a:off x="10852164" y="49532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4" name="object 14414"/>
            <p:cNvSpPr/>
            <p:nvPr/>
          </p:nvSpPr>
          <p:spPr>
            <a:xfrm>
              <a:off x="10650927" y="4911572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5" name="object 14415"/>
            <p:cNvSpPr/>
            <p:nvPr/>
          </p:nvSpPr>
          <p:spPr>
            <a:xfrm>
              <a:off x="10855043" y="4908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6" name="object 14416"/>
            <p:cNvSpPr/>
            <p:nvPr/>
          </p:nvSpPr>
          <p:spPr>
            <a:xfrm>
              <a:off x="10855043" y="4925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7" name="object 14417"/>
            <p:cNvSpPr/>
            <p:nvPr/>
          </p:nvSpPr>
          <p:spPr>
            <a:xfrm>
              <a:off x="10855043" y="49431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8" name="object 14418"/>
            <p:cNvSpPr/>
            <p:nvPr/>
          </p:nvSpPr>
          <p:spPr>
            <a:xfrm>
              <a:off x="10855043" y="49503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9" name="object 14419"/>
            <p:cNvSpPr/>
            <p:nvPr/>
          </p:nvSpPr>
          <p:spPr>
            <a:xfrm>
              <a:off x="10837772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0" name="object 14420"/>
            <p:cNvSpPr/>
            <p:nvPr/>
          </p:nvSpPr>
          <p:spPr>
            <a:xfrm>
              <a:off x="10820532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1" name="object 14421"/>
            <p:cNvSpPr/>
            <p:nvPr/>
          </p:nvSpPr>
          <p:spPr>
            <a:xfrm>
              <a:off x="10803286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2" name="object 14422"/>
            <p:cNvSpPr/>
            <p:nvPr/>
          </p:nvSpPr>
          <p:spPr>
            <a:xfrm>
              <a:off x="10786019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3" name="object 14423"/>
            <p:cNvSpPr/>
            <p:nvPr/>
          </p:nvSpPr>
          <p:spPr>
            <a:xfrm>
              <a:off x="10768790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4" name="object 14424"/>
            <p:cNvSpPr/>
            <p:nvPr/>
          </p:nvSpPr>
          <p:spPr>
            <a:xfrm>
              <a:off x="10751533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5" name="object 14425"/>
            <p:cNvSpPr/>
            <p:nvPr/>
          </p:nvSpPr>
          <p:spPr>
            <a:xfrm>
              <a:off x="10734267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6" name="object 14426"/>
            <p:cNvSpPr/>
            <p:nvPr/>
          </p:nvSpPr>
          <p:spPr>
            <a:xfrm>
              <a:off x="10717027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7" name="object 14427"/>
            <p:cNvSpPr/>
            <p:nvPr/>
          </p:nvSpPr>
          <p:spPr>
            <a:xfrm>
              <a:off x="10699776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8" name="object 14428"/>
            <p:cNvSpPr/>
            <p:nvPr/>
          </p:nvSpPr>
          <p:spPr>
            <a:xfrm>
              <a:off x="10682530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9" name="object 14429"/>
            <p:cNvSpPr/>
            <p:nvPr/>
          </p:nvSpPr>
          <p:spPr>
            <a:xfrm>
              <a:off x="10665291" y="49532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0" name="object 14430"/>
            <p:cNvSpPr/>
            <p:nvPr/>
          </p:nvSpPr>
          <p:spPr>
            <a:xfrm>
              <a:off x="10650905" y="49532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1" name="object 14431"/>
            <p:cNvSpPr/>
            <p:nvPr/>
          </p:nvSpPr>
          <p:spPr>
            <a:xfrm>
              <a:off x="10650927" y="49503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2" name="object 14432"/>
            <p:cNvSpPr/>
            <p:nvPr/>
          </p:nvSpPr>
          <p:spPr>
            <a:xfrm>
              <a:off x="10650927" y="49331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3" name="object 14433"/>
            <p:cNvSpPr/>
            <p:nvPr/>
          </p:nvSpPr>
          <p:spPr>
            <a:xfrm>
              <a:off x="10650927" y="49158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4" name="object 14434"/>
            <p:cNvSpPr/>
            <p:nvPr/>
          </p:nvSpPr>
          <p:spPr>
            <a:xfrm>
              <a:off x="10650927" y="49086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5" name="object 14435"/>
            <p:cNvSpPr/>
            <p:nvPr/>
          </p:nvSpPr>
          <p:spPr>
            <a:xfrm>
              <a:off x="10662420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6" name="object 14436"/>
            <p:cNvSpPr/>
            <p:nvPr/>
          </p:nvSpPr>
          <p:spPr>
            <a:xfrm>
              <a:off x="10679682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7" name="object 14437"/>
            <p:cNvSpPr/>
            <p:nvPr/>
          </p:nvSpPr>
          <p:spPr>
            <a:xfrm>
              <a:off x="10696926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8" name="object 14438"/>
            <p:cNvSpPr/>
            <p:nvPr/>
          </p:nvSpPr>
          <p:spPr>
            <a:xfrm>
              <a:off x="10714172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9" name="object 14439"/>
            <p:cNvSpPr/>
            <p:nvPr/>
          </p:nvSpPr>
          <p:spPr>
            <a:xfrm>
              <a:off x="10731433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0" name="object 14440"/>
            <p:cNvSpPr/>
            <p:nvPr/>
          </p:nvSpPr>
          <p:spPr>
            <a:xfrm>
              <a:off x="10748663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1" name="object 14441"/>
            <p:cNvSpPr/>
            <p:nvPr/>
          </p:nvSpPr>
          <p:spPr>
            <a:xfrm>
              <a:off x="10765923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2" name="object 14442"/>
            <p:cNvSpPr/>
            <p:nvPr/>
          </p:nvSpPr>
          <p:spPr>
            <a:xfrm>
              <a:off x="10783169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3" name="object 14443"/>
            <p:cNvSpPr/>
            <p:nvPr/>
          </p:nvSpPr>
          <p:spPr>
            <a:xfrm>
              <a:off x="10800413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4" name="object 14444"/>
            <p:cNvSpPr/>
            <p:nvPr/>
          </p:nvSpPr>
          <p:spPr>
            <a:xfrm>
              <a:off x="10817675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5" name="object 14445"/>
            <p:cNvSpPr/>
            <p:nvPr/>
          </p:nvSpPr>
          <p:spPr>
            <a:xfrm>
              <a:off x="10834920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6" name="object 14446"/>
            <p:cNvSpPr/>
            <p:nvPr/>
          </p:nvSpPr>
          <p:spPr>
            <a:xfrm>
              <a:off x="10852164" y="4908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7" name="object 14447"/>
            <p:cNvSpPr/>
            <p:nvPr/>
          </p:nvSpPr>
          <p:spPr>
            <a:xfrm>
              <a:off x="10650927" y="4867013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8" name="object 14448"/>
            <p:cNvSpPr/>
            <p:nvPr/>
          </p:nvSpPr>
          <p:spPr>
            <a:xfrm>
              <a:off x="10855043" y="4865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9" name="object 14449"/>
            <p:cNvSpPr/>
            <p:nvPr/>
          </p:nvSpPr>
          <p:spPr>
            <a:xfrm>
              <a:off x="10855043" y="48828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0" name="object 14450"/>
            <p:cNvSpPr/>
            <p:nvPr/>
          </p:nvSpPr>
          <p:spPr>
            <a:xfrm>
              <a:off x="10855043" y="49000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1" name="object 14451"/>
            <p:cNvSpPr/>
            <p:nvPr/>
          </p:nvSpPr>
          <p:spPr>
            <a:xfrm>
              <a:off x="10855043" y="4905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2" name="object 14452"/>
            <p:cNvSpPr/>
            <p:nvPr/>
          </p:nvSpPr>
          <p:spPr>
            <a:xfrm>
              <a:off x="10837772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3" name="object 14453"/>
            <p:cNvSpPr/>
            <p:nvPr/>
          </p:nvSpPr>
          <p:spPr>
            <a:xfrm>
              <a:off x="10820532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4" name="object 14454"/>
            <p:cNvSpPr/>
            <p:nvPr/>
          </p:nvSpPr>
          <p:spPr>
            <a:xfrm>
              <a:off x="10803286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5" name="object 14455"/>
            <p:cNvSpPr/>
            <p:nvPr/>
          </p:nvSpPr>
          <p:spPr>
            <a:xfrm>
              <a:off x="10786019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6" name="object 14456"/>
            <p:cNvSpPr/>
            <p:nvPr/>
          </p:nvSpPr>
          <p:spPr>
            <a:xfrm>
              <a:off x="10768790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7" name="object 14457"/>
            <p:cNvSpPr/>
            <p:nvPr/>
          </p:nvSpPr>
          <p:spPr>
            <a:xfrm>
              <a:off x="10751533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8" name="object 14458"/>
            <p:cNvSpPr/>
            <p:nvPr/>
          </p:nvSpPr>
          <p:spPr>
            <a:xfrm>
              <a:off x="10734267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9" name="object 14459"/>
            <p:cNvSpPr/>
            <p:nvPr/>
          </p:nvSpPr>
          <p:spPr>
            <a:xfrm>
              <a:off x="10717027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0" name="object 14460"/>
            <p:cNvSpPr/>
            <p:nvPr/>
          </p:nvSpPr>
          <p:spPr>
            <a:xfrm>
              <a:off x="10699776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1" name="object 14461"/>
            <p:cNvSpPr/>
            <p:nvPr/>
          </p:nvSpPr>
          <p:spPr>
            <a:xfrm>
              <a:off x="10682530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2" name="object 14462"/>
            <p:cNvSpPr/>
            <p:nvPr/>
          </p:nvSpPr>
          <p:spPr>
            <a:xfrm>
              <a:off x="10665291" y="4908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3" name="object 14463"/>
            <p:cNvSpPr/>
            <p:nvPr/>
          </p:nvSpPr>
          <p:spPr>
            <a:xfrm>
              <a:off x="10650905" y="4908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4" name="object 14464"/>
            <p:cNvSpPr/>
            <p:nvPr/>
          </p:nvSpPr>
          <p:spPr>
            <a:xfrm>
              <a:off x="10650927" y="49058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5" name="object 14465"/>
            <p:cNvSpPr/>
            <p:nvPr/>
          </p:nvSpPr>
          <p:spPr>
            <a:xfrm>
              <a:off x="10650927" y="4888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6" name="object 14466"/>
            <p:cNvSpPr/>
            <p:nvPr/>
          </p:nvSpPr>
          <p:spPr>
            <a:xfrm>
              <a:off x="10650927" y="48713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7" name="object 14467"/>
            <p:cNvSpPr/>
            <p:nvPr/>
          </p:nvSpPr>
          <p:spPr>
            <a:xfrm>
              <a:off x="10650927" y="48655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8" name="object 14468"/>
            <p:cNvSpPr/>
            <p:nvPr/>
          </p:nvSpPr>
          <p:spPr>
            <a:xfrm>
              <a:off x="10662420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9" name="object 14469"/>
            <p:cNvSpPr/>
            <p:nvPr/>
          </p:nvSpPr>
          <p:spPr>
            <a:xfrm>
              <a:off x="10679682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0" name="object 14470"/>
            <p:cNvSpPr/>
            <p:nvPr/>
          </p:nvSpPr>
          <p:spPr>
            <a:xfrm>
              <a:off x="10696926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1" name="object 14471"/>
            <p:cNvSpPr/>
            <p:nvPr/>
          </p:nvSpPr>
          <p:spPr>
            <a:xfrm>
              <a:off x="10714172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2" name="object 14472"/>
            <p:cNvSpPr/>
            <p:nvPr/>
          </p:nvSpPr>
          <p:spPr>
            <a:xfrm>
              <a:off x="10731433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3" name="object 14473"/>
            <p:cNvSpPr/>
            <p:nvPr/>
          </p:nvSpPr>
          <p:spPr>
            <a:xfrm>
              <a:off x="10748663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4" name="object 14474"/>
            <p:cNvSpPr/>
            <p:nvPr/>
          </p:nvSpPr>
          <p:spPr>
            <a:xfrm>
              <a:off x="10765923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5" name="object 14475"/>
            <p:cNvSpPr/>
            <p:nvPr/>
          </p:nvSpPr>
          <p:spPr>
            <a:xfrm>
              <a:off x="10783169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6" name="object 14476"/>
            <p:cNvSpPr/>
            <p:nvPr/>
          </p:nvSpPr>
          <p:spPr>
            <a:xfrm>
              <a:off x="10800413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7" name="object 14477"/>
            <p:cNvSpPr/>
            <p:nvPr/>
          </p:nvSpPr>
          <p:spPr>
            <a:xfrm>
              <a:off x="10817675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8" name="object 14478"/>
            <p:cNvSpPr/>
            <p:nvPr/>
          </p:nvSpPr>
          <p:spPr>
            <a:xfrm>
              <a:off x="10834920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9" name="object 14479"/>
            <p:cNvSpPr/>
            <p:nvPr/>
          </p:nvSpPr>
          <p:spPr>
            <a:xfrm>
              <a:off x="10852164" y="4865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0" name="object 14480"/>
            <p:cNvSpPr/>
            <p:nvPr/>
          </p:nvSpPr>
          <p:spPr>
            <a:xfrm>
              <a:off x="10650927" y="4823891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1" name="object 14481"/>
            <p:cNvSpPr/>
            <p:nvPr/>
          </p:nvSpPr>
          <p:spPr>
            <a:xfrm>
              <a:off x="10855043" y="48210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2" name="object 14482"/>
            <p:cNvSpPr/>
            <p:nvPr/>
          </p:nvSpPr>
          <p:spPr>
            <a:xfrm>
              <a:off x="10855043" y="48382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3" name="object 14483"/>
            <p:cNvSpPr/>
            <p:nvPr/>
          </p:nvSpPr>
          <p:spPr>
            <a:xfrm>
              <a:off x="10855043" y="48555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4" name="object 14484"/>
            <p:cNvSpPr/>
            <p:nvPr/>
          </p:nvSpPr>
          <p:spPr>
            <a:xfrm>
              <a:off x="10855043" y="48626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5" name="object 14485"/>
            <p:cNvSpPr/>
            <p:nvPr/>
          </p:nvSpPr>
          <p:spPr>
            <a:xfrm>
              <a:off x="10837772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6" name="object 14486"/>
            <p:cNvSpPr/>
            <p:nvPr/>
          </p:nvSpPr>
          <p:spPr>
            <a:xfrm>
              <a:off x="10820532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7" name="object 14487"/>
            <p:cNvSpPr/>
            <p:nvPr/>
          </p:nvSpPr>
          <p:spPr>
            <a:xfrm>
              <a:off x="10803286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8" name="object 14488"/>
            <p:cNvSpPr/>
            <p:nvPr/>
          </p:nvSpPr>
          <p:spPr>
            <a:xfrm>
              <a:off x="10786019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9" name="object 14489"/>
            <p:cNvSpPr/>
            <p:nvPr/>
          </p:nvSpPr>
          <p:spPr>
            <a:xfrm>
              <a:off x="10768790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0" name="object 14490"/>
            <p:cNvSpPr/>
            <p:nvPr/>
          </p:nvSpPr>
          <p:spPr>
            <a:xfrm>
              <a:off x="10751533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1" name="object 14491"/>
            <p:cNvSpPr/>
            <p:nvPr/>
          </p:nvSpPr>
          <p:spPr>
            <a:xfrm>
              <a:off x="10734267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2" name="object 14492"/>
            <p:cNvSpPr/>
            <p:nvPr/>
          </p:nvSpPr>
          <p:spPr>
            <a:xfrm>
              <a:off x="10717027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3" name="object 14493"/>
            <p:cNvSpPr/>
            <p:nvPr/>
          </p:nvSpPr>
          <p:spPr>
            <a:xfrm>
              <a:off x="10699776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4" name="object 14494"/>
            <p:cNvSpPr/>
            <p:nvPr/>
          </p:nvSpPr>
          <p:spPr>
            <a:xfrm>
              <a:off x="10682530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5" name="object 14495"/>
            <p:cNvSpPr/>
            <p:nvPr/>
          </p:nvSpPr>
          <p:spPr>
            <a:xfrm>
              <a:off x="10665291" y="48655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6" name="object 14496"/>
            <p:cNvSpPr/>
            <p:nvPr/>
          </p:nvSpPr>
          <p:spPr>
            <a:xfrm>
              <a:off x="10650905" y="4865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7" name="object 14497"/>
            <p:cNvSpPr/>
            <p:nvPr/>
          </p:nvSpPr>
          <p:spPr>
            <a:xfrm>
              <a:off x="10650927" y="48626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8" name="object 14498"/>
            <p:cNvSpPr/>
            <p:nvPr/>
          </p:nvSpPr>
          <p:spPr>
            <a:xfrm>
              <a:off x="10650927" y="48454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9" name="object 14499"/>
            <p:cNvSpPr/>
            <p:nvPr/>
          </p:nvSpPr>
          <p:spPr>
            <a:xfrm>
              <a:off x="10650927" y="4828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0" name="object 14500"/>
            <p:cNvSpPr/>
            <p:nvPr/>
          </p:nvSpPr>
          <p:spPr>
            <a:xfrm>
              <a:off x="10650927" y="48210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1" name="object 14501"/>
            <p:cNvSpPr/>
            <p:nvPr/>
          </p:nvSpPr>
          <p:spPr>
            <a:xfrm>
              <a:off x="10662420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2" name="object 14502"/>
            <p:cNvSpPr/>
            <p:nvPr/>
          </p:nvSpPr>
          <p:spPr>
            <a:xfrm>
              <a:off x="10679682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3" name="object 14503"/>
            <p:cNvSpPr/>
            <p:nvPr/>
          </p:nvSpPr>
          <p:spPr>
            <a:xfrm>
              <a:off x="10696926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4" name="object 14504"/>
            <p:cNvSpPr/>
            <p:nvPr/>
          </p:nvSpPr>
          <p:spPr>
            <a:xfrm>
              <a:off x="10714172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5" name="object 14505"/>
            <p:cNvSpPr/>
            <p:nvPr/>
          </p:nvSpPr>
          <p:spPr>
            <a:xfrm>
              <a:off x="10731433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6" name="object 14506"/>
            <p:cNvSpPr/>
            <p:nvPr/>
          </p:nvSpPr>
          <p:spPr>
            <a:xfrm>
              <a:off x="10748663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7" name="object 14507"/>
            <p:cNvSpPr/>
            <p:nvPr/>
          </p:nvSpPr>
          <p:spPr>
            <a:xfrm>
              <a:off x="10765923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8" name="object 14508"/>
            <p:cNvSpPr/>
            <p:nvPr/>
          </p:nvSpPr>
          <p:spPr>
            <a:xfrm>
              <a:off x="10783169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9" name="object 14509"/>
            <p:cNvSpPr/>
            <p:nvPr/>
          </p:nvSpPr>
          <p:spPr>
            <a:xfrm>
              <a:off x="10800413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0" name="object 14510"/>
            <p:cNvSpPr/>
            <p:nvPr/>
          </p:nvSpPr>
          <p:spPr>
            <a:xfrm>
              <a:off x="10817675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1" name="object 14511"/>
            <p:cNvSpPr/>
            <p:nvPr/>
          </p:nvSpPr>
          <p:spPr>
            <a:xfrm>
              <a:off x="10834920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2" name="object 14512"/>
            <p:cNvSpPr/>
            <p:nvPr/>
          </p:nvSpPr>
          <p:spPr>
            <a:xfrm>
              <a:off x="10852164" y="48210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3" name="object 14513"/>
            <p:cNvSpPr/>
            <p:nvPr/>
          </p:nvSpPr>
          <p:spPr>
            <a:xfrm>
              <a:off x="10650927" y="477932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4" name="object 14514"/>
            <p:cNvSpPr/>
            <p:nvPr/>
          </p:nvSpPr>
          <p:spPr>
            <a:xfrm>
              <a:off x="10855043" y="4776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5" name="object 14515"/>
            <p:cNvSpPr/>
            <p:nvPr/>
          </p:nvSpPr>
          <p:spPr>
            <a:xfrm>
              <a:off x="10855043" y="4793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6" name="object 14516"/>
            <p:cNvSpPr/>
            <p:nvPr/>
          </p:nvSpPr>
          <p:spPr>
            <a:xfrm>
              <a:off x="10855043" y="48109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7" name="object 14517"/>
            <p:cNvSpPr/>
            <p:nvPr/>
          </p:nvSpPr>
          <p:spPr>
            <a:xfrm>
              <a:off x="10855043" y="48181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8" name="object 14518"/>
            <p:cNvSpPr/>
            <p:nvPr/>
          </p:nvSpPr>
          <p:spPr>
            <a:xfrm>
              <a:off x="10837772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9" name="object 14519"/>
            <p:cNvSpPr/>
            <p:nvPr/>
          </p:nvSpPr>
          <p:spPr>
            <a:xfrm>
              <a:off x="10820532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0" name="object 14520"/>
            <p:cNvSpPr/>
            <p:nvPr/>
          </p:nvSpPr>
          <p:spPr>
            <a:xfrm>
              <a:off x="10803286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1" name="object 14521"/>
            <p:cNvSpPr/>
            <p:nvPr/>
          </p:nvSpPr>
          <p:spPr>
            <a:xfrm>
              <a:off x="10786019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2" name="object 14522"/>
            <p:cNvSpPr/>
            <p:nvPr/>
          </p:nvSpPr>
          <p:spPr>
            <a:xfrm>
              <a:off x="10768790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3" name="object 14523"/>
            <p:cNvSpPr/>
            <p:nvPr/>
          </p:nvSpPr>
          <p:spPr>
            <a:xfrm>
              <a:off x="10751533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4" name="object 14524"/>
            <p:cNvSpPr/>
            <p:nvPr/>
          </p:nvSpPr>
          <p:spPr>
            <a:xfrm>
              <a:off x="10734267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5" name="object 14525"/>
            <p:cNvSpPr/>
            <p:nvPr/>
          </p:nvSpPr>
          <p:spPr>
            <a:xfrm>
              <a:off x="10717027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6" name="object 14526"/>
            <p:cNvSpPr/>
            <p:nvPr/>
          </p:nvSpPr>
          <p:spPr>
            <a:xfrm>
              <a:off x="10699776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7" name="object 14527"/>
            <p:cNvSpPr/>
            <p:nvPr/>
          </p:nvSpPr>
          <p:spPr>
            <a:xfrm>
              <a:off x="10682530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8" name="object 14528"/>
            <p:cNvSpPr/>
            <p:nvPr/>
          </p:nvSpPr>
          <p:spPr>
            <a:xfrm>
              <a:off x="10665291" y="48210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9" name="object 14529"/>
            <p:cNvSpPr/>
            <p:nvPr/>
          </p:nvSpPr>
          <p:spPr>
            <a:xfrm>
              <a:off x="10650905" y="48210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0" name="object 14530"/>
            <p:cNvSpPr/>
            <p:nvPr/>
          </p:nvSpPr>
          <p:spPr>
            <a:xfrm>
              <a:off x="10650927" y="48181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1" name="object 14531"/>
            <p:cNvSpPr/>
            <p:nvPr/>
          </p:nvSpPr>
          <p:spPr>
            <a:xfrm>
              <a:off x="10650927" y="4800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2" name="object 14532"/>
            <p:cNvSpPr/>
            <p:nvPr/>
          </p:nvSpPr>
          <p:spPr>
            <a:xfrm>
              <a:off x="10650927" y="47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3" name="object 14533"/>
            <p:cNvSpPr/>
            <p:nvPr/>
          </p:nvSpPr>
          <p:spPr>
            <a:xfrm>
              <a:off x="10650927" y="4776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4" name="object 14534"/>
            <p:cNvSpPr/>
            <p:nvPr/>
          </p:nvSpPr>
          <p:spPr>
            <a:xfrm>
              <a:off x="10662420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5" name="object 14535"/>
            <p:cNvSpPr/>
            <p:nvPr/>
          </p:nvSpPr>
          <p:spPr>
            <a:xfrm>
              <a:off x="10679682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6" name="object 14536"/>
            <p:cNvSpPr/>
            <p:nvPr/>
          </p:nvSpPr>
          <p:spPr>
            <a:xfrm>
              <a:off x="10696926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7" name="object 14537"/>
            <p:cNvSpPr/>
            <p:nvPr/>
          </p:nvSpPr>
          <p:spPr>
            <a:xfrm>
              <a:off x="10714172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8" name="object 14538"/>
            <p:cNvSpPr/>
            <p:nvPr/>
          </p:nvSpPr>
          <p:spPr>
            <a:xfrm>
              <a:off x="10731433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9" name="object 14539"/>
            <p:cNvSpPr/>
            <p:nvPr/>
          </p:nvSpPr>
          <p:spPr>
            <a:xfrm>
              <a:off x="10748663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0" name="object 14540"/>
            <p:cNvSpPr/>
            <p:nvPr/>
          </p:nvSpPr>
          <p:spPr>
            <a:xfrm>
              <a:off x="10765923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1" name="object 14541"/>
            <p:cNvSpPr/>
            <p:nvPr/>
          </p:nvSpPr>
          <p:spPr>
            <a:xfrm>
              <a:off x="10783169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2" name="object 14542"/>
            <p:cNvSpPr/>
            <p:nvPr/>
          </p:nvSpPr>
          <p:spPr>
            <a:xfrm>
              <a:off x="10800413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3" name="object 14543"/>
            <p:cNvSpPr/>
            <p:nvPr/>
          </p:nvSpPr>
          <p:spPr>
            <a:xfrm>
              <a:off x="10817675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4" name="object 14544"/>
            <p:cNvSpPr/>
            <p:nvPr/>
          </p:nvSpPr>
          <p:spPr>
            <a:xfrm>
              <a:off x="10834920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5" name="object 14545"/>
            <p:cNvSpPr/>
            <p:nvPr/>
          </p:nvSpPr>
          <p:spPr>
            <a:xfrm>
              <a:off x="10852164" y="4776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6" name="object 14546"/>
            <p:cNvSpPr/>
            <p:nvPr/>
          </p:nvSpPr>
          <p:spPr>
            <a:xfrm>
              <a:off x="10650927" y="4734748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0" y="0"/>
                  </a:moveTo>
                  <a:lnTo>
                    <a:pt x="2041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7" name="object 14547"/>
            <p:cNvSpPr/>
            <p:nvPr/>
          </p:nvSpPr>
          <p:spPr>
            <a:xfrm>
              <a:off x="10855043" y="47333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8" name="object 14548"/>
            <p:cNvSpPr/>
            <p:nvPr/>
          </p:nvSpPr>
          <p:spPr>
            <a:xfrm>
              <a:off x="10855043" y="4750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9" name="object 14549"/>
            <p:cNvSpPr/>
            <p:nvPr/>
          </p:nvSpPr>
          <p:spPr>
            <a:xfrm>
              <a:off x="10855043" y="47678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0" name="object 14550"/>
            <p:cNvSpPr/>
            <p:nvPr/>
          </p:nvSpPr>
          <p:spPr>
            <a:xfrm>
              <a:off x="10855043" y="47735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1" name="object 14551"/>
            <p:cNvSpPr/>
            <p:nvPr/>
          </p:nvSpPr>
          <p:spPr>
            <a:xfrm>
              <a:off x="10837772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2" name="object 14552"/>
            <p:cNvSpPr/>
            <p:nvPr/>
          </p:nvSpPr>
          <p:spPr>
            <a:xfrm>
              <a:off x="10820532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3" name="object 14553"/>
            <p:cNvSpPr/>
            <p:nvPr/>
          </p:nvSpPr>
          <p:spPr>
            <a:xfrm>
              <a:off x="10803286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4" name="object 14554"/>
            <p:cNvSpPr/>
            <p:nvPr/>
          </p:nvSpPr>
          <p:spPr>
            <a:xfrm>
              <a:off x="10786019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5" name="object 14555"/>
            <p:cNvSpPr/>
            <p:nvPr/>
          </p:nvSpPr>
          <p:spPr>
            <a:xfrm>
              <a:off x="10768790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6" name="object 14556"/>
            <p:cNvSpPr/>
            <p:nvPr/>
          </p:nvSpPr>
          <p:spPr>
            <a:xfrm>
              <a:off x="10751533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7" name="object 14557"/>
            <p:cNvSpPr/>
            <p:nvPr/>
          </p:nvSpPr>
          <p:spPr>
            <a:xfrm>
              <a:off x="10734267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8" name="object 14558"/>
            <p:cNvSpPr/>
            <p:nvPr/>
          </p:nvSpPr>
          <p:spPr>
            <a:xfrm>
              <a:off x="10717027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9" name="object 14559"/>
            <p:cNvSpPr/>
            <p:nvPr/>
          </p:nvSpPr>
          <p:spPr>
            <a:xfrm>
              <a:off x="10699776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0" name="object 14560"/>
            <p:cNvSpPr/>
            <p:nvPr/>
          </p:nvSpPr>
          <p:spPr>
            <a:xfrm>
              <a:off x="10682530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1" name="object 14561"/>
            <p:cNvSpPr/>
            <p:nvPr/>
          </p:nvSpPr>
          <p:spPr>
            <a:xfrm>
              <a:off x="10665291" y="47764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2" name="object 14562"/>
            <p:cNvSpPr/>
            <p:nvPr/>
          </p:nvSpPr>
          <p:spPr>
            <a:xfrm>
              <a:off x="10650905" y="4776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3" name="object 14563"/>
            <p:cNvSpPr/>
            <p:nvPr/>
          </p:nvSpPr>
          <p:spPr>
            <a:xfrm>
              <a:off x="10650927" y="47735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4" name="object 14564"/>
            <p:cNvSpPr/>
            <p:nvPr/>
          </p:nvSpPr>
          <p:spPr>
            <a:xfrm>
              <a:off x="10650927" y="47563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5" name="object 14565"/>
            <p:cNvSpPr/>
            <p:nvPr/>
          </p:nvSpPr>
          <p:spPr>
            <a:xfrm>
              <a:off x="10650927" y="4739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6" name="object 14566"/>
            <p:cNvSpPr/>
            <p:nvPr/>
          </p:nvSpPr>
          <p:spPr>
            <a:xfrm>
              <a:off x="10650927" y="47333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7" name="object 14567"/>
            <p:cNvSpPr/>
            <p:nvPr/>
          </p:nvSpPr>
          <p:spPr>
            <a:xfrm>
              <a:off x="10662420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8" name="object 14568"/>
            <p:cNvSpPr/>
            <p:nvPr/>
          </p:nvSpPr>
          <p:spPr>
            <a:xfrm>
              <a:off x="10679682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9" name="object 14569"/>
            <p:cNvSpPr/>
            <p:nvPr/>
          </p:nvSpPr>
          <p:spPr>
            <a:xfrm>
              <a:off x="10696926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0" name="object 14570"/>
            <p:cNvSpPr/>
            <p:nvPr/>
          </p:nvSpPr>
          <p:spPr>
            <a:xfrm>
              <a:off x="10714172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1" name="object 14571"/>
            <p:cNvSpPr/>
            <p:nvPr/>
          </p:nvSpPr>
          <p:spPr>
            <a:xfrm>
              <a:off x="10731433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2" name="object 14572"/>
            <p:cNvSpPr/>
            <p:nvPr/>
          </p:nvSpPr>
          <p:spPr>
            <a:xfrm>
              <a:off x="10748663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3" name="object 14573"/>
            <p:cNvSpPr/>
            <p:nvPr/>
          </p:nvSpPr>
          <p:spPr>
            <a:xfrm>
              <a:off x="10765923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4" name="object 14574"/>
            <p:cNvSpPr/>
            <p:nvPr/>
          </p:nvSpPr>
          <p:spPr>
            <a:xfrm>
              <a:off x="10783169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5" name="object 14575"/>
            <p:cNvSpPr/>
            <p:nvPr/>
          </p:nvSpPr>
          <p:spPr>
            <a:xfrm>
              <a:off x="10800413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6" name="object 14576"/>
            <p:cNvSpPr/>
            <p:nvPr/>
          </p:nvSpPr>
          <p:spPr>
            <a:xfrm>
              <a:off x="10817675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7" name="object 14577"/>
            <p:cNvSpPr/>
            <p:nvPr/>
          </p:nvSpPr>
          <p:spPr>
            <a:xfrm>
              <a:off x="10834920" y="47333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8" name="object 14578"/>
            <p:cNvSpPr/>
            <p:nvPr/>
          </p:nvSpPr>
          <p:spPr>
            <a:xfrm>
              <a:off x="10852164" y="47333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9" name="object 14579"/>
            <p:cNvSpPr/>
            <p:nvPr/>
          </p:nvSpPr>
          <p:spPr>
            <a:xfrm>
              <a:off x="10695488" y="50941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0" name="object 14580"/>
            <p:cNvSpPr/>
            <p:nvPr/>
          </p:nvSpPr>
          <p:spPr>
            <a:xfrm>
              <a:off x="10695488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1" name="object 14581"/>
            <p:cNvSpPr/>
            <p:nvPr/>
          </p:nvSpPr>
          <p:spPr>
            <a:xfrm>
              <a:off x="10695488" y="50711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2" name="object 14582"/>
            <p:cNvSpPr/>
            <p:nvPr/>
          </p:nvSpPr>
          <p:spPr>
            <a:xfrm>
              <a:off x="10695488" y="5062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3" name="object 14583"/>
            <p:cNvSpPr/>
            <p:nvPr/>
          </p:nvSpPr>
          <p:spPr>
            <a:xfrm>
              <a:off x="10695488" y="50625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4" name="object 14584"/>
            <p:cNvSpPr/>
            <p:nvPr/>
          </p:nvSpPr>
          <p:spPr>
            <a:xfrm>
              <a:off x="10705556" y="50625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5" name="object 14585"/>
            <p:cNvSpPr/>
            <p:nvPr/>
          </p:nvSpPr>
          <p:spPr>
            <a:xfrm>
              <a:off x="10708418" y="50625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6" name="object 14586"/>
            <p:cNvSpPr/>
            <p:nvPr/>
          </p:nvSpPr>
          <p:spPr>
            <a:xfrm>
              <a:off x="10708418" y="5072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7" name="object 14587"/>
            <p:cNvSpPr/>
            <p:nvPr/>
          </p:nvSpPr>
          <p:spPr>
            <a:xfrm>
              <a:off x="10708418" y="5084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8" name="object 14588"/>
            <p:cNvSpPr/>
            <p:nvPr/>
          </p:nvSpPr>
          <p:spPr>
            <a:xfrm>
              <a:off x="10708418" y="50955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9" name="object 14589"/>
            <p:cNvSpPr/>
            <p:nvPr/>
          </p:nvSpPr>
          <p:spPr>
            <a:xfrm>
              <a:off x="10704114" y="50984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0" name="object 14590"/>
            <p:cNvSpPr/>
            <p:nvPr/>
          </p:nvSpPr>
          <p:spPr>
            <a:xfrm>
              <a:off x="10695489" y="50984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1" name="object 14591"/>
            <p:cNvSpPr/>
            <p:nvPr/>
          </p:nvSpPr>
          <p:spPr>
            <a:xfrm>
              <a:off x="10691173" y="5072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2" name="object 14592"/>
            <p:cNvSpPr/>
            <p:nvPr/>
          </p:nvSpPr>
          <p:spPr>
            <a:xfrm>
              <a:off x="10691173" y="50610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3" name="object 14593"/>
            <p:cNvSpPr/>
            <p:nvPr/>
          </p:nvSpPr>
          <p:spPr>
            <a:xfrm>
              <a:off x="10691173" y="50581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4" name="object 14594"/>
            <p:cNvSpPr/>
            <p:nvPr/>
          </p:nvSpPr>
          <p:spPr>
            <a:xfrm>
              <a:off x="10696926" y="50581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5" name="object 14595"/>
            <p:cNvSpPr/>
            <p:nvPr/>
          </p:nvSpPr>
          <p:spPr>
            <a:xfrm>
              <a:off x="10708418" y="50581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6" name="object 14596"/>
            <p:cNvSpPr/>
            <p:nvPr/>
          </p:nvSpPr>
          <p:spPr>
            <a:xfrm>
              <a:off x="10712733" y="50581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7" name="object 14597"/>
            <p:cNvSpPr/>
            <p:nvPr/>
          </p:nvSpPr>
          <p:spPr>
            <a:xfrm>
              <a:off x="10712733" y="5065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8" name="object 14598"/>
            <p:cNvSpPr/>
            <p:nvPr/>
          </p:nvSpPr>
          <p:spPr>
            <a:xfrm>
              <a:off x="10712733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9" name="object 14599"/>
            <p:cNvSpPr/>
            <p:nvPr/>
          </p:nvSpPr>
          <p:spPr>
            <a:xfrm>
              <a:off x="10708408" y="50783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0" name="object 14600"/>
            <p:cNvSpPr/>
            <p:nvPr/>
          </p:nvSpPr>
          <p:spPr>
            <a:xfrm>
              <a:off x="10696921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1" name="object 14601"/>
            <p:cNvSpPr/>
            <p:nvPr/>
          </p:nvSpPr>
          <p:spPr>
            <a:xfrm>
              <a:off x="10691149" y="507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2" name="object 14602"/>
            <p:cNvSpPr/>
            <p:nvPr/>
          </p:nvSpPr>
          <p:spPr>
            <a:xfrm>
              <a:off x="10797537" y="50941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3" name="object 14603"/>
            <p:cNvSpPr/>
            <p:nvPr/>
          </p:nvSpPr>
          <p:spPr>
            <a:xfrm>
              <a:off x="10797537" y="5082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4" name="object 14604"/>
            <p:cNvSpPr/>
            <p:nvPr/>
          </p:nvSpPr>
          <p:spPr>
            <a:xfrm>
              <a:off x="10797537" y="50711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5" name="object 14605"/>
            <p:cNvSpPr/>
            <p:nvPr/>
          </p:nvSpPr>
          <p:spPr>
            <a:xfrm>
              <a:off x="10797537" y="5062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6" name="object 14606"/>
            <p:cNvSpPr/>
            <p:nvPr/>
          </p:nvSpPr>
          <p:spPr>
            <a:xfrm>
              <a:off x="10797537" y="506250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7" name="object 14607"/>
            <p:cNvSpPr/>
            <p:nvPr/>
          </p:nvSpPr>
          <p:spPr>
            <a:xfrm>
              <a:off x="10807608" y="50625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8" name="object 14608"/>
            <p:cNvSpPr/>
            <p:nvPr/>
          </p:nvSpPr>
          <p:spPr>
            <a:xfrm>
              <a:off x="10810468" y="50625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9" name="object 14609"/>
            <p:cNvSpPr/>
            <p:nvPr/>
          </p:nvSpPr>
          <p:spPr>
            <a:xfrm>
              <a:off x="10810468" y="5072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0" name="object 14610"/>
            <p:cNvSpPr/>
            <p:nvPr/>
          </p:nvSpPr>
          <p:spPr>
            <a:xfrm>
              <a:off x="10810468" y="5084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1" name="object 14611"/>
            <p:cNvSpPr/>
            <p:nvPr/>
          </p:nvSpPr>
          <p:spPr>
            <a:xfrm>
              <a:off x="10810468" y="50955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2" name="object 14612"/>
            <p:cNvSpPr/>
            <p:nvPr/>
          </p:nvSpPr>
          <p:spPr>
            <a:xfrm>
              <a:off x="10806175" y="50984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3" name="object 14613"/>
            <p:cNvSpPr/>
            <p:nvPr/>
          </p:nvSpPr>
          <p:spPr>
            <a:xfrm>
              <a:off x="10797534" y="50984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4" name="object 14614"/>
            <p:cNvSpPr/>
            <p:nvPr/>
          </p:nvSpPr>
          <p:spPr>
            <a:xfrm>
              <a:off x="10793236" y="5072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5" name="object 14615"/>
            <p:cNvSpPr/>
            <p:nvPr/>
          </p:nvSpPr>
          <p:spPr>
            <a:xfrm>
              <a:off x="10793236" y="50610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6" name="object 14616"/>
            <p:cNvSpPr/>
            <p:nvPr/>
          </p:nvSpPr>
          <p:spPr>
            <a:xfrm>
              <a:off x="10793236" y="50581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7" name="object 14617"/>
            <p:cNvSpPr/>
            <p:nvPr/>
          </p:nvSpPr>
          <p:spPr>
            <a:xfrm>
              <a:off x="10798974" y="50581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8" name="object 14618"/>
            <p:cNvSpPr/>
            <p:nvPr/>
          </p:nvSpPr>
          <p:spPr>
            <a:xfrm>
              <a:off x="10810468" y="50581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9" name="object 14619"/>
            <p:cNvSpPr/>
            <p:nvPr/>
          </p:nvSpPr>
          <p:spPr>
            <a:xfrm>
              <a:off x="10814798" y="50581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0" name="object 14620"/>
            <p:cNvSpPr/>
            <p:nvPr/>
          </p:nvSpPr>
          <p:spPr>
            <a:xfrm>
              <a:off x="10814798" y="50653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1" name="object 14621"/>
            <p:cNvSpPr/>
            <p:nvPr/>
          </p:nvSpPr>
          <p:spPr>
            <a:xfrm>
              <a:off x="10814798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2" name="object 14622"/>
            <p:cNvSpPr/>
            <p:nvPr/>
          </p:nvSpPr>
          <p:spPr>
            <a:xfrm>
              <a:off x="10810474" y="50783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3" name="object 14623"/>
            <p:cNvSpPr/>
            <p:nvPr/>
          </p:nvSpPr>
          <p:spPr>
            <a:xfrm>
              <a:off x="10798970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4" name="object 14624"/>
            <p:cNvSpPr/>
            <p:nvPr/>
          </p:nvSpPr>
          <p:spPr>
            <a:xfrm>
              <a:off x="10793234" y="507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5" name="object 14625"/>
            <p:cNvSpPr/>
            <p:nvPr/>
          </p:nvSpPr>
          <p:spPr>
            <a:xfrm>
              <a:off x="10695488" y="47045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6" name="object 14626"/>
            <p:cNvSpPr/>
            <p:nvPr/>
          </p:nvSpPr>
          <p:spPr>
            <a:xfrm>
              <a:off x="10695488" y="4693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7" name="object 14627"/>
            <p:cNvSpPr/>
            <p:nvPr/>
          </p:nvSpPr>
          <p:spPr>
            <a:xfrm>
              <a:off x="10695488" y="46815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8" name="object 14628"/>
            <p:cNvSpPr/>
            <p:nvPr/>
          </p:nvSpPr>
          <p:spPr>
            <a:xfrm>
              <a:off x="10695488" y="46729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9" name="object 14629"/>
            <p:cNvSpPr/>
            <p:nvPr/>
          </p:nvSpPr>
          <p:spPr>
            <a:xfrm>
              <a:off x="10695488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2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0" name="object 14630"/>
            <p:cNvSpPr/>
            <p:nvPr/>
          </p:nvSpPr>
          <p:spPr>
            <a:xfrm>
              <a:off x="10705556" y="4672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1" name="object 14631"/>
            <p:cNvSpPr/>
            <p:nvPr/>
          </p:nvSpPr>
          <p:spPr>
            <a:xfrm>
              <a:off x="10708418" y="467294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2" name="object 14632"/>
            <p:cNvSpPr/>
            <p:nvPr/>
          </p:nvSpPr>
          <p:spPr>
            <a:xfrm>
              <a:off x="10708418" y="4683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3" name="object 14633"/>
            <p:cNvSpPr/>
            <p:nvPr/>
          </p:nvSpPr>
          <p:spPr>
            <a:xfrm>
              <a:off x="10708418" y="469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4" name="object 14634"/>
            <p:cNvSpPr/>
            <p:nvPr/>
          </p:nvSpPr>
          <p:spPr>
            <a:xfrm>
              <a:off x="10708418" y="47060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5" name="object 14635"/>
            <p:cNvSpPr/>
            <p:nvPr/>
          </p:nvSpPr>
          <p:spPr>
            <a:xfrm>
              <a:off x="10704114" y="470888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6" name="object 14636"/>
            <p:cNvSpPr/>
            <p:nvPr/>
          </p:nvSpPr>
          <p:spPr>
            <a:xfrm>
              <a:off x="10695489" y="47088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7" name="object 14637"/>
            <p:cNvSpPr/>
            <p:nvPr/>
          </p:nvSpPr>
          <p:spPr>
            <a:xfrm>
              <a:off x="10691173" y="4705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8" name="object 14638"/>
            <p:cNvSpPr/>
            <p:nvPr/>
          </p:nvSpPr>
          <p:spPr>
            <a:xfrm>
              <a:off x="10691173" y="46944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9" name="object 14639"/>
            <p:cNvSpPr/>
            <p:nvPr/>
          </p:nvSpPr>
          <p:spPr>
            <a:xfrm>
              <a:off x="10691173" y="46916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0" name="object 14640"/>
            <p:cNvSpPr/>
            <p:nvPr/>
          </p:nvSpPr>
          <p:spPr>
            <a:xfrm>
              <a:off x="10696926" y="46916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1" name="object 14641"/>
            <p:cNvSpPr/>
            <p:nvPr/>
          </p:nvSpPr>
          <p:spPr>
            <a:xfrm>
              <a:off x="10708418" y="46916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2" name="object 14642"/>
            <p:cNvSpPr/>
            <p:nvPr/>
          </p:nvSpPr>
          <p:spPr>
            <a:xfrm>
              <a:off x="10712733" y="4691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3" name="object 14643"/>
            <p:cNvSpPr/>
            <p:nvPr/>
          </p:nvSpPr>
          <p:spPr>
            <a:xfrm>
              <a:off x="10712733" y="46988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4" name="object 14644"/>
            <p:cNvSpPr/>
            <p:nvPr/>
          </p:nvSpPr>
          <p:spPr>
            <a:xfrm>
              <a:off x="10712733" y="4708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5" name="object 14645"/>
            <p:cNvSpPr/>
            <p:nvPr/>
          </p:nvSpPr>
          <p:spPr>
            <a:xfrm>
              <a:off x="10708408" y="47117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6" name="object 14646"/>
            <p:cNvSpPr/>
            <p:nvPr/>
          </p:nvSpPr>
          <p:spPr>
            <a:xfrm>
              <a:off x="10696921" y="471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7" name="object 14647"/>
            <p:cNvSpPr/>
            <p:nvPr/>
          </p:nvSpPr>
          <p:spPr>
            <a:xfrm>
              <a:off x="10691149" y="471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8" name="object 14648"/>
            <p:cNvSpPr/>
            <p:nvPr/>
          </p:nvSpPr>
          <p:spPr>
            <a:xfrm>
              <a:off x="10797537" y="47045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9" name="object 14649"/>
            <p:cNvSpPr/>
            <p:nvPr/>
          </p:nvSpPr>
          <p:spPr>
            <a:xfrm>
              <a:off x="10797537" y="4693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0" name="object 14650"/>
            <p:cNvSpPr/>
            <p:nvPr/>
          </p:nvSpPr>
          <p:spPr>
            <a:xfrm>
              <a:off x="10797537" y="46815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1" name="object 14651"/>
            <p:cNvSpPr/>
            <p:nvPr/>
          </p:nvSpPr>
          <p:spPr>
            <a:xfrm>
              <a:off x="10797537" y="46729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2" name="object 14652"/>
            <p:cNvSpPr/>
            <p:nvPr/>
          </p:nvSpPr>
          <p:spPr>
            <a:xfrm>
              <a:off x="10797537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3" name="object 14653"/>
            <p:cNvSpPr/>
            <p:nvPr/>
          </p:nvSpPr>
          <p:spPr>
            <a:xfrm>
              <a:off x="10807608" y="4672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4" name="object 14654"/>
            <p:cNvSpPr/>
            <p:nvPr/>
          </p:nvSpPr>
          <p:spPr>
            <a:xfrm>
              <a:off x="10810468" y="467294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5" name="object 14655"/>
            <p:cNvSpPr/>
            <p:nvPr/>
          </p:nvSpPr>
          <p:spPr>
            <a:xfrm>
              <a:off x="10810468" y="4683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6" name="object 14656"/>
            <p:cNvSpPr/>
            <p:nvPr/>
          </p:nvSpPr>
          <p:spPr>
            <a:xfrm>
              <a:off x="10810468" y="469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7" name="object 14657"/>
            <p:cNvSpPr/>
            <p:nvPr/>
          </p:nvSpPr>
          <p:spPr>
            <a:xfrm>
              <a:off x="10810468" y="47060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8" name="object 14658"/>
            <p:cNvSpPr/>
            <p:nvPr/>
          </p:nvSpPr>
          <p:spPr>
            <a:xfrm>
              <a:off x="10806175" y="470888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9" name="object 14659"/>
            <p:cNvSpPr/>
            <p:nvPr/>
          </p:nvSpPr>
          <p:spPr>
            <a:xfrm>
              <a:off x="10797534" y="47088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0" name="object 14660"/>
            <p:cNvSpPr/>
            <p:nvPr/>
          </p:nvSpPr>
          <p:spPr>
            <a:xfrm>
              <a:off x="10793236" y="4705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1" name="object 14661"/>
            <p:cNvSpPr/>
            <p:nvPr/>
          </p:nvSpPr>
          <p:spPr>
            <a:xfrm>
              <a:off x="10793236" y="46944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2" name="object 14662"/>
            <p:cNvSpPr/>
            <p:nvPr/>
          </p:nvSpPr>
          <p:spPr>
            <a:xfrm>
              <a:off x="10793236" y="46916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3" name="object 14663"/>
            <p:cNvSpPr/>
            <p:nvPr/>
          </p:nvSpPr>
          <p:spPr>
            <a:xfrm>
              <a:off x="10798974" y="46916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4" name="object 14664"/>
            <p:cNvSpPr/>
            <p:nvPr/>
          </p:nvSpPr>
          <p:spPr>
            <a:xfrm>
              <a:off x="10810468" y="46916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5" name="object 14665"/>
            <p:cNvSpPr/>
            <p:nvPr/>
          </p:nvSpPr>
          <p:spPr>
            <a:xfrm>
              <a:off x="10814798" y="4691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6" name="object 14666"/>
            <p:cNvSpPr/>
            <p:nvPr/>
          </p:nvSpPr>
          <p:spPr>
            <a:xfrm>
              <a:off x="10814798" y="46988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7" name="object 14667"/>
            <p:cNvSpPr/>
            <p:nvPr/>
          </p:nvSpPr>
          <p:spPr>
            <a:xfrm>
              <a:off x="10814798" y="4708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8" name="object 14668"/>
            <p:cNvSpPr/>
            <p:nvPr/>
          </p:nvSpPr>
          <p:spPr>
            <a:xfrm>
              <a:off x="10810474" y="47117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9" name="object 14669"/>
            <p:cNvSpPr/>
            <p:nvPr/>
          </p:nvSpPr>
          <p:spPr>
            <a:xfrm>
              <a:off x="10798970" y="471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0" name="object 14670"/>
            <p:cNvSpPr/>
            <p:nvPr/>
          </p:nvSpPr>
          <p:spPr>
            <a:xfrm>
              <a:off x="10793234" y="471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1" name="object 14671"/>
            <p:cNvSpPr/>
            <p:nvPr/>
          </p:nvSpPr>
          <p:spPr>
            <a:xfrm>
              <a:off x="11014613" y="4773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2" name="object 14672"/>
            <p:cNvSpPr/>
            <p:nvPr/>
          </p:nvSpPr>
          <p:spPr>
            <a:xfrm>
              <a:off x="11014613" y="47620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3" name="object 14673"/>
            <p:cNvSpPr/>
            <p:nvPr/>
          </p:nvSpPr>
          <p:spPr>
            <a:xfrm>
              <a:off x="11014613" y="4750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4" name="object 14674"/>
            <p:cNvSpPr/>
            <p:nvPr/>
          </p:nvSpPr>
          <p:spPr>
            <a:xfrm>
              <a:off x="11014613" y="4739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5" name="object 14675"/>
            <p:cNvSpPr/>
            <p:nvPr/>
          </p:nvSpPr>
          <p:spPr>
            <a:xfrm>
              <a:off x="11014613" y="47275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6" name="object 14676"/>
            <p:cNvSpPr/>
            <p:nvPr/>
          </p:nvSpPr>
          <p:spPr>
            <a:xfrm>
              <a:off x="11014613" y="47160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7" name="object 14677"/>
            <p:cNvSpPr/>
            <p:nvPr/>
          </p:nvSpPr>
          <p:spPr>
            <a:xfrm>
              <a:off x="11014613" y="47045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8" name="object 14678"/>
            <p:cNvSpPr/>
            <p:nvPr/>
          </p:nvSpPr>
          <p:spPr>
            <a:xfrm>
              <a:off x="11014613" y="4693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9" name="object 14679"/>
            <p:cNvSpPr/>
            <p:nvPr/>
          </p:nvSpPr>
          <p:spPr>
            <a:xfrm>
              <a:off x="11014613" y="46916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0" name="object 14680"/>
            <p:cNvSpPr/>
            <p:nvPr/>
          </p:nvSpPr>
          <p:spPr>
            <a:xfrm>
              <a:off x="10865122" y="469162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 h="0">
                  <a:moveTo>
                    <a:pt x="0" y="0"/>
                  </a:moveTo>
                  <a:lnTo>
                    <a:pt x="143736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1" name="object 14681"/>
            <p:cNvSpPr/>
            <p:nvPr/>
          </p:nvSpPr>
          <p:spPr>
            <a:xfrm>
              <a:off x="10857921" y="46916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2" name="object 14682"/>
            <p:cNvSpPr/>
            <p:nvPr/>
          </p:nvSpPr>
          <p:spPr>
            <a:xfrm>
              <a:off x="10857919" y="469162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3" name="object 14683"/>
            <p:cNvSpPr/>
            <p:nvPr/>
          </p:nvSpPr>
          <p:spPr>
            <a:xfrm>
              <a:off x="10857919" y="4701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4" name="object 14684"/>
            <p:cNvSpPr/>
            <p:nvPr/>
          </p:nvSpPr>
          <p:spPr>
            <a:xfrm>
              <a:off x="10857919" y="47132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5" name="object 14685"/>
            <p:cNvSpPr/>
            <p:nvPr/>
          </p:nvSpPr>
          <p:spPr>
            <a:xfrm>
              <a:off x="10857919" y="47247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6" name="object 14686"/>
            <p:cNvSpPr/>
            <p:nvPr/>
          </p:nvSpPr>
          <p:spPr>
            <a:xfrm>
              <a:off x="10857919" y="4736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7" name="object 14687"/>
            <p:cNvSpPr/>
            <p:nvPr/>
          </p:nvSpPr>
          <p:spPr>
            <a:xfrm>
              <a:off x="10857919" y="47476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8" name="object 14688"/>
            <p:cNvSpPr/>
            <p:nvPr/>
          </p:nvSpPr>
          <p:spPr>
            <a:xfrm>
              <a:off x="10857919" y="4759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9" name="object 14689"/>
            <p:cNvSpPr/>
            <p:nvPr/>
          </p:nvSpPr>
          <p:spPr>
            <a:xfrm>
              <a:off x="10857919" y="4770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0" name="object 14690"/>
            <p:cNvSpPr/>
            <p:nvPr/>
          </p:nvSpPr>
          <p:spPr>
            <a:xfrm>
              <a:off x="10857919" y="47821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1" name="object 14691"/>
            <p:cNvSpPr/>
            <p:nvPr/>
          </p:nvSpPr>
          <p:spPr>
            <a:xfrm>
              <a:off x="10857919" y="4793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2" name="object 14692"/>
            <p:cNvSpPr/>
            <p:nvPr/>
          </p:nvSpPr>
          <p:spPr>
            <a:xfrm>
              <a:off x="10857919" y="48052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3" name="object 14693"/>
            <p:cNvSpPr/>
            <p:nvPr/>
          </p:nvSpPr>
          <p:spPr>
            <a:xfrm>
              <a:off x="10857919" y="4816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4" name="object 14694"/>
            <p:cNvSpPr/>
            <p:nvPr/>
          </p:nvSpPr>
          <p:spPr>
            <a:xfrm>
              <a:off x="10857919" y="48281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5" name="object 14695"/>
            <p:cNvSpPr/>
            <p:nvPr/>
          </p:nvSpPr>
          <p:spPr>
            <a:xfrm>
              <a:off x="10857919" y="4839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6" name="object 14696"/>
            <p:cNvSpPr/>
            <p:nvPr/>
          </p:nvSpPr>
          <p:spPr>
            <a:xfrm>
              <a:off x="10857919" y="48511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7" name="object 14697"/>
            <p:cNvSpPr/>
            <p:nvPr/>
          </p:nvSpPr>
          <p:spPr>
            <a:xfrm>
              <a:off x="10857919" y="4862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8" name="object 14698"/>
            <p:cNvSpPr/>
            <p:nvPr/>
          </p:nvSpPr>
          <p:spPr>
            <a:xfrm>
              <a:off x="10857919" y="4874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9" name="object 14699"/>
            <p:cNvSpPr/>
            <p:nvPr/>
          </p:nvSpPr>
          <p:spPr>
            <a:xfrm>
              <a:off x="10857919" y="4885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0" name="object 14700"/>
            <p:cNvSpPr/>
            <p:nvPr/>
          </p:nvSpPr>
          <p:spPr>
            <a:xfrm>
              <a:off x="10857919" y="4897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1" name="object 14701"/>
            <p:cNvSpPr/>
            <p:nvPr/>
          </p:nvSpPr>
          <p:spPr>
            <a:xfrm>
              <a:off x="10857919" y="4908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2" name="object 14702"/>
            <p:cNvSpPr/>
            <p:nvPr/>
          </p:nvSpPr>
          <p:spPr>
            <a:xfrm>
              <a:off x="10857919" y="4920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3" name="object 14703"/>
            <p:cNvSpPr/>
            <p:nvPr/>
          </p:nvSpPr>
          <p:spPr>
            <a:xfrm>
              <a:off x="10857919" y="49316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4" name="object 14704"/>
            <p:cNvSpPr/>
            <p:nvPr/>
          </p:nvSpPr>
          <p:spPr>
            <a:xfrm>
              <a:off x="10857919" y="49431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5" name="object 14705"/>
            <p:cNvSpPr/>
            <p:nvPr/>
          </p:nvSpPr>
          <p:spPr>
            <a:xfrm>
              <a:off x="10857919" y="49546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6" name="object 14706"/>
            <p:cNvSpPr/>
            <p:nvPr/>
          </p:nvSpPr>
          <p:spPr>
            <a:xfrm>
              <a:off x="10857919" y="4966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7" name="object 14707"/>
            <p:cNvSpPr/>
            <p:nvPr/>
          </p:nvSpPr>
          <p:spPr>
            <a:xfrm>
              <a:off x="10857919" y="4977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8" name="object 14708"/>
            <p:cNvSpPr/>
            <p:nvPr/>
          </p:nvSpPr>
          <p:spPr>
            <a:xfrm>
              <a:off x="10857919" y="49892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9" name="object 14709"/>
            <p:cNvSpPr/>
            <p:nvPr/>
          </p:nvSpPr>
          <p:spPr>
            <a:xfrm>
              <a:off x="10857919" y="50006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0" name="object 14710"/>
            <p:cNvSpPr/>
            <p:nvPr/>
          </p:nvSpPr>
          <p:spPr>
            <a:xfrm>
              <a:off x="10857919" y="5012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1" name="object 14711"/>
            <p:cNvSpPr/>
            <p:nvPr/>
          </p:nvSpPr>
          <p:spPr>
            <a:xfrm>
              <a:off x="10857919" y="50236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2" name="object 14712"/>
            <p:cNvSpPr/>
            <p:nvPr/>
          </p:nvSpPr>
          <p:spPr>
            <a:xfrm>
              <a:off x="10857919" y="50352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3" name="object 14713"/>
            <p:cNvSpPr/>
            <p:nvPr/>
          </p:nvSpPr>
          <p:spPr>
            <a:xfrm>
              <a:off x="10857919" y="5046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4" name="object 14714"/>
            <p:cNvSpPr/>
            <p:nvPr/>
          </p:nvSpPr>
          <p:spPr>
            <a:xfrm>
              <a:off x="10857919" y="50581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5" name="object 14715"/>
            <p:cNvSpPr/>
            <p:nvPr/>
          </p:nvSpPr>
          <p:spPr>
            <a:xfrm>
              <a:off x="10857919" y="50697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6" name="object 14716"/>
            <p:cNvSpPr/>
            <p:nvPr/>
          </p:nvSpPr>
          <p:spPr>
            <a:xfrm>
              <a:off x="10857919" y="50754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7" name="object 14717"/>
            <p:cNvSpPr/>
            <p:nvPr/>
          </p:nvSpPr>
          <p:spPr>
            <a:xfrm>
              <a:off x="10857919" y="507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8" name="object 14718"/>
            <p:cNvSpPr/>
            <p:nvPr/>
          </p:nvSpPr>
          <p:spPr>
            <a:xfrm>
              <a:off x="10866549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9" name="object 14719"/>
            <p:cNvSpPr/>
            <p:nvPr/>
          </p:nvSpPr>
          <p:spPr>
            <a:xfrm>
              <a:off x="10878041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0" name="object 14720"/>
            <p:cNvSpPr/>
            <p:nvPr/>
          </p:nvSpPr>
          <p:spPr>
            <a:xfrm>
              <a:off x="10889549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1" name="object 14721"/>
            <p:cNvSpPr/>
            <p:nvPr/>
          </p:nvSpPr>
          <p:spPr>
            <a:xfrm>
              <a:off x="10901040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2" name="object 14722"/>
            <p:cNvSpPr/>
            <p:nvPr/>
          </p:nvSpPr>
          <p:spPr>
            <a:xfrm>
              <a:off x="10912549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3" name="object 14723"/>
            <p:cNvSpPr/>
            <p:nvPr/>
          </p:nvSpPr>
          <p:spPr>
            <a:xfrm>
              <a:off x="10924040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4" name="object 14724"/>
            <p:cNvSpPr/>
            <p:nvPr/>
          </p:nvSpPr>
          <p:spPr>
            <a:xfrm>
              <a:off x="10935531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5" name="object 14725"/>
            <p:cNvSpPr/>
            <p:nvPr/>
          </p:nvSpPr>
          <p:spPr>
            <a:xfrm>
              <a:off x="10947039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6" name="object 14726"/>
            <p:cNvSpPr/>
            <p:nvPr/>
          </p:nvSpPr>
          <p:spPr>
            <a:xfrm>
              <a:off x="10958546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7" name="object 14727"/>
            <p:cNvSpPr/>
            <p:nvPr/>
          </p:nvSpPr>
          <p:spPr>
            <a:xfrm>
              <a:off x="10970039" y="507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8" name="object 14728"/>
            <p:cNvSpPr/>
            <p:nvPr/>
          </p:nvSpPr>
          <p:spPr>
            <a:xfrm>
              <a:off x="10972915" y="50754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9" name="object 14729"/>
            <p:cNvSpPr/>
            <p:nvPr/>
          </p:nvSpPr>
          <p:spPr>
            <a:xfrm>
              <a:off x="10972915" y="4759192"/>
              <a:ext cx="0" cy="310515"/>
            </a:xfrm>
            <a:custGeom>
              <a:avLst/>
              <a:gdLst/>
              <a:ahLst/>
              <a:cxnLst/>
              <a:rect l="l" t="t" r="r" b="b"/>
              <a:pathLst>
                <a:path w="0" h="310514">
                  <a:moveTo>
                    <a:pt x="0" y="0"/>
                  </a:moveTo>
                  <a:lnTo>
                    <a:pt x="0" y="310512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0" name="object 14730"/>
            <p:cNvSpPr/>
            <p:nvPr/>
          </p:nvSpPr>
          <p:spPr>
            <a:xfrm>
              <a:off x="11007420" y="47706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1" name="object 14731"/>
            <p:cNvSpPr/>
            <p:nvPr/>
          </p:nvSpPr>
          <p:spPr>
            <a:xfrm>
              <a:off x="11007420" y="4759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2" name="object 14732"/>
            <p:cNvSpPr/>
            <p:nvPr/>
          </p:nvSpPr>
          <p:spPr>
            <a:xfrm>
              <a:off x="11007420" y="47476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3" name="object 14733"/>
            <p:cNvSpPr/>
            <p:nvPr/>
          </p:nvSpPr>
          <p:spPr>
            <a:xfrm>
              <a:off x="11007420" y="4736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4" name="object 14734"/>
            <p:cNvSpPr/>
            <p:nvPr/>
          </p:nvSpPr>
          <p:spPr>
            <a:xfrm>
              <a:off x="11007420" y="4724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5" name="object 14735"/>
            <p:cNvSpPr/>
            <p:nvPr/>
          </p:nvSpPr>
          <p:spPr>
            <a:xfrm>
              <a:off x="11007420" y="4713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6" name="object 14736"/>
            <p:cNvSpPr/>
            <p:nvPr/>
          </p:nvSpPr>
          <p:spPr>
            <a:xfrm>
              <a:off x="11007420" y="4701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7" name="object 14737"/>
            <p:cNvSpPr/>
            <p:nvPr/>
          </p:nvSpPr>
          <p:spPr>
            <a:xfrm>
              <a:off x="11007420" y="46916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8" name="object 14738"/>
            <p:cNvSpPr/>
            <p:nvPr/>
          </p:nvSpPr>
          <p:spPr>
            <a:xfrm>
              <a:off x="10865122" y="4691628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 h="0">
                  <a:moveTo>
                    <a:pt x="0" y="0"/>
                  </a:moveTo>
                  <a:lnTo>
                    <a:pt x="142298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9" name="object 14739"/>
            <p:cNvSpPr/>
            <p:nvPr/>
          </p:nvSpPr>
          <p:spPr>
            <a:xfrm>
              <a:off x="10865126" y="4697380"/>
              <a:ext cx="0" cy="381000"/>
            </a:xfrm>
            <a:custGeom>
              <a:avLst/>
              <a:gdLst/>
              <a:ahLst/>
              <a:cxnLst/>
              <a:rect l="l" t="t" r="r" b="b"/>
              <a:pathLst>
                <a:path w="0" h="381000">
                  <a:moveTo>
                    <a:pt x="0" y="0"/>
                  </a:moveTo>
                  <a:lnTo>
                    <a:pt x="0" y="380933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0" name="object 14740"/>
            <p:cNvSpPr/>
            <p:nvPr/>
          </p:nvSpPr>
          <p:spPr>
            <a:xfrm>
              <a:off x="10865126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1" name="object 14741"/>
            <p:cNvSpPr/>
            <p:nvPr/>
          </p:nvSpPr>
          <p:spPr>
            <a:xfrm>
              <a:off x="10876603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2" name="object 14742"/>
            <p:cNvSpPr/>
            <p:nvPr/>
          </p:nvSpPr>
          <p:spPr>
            <a:xfrm>
              <a:off x="10888094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3" name="object 14743"/>
            <p:cNvSpPr/>
            <p:nvPr/>
          </p:nvSpPr>
          <p:spPr>
            <a:xfrm>
              <a:off x="10899603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4" name="object 14744"/>
            <p:cNvSpPr/>
            <p:nvPr/>
          </p:nvSpPr>
          <p:spPr>
            <a:xfrm>
              <a:off x="10911109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5" name="object 14745"/>
            <p:cNvSpPr/>
            <p:nvPr/>
          </p:nvSpPr>
          <p:spPr>
            <a:xfrm>
              <a:off x="10922600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6" name="object 14746"/>
            <p:cNvSpPr/>
            <p:nvPr/>
          </p:nvSpPr>
          <p:spPr>
            <a:xfrm>
              <a:off x="10934110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7" name="object 14747"/>
            <p:cNvSpPr/>
            <p:nvPr/>
          </p:nvSpPr>
          <p:spPr>
            <a:xfrm>
              <a:off x="10945600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8" name="object 14748"/>
            <p:cNvSpPr/>
            <p:nvPr/>
          </p:nvSpPr>
          <p:spPr>
            <a:xfrm>
              <a:off x="10957108" y="50783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9" name="object 14749"/>
            <p:cNvSpPr/>
            <p:nvPr/>
          </p:nvSpPr>
          <p:spPr>
            <a:xfrm>
              <a:off x="10968616" y="50783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0" name="object 14750"/>
            <p:cNvSpPr/>
            <p:nvPr/>
          </p:nvSpPr>
          <p:spPr>
            <a:xfrm>
              <a:off x="10972915" y="4775011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w="0" h="303529">
                  <a:moveTo>
                    <a:pt x="0" y="0"/>
                  </a:moveTo>
                  <a:lnTo>
                    <a:pt x="0" y="303316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1" name="object 14751"/>
            <p:cNvSpPr/>
            <p:nvPr/>
          </p:nvSpPr>
          <p:spPr>
            <a:xfrm>
              <a:off x="10855055" y="4688763"/>
              <a:ext cx="162560" cy="394335"/>
            </a:xfrm>
            <a:custGeom>
              <a:avLst/>
              <a:gdLst/>
              <a:ahLst/>
              <a:cxnLst/>
              <a:rect l="l" t="t" r="r" b="b"/>
              <a:pathLst>
                <a:path w="162559" h="394335">
                  <a:moveTo>
                    <a:pt x="162434" y="92007"/>
                  </a:moveTo>
                  <a:lnTo>
                    <a:pt x="162434" y="0"/>
                  </a:lnTo>
                  <a:lnTo>
                    <a:pt x="0" y="0"/>
                  </a:lnTo>
                  <a:lnTo>
                    <a:pt x="0" y="393851"/>
                  </a:lnTo>
                  <a:lnTo>
                    <a:pt x="117849" y="393851"/>
                  </a:lnTo>
                  <a:lnTo>
                    <a:pt x="117849" y="704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2" name="object 14752"/>
            <p:cNvSpPr/>
            <p:nvPr/>
          </p:nvSpPr>
          <p:spPr>
            <a:xfrm>
              <a:off x="10869408" y="4701692"/>
              <a:ext cx="135255" cy="367030"/>
            </a:xfrm>
            <a:custGeom>
              <a:avLst/>
              <a:gdLst/>
              <a:ahLst/>
              <a:cxnLst/>
              <a:rect l="l" t="t" r="r" b="b"/>
              <a:pathLst>
                <a:path w="135254" h="367029">
                  <a:moveTo>
                    <a:pt x="135137" y="73317"/>
                  </a:moveTo>
                  <a:lnTo>
                    <a:pt x="135137" y="0"/>
                  </a:lnTo>
                  <a:lnTo>
                    <a:pt x="0" y="0"/>
                  </a:lnTo>
                  <a:lnTo>
                    <a:pt x="0" y="366564"/>
                  </a:lnTo>
                  <a:lnTo>
                    <a:pt x="103504" y="366564"/>
                  </a:lnTo>
                  <a:lnTo>
                    <a:pt x="103504" y="575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3" name="object 14753"/>
            <p:cNvSpPr/>
            <p:nvPr/>
          </p:nvSpPr>
          <p:spPr>
            <a:xfrm>
              <a:off x="11007420" y="47706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4" name="object 14754"/>
            <p:cNvSpPr/>
            <p:nvPr/>
          </p:nvSpPr>
          <p:spPr>
            <a:xfrm>
              <a:off x="11007420" y="4759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5" name="object 14755"/>
            <p:cNvSpPr/>
            <p:nvPr/>
          </p:nvSpPr>
          <p:spPr>
            <a:xfrm>
              <a:off x="11007420" y="47476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6" name="object 14756"/>
            <p:cNvSpPr/>
            <p:nvPr/>
          </p:nvSpPr>
          <p:spPr>
            <a:xfrm>
              <a:off x="11007420" y="4736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7" name="object 14757"/>
            <p:cNvSpPr/>
            <p:nvPr/>
          </p:nvSpPr>
          <p:spPr>
            <a:xfrm>
              <a:off x="11007420" y="4724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8" name="object 14758"/>
            <p:cNvSpPr/>
            <p:nvPr/>
          </p:nvSpPr>
          <p:spPr>
            <a:xfrm>
              <a:off x="11007420" y="4713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9" name="object 14759"/>
            <p:cNvSpPr/>
            <p:nvPr/>
          </p:nvSpPr>
          <p:spPr>
            <a:xfrm>
              <a:off x="11007420" y="4701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0" name="object 14760"/>
            <p:cNvSpPr/>
            <p:nvPr/>
          </p:nvSpPr>
          <p:spPr>
            <a:xfrm>
              <a:off x="11007420" y="4698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1" name="object 14761"/>
            <p:cNvSpPr/>
            <p:nvPr/>
          </p:nvSpPr>
          <p:spPr>
            <a:xfrm>
              <a:off x="10864571" y="4701429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 h="0">
                  <a:moveTo>
                    <a:pt x="0" y="0"/>
                  </a:moveTo>
                  <a:lnTo>
                    <a:pt x="14284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2" name="object 14762"/>
            <p:cNvSpPr/>
            <p:nvPr/>
          </p:nvSpPr>
          <p:spPr>
            <a:xfrm>
              <a:off x="10865126" y="4710312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w="0" h="362585">
                  <a:moveTo>
                    <a:pt x="0" y="0"/>
                  </a:moveTo>
                  <a:lnTo>
                    <a:pt x="0" y="36226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3" name="object 14763"/>
            <p:cNvSpPr/>
            <p:nvPr/>
          </p:nvSpPr>
          <p:spPr>
            <a:xfrm>
              <a:off x="10865126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4" name="object 14764"/>
            <p:cNvSpPr/>
            <p:nvPr/>
          </p:nvSpPr>
          <p:spPr>
            <a:xfrm>
              <a:off x="10876603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5" name="object 14765"/>
            <p:cNvSpPr/>
            <p:nvPr/>
          </p:nvSpPr>
          <p:spPr>
            <a:xfrm>
              <a:off x="10888094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6" name="object 14766"/>
            <p:cNvSpPr/>
            <p:nvPr/>
          </p:nvSpPr>
          <p:spPr>
            <a:xfrm>
              <a:off x="10899603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7" name="object 14767"/>
            <p:cNvSpPr/>
            <p:nvPr/>
          </p:nvSpPr>
          <p:spPr>
            <a:xfrm>
              <a:off x="10911109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8" name="object 14768"/>
            <p:cNvSpPr/>
            <p:nvPr/>
          </p:nvSpPr>
          <p:spPr>
            <a:xfrm>
              <a:off x="10922600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9" name="object 14769"/>
            <p:cNvSpPr/>
            <p:nvPr/>
          </p:nvSpPr>
          <p:spPr>
            <a:xfrm>
              <a:off x="10934110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0" name="object 14770"/>
            <p:cNvSpPr/>
            <p:nvPr/>
          </p:nvSpPr>
          <p:spPr>
            <a:xfrm>
              <a:off x="10945600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1" name="object 14771"/>
            <p:cNvSpPr/>
            <p:nvPr/>
          </p:nvSpPr>
          <p:spPr>
            <a:xfrm>
              <a:off x="10957108" y="507257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2" name="object 14772"/>
            <p:cNvSpPr/>
            <p:nvPr/>
          </p:nvSpPr>
          <p:spPr>
            <a:xfrm>
              <a:off x="10968616" y="50725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3" name="object 14773"/>
            <p:cNvSpPr/>
            <p:nvPr/>
          </p:nvSpPr>
          <p:spPr>
            <a:xfrm>
              <a:off x="10972915" y="4759198"/>
              <a:ext cx="0" cy="313690"/>
            </a:xfrm>
            <a:custGeom>
              <a:avLst/>
              <a:gdLst/>
              <a:ahLst/>
              <a:cxnLst/>
              <a:rect l="l" t="t" r="r" b="b"/>
              <a:pathLst>
                <a:path w="0" h="313689">
                  <a:moveTo>
                    <a:pt x="0" y="0"/>
                  </a:moveTo>
                  <a:lnTo>
                    <a:pt x="0" y="313375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4" name="object 14774"/>
            <p:cNvSpPr/>
            <p:nvPr/>
          </p:nvSpPr>
          <p:spPr>
            <a:xfrm>
              <a:off x="10855023" y="4711760"/>
              <a:ext cx="14604" cy="347980"/>
            </a:xfrm>
            <a:custGeom>
              <a:avLst/>
              <a:gdLst/>
              <a:ahLst/>
              <a:cxnLst/>
              <a:rect l="l" t="t" r="r" b="b"/>
              <a:pathLst>
                <a:path w="14604" h="347979">
                  <a:moveTo>
                    <a:pt x="14386" y="347884"/>
                  </a:moveTo>
                  <a:lnTo>
                    <a:pt x="0" y="347884"/>
                  </a:lnTo>
                  <a:lnTo>
                    <a:pt x="0" y="0"/>
                  </a:lnTo>
                  <a:lnTo>
                    <a:pt x="143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5" name="object 14775"/>
            <p:cNvSpPr/>
            <p:nvPr/>
          </p:nvSpPr>
          <p:spPr>
            <a:xfrm>
              <a:off x="11004545" y="4711427"/>
              <a:ext cx="13970" cy="69850"/>
            </a:xfrm>
            <a:custGeom>
              <a:avLst/>
              <a:gdLst/>
              <a:ahLst/>
              <a:cxnLst/>
              <a:rect l="l" t="t" r="r" b="b"/>
              <a:pathLst>
                <a:path w="13970" h="69850">
                  <a:moveTo>
                    <a:pt x="0" y="63286"/>
                  </a:moveTo>
                  <a:lnTo>
                    <a:pt x="13601" y="69620"/>
                  </a:lnTo>
                  <a:lnTo>
                    <a:pt x="1360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6" name="object 14776"/>
            <p:cNvSpPr/>
            <p:nvPr/>
          </p:nvSpPr>
          <p:spPr>
            <a:xfrm>
              <a:off x="10878073" y="5068814"/>
              <a:ext cx="94615" cy="13970"/>
            </a:xfrm>
            <a:custGeom>
              <a:avLst/>
              <a:gdLst/>
              <a:ahLst/>
              <a:cxnLst/>
              <a:rect l="l" t="t" r="r" b="b"/>
              <a:pathLst>
                <a:path w="94615" h="13970">
                  <a:moveTo>
                    <a:pt x="0" y="13580"/>
                  </a:moveTo>
                  <a:lnTo>
                    <a:pt x="94217" y="13580"/>
                  </a:lnTo>
                  <a:lnTo>
                    <a:pt x="94217" y="0"/>
                  </a:lnTo>
                </a:path>
                <a:path w="94615" h="13970">
                  <a:moveTo>
                    <a:pt x="0" y="0"/>
                  </a:moveTo>
                  <a:lnTo>
                    <a:pt x="0" y="13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7" name="object 14777"/>
            <p:cNvSpPr/>
            <p:nvPr/>
          </p:nvSpPr>
          <p:spPr>
            <a:xfrm>
              <a:off x="10985845" y="478077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8" name="object 14778"/>
            <p:cNvSpPr/>
            <p:nvPr/>
          </p:nvSpPr>
          <p:spPr>
            <a:xfrm>
              <a:off x="10985845" y="482532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9" name="object 14779"/>
            <p:cNvSpPr/>
            <p:nvPr/>
          </p:nvSpPr>
          <p:spPr>
            <a:xfrm>
              <a:off x="10985845" y="487706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0" name="object 14780"/>
            <p:cNvSpPr/>
            <p:nvPr/>
          </p:nvSpPr>
          <p:spPr>
            <a:xfrm>
              <a:off x="10985845" y="492882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1" name="object 14781"/>
            <p:cNvSpPr/>
            <p:nvPr/>
          </p:nvSpPr>
          <p:spPr>
            <a:xfrm>
              <a:off x="10985845" y="498057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2" name="object 14782"/>
            <p:cNvSpPr/>
            <p:nvPr/>
          </p:nvSpPr>
          <p:spPr>
            <a:xfrm>
              <a:off x="10985845" y="50323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3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3" name="object 14783"/>
            <p:cNvSpPr/>
            <p:nvPr/>
          </p:nvSpPr>
          <p:spPr>
            <a:xfrm>
              <a:off x="10985845" y="505964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4" name="object 14784"/>
            <p:cNvSpPr/>
            <p:nvPr/>
          </p:nvSpPr>
          <p:spPr>
            <a:xfrm>
              <a:off x="11018929" y="50596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5" name="object 14785"/>
            <p:cNvSpPr/>
            <p:nvPr/>
          </p:nvSpPr>
          <p:spPr>
            <a:xfrm>
              <a:off x="11070663" y="50596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6" name="object 14786"/>
            <p:cNvSpPr/>
            <p:nvPr/>
          </p:nvSpPr>
          <p:spPr>
            <a:xfrm>
              <a:off x="11122416" y="505964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7" name="object 14787"/>
            <p:cNvSpPr/>
            <p:nvPr/>
          </p:nvSpPr>
          <p:spPr>
            <a:xfrm>
              <a:off x="11174184" y="5059644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8" name="object 14788"/>
            <p:cNvSpPr/>
            <p:nvPr/>
          </p:nvSpPr>
          <p:spPr>
            <a:xfrm>
              <a:off x="11189990" y="504813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9" name="object 14789"/>
            <p:cNvSpPr/>
            <p:nvPr/>
          </p:nvSpPr>
          <p:spPr>
            <a:xfrm>
              <a:off x="11189990" y="49963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0" name="object 14790"/>
            <p:cNvSpPr/>
            <p:nvPr/>
          </p:nvSpPr>
          <p:spPr>
            <a:xfrm>
              <a:off x="11189990" y="494463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1" name="object 14791"/>
            <p:cNvSpPr/>
            <p:nvPr/>
          </p:nvSpPr>
          <p:spPr>
            <a:xfrm>
              <a:off x="11189990" y="489287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2" name="object 14792"/>
            <p:cNvSpPr/>
            <p:nvPr/>
          </p:nvSpPr>
          <p:spPr>
            <a:xfrm>
              <a:off x="11189990" y="486269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3" name="object 14793"/>
            <p:cNvSpPr/>
            <p:nvPr/>
          </p:nvSpPr>
          <p:spPr>
            <a:xfrm>
              <a:off x="11070663" y="5020832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17245" y="17235"/>
                  </a:moveTo>
                  <a:lnTo>
                    <a:pt x="0" y="0"/>
                  </a:lnTo>
                </a:path>
                <a:path w="34925" h="17779">
                  <a:moveTo>
                    <a:pt x="17245" y="17235"/>
                  </a:moveTo>
                  <a:lnTo>
                    <a:pt x="34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4" name="object 14794"/>
            <p:cNvSpPr/>
            <p:nvPr/>
          </p:nvSpPr>
          <p:spPr>
            <a:xfrm>
              <a:off x="11070663" y="502083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5" name="object 14795"/>
            <p:cNvSpPr/>
            <p:nvPr/>
          </p:nvSpPr>
          <p:spPr>
            <a:xfrm>
              <a:off x="11087909" y="4822440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w="0" h="215900">
                  <a:moveTo>
                    <a:pt x="0" y="215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6" name="object 14796"/>
            <p:cNvSpPr/>
            <p:nvPr/>
          </p:nvSpPr>
          <p:spPr>
            <a:xfrm>
              <a:off x="10985845" y="478077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7" name="object 14797"/>
            <p:cNvSpPr/>
            <p:nvPr/>
          </p:nvSpPr>
          <p:spPr>
            <a:xfrm>
              <a:off x="10985845" y="4808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8" name="object 14798"/>
            <p:cNvSpPr/>
            <p:nvPr/>
          </p:nvSpPr>
          <p:spPr>
            <a:xfrm>
              <a:off x="10985845" y="485981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9" name="object 14799"/>
            <p:cNvSpPr/>
            <p:nvPr/>
          </p:nvSpPr>
          <p:spPr>
            <a:xfrm>
              <a:off x="10985845" y="49115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0" name="object 14800"/>
            <p:cNvSpPr/>
            <p:nvPr/>
          </p:nvSpPr>
          <p:spPr>
            <a:xfrm>
              <a:off x="10985845" y="496331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1" name="object 14801"/>
            <p:cNvSpPr/>
            <p:nvPr/>
          </p:nvSpPr>
          <p:spPr>
            <a:xfrm>
              <a:off x="10985845" y="501506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2" name="object 14802"/>
            <p:cNvSpPr/>
            <p:nvPr/>
          </p:nvSpPr>
          <p:spPr>
            <a:xfrm>
              <a:off x="10985845" y="506681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3" name="object 14803"/>
            <p:cNvSpPr/>
            <p:nvPr/>
          </p:nvSpPr>
          <p:spPr>
            <a:xfrm>
              <a:off x="10985845" y="50783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4" name="object 14804"/>
            <p:cNvSpPr/>
            <p:nvPr/>
          </p:nvSpPr>
          <p:spPr>
            <a:xfrm>
              <a:off x="11018929" y="50783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5" name="object 14805"/>
            <p:cNvSpPr/>
            <p:nvPr/>
          </p:nvSpPr>
          <p:spPr>
            <a:xfrm>
              <a:off x="11070663" y="50783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6" name="object 14806"/>
            <p:cNvSpPr/>
            <p:nvPr/>
          </p:nvSpPr>
          <p:spPr>
            <a:xfrm>
              <a:off x="11122416" y="50783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7" name="object 14807"/>
            <p:cNvSpPr/>
            <p:nvPr/>
          </p:nvSpPr>
          <p:spPr>
            <a:xfrm>
              <a:off x="11174184" y="50783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8" name="object 14808"/>
            <p:cNvSpPr/>
            <p:nvPr/>
          </p:nvSpPr>
          <p:spPr>
            <a:xfrm>
              <a:off x="11189990" y="505675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9" name="object 14809"/>
            <p:cNvSpPr/>
            <p:nvPr/>
          </p:nvSpPr>
          <p:spPr>
            <a:xfrm>
              <a:off x="11189990" y="500501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0" name="object 14810"/>
            <p:cNvSpPr/>
            <p:nvPr/>
          </p:nvSpPr>
          <p:spPr>
            <a:xfrm>
              <a:off x="11189990" y="495327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1" name="object 14811"/>
            <p:cNvSpPr/>
            <p:nvPr/>
          </p:nvSpPr>
          <p:spPr>
            <a:xfrm>
              <a:off x="11189990" y="490150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2" name="object 14812"/>
            <p:cNvSpPr/>
            <p:nvPr/>
          </p:nvSpPr>
          <p:spPr>
            <a:xfrm>
              <a:off x="11189990" y="486269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3" name="object 14813"/>
            <p:cNvSpPr/>
            <p:nvPr/>
          </p:nvSpPr>
          <p:spPr>
            <a:xfrm>
              <a:off x="11184210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4" name="object 14814"/>
            <p:cNvSpPr/>
            <p:nvPr/>
          </p:nvSpPr>
          <p:spPr>
            <a:xfrm>
              <a:off x="11166971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5" name="object 14815"/>
            <p:cNvSpPr/>
            <p:nvPr/>
          </p:nvSpPr>
          <p:spPr>
            <a:xfrm>
              <a:off x="11149725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6" name="object 14816"/>
            <p:cNvSpPr/>
            <p:nvPr/>
          </p:nvSpPr>
          <p:spPr>
            <a:xfrm>
              <a:off x="11132460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7" name="object 14817"/>
            <p:cNvSpPr/>
            <p:nvPr/>
          </p:nvSpPr>
          <p:spPr>
            <a:xfrm>
              <a:off x="11115218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8" name="object 14818"/>
            <p:cNvSpPr/>
            <p:nvPr/>
          </p:nvSpPr>
          <p:spPr>
            <a:xfrm>
              <a:off x="11097973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9" name="object 14819"/>
            <p:cNvSpPr/>
            <p:nvPr/>
          </p:nvSpPr>
          <p:spPr>
            <a:xfrm>
              <a:off x="11080706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0" name="object 14820"/>
            <p:cNvSpPr/>
            <p:nvPr/>
          </p:nvSpPr>
          <p:spPr>
            <a:xfrm>
              <a:off x="11063467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1" name="object 14821"/>
            <p:cNvSpPr/>
            <p:nvPr/>
          </p:nvSpPr>
          <p:spPr>
            <a:xfrm>
              <a:off x="11046207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2" name="object 14822"/>
            <p:cNvSpPr/>
            <p:nvPr/>
          </p:nvSpPr>
          <p:spPr>
            <a:xfrm>
              <a:off x="11028970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3" name="object 14823"/>
            <p:cNvSpPr/>
            <p:nvPr/>
          </p:nvSpPr>
          <p:spPr>
            <a:xfrm>
              <a:off x="11011731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4" name="object 14824"/>
            <p:cNvSpPr/>
            <p:nvPr/>
          </p:nvSpPr>
          <p:spPr>
            <a:xfrm>
              <a:off x="10994465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5" name="object 14825"/>
            <p:cNvSpPr/>
            <p:nvPr/>
          </p:nvSpPr>
          <p:spPr>
            <a:xfrm>
              <a:off x="10985857" y="48626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6" name="object 14826"/>
            <p:cNvSpPr/>
            <p:nvPr/>
          </p:nvSpPr>
          <p:spPr>
            <a:xfrm>
              <a:off x="10985845" y="48195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7" name="object 14827"/>
            <p:cNvSpPr/>
            <p:nvPr/>
          </p:nvSpPr>
          <p:spPr>
            <a:xfrm>
              <a:off x="11003122" y="48195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8" name="object 14828"/>
            <p:cNvSpPr/>
            <p:nvPr/>
          </p:nvSpPr>
          <p:spPr>
            <a:xfrm>
              <a:off x="11020351" y="48195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9" name="object 14829"/>
            <p:cNvSpPr/>
            <p:nvPr/>
          </p:nvSpPr>
          <p:spPr>
            <a:xfrm>
              <a:off x="11037612" y="48195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0" name="object 14830"/>
            <p:cNvSpPr/>
            <p:nvPr/>
          </p:nvSpPr>
          <p:spPr>
            <a:xfrm>
              <a:off x="11054858" y="48195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1" name="object 14831"/>
            <p:cNvSpPr/>
            <p:nvPr/>
          </p:nvSpPr>
          <p:spPr>
            <a:xfrm>
              <a:off x="11072120" y="48195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2" name="object 14832"/>
            <p:cNvSpPr/>
            <p:nvPr/>
          </p:nvSpPr>
          <p:spPr>
            <a:xfrm>
              <a:off x="11077872" y="48195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3" name="object 14833"/>
            <p:cNvSpPr/>
            <p:nvPr/>
          </p:nvSpPr>
          <p:spPr>
            <a:xfrm>
              <a:off x="10985845" y="4901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4" name="object 14834"/>
            <p:cNvSpPr/>
            <p:nvPr/>
          </p:nvSpPr>
          <p:spPr>
            <a:xfrm>
              <a:off x="10985845" y="48842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5" name="object 14835"/>
            <p:cNvSpPr/>
            <p:nvPr/>
          </p:nvSpPr>
          <p:spPr>
            <a:xfrm>
              <a:off x="10985845" y="4867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6" name="object 14836"/>
            <p:cNvSpPr/>
            <p:nvPr/>
          </p:nvSpPr>
          <p:spPr>
            <a:xfrm>
              <a:off x="10985845" y="48626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7" name="object 14837"/>
            <p:cNvSpPr/>
            <p:nvPr/>
          </p:nvSpPr>
          <p:spPr>
            <a:xfrm>
              <a:off x="10997336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8" name="object 14838"/>
            <p:cNvSpPr/>
            <p:nvPr/>
          </p:nvSpPr>
          <p:spPr>
            <a:xfrm>
              <a:off x="11014613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9" name="object 14839"/>
            <p:cNvSpPr/>
            <p:nvPr/>
          </p:nvSpPr>
          <p:spPr>
            <a:xfrm>
              <a:off x="11031842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0" name="object 14840"/>
            <p:cNvSpPr/>
            <p:nvPr/>
          </p:nvSpPr>
          <p:spPr>
            <a:xfrm>
              <a:off x="11049104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1" name="object 14841"/>
            <p:cNvSpPr/>
            <p:nvPr/>
          </p:nvSpPr>
          <p:spPr>
            <a:xfrm>
              <a:off x="11066348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2" name="object 14842"/>
            <p:cNvSpPr/>
            <p:nvPr/>
          </p:nvSpPr>
          <p:spPr>
            <a:xfrm>
              <a:off x="11083610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3" name="object 14843"/>
            <p:cNvSpPr/>
            <p:nvPr/>
          </p:nvSpPr>
          <p:spPr>
            <a:xfrm>
              <a:off x="11100854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4" name="object 14844"/>
            <p:cNvSpPr/>
            <p:nvPr/>
          </p:nvSpPr>
          <p:spPr>
            <a:xfrm>
              <a:off x="11118116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5" name="object 14845"/>
            <p:cNvSpPr/>
            <p:nvPr/>
          </p:nvSpPr>
          <p:spPr>
            <a:xfrm>
              <a:off x="11135362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6" name="object 14846"/>
            <p:cNvSpPr/>
            <p:nvPr/>
          </p:nvSpPr>
          <p:spPr>
            <a:xfrm>
              <a:off x="11152622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7" name="object 14847"/>
            <p:cNvSpPr/>
            <p:nvPr/>
          </p:nvSpPr>
          <p:spPr>
            <a:xfrm>
              <a:off x="11169853" y="48626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8" name="object 14848"/>
            <p:cNvSpPr/>
            <p:nvPr/>
          </p:nvSpPr>
          <p:spPr>
            <a:xfrm>
              <a:off x="11187113" y="48626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9" name="object 14849"/>
            <p:cNvSpPr/>
            <p:nvPr/>
          </p:nvSpPr>
          <p:spPr>
            <a:xfrm>
              <a:off x="11189990" y="48626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0" name="object 14850"/>
            <p:cNvSpPr/>
            <p:nvPr/>
          </p:nvSpPr>
          <p:spPr>
            <a:xfrm>
              <a:off x="11189990" y="4877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1" name="object 14851"/>
            <p:cNvSpPr/>
            <p:nvPr/>
          </p:nvSpPr>
          <p:spPr>
            <a:xfrm>
              <a:off x="11189990" y="48943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2" name="object 14852"/>
            <p:cNvSpPr/>
            <p:nvPr/>
          </p:nvSpPr>
          <p:spPr>
            <a:xfrm>
              <a:off x="11189990" y="49043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3" name="object 14853"/>
            <p:cNvSpPr/>
            <p:nvPr/>
          </p:nvSpPr>
          <p:spPr>
            <a:xfrm>
              <a:off x="11172723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4" name="object 14854"/>
            <p:cNvSpPr/>
            <p:nvPr/>
          </p:nvSpPr>
          <p:spPr>
            <a:xfrm>
              <a:off x="11155458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5" name="object 14855"/>
            <p:cNvSpPr/>
            <p:nvPr/>
          </p:nvSpPr>
          <p:spPr>
            <a:xfrm>
              <a:off x="11138228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6" name="object 14856"/>
            <p:cNvSpPr/>
            <p:nvPr/>
          </p:nvSpPr>
          <p:spPr>
            <a:xfrm>
              <a:off x="11120973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7" name="object 14857"/>
            <p:cNvSpPr/>
            <p:nvPr/>
          </p:nvSpPr>
          <p:spPr>
            <a:xfrm>
              <a:off x="11103727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8" name="object 14858"/>
            <p:cNvSpPr/>
            <p:nvPr/>
          </p:nvSpPr>
          <p:spPr>
            <a:xfrm>
              <a:off x="11086482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9" name="object 14859"/>
            <p:cNvSpPr/>
            <p:nvPr/>
          </p:nvSpPr>
          <p:spPr>
            <a:xfrm>
              <a:off x="11069215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0" name="object 14860"/>
            <p:cNvSpPr/>
            <p:nvPr/>
          </p:nvSpPr>
          <p:spPr>
            <a:xfrm>
              <a:off x="11051987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1" name="object 14861"/>
            <p:cNvSpPr/>
            <p:nvPr/>
          </p:nvSpPr>
          <p:spPr>
            <a:xfrm>
              <a:off x="11034710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2" name="object 14862"/>
            <p:cNvSpPr/>
            <p:nvPr/>
          </p:nvSpPr>
          <p:spPr>
            <a:xfrm>
              <a:off x="11017480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3" name="object 14863"/>
            <p:cNvSpPr/>
            <p:nvPr/>
          </p:nvSpPr>
          <p:spPr>
            <a:xfrm>
              <a:off x="11000225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4" name="object 14864"/>
            <p:cNvSpPr/>
            <p:nvPr/>
          </p:nvSpPr>
          <p:spPr>
            <a:xfrm>
              <a:off x="10985857" y="49072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5" name="object 14865"/>
            <p:cNvSpPr/>
            <p:nvPr/>
          </p:nvSpPr>
          <p:spPr>
            <a:xfrm>
              <a:off x="10985845" y="49460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6" name="object 14866"/>
            <p:cNvSpPr/>
            <p:nvPr/>
          </p:nvSpPr>
          <p:spPr>
            <a:xfrm>
              <a:off x="10985845" y="49288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7" name="object 14867"/>
            <p:cNvSpPr/>
            <p:nvPr/>
          </p:nvSpPr>
          <p:spPr>
            <a:xfrm>
              <a:off x="10985845" y="4911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8" name="object 14868"/>
            <p:cNvSpPr/>
            <p:nvPr/>
          </p:nvSpPr>
          <p:spPr>
            <a:xfrm>
              <a:off x="10985845" y="49072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9" name="object 14869"/>
            <p:cNvSpPr/>
            <p:nvPr/>
          </p:nvSpPr>
          <p:spPr>
            <a:xfrm>
              <a:off x="10997336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0" name="object 14870"/>
            <p:cNvSpPr/>
            <p:nvPr/>
          </p:nvSpPr>
          <p:spPr>
            <a:xfrm>
              <a:off x="11014613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1" name="object 14871"/>
            <p:cNvSpPr/>
            <p:nvPr/>
          </p:nvSpPr>
          <p:spPr>
            <a:xfrm>
              <a:off x="11031842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2" name="object 14872"/>
            <p:cNvSpPr/>
            <p:nvPr/>
          </p:nvSpPr>
          <p:spPr>
            <a:xfrm>
              <a:off x="11049104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3" name="object 14873"/>
            <p:cNvSpPr/>
            <p:nvPr/>
          </p:nvSpPr>
          <p:spPr>
            <a:xfrm>
              <a:off x="11066348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4" name="object 14874"/>
            <p:cNvSpPr/>
            <p:nvPr/>
          </p:nvSpPr>
          <p:spPr>
            <a:xfrm>
              <a:off x="11083610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5" name="object 14875"/>
            <p:cNvSpPr/>
            <p:nvPr/>
          </p:nvSpPr>
          <p:spPr>
            <a:xfrm>
              <a:off x="11100854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6" name="object 14876"/>
            <p:cNvSpPr/>
            <p:nvPr/>
          </p:nvSpPr>
          <p:spPr>
            <a:xfrm>
              <a:off x="11118116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7" name="object 14877"/>
            <p:cNvSpPr/>
            <p:nvPr/>
          </p:nvSpPr>
          <p:spPr>
            <a:xfrm>
              <a:off x="11135362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8" name="object 14878"/>
            <p:cNvSpPr/>
            <p:nvPr/>
          </p:nvSpPr>
          <p:spPr>
            <a:xfrm>
              <a:off x="11152622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9" name="object 14879"/>
            <p:cNvSpPr/>
            <p:nvPr/>
          </p:nvSpPr>
          <p:spPr>
            <a:xfrm>
              <a:off x="11169853" y="490725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0" name="object 14880"/>
            <p:cNvSpPr/>
            <p:nvPr/>
          </p:nvSpPr>
          <p:spPr>
            <a:xfrm>
              <a:off x="11187113" y="49072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1" name="object 14881"/>
            <p:cNvSpPr/>
            <p:nvPr/>
          </p:nvSpPr>
          <p:spPr>
            <a:xfrm>
              <a:off x="11189990" y="49072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2" name="object 14882"/>
            <p:cNvSpPr/>
            <p:nvPr/>
          </p:nvSpPr>
          <p:spPr>
            <a:xfrm>
              <a:off x="11189990" y="4921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3" name="object 14883"/>
            <p:cNvSpPr/>
            <p:nvPr/>
          </p:nvSpPr>
          <p:spPr>
            <a:xfrm>
              <a:off x="11189990" y="49388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4" name="object 14884"/>
            <p:cNvSpPr/>
            <p:nvPr/>
          </p:nvSpPr>
          <p:spPr>
            <a:xfrm>
              <a:off x="11189990" y="49489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5" name="object 14885"/>
            <p:cNvSpPr/>
            <p:nvPr/>
          </p:nvSpPr>
          <p:spPr>
            <a:xfrm>
              <a:off x="11172723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6" name="object 14886"/>
            <p:cNvSpPr/>
            <p:nvPr/>
          </p:nvSpPr>
          <p:spPr>
            <a:xfrm>
              <a:off x="11155458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7" name="object 14887"/>
            <p:cNvSpPr/>
            <p:nvPr/>
          </p:nvSpPr>
          <p:spPr>
            <a:xfrm>
              <a:off x="11138228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8" name="object 14888"/>
            <p:cNvSpPr/>
            <p:nvPr/>
          </p:nvSpPr>
          <p:spPr>
            <a:xfrm>
              <a:off x="11120973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9" name="object 14889"/>
            <p:cNvSpPr/>
            <p:nvPr/>
          </p:nvSpPr>
          <p:spPr>
            <a:xfrm>
              <a:off x="11103727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0" name="object 14890"/>
            <p:cNvSpPr/>
            <p:nvPr/>
          </p:nvSpPr>
          <p:spPr>
            <a:xfrm>
              <a:off x="11086482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1" name="object 14891"/>
            <p:cNvSpPr/>
            <p:nvPr/>
          </p:nvSpPr>
          <p:spPr>
            <a:xfrm>
              <a:off x="11069215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2" name="object 14892"/>
            <p:cNvSpPr/>
            <p:nvPr/>
          </p:nvSpPr>
          <p:spPr>
            <a:xfrm>
              <a:off x="11051987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3" name="object 14893"/>
            <p:cNvSpPr/>
            <p:nvPr/>
          </p:nvSpPr>
          <p:spPr>
            <a:xfrm>
              <a:off x="11034710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4" name="object 14894"/>
            <p:cNvSpPr/>
            <p:nvPr/>
          </p:nvSpPr>
          <p:spPr>
            <a:xfrm>
              <a:off x="11017480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5" name="object 14895"/>
            <p:cNvSpPr/>
            <p:nvPr/>
          </p:nvSpPr>
          <p:spPr>
            <a:xfrm>
              <a:off x="11000225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6" name="object 14896"/>
            <p:cNvSpPr/>
            <p:nvPr/>
          </p:nvSpPr>
          <p:spPr>
            <a:xfrm>
              <a:off x="10985857" y="49518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7" name="object 14897"/>
            <p:cNvSpPr/>
            <p:nvPr/>
          </p:nvSpPr>
          <p:spPr>
            <a:xfrm>
              <a:off x="10985845" y="4989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8" name="object 14898"/>
            <p:cNvSpPr/>
            <p:nvPr/>
          </p:nvSpPr>
          <p:spPr>
            <a:xfrm>
              <a:off x="10985845" y="4971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9" name="object 14899"/>
            <p:cNvSpPr/>
            <p:nvPr/>
          </p:nvSpPr>
          <p:spPr>
            <a:xfrm>
              <a:off x="10985845" y="49546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0" name="object 14900"/>
            <p:cNvSpPr/>
            <p:nvPr/>
          </p:nvSpPr>
          <p:spPr>
            <a:xfrm>
              <a:off x="10985845" y="49518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1" name="object 14901"/>
            <p:cNvSpPr/>
            <p:nvPr/>
          </p:nvSpPr>
          <p:spPr>
            <a:xfrm>
              <a:off x="10997336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2" name="object 14902"/>
            <p:cNvSpPr/>
            <p:nvPr/>
          </p:nvSpPr>
          <p:spPr>
            <a:xfrm>
              <a:off x="11014613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3" name="object 14903"/>
            <p:cNvSpPr/>
            <p:nvPr/>
          </p:nvSpPr>
          <p:spPr>
            <a:xfrm>
              <a:off x="11031842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4" name="object 14904"/>
            <p:cNvSpPr/>
            <p:nvPr/>
          </p:nvSpPr>
          <p:spPr>
            <a:xfrm>
              <a:off x="11049104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5" name="object 14905"/>
            <p:cNvSpPr/>
            <p:nvPr/>
          </p:nvSpPr>
          <p:spPr>
            <a:xfrm>
              <a:off x="11066348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6" name="object 14906"/>
            <p:cNvSpPr/>
            <p:nvPr/>
          </p:nvSpPr>
          <p:spPr>
            <a:xfrm>
              <a:off x="11083610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7" name="object 14907"/>
            <p:cNvSpPr/>
            <p:nvPr/>
          </p:nvSpPr>
          <p:spPr>
            <a:xfrm>
              <a:off x="11100854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8" name="object 14908"/>
            <p:cNvSpPr/>
            <p:nvPr/>
          </p:nvSpPr>
          <p:spPr>
            <a:xfrm>
              <a:off x="11118116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9" name="object 14909"/>
            <p:cNvSpPr/>
            <p:nvPr/>
          </p:nvSpPr>
          <p:spPr>
            <a:xfrm>
              <a:off x="11135362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0" name="object 14910"/>
            <p:cNvSpPr/>
            <p:nvPr/>
          </p:nvSpPr>
          <p:spPr>
            <a:xfrm>
              <a:off x="11152622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1" name="object 14911"/>
            <p:cNvSpPr/>
            <p:nvPr/>
          </p:nvSpPr>
          <p:spPr>
            <a:xfrm>
              <a:off x="11169853" y="49518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2" name="object 14912"/>
            <p:cNvSpPr/>
            <p:nvPr/>
          </p:nvSpPr>
          <p:spPr>
            <a:xfrm>
              <a:off x="11187113" y="49518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3" name="object 14913"/>
            <p:cNvSpPr/>
            <p:nvPr/>
          </p:nvSpPr>
          <p:spPr>
            <a:xfrm>
              <a:off x="11189990" y="49518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4" name="object 14914"/>
            <p:cNvSpPr/>
            <p:nvPr/>
          </p:nvSpPr>
          <p:spPr>
            <a:xfrm>
              <a:off x="11189990" y="4966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5" name="object 14915"/>
            <p:cNvSpPr/>
            <p:nvPr/>
          </p:nvSpPr>
          <p:spPr>
            <a:xfrm>
              <a:off x="11189990" y="49834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6" name="object 14916"/>
            <p:cNvSpPr/>
            <p:nvPr/>
          </p:nvSpPr>
          <p:spPr>
            <a:xfrm>
              <a:off x="11189990" y="49920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7" name="object 14917"/>
            <p:cNvSpPr/>
            <p:nvPr/>
          </p:nvSpPr>
          <p:spPr>
            <a:xfrm>
              <a:off x="11172723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8" name="object 14918"/>
            <p:cNvSpPr/>
            <p:nvPr/>
          </p:nvSpPr>
          <p:spPr>
            <a:xfrm>
              <a:off x="11155458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9" name="object 14919"/>
            <p:cNvSpPr/>
            <p:nvPr/>
          </p:nvSpPr>
          <p:spPr>
            <a:xfrm>
              <a:off x="11138228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0" name="object 14920"/>
            <p:cNvSpPr/>
            <p:nvPr/>
          </p:nvSpPr>
          <p:spPr>
            <a:xfrm>
              <a:off x="11120973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1" name="object 14921"/>
            <p:cNvSpPr/>
            <p:nvPr/>
          </p:nvSpPr>
          <p:spPr>
            <a:xfrm>
              <a:off x="11103727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2" name="object 14922"/>
            <p:cNvSpPr/>
            <p:nvPr/>
          </p:nvSpPr>
          <p:spPr>
            <a:xfrm>
              <a:off x="11086482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3" name="object 14923"/>
            <p:cNvSpPr/>
            <p:nvPr/>
          </p:nvSpPr>
          <p:spPr>
            <a:xfrm>
              <a:off x="11069215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4" name="object 14924"/>
            <p:cNvSpPr/>
            <p:nvPr/>
          </p:nvSpPr>
          <p:spPr>
            <a:xfrm>
              <a:off x="11051987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5" name="object 14925"/>
            <p:cNvSpPr/>
            <p:nvPr/>
          </p:nvSpPr>
          <p:spPr>
            <a:xfrm>
              <a:off x="11034710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6" name="object 14926"/>
            <p:cNvSpPr/>
            <p:nvPr/>
          </p:nvSpPr>
          <p:spPr>
            <a:xfrm>
              <a:off x="11017480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7" name="object 14927"/>
            <p:cNvSpPr/>
            <p:nvPr/>
          </p:nvSpPr>
          <p:spPr>
            <a:xfrm>
              <a:off x="11000225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8" name="object 14928"/>
            <p:cNvSpPr/>
            <p:nvPr/>
          </p:nvSpPr>
          <p:spPr>
            <a:xfrm>
              <a:off x="10985857" y="49949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9" name="object 14929"/>
            <p:cNvSpPr/>
            <p:nvPr/>
          </p:nvSpPr>
          <p:spPr>
            <a:xfrm>
              <a:off x="10985867" y="4816693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 h="0">
                  <a:moveTo>
                    <a:pt x="891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0" name="object 14930"/>
            <p:cNvSpPr/>
            <p:nvPr/>
          </p:nvSpPr>
          <p:spPr>
            <a:xfrm>
              <a:off x="10985866" y="4861259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 h="0">
                  <a:moveTo>
                    <a:pt x="1983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1" name="object 14931"/>
            <p:cNvSpPr/>
            <p:nvPr/>
          </p:nvSpPr>
          <p:spPr>
            <a:xfrm>
              <a:off x="10985839" y="4904381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2041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2" name="object 14932"/>
            <p:cNvSpPr/>
            <p:nvPr/>
          </p:nvSpPr>
          <p:spPr>
            <a:xfrm>
              <a:off x="10985839" y="4948957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2041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3" name="object 14933"/>
            <p:cNvSpPr/>
            <p:nvPr/>
          </p:nvSpPr>
          <p:spPr>
            <a:xfrm>
              <a:off x="10985839" y="4993493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2041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4" name="object 14934"/>
            <p:cNvSpPr/>
            <p:nvPr/>
          </p:nvSpPr>
          <p:spPr>
            <a:xfrm>
              <a:off x="10985839" y="5038067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2041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5" name="object 14935"/>
            <p:cNvSpPr/>
            <p:nvPr/>
          </p:nvSpPr>
          <p:spPr>
            <a:xfrm>
              <a:off x="10985845" y="50337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6" name="object 14936"/>
            <p:cNvSpPr/>
            <p:nvPr/>
          </p:nvSpPr>
          <p:spPr>
            <a:xfrm>
              <a:off x="10985845" y="501651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7" name="object 14937"/>
            <p:cNvSpPr/>
            <p:nvPr/>
          </p:nvSpPr>
          <p:spPr>
            <a:xfrm>
              <a:off x="10985845" y="49992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8" name="object 14938"/>
            <p:cNvSpPr/>
            <p:nvPr/>
          </p:nvSpPr>
          <p:spPr>
            <a:xfrm>
              <a:off x="10985845" y="4994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9" name="object 14939"/>
            <p:cNvSpPr/>
            <p:nvPr/>
          </p:nvSpPr>
          <p:spPr>
            <a:xfrm>
              <a:off x="10997336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0" name="object 14940"/>
            <p:cNvSpPr/>
            <p:nvPr/>
          </p:nvSpPr>
          <p:spPr>
            <a:xfrm>
              <a:off x="11014613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1" name="object 14941"/>
            <p:cNvSpPr/>
            <p:nvPr/>
          </p:nvSpPr>
          <p:spPr>
            <a:xfrm>
              <a:off x="11031842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2" name="object 14942"/>
            <p:cNvSpPr/>
            <p:nvPr/>
          </p:nvSpPr>
          <p:spPr>
            <a:xfrm>
              <a:off x="11049104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3" name="object 14943"/>
            <p:cNvSpPr/>
            <p:nvPr/>
          </p:nvSpPr>
          <p:spPr>
            <a:xfrm>
              <a:off x="11066348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4" name="object 14944"/>
            <p:cNvSpPr/>
            <p:nvPr/>
          </p:nvSpPr>
          <p:spPr>
            <a:xfrm>
              <a:off x="11083610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5" name="object 14945"/>
            <p:cNvSpPr/>
            <p:nvPr/>
          </p:nvSpPr>
          <p:spPr>
            <a:xfrm>
              <a:off x="11100854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6" name="object 14946"/>
            <p:cNvSpPr/>
            <p:nvPr/>
          </p:nvSpPr>
          <p:spPr>
            <a:xfrm>
              <a:off x="11118116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7" name="object 14947"/>
            <p:cNvSpPr/>
            <p:nvPr/>
          </p:nvSpPr>
          <p:spPr>
            <a:xfrm>
              <a:off x="11135362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8" name="object 14948"/>
            <p:cNvSpPr/>
            <p:nvPr/>
          </p:nvSpPr>
          <p:spPr>
            <a:xfrm>
              <a:off x="11152622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9" name="object 14949"/>
            <p:cNvSpPr/>
            <p:nvPr/>
          </p:nvSpPr>
          <p:spPr>
            <a:xfrm>
              <a:off x="11169853" y="49949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0" name="object 14950"/>
            <p:cNvSpPr/>
            <p:nvPr/>
          </p:nvSpPr>
          <p:spPr>
            <a:xfrm>
              <a:off x="11187113" y="49949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1" name="object 14951"/>
            <p:cNvSpPr/>
            <p:nvPr/>
          </p:nvSpPr>
          <p:spPr>
            <a:xfrm>
              <a:off x="11189990" y="49949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2" name="object 14952"/>
            <p:cNvSpPr/>
            <p:nvPr/>
          </p:nvSpPr>
          <p:spPr>
            <a:xfrm>
              <a:off x="11189990" y="5009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3" name="object 14953"/>
            <p:cNvSpPr/>
            <p:nvPr/>
          </p:nvSpPr>
          <p:spPr>
            <a:xfrm>
              <a:off x="11189990" y="50265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4" name="object 14954"/>
            <p:cNvSpPr/>
            <p:nvPr/>
          </p:nvSpPr>
          <p:spPr>
            <a:xfrm>
              <a:off x="11189990" y="50366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5" name="object 14955"/>
            <p:cNvSpPr/>
            <p:nvPr/>
          </p:nvSpPr>
          <p:spPr>
            <a:xfrm>
              <a:off x="11172723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6" name="object 14956"/>
            <p:cNvSpPr/>
            <p:nvPr/>
          </p:nvSpPr>
          <p:spPr>
            <a:xfrm>
              <a:off x="11155458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7" name="object 14957"/>
            <p:cNvSpPr/>
            <p:nvPr/>
          </p:nvSpPr>
          <p:spPr>
            <a:xfrm>
              <a:off x="11138228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8" name="object 14958"/>
            <p:cNvSpPr/>
            <p:nvPr/>
          </p:nvSpPr>
          <p:spPr>
            <a:xfrm>
              <a:off x="11120973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9" name="object 14959"/>
            <p:cNvSpPr/>
            <p:nvPr/>
          </p:nvSpPr>
          <p:spPr>
            <a:xfrm>
              <a:off x="11103727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0" name="object 14960"/>
            <p:cNvSpPr/>
            <p:nvPr/>
          </p:nvSpPr>
          <p:spPr>
            <a:xfrm>
              <a:off x="11086482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1" name="object 14961"/>
            <p:cNvSpPr/>
            <p:nvPr/>
          </p:nvSpPr>
          <p:spPr>
            <a:xfrm>
              <a:off x="11069215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2" name="object 14962"/>
            <p:cNvSpPr/>
            <p:nvPr/>
          </p:nvSpPr>
          <p:spPr>
            <a:xfrm>
              <a:off x="11051987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3" name="object 14963"/>
            <p:cNvSpPr/>
            <p:nvPr/>
          </p:nvSpPr>
          <p:spPr>
            <a:xfrm>
              <a:off x="11034710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4" name="object 14964"/>
            <p:cNvSpPr/>
            <p:nvPr/>
          </p:nvSpPr>
          <p:spPr>
            <a:xfrm>
              <a:off x="11017480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5" name="object 14965"/>
            <p:cNvSpPr/>
            <p:nvPr/>
          </p:nvSpPr>
          <p:spPr>
            <a:xfrm>
              <a:off x="11000225" y="50395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6" name="object 14966"/>
            <p:cNvSpPr/>
            <p:nvPr/>
          </p:nvSpPr>
          <p:spPr>
            <a:xfrm>
              <a:off x="10985857" y="50395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7" name="object 14967"/>
            <p:cNvSpPr/>
            <p:nvPr/>
          </p:nvSpPr>
          <p:spPr>
            <a:xfrm>
              <a:off x="10972915" y="4759195"/>
              <a:ext cx="248920" cy="119380"/>
            </a:xfrm>
            <a:custGeom>
              <a:avLst/>
              <a:gdLst/>
              <a:ahLst/>
              <a:cxnLst/>
              <a:rect l="l" t="t" r="r" b="b"/>
              <a:pathLst>
                <a:path w="248920" h="119379">
                  <a:moveTo>
                    <a:pt x="0" y="0"/>
                  </a:moveTo>
                  <a:lnTo>
                    <a:pt x="248683" y="11930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8" name="object 14968"/>
            <p:cNvSpPr/>
            <p:nvPr/>
          </p:nvSpPr>
          <p:spPr>
            <a:xfrm>
              <a:off x="11221620" y="485407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9" name="object 14969"/>
            <p:cNvSpPr/>
            <p:nvPr/>
          </p:nvSpPr>
          <p:spPr>
            <a:xfrm>
              <a:off x="11221620" y="480231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0" name="object 14970"/>
            <p:cNvSpPr/>
            <p:nvPr/>
          </p:nvSpPr>
          <p:spPr>
            <a:xfrm>
              <a:off x="11221620" y="475057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1" name="object 14971"/>
            <p:cNvSpPr/>
            <p:nvPr/>
          </p:nvSpPr>
          <p:spPr>
            <a:xfrm>
              <a:off x="11221620" y="471176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2" name="object 14972"/>
            <p:cNvSpPr/>
            <p:nvPr/>
          </p:nvSpPr>
          <p:spPr>
            <a:xfrm>
              <a:off x="11205799" y="471175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3" name="object 14973"/>
            <p:cNvSpPr/>
            <p:nvPr/>
          </p:nvSpPr>
          <p:spPr>
            <a:xfrm>
              <a:off x="11154071" y="47117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4" name="object 14974"/>
            <p:cNvSpPr/>
            <p:nvPr/>
          </p:nvSpPr>
          <p:spPr>
            <a:xfrm>
              <a:off x="11102319" y="47117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5" name="object 14975"/>
            <p:cNvSpPr/>
            <p:nvPr/>
          </p:nvSpPr>
          <p:spPr>
            <a:xfrm>
              <a:off x="11050561" y="47117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6" name="object 14976"/>
            <p:cNvSpPr/>
            <p:nvPr/>
          </p:nvSpPr>
          <p:spPr>
            <a:xfrm>
              <a:off x="11017506" y="471175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7" name="object 14977"/>
            <p:cNvSpPr/>
            <p:nvPr/>
          </p:nvSpPr>
          <p:spPr>
            <a:xfrm>
              <a:off x="11017490" y="471175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8" name="object 14978"/>
            <p:cNvSpPr/>
            <p:nvPr/>
          </p:nvSpPr>
          <p:spPr>
            <a:xfrm>
              <a:off x="11017490" y="475487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9" name="object 14979"/>
            <p:cNvSpPr/>
            <p:nvPr/>
          </p:nvSpPr>
          <p:spPr>
            <a:xfrm>
              <a:off x="11119561" y="482962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1020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0" name="object 14980"/>
            <p:cNvSpPr/>
            <p:nvPr/>
          </p:nvSpPr>
          <p:spPr>
            <a:xfrm>
              <a:off x="11020349" y="4782185"/>
              <a:ext cx="201295" cy="0"/>
            </a:xfrm>
            <a:custGeom>
              <a:avLst/>
              <a:gdLst/>
              <a:ahLst/>
              <a:cxnLst/>
              <a:rect l="l" t="t" r="r" b="b"/>
              <a:pathLst>
                <a:path w="201295" h="0">
                  <a:moveTo>
                    <a:pt x="2012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1" name="object 14981"/>
            <p:cNvSpPr/>
            <p:nvPr/>
          </p:nvSpPr>
          <p:spPr>
            <a:xfrm>
              <a:off x="11017480" y="4734748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 h="0">
                  <a:moveTo>
                    <a:pt x="2041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2" name="object 14982"/>
            <p:cNvSpPr/>
            <p:nvPr/>
          </p:nvSpPr>
          <p:spPr>
            <a:xfrm>
              <a:off x="11215840" y="4832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3" name="object 14983"/>
            <p:cNvSpPr/>
            <p:nvPr/>
          </p:nvSpPr>
          <p:spPr>
            <a:xfrm>
              <a:off x="11198612" y="4832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4" name="object 14984"/>
            <p:cNvSpPr/>
            <p:nvPr/>
          </p:nvSpPr>
          <p:spPr>
            <a:xfrm>
              <a:off x="11181333" y="4832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5" name="object 14985"/>
            <p:cNvSpPr/>
            <p:nvPr/>
          </p:nvSpPr>
          <p:spPr>
            <a:xfrm>
              <a:off x="11164105" y="4832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6" name="object 14986"/>
            <p:cNvSpPr/>
            <p:nvPr/>
          </p:nvSpPr>
          <p:spPr>
            <a:xfrm>
              <a:off x="11146842" y="4832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7" name="object 14987"/>
            <p:cNvSpPr/>
            <p:nvPr/>
          </p:nvSpPr>
          <p:spPr>
            <a:xfrm>
              <a:off x="11129603" y="48325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8" name="object 14988"/>
            <p:cNvSpPr/>
            <p:nvPr/>
          </p:nvSpPr>
          <p:spPr>
            <a:xfrm>
              <a:off x="11125286" y="48325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9" name="object 14989"/>
            <p:cNvSpPr/>
            <p:nvPr/>
          </p:nvSpPr>
          <p:spPr>
            <a:xfrm>
              <a:off x="11026120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0" name="object 14990"/>
            <p:cNvSpPr/>
            <p:nvPr/>
          </p:nvSpPr>
          <p:spPr>
            <a:xfrm>
              <a:off x="11043366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1" name="object 14991"/>
            <p:cNvSpPr/>
            <p:nvPr/>
          </p:nvSpPr>
          <p:spPr>
            <a:xfrm>
              <a:off x="11060611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2" name="object 14992"/>
            <p:cNvSpPr/>
            <p:nvPr/>
          </p:nvSpPr>
          <p:spPr>
            <a:xfrm>
              <a:off x="11077872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3" name="object 14993"/>
            <p:cNvSpPr/>
            <p:nvPr/>
          </p:nvSpPr>
          <p:spPr>
            <a:xfrm>
              <a:off x="11095102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4" name="object 14994"/>
            <p:cNvSpPr/>
            <p:nvPr/>
          </p:nvSpPr>
          <p:spPr>
            <a:xfrm>
              <a:off x="11112364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5" name="object 14995"/>
            <p:cNvSpPr/>
            <p:nvPr/>
          </p:nvSpPr>
          <p:spPr>
            <a:xfrm>
              <a:off x="11129608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6" name="object 14996"/>
            <p:cNvSpPr/>
            <p:nvPr/>
          </p:nvSpPr>
          <p:spPr>
            <a:xfrm>
              <a:off x="11146871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7" name="object 14997"/>
            <p:cNvSpPr/>
            <p:nvPr/>
          </p:nvSpPr>
          <p:spPr>
            <a:xfrm>
              <a:off x="11164116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8" name="object 14998"/>
            <p:cNvSpPr/>
            <p:nvPr/>
          </p:nvSpPr>
          <p:spPr>
            <a:xfrm>
              <a:off x="11181345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9" name="object 14999"/>
            <p:cNvSpPr/>
            <p:nvPr/>
          </p:nvSpPr>
          <p:spPr>
            <a:xfrm>
              <a:off x="11198622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0" name="object 15000"/>
            <p:cNvSpPr/>
            <p:nvPr/>
          </p:nvSpPr>
          <p:spPr>
            <a:xfrm>
              <a:off x="11215851" y="47850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1" name="object 15001"/>
            <p:cNvSpPr/>
            <p:nvPr/>
          </p:nvSpPr>
          <p:spPr>
            <a:xfrm>
              <a:off x="11103749" y="4812384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4" h="17779">
                  <a:moveTo>
                    <a:pt x="15790" y="17245"/>
                  </a:moveTo>
                  <a:lnTo>
                    <a:pt x="0" y="0"/>
                  </a:lnTo>
                </a:path>
                <a:path w="33654" h="17779">
                  <a:moveTo>
                    <a:pt x="15790" y="17245"/>
                  </a:moveTo>
                  <a:lnTo>
                    <a:pt x="33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2" name="object 15002"/>
            <p:cNvSpPr/>
            <p:nvPr/>
          </p:nvSpPr>
          <p:spPr>
            <a:xfrm>
              <a:off x="11103732" y="481237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3" name="object 15003"/>
            <p:cNvSpPr/>
            <p:nvPr/>
          </p:nvSpPr>
          <p:spPr>
            <a:xfrm>
              <a:off x="11119540" y="4734753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48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4" name="object 15004"/>
            <p:cNvSpPr/>
            <p:nvPr/>
          </p:nvSpPr>
          <p:spPr>
            <a:xfrm>
              <a:off x="11221620" y="484400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5" name="object 15005"/>
            <p:cNvSpPr/>
            <p:nvPr/>
          </p:nvSpPr>
          <p:spPr>
            <a:xfrm>
              <a:off x="11221620" y="47922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6" name="object 15006"/>
            <p:cNvSpPr/>
            <p:nvPr/>
          </p:nvSpPr>
          <p:spPr>
            <a:xfrm>
              <a:off x="11221620" y="474050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7" name="object 15007"/>
            <p:cNvSpPr/>
            <p:nvPr/>
          </p:nvSpPr>
          <p:spPr>
            <a:xfrm>
              <a:off x="11221620" y="469162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8" name="object 15008"/>
            <p:cNvSpPr/>
            <p:nvPr/>
          </p:nvSpPr>
          <p:spPr>
            <a:xfrm>
              <a:off x="11205799" y="46916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9" name="object 15009"/>
            <p:cNvSpPr/>
            <p:nvPr/>
          </p:nvSpPr>
          <p:spPr>
            <a:xfrm>
              <a:off x="11154071" y="46916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0" name="object 15010"/>
            <p:cNvSpPr/>
            <p:nvPr/>
          </p:nvSpPr>
          <p:spPr>
            <a:xfrm>
              <a:off x="11102319" y="46916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1" name="object 15011"/>
            <p:cNvSpPr/>
            <p:nvPr/>
          </p:nvSpPr>
          <p:spPr>
            <a:xfrm>
              <a:off x="11050561" y="469162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2" name="object 15012"/>
            <p:cNvSpPr/>
            <p:nvPr/>
          </p:nvSpPr>
          <p:spPr>
            <a:xfrm>
              <a:off x="11017506" y="469162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3" name="object 15013"/>
            <p:cNvSpPr/>
            <p:nvPr/>
          </p:nvSpPr>
          <p:spPr>
            <a:xfrm>
              <a:off x="11017490" y="46916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4" name="object 15014"/>
            <p:cNvSpPr/>
            <p:nvPr/>
          </p:nvSpPr>
          <p:spPr>
            <a:xfrm>
              <a:off x="11017490" y="471894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5" name="object 15015"/>
            <p:cNvSpPr/>
            <p:nvPr/>
          </p:nvSpPr>
          <p:spPr>
            <a:xfrm>
              <a:off x="11017490" y="47707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6" name="object 15016"/>
            <p:cNvSpPr/>
            <p:nvPr/>
          </p:nvSpPr>
          <p:spPr>
            <a:xfrm>
              <a:off x="11017490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7" name="object 15017"/>
            <p:cNvSpPr/>
            <p:nvPr/>
          </p:nvSpPr>
          <p:spPr>
            <a:xfrm>
              <a:off x="11034719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8" name="object 15018"/>
            <p:cNvSpPr/>
            <p:nvPr/>
          </p:nvSpPr>
          <p:spPr>
            <a:xfrm>
              <a:off x="11051997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9" name="object 15019"/>
            <p:cNvSpPr/>
            <p:nvPr/>
          </p:nvSpPr>
          <p:spPr>
            <a:xfrm>
              <a:off x="11069226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0" name="object 15020"/>
            <p:cNvSpPr/>
            <p:nvPr/>
          </p:nvSpPr>
          <p:spPr>
            <a:xfrm>
              <a:off x="11086486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1" name="object 15021"/>
            <p:cNvSpPr/>
            <p:nvPr/>
          </p:nvSpPr>
          <p:spPr>
            <a:xfrm>
              <a:off x="11103732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2" name="object 15022"/>
            <p:cNvSpPr/>
            <p:nvPr/>
          </p:nvSpPr>
          <p:spPr>
            <a:xfrm>
              <a:off x="11120977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3" name="object 15023"/>
            <p:cNvSpPr/>
            <p:nvPr/>
          </p:nvSpPr>
          <p:spPr>
            <a:xfrm>
              <a:off x="11138239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4" name="object 15024"/>
            <p:cNvSpPr/>
            <p:nvPr/>
          </p:nvSpPr>
          <p:spPr>
            <a:xfrm>
              <a:off x="11155484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5" name="object 15025"/>
            <p:cNvSpPr/>
            <p:nvPr/>
          </p:nvSpPr>
          <p:spPr>
            <a:xfrm>
              <a:off x="11172730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6" name="object 15026"/>
            <p:cNvSpPr/>
            <p:nvPr/>
          </p:nvSpPr>
          <p:spPr>
            <a:xfrm>
              <a:off x="11189990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7" name="object 15027"/>
            <p:cNvSpPr/>
            <p:nvPr/>
          </p:nvSpPr>
          <p:spPr>
            <a:xfrm>
              <a:off x="11207222" y="47376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8" name="object 15028"/>
            <p:cNvSpPr/>
            <p:nvPr/>
          </p:nvSpPr>
          <p:spPr>
            <a:xfrm>
              <a:off x="11218727" y="47376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9" name="object 15029"/>
            <p:cNvSpPr/>
            <p:nvPr/>
          </p:nvSpPr>
          <p:spPr>
            <a:xfrm>
              <a:off x="11164116" y="47045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0" name="object 15030"/>
            <p:cNvSpPr/>
            <p:nvPr/>
          </p:nvSpPr>
          <p:spPr>
            <a:xfrm>
              <a:off x="11164116" y="4693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1" name="object 15031"/>
            <p:cNvSpPr/>
            <p:nvPr/>
          </p:nvSpPr>
          <p:spPr>
            <a:xfrm>
              <a:off x="11164116" y="46815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2" name="object 15032"/>
            <p:cNvSpPr/>
            <p:nvPr/>
          </p:nvSpPr>
          <p:spPr>
            <a:xfrm>
              <a:off x="11164116" y="46729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3" name="object 15033"/>
            <p:cNvSpPr/>
            <p:nvPr/>
          </p:nvSpPr>
          <p:spPr>
            <a:xfrm>
              <a:off x="11164116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4" name="object 15034"/>
            <p:cNvSpPr/>
            <p:nvPr/>
          </p:nvSpPr>
          <p:spPr>
            <a:xfrm>
              <a:off x="11174184" y="4672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5" name="object 15035"/>
            <p:cNvSpPr/>
            <p:nvPr/>
          </p:nvSpPr>
          <p:spPr>
            <a:xfrm>
              <a:off x="11177045" y="467294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6" name="object 15036"/>
            <p:cNvSpPr/>
            <p:nvPr/>
          </p:nvSpPr>
          <p:spPr>
            <a:xfrm>
              <a:off x="11177045" y="4683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7" name="object 15037"/>
            <p:cNvSpPr/>
            <p:nvPr/>
          </p:nvSpPr>
          <p:spPr>
            <a:xfrm>
              <a:off x="11177045" y="469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8" name="object 15038"/>
            <p:cNvSpPr/>
            <p:nvPr/>
          </p:nvSpPr>
          <p:spPr>
            <a:xfrm>
              <a:off x="11177045" y="47060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9" name="object 15039"/>
            <p:cNvSpPr/>
            <p:nvPr/>
          </p:nvSpPr>
          <p:spPr>
            <a:xfrm>
              <a:off x="11172741" y="470888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0" name="object 15040"/>
            <p:cNvSpPr/>
            <p:nvPr/>
          </p:nvSpPr>
          <p:spPr>
            <a:xfrm>
              <a:off x="11164108" y="47088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1" name="object 15041"/>
            <p:cNvSpPr/>
            <p:nvPr/>
          </p:nvSpPr>
          <p:spPr>
            <a:xfrm>
              <a:off x="11159782" y="4705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2" name="object 15042"/>
            <p:cNvSpPr/>
            <p:nvPr/>
          </p:nvSpPr>
          <p:spPr>
            <a:xfrm>
              <a:off x="11159782" y="46944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3" name="object 15043"/>
            <p:cNvSpPr/>
            <p:nvPr/>
          </p:nvSpPr>
          <p:spPr>
            <a:xfrm>
              <a:off x="11159782" y="46916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4" name="object 15044"/>
            <p:cNvSpPr/>
            <p:nvPr/>
          </p:nvSpPr>
          <p:spPr>
            <a:xfrm>
              <a:off x="11165554" y="46916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5" name="object 15045"/>
            <p:cNvSpPr/>
            <p:nvPr/>
          </p:nvSpPr>
          <p:spPr>
            <a:xfrm>
              <a:off x="11177045" y="46916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6" name="object 15046"/>
            <p:cNvSpPr/>
            <p:nvPr/>
          </p:nvSpPr>
          <p:spPr>
            <a:xfrm>
              <a:off x="11181345" y="46916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7" name="object 15047"/>
            <p:cNvSpPr/>
            <p:nvPr/>
          </p:nvSpPr>
          <p:spPr>
            <a:xfrm>
              <a:off x="11181345" y="46988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8" name="object 15048"/>
            <p:cNvSpPr/>
            <p:nvPr/>
          </p:nvSpPr>
          <p:spPr>
            <a:xfrm>
              <a:off x="11181345" y="4708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9" name="object 15049"/>
            <p:cNvSpPr/>
            <p:nvPr/>
          </p:nvSpPr>
          <p:spPr>
            <a:xfrm>
              <a:off x="11177041" y="47117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0" name="object 15050"/>
            <p:cNvSpPr/>
            <p:nvPr/>
          </p:nvSpPr>
          <p:spPr>
            <a:xfrm>
              <a:off x="11165531" y="471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1" name="object 15051"/>
            <p:cNvSpPr/>
            <p:nvPr/>
          </p:nvSpPr>
          <p:spPr>
            <a:xfrm>
              <a:off x="11159797" y="471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2" name="object 15052"/>
            <p:cNvSpPr/>
            <p:nvPr/>
          </p:nvSpPr>
          <p:spPr>
            <a:xfrm>
              <a:off x="10980105" y="476349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79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3" name="object 15053"/>
            <p:cNvSpPr/>
            <p:nvPr/>
          </p:nvSpPr>
          <p:spPr>
            <a:xfrm>
              <a:off x="10972912" y="47591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79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4" name="object 15054"/>
            <p:cNvSpPr/>
            <p:nvPr/>
          </p:nvSpPr>
          <p:spPr>
            <a:xfrm>
              <a:off x="10972915" y="47591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5" name="object 15055"/>
            <p:cNvSpPr/>
            <p:nvPr/>
          </p:nvSpPr>
          <p:spPr>
            <a:xfrm>
              <a:off x="10977673" y="4767824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w="0" h="311150">
                  <a:moveTo>
                    <a:pt x="0" y="0"/>
                  </a:moveTo>
                  <a:lnTo>
                    <a:pt x="0" y="311058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6" name="object 15056"/>
            <p:cNvSpPr/>
            <p:nvPr/>
          </p:nvSpPr>
          <p:spPr>
            <a:xfrm>
              <a:off x="10982985" y="4764952"/>
              <a:ext cx="0" cy="313690"/>
            </a:xfrm>
            <a:custGeom>
              <a:avLst/>
              <a:gdLst/>
              <a:ahLst/>
              <a:cxnLst/>
              <a:rect l="l" t="t" r="r" b="b"/>
              <a:pathLst>
                <a:path w="0" h="313689">
                  <a:moveTo>
                    <a:pt x="0" y="0"/>
                  </a:moveTo>
                  <a:lnTo>
                    <a:pt x="0" y="313375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7" name="object 15057"/>
            <p:cNvSpPr/>
            <p:nvPr/>
          </p:nvSpPr>
          <p:spPr>
            <a:xfrm>
              <a:off x="10972914" y="4759195"/>
              <a:ext cx="13335" cy="323850"/>
            </a:xfrm>
            <a:custGeom>
              <a:avLst/>
              <a:gdLst/>
              <a:ahLst/>
              <a:cxnLst/>
              <a:rect l="l" t="t" r="r" b="b"/>
              <a:pathLst>
                <a:path w="13334" h="323850">
                  <a:moveTo>
                    <a:pt x="12931" y="7183"/>
                  </a:moveTo>
                  <a:lnTo>
                    <a:pt x="0" y="0"/>
                  </a:lnTo>
                  <a:lnTo>
                    <a:pt x="0" y="323424"/>
                  </a:lnTo>
                  <a:lnTo>
                    <a:pt x="12931" y="323424"/>
                  </a:lnTo>
                  <a:lnTo>
                    <a:pt x="12931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8" name="object 15058"/>
            <p:cNvSpPr/>
            <p:nvPr/>
          </p:nvSpPr>
          <p:spPr>
            <a:xfrm>
              <a:off x="10972912" y="47591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79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9" name="object 15059"/>
            <p:cNvSpPr/>
            <p:nvPr/>
          </p:nvSpPr>
          <p:spPr>
            <a:xfrm>
              <a:off x="10972915" y="4759195"/>
              <a:ext cx="0" cy="313690"/>
            </a:xfrm>
            <a:custGeom>
              <a:avLst/>
              <a:gdLst/>
              <a:ahLst/>
              <a:cxnLst/>
              <a:rect l="l" t="t" r="r" b="b"/>
              <a:pathLst>
                <a:path w="0" h="313689">
                  <a:moveTo>
                    <a:pt x="0" y="0"/>
                  </a:moveTo>
                  <a:lnTo>
                    <a:pt x="0" y="313368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0" name="object 15060"/>
            <p:cNvSpPr/>
            <p:nvPr/>
          </p:nvSpPr>
          <p:spPr>
            <a:xfrm>
              <a:off x="10972915" y="5072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1" name="object 15061"/>
            <p:cNvSpPr/>
            <p:nvPr/>
          </p:nvSpPr>
          <p:spPr>
            <a:xfrm>
              <a:off x="10975791" y="50682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2" name="object 15062"/>
            <p:cNvSpPr/>
            <p:nvPr/>
          </p:nvSpPr>
          <p:spPr>
            <a:xfrm>
              <a:off x="10975791" y="4769250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w="0" h="293370">
                  <a:moveTo>
                    <a:pt x="0" y="0"/>
                  </a:moveTo>
                  <a:lnTo>
                    <a:pt x="0" y="293254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3" name="object 15063"/>
            <p:cNvSpPr/>
            <p:nvPr/>
          </p:nvSpPr>
          <p:spPr>
            <a:xfrm>
              <a:off x="10975791" y="47606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4" name="object 15064"/>
            <p:cNvSpPr/>
            <p:nvPr/>
          </p:nvSpPr>
          <p:spPr>
            <a:xfrm>
              <a:off x="10972915" y="4759195"/>
              <a:ext cx="13335" cy="300990"/>
            </a:xfrm>
            <a:custGeom>
              <a:avLst/>
              <a:gdLst/>
              <a:ahLst/>
              <a:cxnLst/>
              <a:rect l="l" t="t" r="r" b="b"/>
              <a:pathLst>
                <a:path w="13334" h="300989">
                  <a:moveTo>
                    <a:pt x="0" y="0"/>
                  </a:moveTo>
                  <a:lnTo>
                    <a:pt x="0" y="300451"/>
                  </a:lnTo>
                  <a:lnTo>
                    <a:pt x="12931" y="300451"/>
                  </a:lnTo>
                  <a:lnTo>
                    <a:pt x="12931" y="71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5" name="object 15065"/>
            <p:cNvSpPr/>
            <p:nvPr/>
          </p:nvSpPr>
          <p:spPr>
            <a:xfrm>
              <a:off x="11062049" y="47045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6" name="object 15066"/>
            <p:cNvSpPr/>
            <p:nvPr/>
          </p:nvSpPr>
          <p:spPr>
            <a:xfrm>
              <a:off x="11062049" y="46930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7" name="object 15067"/>
            <p:cNvSpPr/>
            <p:nvPr/>
          </p:nvSpPr>
          <p:spPr>
            <a:xfrm>
              <a:off x="11062049" y="46815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8" name="object 15068"/>
            <p:cNvSpPr/>
            <p:nvPr/>
          </p:nvSpPr>
          <p:spPr>
            <a:xfrm>
              <a:off x="11062049" y="46729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9" name="object 15069"/>
            <p:cNvSpPr/>
            <p:nvPr/>
          </p:nvSpPr>
          <p:spPr>
            <a:xfrm>
              <a:off x="11062049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0" name="object 15070"/>
            <p:cNvSpPr/>
            <p:nvPr/>
          </p:nvSpPr>
          <p:spPr>
            <a:xfrm>
              <a:off x="11072120" y="4672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1" name="object 15071"/>
            <p:cNvSpPr/>
            <p:nvPr/>
          </p:nvSpPr>
          <p:spPr>
            <a:xfrm>
              <a:off x="11076432" y="467294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2" name="object 15072"/>
            <p:cNvSpPr/>
            <p:nvPr/>
          </p:nvSpPr>
          <p:spPr>
            <a:xfrm>
              <a:off x="11076432" y="4683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3" name="object 15073"/>
            <p:cNvSpPr/>
            <p:nvPr/>
          </p:nvSpPr>
          <p:spPr>
            <a:xfrm>
              <a:off x="11076432" y="469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4" name="object 15074"/>
            <p:cNvSpPr/>
            <p:nvPr/>
          </p:nvSpPr>
          <p:spPr>
            <a:xfrm>
              <a:off x="11076432" y="47060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5" name="object 15075"/>
            <p:cNvSpPr/>
            <p:nvPr/>
          </p:nvSpPr>
          <p:spPr>
            <a:xfrm>
              <a:off x="11072107" y="470888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6" name="object 15076"/>
            <p:cNvSpPr/>
            <p:nvPr/>
          </p:nvSpPr>
          <p:spPr>
            <a:xfrm>
              <a:off x="11062045" y="470888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7" name="object 15077"/>
            <p:cNvSpPr/>
            <p:nvPr/>
          </p:nvSpPr>
          <p:spPr>
            <a:xfrm>
              <a:off x="11057735" y="4705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8" name="object 15078"/>
            <p:cNvSpPr/>
            <p:nvPr/>
          </p:nvSpPr>
          <p:spPr>
            <a:xfrm>
              <a:off x="11057735" y="46944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9" name="object 15079"/>
            <p:cNvSpPr/>
            <p:nvPr/>
          </p:nvSpPr>
          <p:spPr>
            <a:xfrm>
              <a:off x="11057735" y="46916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0" name="object 15080"/>
            <p:cNvSpPr/>
            <p:nvPr/>
          </p:nvSpPr>
          <p:spPr>
            <a:xfrm>
              <a:off x="11057735" y="46916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1" name="object 15081"/>
            <p:cNvSpPr/>
            <p:nvPr/>
          </p:nvSpPr>
          <p:spPr>
            <a:xfrm>
              <a:off x="11066348" y="469162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2" name="object 15082"/>
            <p:cNvSpPr/>
            <p:nvPr/>
          </p:nvSpPr>
          <p:spPr>
            <a:xfrm>
              <a:off x="11077872" y="46916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3" name="object 15083"/>
            <p:cNvSpPr/>
            <p:nvPr/>
          </p:nvSpPr>
          <p:spPr>
            <a:xfrm>
              <a:off x="11080732" y="46916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4" name="object 15084"/>
            <p:cNvSpPr/>
            <p:nvPr/>
          </p:nvSpPr>
          <p:spPr>
            <a:xfrm>
              <a:off x="11080732" y="47002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5" name="object 15085"/>
            <p:cNvSpPr/>
            <p:nvPr/>
          </p:nvSpPr>
          <p:spPr>
            <a:xfrm>
              <a:off x="11080732" y="4708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6" name="object 15086"/>
            <p:cNvSpPr/>
            <p:nvPr/>
          </p:nvSpPr>
          <p:spPr>
            <a:xfrm>
              <a:off x="11077874" y="471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7" name="object 15087"/>
            <p:cNvSpPr/>
            <p:nvPr/>
          </p:nvSpPr>
          <p:spPr>
            <a:xfrm>
              <a:off x="11066340" y="471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8" name="object 15088"/>
            <p:cNvSpPr/>
            <p:nvPr/>
          </p:nvSpPr>
          <p:spPr>
            <a:xfrm>
              <a:off x="11057732" y="471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9" name="object 15089"/>
            <p:cNvSpPr/>
            <p:nvPr/>
          </p:nvSpPr>
          <p:spPr>
            <a:xfrm>
              <a:off x="11803806" y="3554572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38805" y="5748"/>
                  </a:moveTo>
                  <a:lnTo>
                    <a:pt x="40260" y="5748"/>
                  </a:lnTo>
                  <a:lnTo>
                    <a:pt x="40260" y="1444"/>
                  </a:lnTo>
                  <a:lnTo>
                    <a:pt x="33046" y="1444"/>
                  </a:lnTo>
                  <a:lnTo>
                    <a:pt x="33046" y="0"/>
                  </a:lnTo>
                  <a:lnTo>
                    <a:pt x="0" y="0"/>
                  </a:lnTo>
                  <a:lnTo>
                    <a:pt x="0" y="5748"/>
                  </a:lnTo>
                  <a:lnTo>
                    <a:pt x="1444" y="5748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0" name="object 15090"/>
            <p:cNvSpPr/>
            <p:nvPr/>
          </p:nvSpPr>
          <p:spPr>
            <a:xfrm>
              <a:off x="11806682" y="35603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1" name="object 15091"/>
            <p:cNvSpPr/>
            <p:nvPr/>
          </p:nvSpPr>
          <p:spPr>
            <a:xfrm>
              <a:off x="11825362" y="328863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15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2" name="object 15092"/>
            <p:cNvSpPr/>
            <p:nvPr/>
          </p:nvSpPr>
          <p:spPr>
            <a:xfrm>
              <a:off x="11806675" y="3288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3" name="object 15093"/>
            <p:cNvSpPr/>
            <p:nvPr/>
          </p:nvSpPr>
          <p:spPr>
            <a:xfrm>
              <a:off x="11806682" y="32886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4" name="object 15094"/>
            <p:cNvSpPr/>
            <p:nvPr/>
          </p:nvSpPr>
          <p:spPr>
            <a:xfrm>
              <a:off x="11806682" y="3557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5" name="object 15095"/>
            <p:cNvSpPr/>
            <p:nvPr/>
          </p:nvSpPr>
          <p:spPr>
            <a:xfrm>
              <a:off x="11836876" y="35560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6" name="object 15096"/>
            <p:cNvSpPr/>
            <p:nvPr/>
          </p:nvSpPr>
          <p:spPr>
            <a:xfrm>
              <a:off x="12016761" y="35554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97" name="object 15097"/>
            <p:cNvSpPr/>
            <p:nvPr/>
          </p:nvSpPr>
          <p:spPr>
            <a:xfrm>
              <a:off x="11844048" y="3556013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 h="0">
                  <a:moveTo>
                    <a:pt x="0" y="0"/>
                  </a:moveTo>
                  <a:lnTo>
                    <a:pt x="173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8" name="object 15098"/>
            <p:cNvSpPr/>
            <p:nvPr/>
          </p:nvSpPr>
          <p:spPr>
            <a:xfrm>
              <a:off x="11803806" y="3288631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38805" y="0"/>
                  </a:moveTo>
                  <a:lnTo>
                    <a:pt x="40260" y="0"/>
                  </a:lnTo>
                  <a:lnTo>
                    <a:pt x="40260" y="4303"/>
                  </a:lnTo>
                  <a:lnTo>
                    <a:pt x="33046" y="4303"/>
                  </a:lnTo>
                  <a:lnTo>
                    <a:pt x="33046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1444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9" name="object 15099"/>
            <p:cNvSpPr/>
            <p:nvPr/>
          </p:nvSpPr>
          <p:spPr>
            <a:xfrm>
              <a:off x="11836876" y="32929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0" name="object 15100"/>
            <p:cNvSpPr/>
            <p:nvPr/>
          </p:nvSpPr>
          <p:spPr>
            <a:xfrm>
              <a:off x="11844046" y="32929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1" name="object 15101"/>
            <p:cNvSpPr/>
            <p:nvPr/>
          </p:nvSpPr>
          <p:spPr>
            <a:xfrm>
              <a:off x="17970685" y="3050002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w="0" h="177164">
                  <a:moveTo>
                    <a:pt x="0" y="0"/>
                  </a:moveTo>
                  <a:lnTo>
                    <a:pt x="0" y="176821"/>
                  </a:lnTo>
                </a:path>
                <a:path w="0" h="177164">
                  <a:moveTo>
                    <a:pt x="0" y="0"/>
                  </a:moveTo>
                  <a:lnTo>
                    <a:pt x="0" y="1768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2" name="object 15102"/>
            <p:cNvSpPr/>
            <p:nvPr/>
          </p:nvSpPr>
          <p:spPr>
            <a:xfrm>
              <a:off x="17963491" y="304282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4303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3" name="object 15103"/>
            <p:cNvSpPr/>
            <p:nvPr/>
          </p:nvSpPr>
          <p:spPr>
            <a:xfrm>
              <a:off x="17959157" y="3039925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4" h="10160">
                  <a:moveTo>
                    <a:pt x="4334" y="0"/>
                  </a:moveTo>
                  <a:lnTo>
                    <a:pt x="4334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433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4" name="object 15104"/>
            <p:cNvSpPr/>
            <p:nvPr/>
          </p:nvSpPr>
          <p:spPr>
            <a:xfrm>
              <a:off x="17959154" y="3042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4303"/>
                  </a:moveTo>
                  <a:lnTo>
                    <a:pt x="0" y="0"/>
                  </a:lnTo>
                  <a:lnTo>
                    <a:pt x="4334" y="0"/>
                  </a:lnTo>
                  <a:lnTo>
                    <a:pt x="4334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5" name="object 15105"/>
            <p:cNvSpPr/>
            <p:nvPr/>
          </p:nvSpPr>
          <p:spPr>
            <a:xfrm>
              <a:off x="10609226" y="5345699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0" y="0"/>
                  </a:moveTo>
                  <a:lnTo>
                    <a:pt x="0" y="10062"/>
                  </a:lnTo>
                  <a:lnTo>
                    <a:pt x="4324" y="10062"/>
                  </a:lnTo>
                  <a:lnTo>
                    <a:pt x="432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6" name="object 15106"/>
            <p:cNvSpPr/>
            <p:nvPr/>
          </p:nvSpPr>
          <p:spPr>
            <a:xfrm>
              <a:off x="10609222" y="5348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293"/>
                  </a:moveTo>
                  <a:lnTo>
                    <a:pt x="4324" y="0"/>
                  </a:lnTo>
                  <a:lnTo>
                    <a:pt x="0" y="0"/>
                  </a:lnTo>
                  <a:lnTo>
                    <a:pt x="0" y="4293"/>
                  </a:lnTo>
                  <a:lnTo>
                    <a:pt x="4324" y="42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7" name="object 15107"/>
            <p:cNvSpPr/>
            <p:nvPr/>
          </p:nvSpPr>
          <p:spPr>
            <a:xfrm>
              <a:off x="10142038" y="5345699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4334" y="0"/>
                  </a:moveTo>
                  <a:lnTo>
                    <a:pt x="4334" y="10062"/>
                  </a:lnTo>
                  <a:lnTo>
                    <a:pt x="0" y="10062"/>
                  </a:lnTo>
                  <a:lnTo>
                    <a:pt x="0" y="0"/>
                  </a:lnTo>
                  <a:lnTo>
                    <a:pt x="433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8" name="object 15108"/>
            <p:cNvSpPr/>
            <p:nvPr/>
          </p:nvSpPr>
          <p:spPr>
            <a:xfrm>
              <a:off x="10142019" y="5348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93"/>
                  </a:moveTo>
                  <a:lnTo>
                    <a:pt x="0" y="0"/>
                  </a:lnTo>
                  <a:lnTo>
                    <a:pt x="4334" y="0"/>
                  </a:lnTo>
                  <a:lnTo>
                    <a:pt x="4334" y="4293"/>
                  </a:lnTo>
                  <a:lnTo>
                    <a:pt x="0" y="42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9" name="object 15109"/>
            <p:cNvSpPr/>
            <p:nvPr/>
          </p:nvSpPr>
          <p:spPr>
            <a:xfrm>
              <a:off x="11839726" y="553976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8638" y="10062"/>
                  </a:moveTo>
                  <a:lnTo>
                    <a:pt x="0" y="10062"/>
                  </a:lnTo>
                  <a:lnTo>
                    <a:pt x="0" y="4303"/>
                  </a:lnTo>
                  <a:lnTo>
                    <a:pt x="0" y="1424"/>
                  </a:lnTo>
                  <a:lnTo>
                    <a:pt x="8638" y="1424"/>
                  </a:lnTo>
                  <a:lnTo>
                    <a:pt x="8638" y="0"/>
                  </a:lnTo>
                  <a:lnTo>
                    <a:pt x="10072" y="0"/>
                  </a:lnTo>
                  <a:lnTo>
                    <a:pt x="10072" y="14366"/>
                  </a:lnTo>
                  <a:lnTo>
                    <a:pt x="8638" y="14366"/>
                  </a:lnTo>
                  <a:lnTo>
                    <a:pt x="8638" y="100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0" name="object 15110"/>
            <p:cNvSpPr/>
            <p:nvPr/>
          </p:nvSpPr>
          <p:spPr>
            <a:xfrm>
              <a:off x="11839738" y="554985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303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1" name="object 15111"/>
            <p:cNvSpPr/>
            <p:nvPr/>
          </p:nvSpPr>
          <p:spPr>
            <a:xfrm>
              <a:off x="11843297" y="5551879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0"/>
                  </a:moveTo>
                  <a:lnTo>
                    <a:pt x="0" y="7643"/>
                  </a:lnTo>
                </a:path>
                <a:path w="5079" h="8254">
                  <a:moveTo>
                    <a:pt x="4586" y="7643"/>
                  </a:moveTo>
                  <a:lnTo>
                    <a:pt x="4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2" name="object 15112"/>
            <p:cNvSpPr/>
            <p:nvPr/>
          </p:nvSpPr>
          <p:spPr>
            <a:xfrm>
              <a:off x="11839045" y="5553563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0"/>
                  </a:moveTo>
                  <a:lnTo>
                    <a:pt x="0" y="5957"/>
                  </a:lnTo>
                </a:path>
                <a:path w="10795" h="6350">
                  <a:moveTo>
                    <a:pt x="10177" y="5957"/>
                  </a:moveTo>
                  <a:lnTo>
                    <a:pt x="1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3" name="object 15113"/>
            <p:cNvSpPr/>
            <p:nvPr/>
          </p:nvSpPr>
          <p:spPr>
            <a:xfrm>
              <a:off x="11842601" y="554117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638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8638"/>
                  </a:lnTo>
                  <a:lnTo>
                    <a:pt x="0" y="8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4" name="object 15114"/>
            <p:cNvSpPr/>
            <p:nvPr/>
          </p:nvSpPr>
          <p:spPr>
            <a:xfrm>
              <a:off x="11839738" y="5357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5" name="object 15115"/>
            <p:cNvSpPr/>
            <p:nvPr/>
          </p:nvSpPr>
          <p:spPr>
            <a:xfrm>
              <a:off x="11843297" y="5350676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7643"/>
                  </a:moveTo>
                  <a:lnTo>
                    <a:pt x="0" y="0"/>
                  </a:lnTo>
                </a:path>
                <a:path w="5079" h="8254">
                  <a:moveTo>
                    <a:pt x="4586" y="0"/>
                  </a:moveTo>
                  <a:lnTo>
                    <a:pt x="4586" y="7643"/>
                  </a:lnTo>
                  <a:lnTo>
                    <a:pt x="0" y="76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6" name="object 15116"/>
            <p:cNvSpPr/>
            <p:nvPr/>
          </p:nvSpPr>
          <p:spPr>
            <a:xfrm>
              <a:off x="11839045" y="5350668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5957"/>
                  </a:moveTo>
                  <a:lnTo>
                    <a:pt x="0" y="0"/>
                  </a:lnTo>
                </a:path>
                <a:path w="10795" h="6350">
                  <a:moveTo>
                    <a:pt x="10177" y="0"/>
                  </a:moveTo>
                  <a:lnTo>
                    <a:pt x="10177" y="59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7" name="object 15117"/>
            <p:cNvSpPr/>
            <p:nvPr/>
          </p:nvSpPr>
          <p:spPr>
            <a:xfrm>
              <a:off x="11839735" y="519476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10052" y="14366"/>
                  </a:moveTo>
                  <a:lnTo>
                    <a:pt x="8607" y="14366"/>
                  </a:lnTo>
                  <a:lnTo>
                    <a:pt x="8607" y="10041"/>
                  </a:lnTo>
                  <a:lnTo>
                    <a:pt x="0" y="10041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8607" y="2879"/>
                  </a:lnTo>
                  <a:lnTo>
                    <a:pt x="8607" y="4314"/>
                  </a:lnTo>
                  <a:lnTo>
                    <a:pt x="10052" y="4314"/>
                  </a:lnTo>
                  <a:lnTo>
                    <a:pt x="10052" y="1436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8" name="object 15118"/>
            <p:cNvSpPr/>
            <p:nvPr/>
          </p:nvSpPr>
          <p:spPr>
            <a:xfrm>
              <a:off x="11839738" y="520479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324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9" name="object 15119"/>
            <p:cNvSpPr/>
            <p:nvPr/>
          </p:nvSpPr>
          <p:spPr>
            <a:xfrm>
              <a:off x="11843297" y="5207220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0"/>
                  </a:moveTo>
                  <a:lnTo>
                    <a:pt x="0" y="7643"/>
                  </a:lnTo>
                </a:path>
                <a:path w="5079" h="8254">
                  <a:moveTo>
                    <a:pt x="4586" y="7643"/>
                  </a:moveTo>
                  <a:lnTo>
                    <a:pt x="4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0" name="object 15120"/>
            <p:cNvSpPr/>
            <p:nvPr/>
          </p:nvSpPr>
          <p:spPr>
            <a:xfrm>
              <a:off x="11839045" y="520890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0"/>
                  </a:moveTo>
                  <a:lnTo>
                    <a:pt x="0" y="5957"/>
                  </a:lnTo>
                </a:path>
                <a:path w="10795" h="6350">
                  <a:moveTo>
                    <a:pt x="10177" y="5957"/>
                  </a:moveTo>
                  <a:lnTo>
                    <a:pt x="1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1" name="object 15121"/>
            <p:cNvSpPr/>
            <p:nvPr/>
          </p:nvSpPr>
          <p:spPr>
            <a:xfrm>
              <a:off x="11842601" y="5197629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172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7172"/>
                  </a:lnTo>
                  <a:lnTo>
                    <a:pt x="0" y="717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2" name="object 15122"/>
            <p:cNvSpPr/>
            <p:nvPr/>
          </p:nvSpPr>
          <p:spPr>
            <a:xfrm>
              <a:off x="11839726" y="518610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8638" y="8659"/>
                  </a:moveTo>
                  <a:lnTo>
                    <a:pt x="0" y="8659"/>
                  </a:lnTo>
                  <a:lnTo>
                    <a:pt x="0" y="7203"/>
                  </a:lnTo>
                  <a:lnTo>
                    <a:pt x="0" y="0"/>
                  </a:lnTo>
                  <a:lnTo>
                    <a:pt x="10072" y="0"/>
                  </a:lnTo>
                  <a:lnTo>
                    <a:pt x="10072" y="11517"/>
                  </a:lnTo>
                  <a:lnTo>
                    <a:pt x="8638" y="11517"/>
                  </a:lnTo>
                  <a:lnTo>
                    <a:pt x="8638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3" name="object 15123"/>
            <p:cNvSpPr/>
            <p:nvPr/>
          </p:nvSpPr>
          <p:spPr>
            <a:xfrm>
              <a:off x="11842601" y="5186125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659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4" name="object 15124"/>
            <p:cNvSpPr/>
            <p:nvPr/>
          </p:nvSpPr>
          <p:spPr>
            <a:xfrm>
              <a:off x="11843297" y="5214860"/>
              <a:ext cx="5080" cy="135890"/>
            </a:xfrm>
            <a:custGeom>
              <a:avLst/>
              <a:gdLst/>
              <a:ahLst/>
              <a:cxnLst/>
              <a:rect l="l" t="t" r="r" b="b"/>
              <a:pathLst>
                <a:path w="5079" h="135889">
                  <a:moveTo>
                    <a:pt x="0" y="0"/>
                  </a:moveTo>
                  <a:lnTo>
                    <a:pt x="0" y="135828"/>
                  </a:lnTo>
                </a:path>
                <a:path w="5079" h="135889">
                  <a:moveTo>
                    <a:pt x="4586" y="135828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5" name="object 15125"/>
            <p:cNvSpPr/>
            <p:nvPr/>
          </p:nvSpPr>
          <p:spPr>
            <a:xfrm>
              <a:off x="11839045" y="5214860"/>
              <a:ext cx="10795" cy="135890"/>
            </a:xfrm>
            <a:custGeom>
              <a:avLst/>
              <a:gdLst/>
              <a:ahLst/>
              <a:cxnLst/>
              <a:rect l="l" t="t" r="r" b="b"/>
              <a:pathLst>
                <a:path w="10795" h="135889">
                  <a:moveTo>
                    <a:pt x="0" y="0"/>
                  </a:moveTo>
                  <a:lnTo>
                    <a:pt x="0" y="135828"/>
                  </a:lnTo>
                </a:path>
                <a:path w="10795" h="135889">
                  <a:moveTo>
                    <a:pt x="10177" y="135828"/>
                  </a:moveTo>
                  <a:lnTo>
                    <a:pt x="1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6" name="object 15126"/>
            <p:cNvSpPr/>
            <p:nvPr/>
          </p:nvSpPr>
          <p:spPr>
            <a:xfrm>
              <a:off x="11839735" y="5528255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10052" y="0"/>
                  </a:moveTo>
                  <a:lnTo>
                    <a:pt x="8607" y="0"/>
                  </a:lnTo>
                  <a:lnTo>
                    <a:pt x="8607" y="2879"/>
                  </a:lnTo>
                  <a:lnTo>
                    <a:pt x="0" y="2879"/>
                  </a:lnTo>
                  <a:lnTo>
                    <a:pt x="0" y="14386"/>
                  </a:lnTo>
                  <a:lnTo>
                    <a:pt x="0" y="11507"/>
                  </a:lnTo>
                  <a:lnTo>
                    <a:pt x="8607" y="11507"/>
                  </a:lnTo>
                  <a:lnTo>
                    <a:pt x="8607" y="10062"/>
                  </a:lnTo>
                  <a:lnTo>
                    <a:pt x="10052" y="10062"/>
                  </a:lnTo>
                  <a:lnTo>
                    <a:pt x="1005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7" name="object 15127"/>
            <p:cNvSpPr/>
            <p:nvPr/>
          </p:nvSpPr>
          <p:spPr>
            <a:xfrm>
              <a:off x="11839738" y="55282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8" name="object 15128"/>
            <p:cNvSpPr/>
            <p:nvPr/>
          </p:nvSpPr>
          <p:spPr>
            <a:xfrm>
              <a:off x="11842601" y="5531131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638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8638"/>
                  </a:lnTo>
                  <a:lnTo>
                    <a:pt x="0" y="8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9" name="object 15129"/>
            <p:cNvSpPr/>
            <p:nvPr/>
          </p:nvSpPr>
          <p:spPr>
            <a:xfrm>
              <a:off x="11839735" y="5183259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10052" y="2869"/>
                  </a:moveTo>
                  <a:lnTo>
                    <a:pt x="10052" y="0"/>
                  </a:lnTo>
                  <a:lnTo>
                    <a:pt x="0" y="0"/>
                  </a:lnTo>
                  <a:lnTo>
                    <a:pt x="0" y="2869"/>
                  </a:lnTo>
                  <a:lnTo>
                    <a:pt x="10052" y="286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0" name="object 15130"/>
            <p:cNvSpPr/>
            <p:nvPr/>
          </p:nvSpPr>
          <p:spPr>
            <a:xfrm>
              <a:off x="11842603" y="51832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69"/>
                  </a:moveTo>
                  <a:lnTo>
                    <a:pt x="2879" y="0"/>
                  </a:lnTo>
                  <a:lnTo>
                    <a:pt x="0" y="0"/>
                  </a:lnTo>
                  <a:lnTo>
                    <a:pt x="0" y="2869"/>
                  </a:lnTo>
                  <a:lnTo>
                    <a:pt x="2879" y="286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1" name="object 15131"/>
            <p:cNvSpPr/>
            <p:nvPr/>
          </p:nvSpPr>
          <p:spPr>
            <a:xfrm>
              <a:off x="11839735" y="571800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5">
                  <a:moveTo>
                    <a:pt x="10052" y="0"/>
                  </a:moveTo>
                  <a:lnTo>
                    <a:pt x="8607" y="0"/>
                  </a:lnTo>
                  <a:lnTo>
                    <a:pt x="8607" y="4303"/>
                  </a:lnTo>
                  <a:lnTo>
                    <a:pt x="0" y="4303"/>
                  </a:lnTo>
                  <a:lnTo>
                    <a:pt x="0" y="12942"/>
                  </a:lnTo>
                  <a:lnTo>
                    <a:pt x="8607" y="12942"/>
                  </a:lnTo>
                  <a:lnTo>
                    <a:pt x="10052" y="12942"/>
                  </a:lnTo>
                  <a:lnTo>
                    <a:pt x="1005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2" name="object 15132"/>
            <p:cNvSpPr/>
            <p:nvPr/>
          </p:nvSpPr>
          <p:spPr>
            <a:xfrm>
              <a:off x="11839738" y="57194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58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2858"/>
                  </a:lnTo>
                  <a:lnTo>
                    <a:pt x="0" y="285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3" name="object 15133"/>
            <p:cNvSpPr/>
            <p:nvPr/>
          </p:nvSpPr>
          <p:spPr>
            <a:xfrm>
              <a:off x="11843297" y="5713170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7643"/>
                  </a:moveTo>
                  <a:lnTo>
                    <a:pt x="0" y="0"/>
                  </a:lnTo>
                </a:path>
                <a:path w="5079" h="8254">
                  <a:moveTo>
                    <a:pt x="4586" y="0"/>
                  </a:moveTo>
                  <a:lnTo>
                    <a:pt x="4586" y="7643"/>
                  </a:lnTo>
                  <a:lnTo>
                    <a:pt x="0" y="76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4" name="object 15134"/>
            <p:cNvSpPr/>
            <p:nvPr/>
          </p:nvSpPr>
          <p:spPr>
            <a:xfrm>
              <a:off x="11839045" y="5713183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5936"/>
                  </a:moveTo>
                  <a:lnTo>
                    <a:pt x="0" y="0"/>
                  </a:lnTo>
                </a:path>
                <a:path w="10795" h="6350">
                  <a:moveTo>
                    <a:pt x="10177" y="0"/>
                  </a:moveTo>
                  <a:lnTo>
                    <a:pt x="10177" y="59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5" name="object 15135"/>
            <p:cNvSpPr/>
            <p:nvPr/>
          </p:nvSpPr>
          <p:spPr>
            <a:xfrm>
              <a:off x="11842601" y="5722305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638"/>
                  </a:moveTo>
                  <a:lnTo>
                    <a:pt x="0" y="0"/>
                  </a:lnTo>
                  <a:lnTo>
                    <a:pt x="2900" y="0"/>
                  </a:lnTo>
                  <a:lnTo>
                    <a:pt x="2900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6" name="object 15136"/>
            <p:cNvSpPr/>
            <p:nvPr/>
          </p:nvSpPr>
          <p:spPr>
            <a:xfrm>
              <a:off x="11843297" y="5559518"/>
              <a:ext cx="5080" cy="153670"/>
            </a:xfrm>
            <a:custGeom>
              <a:avLst/>
              <a:gdLst/>
              <a:ahLst/>
              <a:cxnLst/>
              <a:rect l="l" t="t" r="r" b="b"/>
              <a:pathLst>
                <a:path w="5079" h="153670">
                  <a:moveTo>
                    <a:pt x="0" y="0"/>
                  </a:moveTo>
                  <a:lnTo>
                    <a:pt x="0" y="153660"/>
                  </a:lnTo>
                </a:path>
                <a:path w="5079" h="153670">
                  <a:moveTo>
                    <a:pt x="4586" y="15366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7" name="object 15137"/>
            <p:cNvSpPr/>
            <p:nvPr/>
          </p:nvSpPr>
          <p:spPr>
            <a:xfrm>
              <a:off x="11839045" y="5559518"/>
              <a:ext cx="10795" cy="153670"/>
            </a:xfrm>
            <a:custGeom>
              <a:avLst/>
              <a:gdLst/>
              <a:ahLst/>
              <a:cxnLst/>
              <a:rect l="l" t="t" r="r" b="b"/>
              <a:pathLst>
                <a:path w="10795" h="153670">
                  <a:moveTo>
                    <a:pt x="0" y="0"/>
                  </a:moveTo>
                  <a:lnTo>
                    <a:pt x="0" y="153660"/>
                  </a:lnTo>
                </a:path>
                <a:path w="10795" h="153670">
                  <a:moveTo>
                    <a:pt x="10177" y="153660"/>
                  </a:moveTo>
                  <a:lnTo>
                    <a:pt x="10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8" name="object 15138"/>
            <p:cNvSpPr/>
            <p:nvPr/>
          </p:nvSpPr>
          <p:spPr>
            <a:xfrm>
              <a:off x="11226996" y="49306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0"/>
                  </a:moveTo>
                  <a:lnTo>
                    <a:pt x="0" y="129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9" name="object 15139"/>
            <p:cNvSpPr/>
            <p:nvPr/>
          </p:nvSpPr>
          <p:spPr>
            <a:xfrm>
              <a:off x="11226987" y="493635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0" name="object 15140"/>
            <p:cNvSpPr/>
            <p:nvPr/>
          </p:nvSpPr>
          <p:spPr>
            <a:xfrm>
              <a:off x="11226987" y="495936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1" name="object 15141"/>
            <p:cNvSpPr/>
            <p:nvPr/>
          </p:nvSpPr>
          <p:spPr>
            <a:xfrm>
              <a:off x="11226987" y="498378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2" name="object 15142"/>
            <p:cNvSpPr/>
            <p:nvPr/>
          </p:nvSpPr>
          <p:spPr>
            <a:xfrm>
              <a:off x="11226987" y="50082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3" name="object 15143"/>
            <p:cNvSpPr/>
            <p:nvPr/>
          </p:nvSpPr>
          <p:spPr>
            <a:xfrm>
              <a:off x="11226987" y="503124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4" name="object 15144"/>
            <p:cNvSpPr/>
            <p:nvPr/>
          </p:nvSpPr>
          <p:spPr>
            <a:xfrm>
              <a:off x="11226987" y="50556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5" name="object 15145"/>
            <p:cNvSpPr/>
            <p:nvPr/>
          </p:nvSpPr>
          <p:spPr>
            <a:xfrm>
              <a:off x="11226987" y="50801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6" name="object 15146"/>
            <p:cNvSpPr/>
            <p:nvPr/>
          </p:nvSpPr>
          <p:spPr>
            <a:xfrm>
              <a:off x="11226987" y="510456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7" name="object 15147"/>
            <p:cNvSpPr/>
            <p:nvPr/>
          </p:nvSpPr>
          <p:spPr>
            <a:xfrm>
              <a:off x="11226987" y="51275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8" name="object 15148"/>
            <p:cNvSpPr/>
            <p:nvPr/>
          </p:nvSpPr>
          <p:spPr>
            <a:xfrm>
              <a:off x="11226987" y="515197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9" name="object 15149"/>
            <p:cNvSpPr/>
            <p:nvPr/>
          </p:nvSpPr>
          <p:spPr>
            <a:xfrm>
              <a:off x="11226987" y="517641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0" name="object 15150"/>
            <p:cNvSpPr/>
            <p:nvPr/>
          </p:nvSpPr>
          <p:spPr>
            <a:xfrm>
              <a:off x="11226987" y="51994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1" name="object 15151"/>
            <p:cNvSpPr/>
            <p:nvPr/>
          </p:nvSpPr>
          <p:spPr>
            <a:xfrm>
              <a:off x="11226987" y="522386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2" name="object 15152"/>
            <p:cNvSpPr/>
            <p:nvPr/>
          </p:nvSpPr>
          <p:spPr>
            <a:xfrm>
              <a:off x="11226987" y="524831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3" name="object 15153"/>
            <p:cNvSpPr/>
            <p:nvPr/>
          </p:nvSpPr>
          <p:spPr>
            <a:xfrm>
              <a:off x="11226987" y="52713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4" name="object 15154"/>
            <p:cNvSpPr/>
            <p:nvPr/>
          </p:nvSpPr>
          <p:spPr>
            <a:xfrm>
              <a:off x="11231322" y="529572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721" y="0"/>
                  </a:moveTo>
                  <a:lnTo>
                    <a:pt x="0" y="287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5" name="object 15155"/>
            <p:cNvSpPr/>
            <p:nvPr/>
          </p:nvSpPr>
          <p:spPr>
            <a:xfrm>
              <a:off x="11242808" y="532016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0"/>
                  </a:moveTo>
                  <a:lnTo>
                    <a:pt x="0" y="17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6" name="object 15156"/>
            <p:cNvSpPr/>
            <p:nvPr/>
          </p:nvSpPr>
          <p:spPr>
            <a:xfrm>
              <a:off x="11255750" y="53446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9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7" name="object 15157"/>
            <p:cNvSpPr/>
            <p:nvPr/>
          </p:nvSpPr>
          <p:spPr>
            <a:xfrm>
              <a:off x="11226987" y="53158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8" name="object 15158"/>
            <p:cNvSpPr/>
            <p:nvPr/>
          </p:nvSpPr>
          <p:spPr>
            <a:xfrm>
              <a:off x="11226987" y="529143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9" name="object 15159"/>
            <p:cNvSpPr/>
            <p:nvPr/>
          </p:nvSpPr>
          <p:spPr>
            <a:xfrm>
              <a:off x="11226987" y="526842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0" name="object 15160"/>
            <p:cNvSpPr/>
            <p:nvPr/>
          </p:nvSpPr>
          <p:spPr>
            <a:xfrm>
              <a:off x="11226987" y="524398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1" name="object 15161"/>
            <p:cNvSpPr/>
            <p:nvPr/>
          </p:nvSpPr>
          <p:spPr>
            <a:xfrm>
              <a:off x="11226987" y="521954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2" name="object 15162"/>
            <p:cNvSpPr/>
            <p:nvPr/>
          </p:nvSpPr>
          <p:spPr>
            <a:xfrm>
              <a:off x="11226987" y="519510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3" name="object 15163"/>
            <p:cNvSpPr/>
            <p:nvPr/>
          </p:nvSpPr>
          <p:spPr>
            <a:xfrm>
              <a:off x="11226987" y="517212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4" name="object 15164"/>
            <p:cNvSpPr/>
            <p:nvPr/>
          </p:nvSpPr>
          <p:spPr>
            <a:xfrm>
              <a:off x="11226987" y="51476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5" name="object 15165"/>
            <p:cNvSpPr/>
            <p:nvPr/>
          </p:nvSpPr>
          <p:spPr>
            <a:xfrm>
              <a:off x="11226987" y="512325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6" name="object 15166"/>
            <p:cNvSpPr/>
            <p:nvPr/>
          </p:nvSpPr>
          <p:spPr>
            <a:xfrm>
              <a:off x="11226987" y="51002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7" name="object 15167"/>
            <p:cNvSpPr/>
            <p:nvPr/>
          </p:nvSpPr>
          <p:spPr>
            <a:xfrm>
              <a:off x="11226987" y="507579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8" name="object 15168"/>
            <p:cNvSpPr/>
            <p:nvPr/>
          </p:nvSpPr>
          <p:spPr>
            <a:xfrm>
              <a:off x="11226987" y="505136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9" name="object 15169"/>
            <p:cNvSpPr/>
            <p:nvPr/>
          </p:nvSpPr>
          <p:spPr>
            <a:xfrm>
              <a:off x="11226987" y="502693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0" name="object 15170"/>
            <p:cNvSpPr/>
            <p:nvPr/>
          </p:nvSpPr>
          <p:spPr>
            <a:xfrm>
              <a:off x="11226987" y="500391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1" name="object 15171"/>
            <p:cNvSpPr/>
            <p:nvPr/>
          </p:nvSpPr>
          <p:spPr>
            <a:xfrm>
              <a:off x="11226987" y="497948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2" name="object 15172"/>
            <p:cNvSpPr/>
            <p:nvPr/>
          </p:nvSpPr>
          <p:spPr>
            <a:xfrm>
              <a:off x="11226987" y="495503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3" name="object 15173"/>
            <p:cNvSpPr/>
            <p:nvPr/>
          </p:nvSpPr>
          <p:spPr>
            <a:xfrm>
              <a:off x="11226987" y="493204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56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4" name="object 15174"/>
            <p:cNvSpPr/>
            <p:nvPr/>
          </p:nvSpPr>
          <p:spPr>
            <a:xfrm>
              <a:off x="11250012" y="493060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31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5" name="object 15175"/>
            <p:cNvSpPr/>
            <p:nvPr/>
          </p:nvSpPr>
          <p:spPr>
            <a:xfrm>
              <a:off x="11225910" y="493168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077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6" name="object 15176"/>
            <p:cNvSpPr/>
            <p:nvPr/>
          </p:nvSpPr>
          <p:spPr>
            <a:xfrm>
              <a:off x="11225918" y="4931680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w="0" h="389889">
                  <a:moveTo>
                    <a:pt x="0" y="389569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7" name="object 15177"/>
            <p:cNvSpPr/>
            <p:nvPr/>
          </p:nvSpPr>
          <p:spPr>
            <a:xfrm>
              <a:off x="11258988" y="4931684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w="0" h="418464">
                  <a:moveTo>
                    <a:pt x="0" y="0"/>
                  </a:moveTo>
                  <a:lnTo>
                    <a:pt x="0" y="41800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8" name="object 15178"/>
            <p:cNvSpPr/>
            <p:nvPr/>
          </p:nvSpPr>
          <p:spPr>
            <a:xfrm>
              <a:off x="11225909" y="49259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9" name="object 15179"/>
            <p:cNvSpPr/>
            <p:nvPr/>
          </p:nvSpPr>
          <p:spPr>
            <a:xfrm>
              <a:off x="11225906" y="490436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0" name="object 15180"/>
            <p:cNvSpPr/>
            <p:nvPr/>
          </p:nvSpPr>
          <p:spPr>
            <a:xfrm>
              <a:off x="11225910" y="48813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1" name="object 15181"/>
            <p:cNvSpPr/>
            <p:nvPr/>
          </p:nvSpPr>
          <p:spPr>
            <a:xfrm>
              <a:off x="11225910" y="485981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2" name="object 15182"/>
            <p:cNvSpPr/>
            <p:nvPr/>
          </p:nvSpPr>
          <p:spPr>
            <a:xfrm>
              <a:off x="11225910" y="48368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3" name="object 15183"/>
            <p:cNvSpPr/>
            <p:nvPr/>
          </p:nvSpPr>
          <p:spPr>
            <a:xfrm>
              <a:off x="11225910" y="48152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4" name="object 15184"/>
            <p:cNvSpPr/>
            <p:nvPr/>
          </p:nvSpPr>
          <p:spPr>
            <a:xfrm>
              <a:off x="11225910" y="479369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5" name="object 15185"/>
            <p:cNvSpPr/>
            <p:nvPr/>
          </p:nvSpPr>
          <p:spPr>
            <a:xfrm>
              <a:off x="11225910" y="477070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6" name="object 15186"/>
            <p:cNvSpPr/>
            <p:nvPr/>
          </p:nvSpPr>
          <p:spPr>
            <a:xfrm>
              <a:off x="11225910" y="474912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7" name="object 15187"/>
            <p:cNvSpPr/>
            <p:nvPr/>
          </p:nvSpPr>
          <p:spPr>
            <a:xfrm>
              <a:off x="11225910" y="472756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8" name="object 15188"/>
            <p:cNvSpPr/>
            <p:nvPr/>
          </p:nvSpPr>
          <p:spPr>
            <a:xfrm>
              <a:off x="11225910" y="470458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9" name="object 15189"/>
            <p:cNvSpPr/>
            <p:nvPr/>
          </p:nvSpPr>
          <p:spPr>
            <a:xfrm>
              <a:off x="11231638" y="468874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49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0" name="object 15190"/>
            <p:cNvSpPr/>
            <p:nvPr/>
          </p:nvSpPr>
          <p:spPr>
            <a:xfrm>
              <a:off x="11253229" y="46887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1" name="object 15191"/>
            <p:cNvSpPr/>
            <p:nvPr/>
          </p:nvSpPr>
          <p:spPr>
            <a:xfrm>
              <a:off x="11225923" y="4688757"/>
              <a:ext cx="33655" cy="243204"/>
            </a:xfrm>
            <a:custGeom>
              <a:avLst/>
              <a:gdLst/>
              <a:ahLst/>
              <a:cxnLst/>
              <a:rect l="l" t="t" r="r" b="b"/>
              <a:pathLst>
                <a:path w="33654" h="243204">
                  <a:moveTo>
                    <a:pt x="0" y="242924"/>
                  </a:moveTo>
                  <a:lnTo>
                    <a:pt x="0" y="0"/>
                  </a:lnTo>
                  <a:lnTo>
                    <a:pt x="33056" y="0"/>
                  </a:lnTo>
                  <a:lnTo>
                    <a:pt x="33056" y="242924"/>
                  </a:lnTo>
                  <a:lnTo>
                    <a:pt x="0" y="242924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2" name="object 15192"/>
            <p:cNvSpPr/>
            <p:nvPr/>
          </p:nvSpPr>
          <p:spPr>
            <a:xfrm>
              <a:off x="16964427" y="432650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3" name="object 15193"/>
            <p:cNvSpPr/>
            <p:nvPr/>
          </p:nvSpPr>
          <p:spPr>
            <a:xfrm>
              <a:off x="16990308" y="43265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4" name="object 15194"/>
            <p:cNvSpPr/>
            <p:nvPr/>
          </p:nvSpPr>
          <p:spPr>
            <a:xfrm>
              <a:off x="16988850" y="46398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5" name="object 15195"/>
            <p:cNvSpPr/>
            <p:nvPr/>
          </p:nvSpPr>
          <p:spPr>
            <a:xfrm>
              <a:off x="16965863" y="4639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6" name="object 15196"/>
            <p:cNvSpPr/>
            <p:nvPr/>
          </p:nvSpPr>
          <p:spPr>
            <a:xfrm>
              <a:off x="11102307" y="5390267"/>
              <a:ext cx="152400" cy="33655"/>
            </a:xfrm>
            <a:custGeom>
              <a:avLst/>
              <a:gdLst/>
              <a:ahLst/>
              <a:cxnLst/>
              <a:rect l="l" t="t" r="r" b="b"/>
              <a:pathLst>
                <a:path w="152400" h="33654">
                  <a:moveTo>
                    <a:pt x="0" y="33056"/>
                  </a:moveTo>
                  <a:lnTo>
                    <a:pt x="0" y="0"/>
                  </a:lnTo>
                  <a:lnTo>
                    <a:pt x="152382" y="0"/>
                  </a:lnTo>
                  <a:lnTo>
                    <a:pt x="152382" y="33056"/>
                  </a:lnTo>
                  <a:lnTo>
                    <a:pt x="0" y="3305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7" name="object 15197"/>
            <p:cNvSpPr/>
            <p:nvPr/>
          </p:nvSpPr>
          <p:spPr>
            <a:xfrm>
              <a:off x="10647476" y="5421883"/>
              <a:ext cx="638175" cy="0"/>
            </a:xfrm>
            <a:custGeom>
              <a:avLst/>
              <a:gdLst/>
              <a:ahLst/>
              <a:cxnLst/>
              <a:rect l="l" t="t" r="r" b="b"/>
              <a:pathLst>
                <a:path w="638175" h="0">
                  <a:moveTo>
                    <a:pt x="0" y="0"/>
                  </a:moveTo>
                  <a:lnTo>
                    <a:pt x="96311" y="0"/>
                  </a:lnTo>
                </a:path>
                <a:path w="638175" h="0">
                  <a:moveTo>
                    <a:pt x="256651" y="0"/>
                  </a:moveTo>
                  <a:lnTo>
                    <a:pt x="277541" y="0"/>
                  </a:lnTo>
                </a:path>
                <a:path w="638175" h="0">
                  <a:moveTo>
                    <a:pt x="437892" y="0"/>
                  </a:moveTo>
                  <a:lnTo>
                    <a:pt x="456928" y="0"/>
                  </a:lnTo>
                </a:path>
                <a:path w="638175" h="0">
                  <a:moveTo>
                    <a:pt x="617290" y="0"/>
                  </a:moveTo>
                  <a:lnTo>
                    <a:pt x="637917" y="0"/>
                  </a:lnTo>
                </a:path>
              </a:pathLst>
            </a:custGeom>
            <a:ln w="398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8" name="object 15198"/>
            <p:cNvSpPr/>
            <p:nvPr/>
          </p:nvSpPr>
          <p:spPr>
            <a:xfrm>
              <a:off x="17923217" y="432650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0" y="0"/>
                  </a:moveTo>
                  <a:lnTo>
                    <a:pt x="86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9" name="object 15199"/>
            <p:cNvSpPr/>
            <p:nvPr/>
          </p:nvSpPr>
          <p:spPr>
            <a:xfrm>
              <a:off x="17949093" y="43265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0" name="object 15200"/>
            <p:cNvSpPr/>
            <p:nvPr/>
          </p:nvSpPr>
          <p:spPr>
            <a:xfrm>
              <a:off x="17949085" y="463988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1" name="object 15201"/>
            <p:cNvSpPr/>
            <p:nvPr/>
          </p:nvSpPr>
          <p:spPr>
            <a:xfrm>
              <a:off x="17926099" y="46398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2" name="object 15202"/>
            <p:cNvSpPr/>
            <p:nvPr/>
          </p:nvSpPr>
          <p:spPr>
            <a:xfrm>
              <a:off x="9450585" y="6981572"/>
              <a:ext cx="27940" cy="17780"/>
            </a:xfrm>
            <a:custGeom>
              <a:avLst/>
              <a:gdLst/>
              <a:ahLst/>
              <a:cxnLst/>
              <a:rect l="l" t="t" r="r" b="b"/>
              <a:pathLst>
                <a:path w="27940" h="17779">
                  <a:moveTo>
                    <a:pt x="27329" y="17245"/>
                  </a:moveTo>
                  <a:lnTo>
                    <a:pt x="27329" y="1455"/>
                  </a:lnTo>
                  <a:lnTo>
                    <a:pt x="24449" y="1455"/>
                  </a:lnTo>
                  <a:lnTo>
                    <a:pt x="24449" y="0"/>
                  </a:lnTo>
                  <a:lnTo>
                    <a:pt x="27329" y="0"/>
                  </a:lnTo>
                  <a:lnTo>
                    <a:pt x="27329" y="17245"/>
                  </a:lnTo>
                  <a:lnTo>
                    <a:pt x="0" y="17245"/>
                  </a:lnTo>
                  <a:lnTo>
                    <a:pt x="27329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3" name="object 15203"/>
            <p:cNvSpPr/>
            <p:nvPr/>
          </p:nvSpPr>
          <p:spPr>
            <a:xfrm>
              <a:off x="9840175" y="7000277"/>
              <a:ext cx="4445" cy="46355"/>
            </a:xfrm>
            <a:custGeom>
              <a:avLst/>
              <a:gdLst/>
              <a:ahLst/>
              <a:cxnLst/>
              <a:rect l="l" t="t" r="r" b="b"/>
              <a:pathLst>
                <a:path w="4445" h="46354">
                  <a:moveTo>
                    <a:pt x="0" y="45977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413"/>
                  </a:lnTo>
                  <a:lnTo>
                    <a:pt x="0" y="1413"/>
                  </a:lnTo>
                  <a:lnTo>
                    <a:pt x="0" y="45977"/>
                  </a:lnTo>
                  <a:lnTo>
                    <a:pt x="4303" y="45977"/>
                  </a:lnTo>
                  <a:lnTo>
                    <a:pt x="0" y="45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4" name="object 15204"/>
            <p:cNvSpPr/>
            <p:nvPr/>
          </p:nvSpPr>
          <p:spPr>
            <a:xfrm>
              <a:off x="9840175" y="6981572"/>
              <a:ext cx="27940" cy="17780"/>
            </a:xfrm>
            <a:custGeom>
              <a:avLst/>
              <a:gdLst/>
              <a:ahLst/>
              <a:cxnLst/>
              <a:rect l="l" t="t" r="r" b="b"/>
              <a:pathLst>
                <a:path w="27940" h="17779">
                  <a:moveTo>
                    <a:pt x="0" y="17245"/>
                  </a:moveTo>
                  <a:lnTo>
                    <a:pt x="0" y="1455"/>
                  </a:lnTo>
                  <a:lnTo>
                    <a:pt x="2858" y="1455"/>
                  </a:lnTo>
                  <a:lnTo>
                    <a:pt x="2858" y="0"/>
                  </a:lnTo>
                  <a:lnTo>
                    <a:pt x="0" y="0"/>
                  </a:lnTo>
                  <a:lnTo>
                    <a:pt x="0" y="17245"/>
                  </a:lnTo>
                  <a:lnTo>
                    <a:pt x="27318" y="17245"/>
                  </a:lnTo>
                  <a:lnTo>
                    <a:pt x="0" y="17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5" name="object 15205"/>
            <p:cNvSpPr/>
            <p:nvPr/>
          </p:nvSpPr>
          <p:spPr>
            <a:xfrm>
              <a:off x="17006118" y="30370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6" name="object 15206"/>
            <p:cNvSpPr/>
            <p:nvPr/>
          </p:nvSpPr>
          <p:spPr>
            <a:xfrm>
              <a:off x="17006118" y="30672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7" name="object 15207"/>
            <p:cNvSpPr/>
            <p:nvPr/>
          </p:nvSpPr>
          <p:spPr>
            <a:xfrm>
              <a:off x="17006118" y="303994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8" name="object 15208"/>
            <p:cNvSpPr/>
            <p:nvPr/>
          </p:nvSpPr>
          <p:spPr>
            <a:xfrm>
              <a:off x="17152726" y="30658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9" name="object 15209"/>
            <p:cNvSpPr/>
            <p:nvPr/>
          </p:nvSpPr>
          <p:spPr>
            <a:xfrm>
              <a:off x="17155594" y="30399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0" name="object 15210"/>
            <p:cNvSpPr/>
            <p:nvPr/>
          </p:nvSpPr>
          <p:spPr>
            <a:xfrm>
              <a:off x="17149867" y="3037057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5727" y="30198"/>
                  </a:moveTo>
                  <a:lnTo>
                    <a:pt x="5727" y="31653"/>
                  </a:lnTo>
                  <a:lnTo>
                    <a:pt x="1455" y="31653"/>
                  </a:lnTo>
                  <a:lnTo>
                    <a:pt x="1455" y="24439"/>
                  </a:lnTo>
                  <a:lnTo>
                    <a:pt x="0" y="24439"/>
                  </a:lnTo>
                  <a:lnTo>
                    <a:pt x="0" y="0"/>
                  </a:lnTo>
                  <a:lnTo>
                    <a:pt x="5727" y="0"/>
                  </a:lnTo>
                  <a:lnTo>
                    <a:pt x="5727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1" name="object 15211"/>
            <p:cNvSpPr/>
            <p:nvPr/>
          </p:nvSpPr>
          <p:spPr>
            <a:xfrm>
              <a:off x="11934607" y="573238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2" name="object 15212"/>
            <p:cNvSpPr/>
            <p:nvPr/>
          </p:nvSpPr>
          <p:spPr>
            <a:xfrm>
              <a:off x="11934607" y="573238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3" name="object 15213"/>
            <p:cNvSpPr/>
            <p:nvPr/>
          </p:nvSpPr>
          <p:spPr>
            <a:xfrm>
              <a:off x="11976305" y="5732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4" name="object 15214"/>
            <p:cNvSpPr/>
            <p:nvPr/>
          </p:nvSpPr>
          <p:spPr>
            <a:xfrm>
              <a:off x="11999288" y="573238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5" name="object 15215"/>
            <p:cNvSpPr/>
            <p:nvPr/>
          </p:nvSpPr>
          <p:spPr>
            <a:xfrm>
              <a:off x="12066861" y="57323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6" name="object 15216"/>
            <p:cNvSpPr/>
            <p:nvPr/>
          </p:nvSpPr>
          <p:spPr>
            <a:xfrm>
              <a:off x="12089861" y="573238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7" name="object 15217"/>
            <p:cNvSpPr/>
            <p:nvPr/>
          </p:nvSpPr>
          <p:spPr>
            <a:xfrm>
              <a:off x="12140174" y="57323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8" name="object 15218"/>
            <p:cNvSpPr/>
            <p:nvPr/>
          </p:nvSpPr>
          <p:spPr>
            <a:xfrm>
              <a:off x="12140174" y="57553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9" name="object 15219"/>
            <p:cNvSpPr/>
            <p:nvPr/>
          </p:nvSpPr>
          <p:spPr>
            <a:xfrm>
              <a:off x="12092762" y="575826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 h="0">
                  <a:moveTo>
                    <a:pt x="474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0" name="object 15220"/>
            <p:cNvSpPr/>
            <p:nvPr/>
          </p:nvSpPr>
          <p:spPr>
            <a:xfrm>
              <a:off x="12069714" y="5758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1" name="object 15221"/>
            <p:cNvSpPr/>
            <p:nvPr/>
          </p:nvSpPr>
          <p:spPr>
            <a:xfrm>
              <a:off x="12002166" y="5758261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2" name="object 15222"/>
            <p:cNvSpPr/>
            <p:nvPr/>
          </p:nvSpPr>
          <p:spPr>
            <a:xfrm>
              <a:off x="11979171" y="5758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3" name="object 15223"/>
            <p:cNvSpPr/>
            <p:nvPr/>
          </p:nvSpPr>
          <p:spPr>
            <a:xfrm>
              <a:off x="11934586" y="575826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4" name="object 15224"/>
            <p:cNvSpPr/>
            <p:nvPr/>
          </p:nvSpPr>
          <p:spPr>
            <a:xfrm>
              <a:off x="9338481" y="5490879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690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5" name="object 15225"/>
            <p:cNvSpPr/>
            <p:nvPr/>
          </p:nvSpPr>
          <p:spPr>
            <a:xfrm>
              <a:off x="11264766" y="535862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0" y="0"/>
                  </a:moveTo>
                  <a:lnTo>
                    <a:pt x="23990" y="0"/>
                  </a:lnTo>
                </a:path>
              </a:pathLst>
            </a:custGeom>
            <a:ln w="13528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6" name="object 15226"/>
            <p:cNvSpPr/>
            <p:nvPr/>
          </p:nvSpPr>
          <p:spPr>
            <a:xfrm>
              <a:off x="17355056" y="357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7" name="object 15227"/>
            <p:cNvSpPr/>
            <p:nvPr/>
          </p:nvSpPr>
          <p:spPr>
            <a:xfrm>
              <a:off x="17355053" y="355059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8" name="object 15228"/>
            <p:cNvSpPr/>
            <p:nvPr/>
          </p:nvSpPr>
          <p:spPr>
            <a:xfrm>
              <a:off x="17355053" y="352760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9" name="object 15229"/>
            <p:cNvSpPr/>
            <p:nvPr/>
          </p:nvSpPr>
          <p:spPr>
            <a:xfrm>
              <a:off x="17355053" y="350604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0" name="object 15230"/>
            <p:cNvSpPr/>
            <p:nvPr/>
          </p:nvSpPr>
          <p:spPr>
            <a:xfrm>
              <a:off x="17355053" y="348448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1" name="object 15231"/>
            <p:cNvSpPr/>
            <p:nvPr/>
          </p:nvSpPr>
          <p:spPr>
            <a:xfrm>
              <a:off x="17355053" y="346148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2" name="object 15232"/>
            <p:cNvSpPr/>
            <p:nvPr/>
          </p:nvSpPr>
          <p:spPr>
            <a:xfrm>
              <a:off x="17355053" y="34399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3" name="object 15233"/>
            <p:cNvSpPr/>
            <p:nvPr/>
          </p:nvSpPr>
          <p:spPr>
            <a:xfrm>
              <a:off x="17355053" y="34183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4" name="object 15234"/>
            <p:cNvSpPr/>
            <p:nvPr/>
          </p:nvSpPr>
          <p:spPr>
            <a:xfrm>
              <a:off x="17355053" y="339535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5" name="object 15235"/>
            <p:cNvSpPr/>
            <p:nvPr/>
          </p:nvSpPr>
          <p:spPr>
            <a:xfrm>
              <a:off x="17355053" y="337379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6" name="object 15236"/>
            <p:cNvSpPr/>
            <p:nvPr/>
          </p:nvSpPr>
          <p:spPr>
            <a:xfrm>
              <a:off x="17355053" y="33507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7" name="object 15237"/>
            <p:cNvSpPr/>
            <p:nvPr/>
          </p:nvSpPr>
          <p:spPr>
            <a:xfrm>
              <a:off x="17355053" y="332923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8" name="object 15238"/>
            <p:cNvSpPr/>
            <p:nvPr/>
          </p:nvSpPr>
          <p:spPr>
            <a:xfrm>
              <a:off x="17355053" y="330767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9" name="object 15239"/>
            <p:cNvSpPr/>
            <p:nvPr/>
          </p:nvSpPr>
          <p:spPr>
            <a:xfrm>
              <a:off x="17355053" y="32846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0" name="object 15240"/>
            <p:cNvSpPr/>
            <p:nvPr/>
          </p:nvSpPr>
          <p:spPr>
            <a:xfrm>
              <a:off x="17355053" y="326310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1" name="object 15241"/>
            <p:cNvSpPr/>
            <p:nvPr/>
          </p:nvSpPr>
          <p:spPr>
            <a:xfrm>
              <a:off x="17355053" y="32415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2" name="object 15242"/>
            <p:cNvSpPr/>
            <p:nvPr/>
          </p:nvSpPr>
          <p:spPr>
            <a:xfrm>
              <a:off x="17355053" y="321855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3" name="object 15243"/>
            <p:cNvSpPr/>
            <p:nvPr/>
          </p:nvSpPr>
          <p:spPr>
            <a:xfrm>
              <a:off x="17355053" y="319698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4" name="object 15244"/>
            <p:cNvSpPr/>
            <p:nvPr/>
          </p:nvSpPr>
          <p:spPr>
            <a:xfrm>
              <a:off x="17355053" y="317542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5" name="object 15245"/>
            <p:cNvSpPr/>
            <p:nvPr/>
          </p:nvSpPr>
          <p:spPr>
            <a:xfrm>
              <a:off x="17355053" y="315240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6" name="object 15246"/>
            <p:cNvSpPr/>
            <p:nvPr/>
          </p:nvSpPr>
          <p:spPr>
            <a:xfrm>
              <a:off x="17355053" y="313086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7" name="object 15247"/>
            <p:cNvSpPr/>
            <p:nvPr/>
          </p:nvSpPr>
          <p:spPr>
            <a:xfrm>
              <a:off x="17355053" y="310928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8" name="object 15248"/>
            <p:cNvSpPr/>
            <p:nvPr/>
          </p:nvSpPr>
          <p:spPr>
            <a:xfrm>
              <a:off x="17355053" y="308630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9" name="object 15249"/>
            <p:cNvSpPr/>
            <p:nvPr/>
          </p:nvSpPr>
          <p:spPr>
            <a:xfrm>
              <a:off x="17355053" y="30647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0" name="object 15250"/>
            <p:cNvSpPr/>
            <p:nvPr/>
          </p:nvSpPr>
          <p:spPr>
            <a:xfrm>
              <a:off x="17376654" y="30647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72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1" name="object 15251"/>
            <p:cNvSpPr/>
            <p:nvPr/>
          </p:nvSpPr>
          <p:spPr>
            <a:xfrm>
              <a:off x="17353970" y="3065820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w="0" h="511810">
                  <a:moveTo>
                    <a:pt x="0" y="51175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2" name="object 15252"/>
            <p:cNvSpPr/>
            <p:nvPr/>
          </p:nvSpPr>
          <p:spPr>
            <a:xfrm>
              <a:off x="17379846" y="3065820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w="0" h="511810">
                  <a:moveTo>
                    <a:pt x="0" y="51175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3" name="object 15253"/>
            <p:cNvSpPr/>
            <p:nvPr/>
          </p:nvSpPr>
          <p:spPr>
            <a:xfrm>
              <a:off x="17601223" y="303994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4" name="object 15254"/>
            <p:cNvSpPr/>
            <p:nvPr/>
          </p:nvSpPr>
          <p:spPr>
            <a:xfrm>
              <a:off x="17451722" y="303993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5" name="object 15255"/>
            <p:cNvSpPr/>
            <p:nvPr/>
          </p:nvSpPr>
          <p:spPr>
            <a:xfrm>
              <a:off x="17598361" y="30399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6" name="object 15256"/>
            <p:cNvSpPr/>
            <p:nvPr/>
          </p:nvSpPr>
          <p:spPr>
            <a:xfrm>
              <a:off x="17156443" y="3064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67" y="67"/>
                  </a:lnTo>
                  <a:lnTo>
                    <a:pt x="230" y="0"/>
                  </a:lnTo>
                  <a:lnTo>
                    <a:pt x="393" y="67"/>
                  </a:lnTo>
                  <a:lnTo>
                    <a:pt x="460" y="230"/>
                  </a:lnTo>
                  <a:lnTo>
                    <a:pt x="393" y="393"/>
                  </a:lnTo>
                  <a:lnTo>
                    <a:pt x="230" y="460"/>
                  </a:lnTo>
                  <a:lnTo>
                    <a:pt x="67" y="39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57" name="object 15257"/>
            <p:cNvSpPr/>
            <p:nvPr/>
          </p:nvSpPr>
          <p:spPr>
            <a:xfrm>
              <a:off x="17156674" y="304318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590" y="21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8" name="object 15258"/>
            <p:cNvSpPr/>
            <p:nvPr/>
          </p:nvSpPr>
          <p:spPr>
            <a:xfrm>
              <a:off x="17175375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9" name="object 15259"/>
            <p:cNvSpPr/>
            <p:nvPr/>
          </p:nvSpPr>
          <p:spPr>
            <a:xfrm>
              <a:off x="17196952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0" name="object 15260"/>
            <p:cNvSpPr/>
            <p:nvPr/>
          </p:nvSpPr>
          <p:spPr>
            <a:xfrm>
              <a:off x="1721849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1" name="object 15261"/>
            <p:cNvSpPr/>
            <p:nvPr/>
          </p:nvSpPr>
          <p:spPr>
            <a:xfrm>
              <a:off x="17241488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2" name="object 15262"/>
            <p:cNvSpPr/>
            <p:nvPr/>
          </p:nvSpPr>
          <p:spPr>
            <a:xfrm>
              <a:off x="17263064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3" name="object 15263"/>
            <p:cNvSpPr/>
            <p:nvPr/>
          </p:nvSpPr>
          <p:spPr>
            <a:xfrm>
              <a:off x="17284624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4" name="object 15264"/>
            <p:cNvSpPr/>
            <p:nvPr/>
          </p:nvSpPr>
          <p:spPr>
            <a:xfrm>
              <a:off x="17307642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5" name="object 15265"/>
            <p:cNvSpPr/>
            <p:nvPr/>
          </p:nvSpPr>
          <p:spPr>
            <a:xfrm>
              <a:off x="17329185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6" name="object 15266"/>
            <p:cNvSpPr/>
            <p:nvPr/>
          </p:nvSpPr>
          <p:spPr>
            <a:xfrm>
              <a:off x="1735074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904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7" name="object 15267"/>
            <p:cNvSpPr/>
            <p:nvPr/>
          </p:nvSpPr>
          <p:spPr>
            <a:xfrm>
              <a:off x="17373751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8" name="object 15268"/>
            <p:cNvSpPr/>
            <p:nvPr/>
          </p:nvSpPr>
          <p:spPr>
            <a:xfrm>
              <a:off x="17395320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9" name="object 15269"/>
            <p:cNvSpPr/>
            <p:nvPr/>
          </p:nvSpPr>
          <p:spPr>
            <a:xfrm>
              <a:off x="17418327" y="303886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0" name="object 15270"/>
            <p:cNvSpPr/>
            <p:nvPr/>
          </p:nvSpPr>
          <p:spPr>
            <a:xfrm>
              <a:off x="17439868" y="303886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1" name="object 15271"/>
            <p:cNvSpPr/>
            <p:nvPr/>
          </p:nvSpPr>
          <p:spPr>
            <a:xfrm>
              <a:off x="17451722" y="303993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2" name="object 15272"/>
            <p:cNvSpPr/>
            <p:nvPr/>
          </p:nvSpPr>
          <p:spPr>
            <a:xfrm>
              <a:off x="17155594" y="3039941"/>
              <a:ext cx="296545" cy="0"/>
            </a:xfrm>
            <a:custGeom>
              <a:avLst/>
              <a:gdLst/>
              <a:ahLst/>
              <a:cxnLst/>
              <a:rect l="l" t="t" r="r" b="b"/>
              <a:pathLst>
                <a:path w="296544" h="0">
                  <a:moveTo>
                    <a:pt x="0" y="0"/>
                  </a:moveTo>
                  <a:lnTo>
                    <a:pt x="296116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3" name="object 15273"/>
            <p:cNvSpPr/>
            <p:nvPr/>
          </p:nvSpPr>
          <p:spPr>
            <a:xfrm>
              <a:off x="17379846" y="306582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0" y="0"/>
                  </a:moveTo>
                  <a:lnTo>
                    <a:pt x="7186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4" name="object 15274"/>
            <p:cNvSpPr/>
            <p:nvPr/>
          </p:nvSpPr>
          <p:spPr>
            <a:xfrm>
              <a:off x="17155594" y="3039930"/>
              <a:ext cx="198755" cy="26034"/>
            </a:xfrm>
            <a:custGeom>
              <a:avLst/>
              <a:gdLst/>
              <a:ahLst/>
              <a:cxnLst/>
              <a:rect l="l" t="t" r="r" b="b"/>
              <a:pathLst>
                <a:path w="198755" h="26035">
                  <a:moveTo>
                    <a:pt x="0" y="25894"/>
                  </a:moveTo>
                  <a:lnTo>
                    <a:pt x="198370" y="25894"/>
                  </a:lnTo>
                </a:path>
                <a:path w="198755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5" name="object 15275"/>
            <p:cNvSpPr/>
            <p:nvPr/>
          </p:nvSpPr>
          <p:spPr>
            <a:xfrm>
              <a:off x="11076432" y="3216783"/>
              <a:ext cx="14604" cy="102235"/>
            </a:xfrm>
            <a:custGeom>
              <a:avLst/>
              <a:gdLst/>
              <a:ahLst/>
              <a:cxnLst/>
              <a:rect l="l" t="t" r="r" b="b"/>
              <a:pathLst>
                <a:path w="14604" h="102235">
                  <a:moveTo>
                    <a:pt x="0" y="102038"/>
                  </a:moveTo>
                  <a:lnTo>
                    <a:pt x="0" y="0"/>
                  </a:lnTo>
                  <a:lnTo>
                    <a:pt x="14366" y="0"/>
                  </a:lnTo>
                  <a:lnTo>
                    <a:pt x="14366" y="102038"/>
                  </a:lnTo>
                  <a:lnTo>
                    <a:pt x="0" y="1020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6" name="object 15276"/>
            <p:cNvSpPr/>
            <p:nvPr/>
          </p:nvSpPr>
          <p:spPr>
            <a:xfrm>
              <a:off x="17931879" y="323831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8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7" name="object 15277"/>
            <p:cNvSpPr/>
            <p:nvPr/>
          </p:nvSpPr>
          <p:spPr>
            <a:xfrm>
              <a:off x="17957755" y="33849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8" name="object 15278"/>
            <p:cNvSpPr/>
            <p:nvPr/>
          </p:nvSpPr>
          <p:spPr>
            <a:xfrm>
              <a:off x="17931881" y="338781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9" name="object 15279"/>
            <p:cNvSpPr/>
            <p:nvPr/>
          </p:nvSpPr>
          <p:spPr>
            <a:xfrm>
              <a:off x="17928987" y="3382062"/>
              <a:ext cx="31750" cy="6350"/>
            </a:xfrm>
            <a:custGeom>
              <a:avLst/>
              <a:gdLst/>
              <a:ahLst/>
              <a:cxnLst/>
              <a:rect l="l" t="t" r="r" b="b"/>
              <a:pathLst>
                <a:path w="31750" h="6350">
                  <a:moveTo>
                    <a:pt x="30166" y="5748"/>
                  </a:moveTo>
                  <a:lnTo>
                    <a:pt x="31643" y="5748"/>
                  </a:lnTo>
                  <a:lnTo>
                    <a:pt x="31643" y="1444"/>
                  </a:lnTo>
                  <a:lnTo>
                    <a:pt x="24418" y="1444"/>
                  </a:lnTo>
                  <a:lnTo>
                    <a:pt x="24418" y="0"/>
                  </a:lnTo>
                  <a:lnTo>
                    <a:pt x="0" y="0"/>
                  </a:lnTo>
                  <a:lnTo>
                    <a:pt x="0" y="5748"/>
                  </a:lnTo>
                  <a:lnTo>
                    <a:pt x="1444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280" name="object 1528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797934" y="1734123"/>
              <a:ext cx="192282" cy="274253"/>
            </a:xfrm>
            <a:prstGeom prst="rect">
              <a:avLst/>
            </a:prstGeom>
          </p:spPr>
        </p:pic>
        <p:sp>
          <p:nvSpPr>
            <p:cNvPr id="15281" name="object 15281"/>
            <p:cNvSpPr/>
            <p:nvPr/>
          </p:nvSpPr>
          <p:spPr>
            <a:xfrm>
              <a:off x="9797036" y="1736132"/>
              <a:ext cx="191770" cy="273685"/>
            </a:xfrm>
            <a:custGeom>
              <a:avLst/>
              <a:gdLst/>
              <a:ahLst/>
              <a:cxnLst/>
              <a:rect l="l" t="t" r="r" b="b"/>
              <a:pathLst>
                <a:path w="191770" h="273685">
                  <a:moveTo>
                    <a:pt x="25894" y="0"/>
                  </a:moveTo>
                  <a:lnTo>
                    <a:pt x="25894" y="247249"/>
                  </a:lnTo>
                  <a:lnTo>
                    <a:pt x="191208" y="247249"/>
                  </a:lnTo>
                  <a:lnTo>
                    <a:pt x="191208" y="273122"/>
                  </a:lnTo>
                  <a:lnTo>
                    <a:pt x="0" y="273122"/>
                  </a:lnTo>
                  <a:lnTo>
                    <a:pt x="0" y="0"/>
                  </a:lnTo>
                  <a:lnTo>
                    <a:pt x="25894" y="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2" name="object 15282"/>
            <p:cNvSpPr/>
            <p:nvPr/>
          </p:nvSpPr>
          <p:spPr>
            <a:xfrm>
              <a:off x="18262480" y="69959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3" name="object 15283"/>
            <p:cNvSpPr/>
            <p:nvPr/>
          </p:nvSpPr>
          <p:spPr>
            <a:xfrm>
              <a:off x="18263916" y="69744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4" name="object 15284"/>
            <p:cNvSpPr/>
            <p:nvPr/>
          </p:nvSpPr>
          <p:spPr>
            <a:xfrm>
              <a:off x="18262482" y="69513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5" name="object 15285"/>
            <p:cNvSpPr/>
            <p:nvPr/>
          </p:nvSpPr>
          <p:spPr>
            <a:xfrm>
              <a:off x="18262482" y="692980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6" name="object 15286"/>
            <p:cNvSpPr/>
            <p:nvPr/>
          </p:nvSpPr>
          <p:spPr>
            <a:xfrm>
              <a:off x="18263916" y="690827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7" name="object 15287"/>
            <p:cNvSpPr/>
            <p:nvPr/>
          </p:nvSpPr>
          <p:spPr>
            <a:xfrm>
              <a:off x="18262482" y="688525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8" name="object 15288"/>
            <p:cNvSpPr/>
            <p:nvPr/>
          </p:nvSpPr>
          <p:spPr>
            <a:xfrm>
              <a:off x="18262482" y="686370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9" name="object 15289"/>
            <p:cNvSpPr/>
            <p:nvPr/>
          </p:nvSpPr>
          <p:spPr>
            <a:xfrm>
              <a:off x="18263916" y="68421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0" name="object 15290"/>
            <p:cNvSpPr/>
            <p:nvPr/>
          </p:nvSpPr>
          <p:spPr>
            <a:xfrm>
              <a:off x="18262482" y="681912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1" name="object 15291"/>
            <p:cNvSpPr/>
            <p:nvPr/>
          </p:nvSpPr>
          <p:spPr>
            <a:xfrm>
              <a:off x="18262482" y="679758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2" name="object 15292"/>
            <p:cNvSpPr/>
            <p:nvPr/>
          </p:nvSpPr>
          <p:spPr>
            <a:xfrm>
              <a:off x="18263916" y="67760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3" name="object 15293"/>
            <p:cNvSpPr/>
            <p:nvPr/>
          </p:nvSpPr>
          <p:spPr>
            <a:xfrm>
              <a:off x="18262482" y="67530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4" name="object 15294"/>
            <p:cNvSpPr/>
            <p:nvPr/>
          </p:nvSpPr>
          <p:spPr>
            <a:xfrm>
              <a:off x="18262482" y="673144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5" name="object 15295"/>
            <p:cNvSpPr/>
            <p:nvPr/>
          </p:nvSpPr>
          <p:spPr>
            <a:xfrm>
              <a:off x="18263916" y="670988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6" name="object 15296"/>
            <p:cNvSpPr/>
            <p:nvPr/>
          </p:nvSpPr>
          <p:spPr>
            <a:xfrm>
              <a:off x="18262482" y="668688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7" name="object 15297"/>
            <p:cNvSpPr/>
            <p:nvPr/>
          </p:nvSpPr>
          <p:spPr>
            <a:xfrm>
              <a:off x="18262482" y="666530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8" name="object 15298"/>
            <p:cNvSpPr/>
            <p:nvPr/>
          </p:nvSpPr>
          <p:spPr>
            <a:xfrm>
              <a:off x="18262482" y="664230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9" name="object 15299"/>
            <p:cNvSpPr/>
            <p:nvPr/>
          </p:nvSpPr>
          <p:spPr>
            <a:xfrm>
              <a:off x="18262482" y="662075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0" name="object 15300"/>
            <p:cNvSpPr/>
            <p:nvPr/>
          </p:nvSpPr>
          <p:spPr>
            <a:xfrm>
              <a:off x="18263916" y="65992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1" name="object 15301"/>
            <p:cNvSpPr/>
            <p:nvPr/>
          </p:nvSpPr>
          <p:spPr>
            <a:xfrm>
              <a:off x="18262482" y="657620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2" name="object 15302"/>
            <p:cNvSpPr/>
            <p:nvPr/>
          </p:nvSpPr>
          <p:spPr>
            <a:xfrm>
              <a:off x="18262482" y="655464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3" name="object 15303"/>
            <p:cNvSpPr/>
            <p:nvPr/>
          </p:nvSpPr>
          <p:spPr>
            <a:xfrm>
              <a:off x="18263916" y="653308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4" name="object 15304"/>
            <p:cNvSpPr/>
            <p:nvPr/>
          </p:nvSpPr>
          <p:spPr>
            <a:xfrm>
              <a:off x="18262482" y="651006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5" name="object 15305"/>
            <p:cNvSpPr/>
            <p:nvPr/>
          </p:nvSpPr>
          <p:spPr>
            <a:xfrm>
              <a:off x="18262482" y="648851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6" name="object 15306"/>
            <p:cNvSpPr/>
            <p:nvPr/>
          </p:nvSpPr>
          <p:spPr>
            <a:xfrm>
              <a:off x="18263916" y="64669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7" name="object 15307"/>
            <p:cNvSpPr/>
            <p:nvPr/>
          </p:nvSpPr>
          <p:spPr>
            <a:xfrm>
              <a:off x="18262482" y="644395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8" name="object 15308"/>
            <p:cNvSpPr/>
            <p:nvPr/>
          </p:nvSpPr>
          <p:spPr>
            <a:xfrm>
              <a:off x="18262482" y="642239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9" name="object 15309"/>
            <p:cNvSpPr/>
            <p:nvPr/>
          </p:nvSpPr>
          <p:spPr>
            <a:xfrm>
              <a:off x="18263916" y="640082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0" name="object 15310"/>
            <p:cNvSpPr/>
            <p:nvPr/>
          </p:nvSpPr>
          <p:spPr>
            <a:xfrm>
              <a:off x="18262482" y="637781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1" name="object 15311"/>
            <p:cNvSpPr/>
            <p:nvPr/>
          </p:nvSpPr>
          <p:spPr>
            <a:xfrm>
              <a:off x="18262482" y="635624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2" name="object 15312"/>
            <p:cNvSpPr/>
            <p:nvPr/>
          </p:nvSpPr>
          <p:spPr>
            <a:xfrm>
              <a:off x="18263916" y="63347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3" name="object 15313"/>
            <p:cNvSpPr/>
            <p:nvPr/>
          </p:nvSpPr>
          <p:spPr>
            <a:xfrm>
              <a:off x="18262482" y="631169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4" name="object 15314"/>
            <p:cNvSpPr/>
            <p:nvPr/>
          </p:nvSpPr>
          <p:spPr>
            <a:xfrm>
              <a:off x="18262482" y="629013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5" name="object 15315"/>
            <p:cNvSpPr/>
            <p:nvPr/>
          </p:nvSpPr>
          <p:spPr>
            <a:xfrm>
              <a:off x="18262482" y="626713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6" name="object 15316"/>
            <p:cNvSpPr/>
            <p:nvPr/>
          </p:nvSpPr>
          <p:spPr>
            <a:xfrm>
              <a:off x="18262482" y="624557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7" name="object 15317"/>
            <p:cNvSpPr/>
            <p:nvPr/>
          </p:nvSpPr>
          <p:spPr>
            <a:xfrm>
              <a:off x="18263916" y="622401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8" name="object 15318"/>
            <p:cNvSpPr/>
            <p:nvPr/>
          </p:nvSpPr>
          <p:spPr>
            <a:xfrm>
              <a:off x="18262482" y="620099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7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9" name="object 15319"/>
            <p:cNvSpPr/>
            <p:nvPr/>
          </p:nvSpPr>
          <p:spPr>
            <a:xfrm>
              <a:off x="18275424" y="619238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31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0" name="object 15320"/>
            <p:cNvSpPr/>
            <p:nvPr/>
          </p:nvSpPr>
          <p:spPr>
            <a:xfrm>
              <a:off x="18262486" y="6192371"/>
              <a:ext cx="26034" cy="806450"/>
            </a:xfrm>
            <a:custGeom>
              <a:avLst/>
              <a:gdLst/>
              <a:ahLst/>
              <a:cxnLst/>
              <a:rect l="l" t="t" r="r" b="b"/>
              <a:pathLst>
                <a:path w="26034" h="806450">
                  <a:moveTo>
                    <a:pt x="0" y="806446"/>
                  </a:moveTo>
                  <a:lnTo>
                    <a:pt x="0" y="0"/>
                  </a:lnTo>
                  <a:lnTo>
                    <a:pt x="25873" y="0"/>
                  </a:lnTo>
                  <a:lnTo>
                    <a:pt x="25873" y="806446"/>
                  </a:lnTo>
                  <a:lnTo>
                    <a:pt x="0" y="806446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1" name="object 15321"/>
            <p:cNvSpPr/>
            <p:nvPr/>
          </p:nvSpPr>
          <p:spPr>
            <a:xfrm>
              <a:off x="18239475" y="6206722"/>
              <a:ext cx="4445" cy="775335"/>
            </a:xfrm>
            <a:custGeom>
              <a:avLst/>
              <a:gdLst/>
              <a:ahLst/>
              <a:cxnLst/>
              <a:rect l="l" t="t" r="r" b="b"/>
              <a:pathLst>
                <a:path w="4444" h="775334">
                  <a:moveTo>
                    <a:pt x="0" y="774845"/>
                  </a:moveTo>
                  <a:lnTo>
                    <a:pt x="0" y="0"/>
                  </a:lnTo>
                  <a:lnTo>
                    <a:pt x="4334" y="0"/>
                  </a:lnTo>
                  <a:lnTo>
                    <a:pt x="4334" y="774845"/>
                  </a:lnTo>
                  <a:lnTo>
                    <a:pt x="0" y="7748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2" name="object 15322"/>
            <p:cNvSpPr/>
            <p:nvPr/>
          </p:nvSpPr>
          <p:spPr>
            <a:xfrm>
              <a:off x="18253148" y="6207650"/>
              <a:ext cx="0" cy="773430"/>
            </a:xfrm>
            <a:custGeom>
              <a:avLst/>
              <a:gdLst/>
              <a:ahLst/>
              <a:cxnLst/>
              <a:rect l="l" t="t" r="r" b="b"/>
              <a:pathLst>
                <a:path w="0" h="773429">
                  <a:moveTo>
                    <a:pt x="0" y="0"/>
                  </a:moveTo>
                  <a:lnTo>
                    <a:pt x="0" y="773022"/>
                  </a:lnTo>
                </a:path>
              </a:pathLst>
            </a:custGeom>
            <a:ln w="18680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3" name="object 15323"/>
            <p:cNvSpPr/>
            <p:nvPr/>
          </p:nvSpPr>
          <p:spPr>
            <a:xfrm>
              <a:off x="18243812" y="6206722"/>
              <a:ext cx="19050" cy="775335"/>
            </a:xfrm>
            <a:custGeom>
              <a:avLst/>
              <a:gdLst/>
              <a:ahLst/>
              <a:cxnLst/>
              <a:rect l="l" t="t" r="r" b="b"/>
              <a:pathLst>
                <a:path w="19050" h="775334">
                  <a:moveTo>
                    <a:pt x="0" y="774845"/>
                  </a:moveTo>
                  <a:lnTo>
                    <a:pt x="0" y="0"/>
                  </a:lnTo>
                  <a:lnTo>
                    <a:pt x="18669" y="0"/>
                  </a:lnTo>
                  <a:lnTo>
                    <a:pt x="18669" y="774845"/>
                  </a:lnTo>
                  <a:lnTo>
                    <a:pt x="0" y="7748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4" name="object 15324"/>
            <p:cNvSpPr/>
            <p:nvPr/>
          </p:nvSpPr>
          <p:spPr>
            <a:xfrm>
              <a:off x="18289427" y="31596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44" y="1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5" name="object 15325"/>
            <p:cNvSpPr/>
            <p:nvPr/>
          </p:nvSpPr>
          <p:spPr>
            <a:xfrm>
              <a:off x="18292298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6" name="object 15326"/>
            <p:cNvSpPr/>
            <p:nvPr/>
          </p:nvSpPr>
          <p:spPr>
            <a:xfrm>
              <a:off x="18313884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7" name="object 15327"/>
            <p:cNvSpPr/>
            <p:nvPr/>
          </p:nvSpPr>
          <p:spPr>
            <a:xfrm>
              <a:off x="18336872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8" name="object 15328"/>
            <p:cNvSpPr/>
            <p:nvPr/>
          </p:nvSpPr>
          <p:spPr>
            <a:xfrm>
              <a:off x="18358463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9" name="object 15329"/>
            <p:cNvSpPr/>
            <p:nvPr/>
          </p:nvSpPr>
          <p:spPr>
            <a:xfrm>
              <a:off x="18379996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0" name="object 15330"/>
            <p:cNvSpPr/>
            <p:nvPr/>
          </p:nvSpPr>
          <p:spPr>
            <a:xfrm>
              <a:off x="18402987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1" name="object 15331"/>
            <p:cNvSpPr/>
            <p:nvPr/>
          </p:nvSpPr>
          <p:spPr>
            <a:xfrm>
              <a:off x="18424581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2" name="object 15332"/>
            <p:cNvSpPr/>
            <p:nvPr/>
          </p:nvSpPr>
          <p:spPr>
            <a:xfrm>
              <a:off x="18446131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3" name="object 15333"/>
            <p:cNvSpPr/>
            <p:nvPr/>
          </p:nvSpPr>
          <p:spPr>
            <a:xfrm>
              <a:off x="18469149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093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4" name="object 15334"/>
            <p:cNvSpPr/>
            <p:nvPr/>
          </p:nvSpPr>
          <p:spPr>
            <a:xfrm>
              <a:off x="18490693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5" name="object 15335"/>
            <p:cNvSpPr/>
            <p:nvPr/>
          </p:nvSpPr>
          <p:spPr>
            <a:xfrm>
              <a:off x="18512249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6" name="object 15336"/>
            <p:cNvSpPr/>
            <p:nvPr/>
          </p:nvSpPr>
          <p:spPr>
            <a:xfrm>
              <a:off x="18535237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7" name="object 15337"/>
            <p:cNvSpPr/>
            <p:nvPr/>
          </p:nvSpPr>
          <p:spPr>
            <a:xfrm>
              <a:off x="18556818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14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8" name="object 15338"/>
            <p:cNvSpPr/>
            <p:nvPr/>
          </p:nvSpPr>
          <p:spPr>
            <a:xfrm>
              <a:off x="18579837" y="3140927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2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9" name="object 15339"/>
            <p:cNvSpPr/>
            <p:nvPr/>
          </p:nvSpPr>
          <p:spPr>
            <a:xfrm>
              <a:off x="18288356" y="3142006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59" h="0">
                  <a:moveTo>
                    <a:pt x="0" y="0"/>
                  </a:moveTo>
                  <a:lnTo>
                    <a:pt x="30185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0" name="object 15340"/>
            <p:cNvSpPr/>
            <p:nvPr/>
          </p:nvSpPr>
          <p:spPr>
            <a:xfrm>
              <a:off x="18288356" y="316212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 h="0">
                  <a:moveTo>
                    <a:pt x="0" y="0"/>
                  </a:moveTo>
                  <a:lnTo>
                    <a:pt x="32199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1" name="object 15341"/>
            <p:cNvSpPr/>
            <p:nvPr/>
          </p:nvSpPr>
          <p:spPr>
            <a:xfrm>
              <a:off x="18591309" y="313087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2" name="object 15342"/>
            <p:cNvSpPr/>
            <p:nvPr/>
          </p:nvSpPr>
          <p:spPr>
            <a:xfrm>
              <a:off x="18591309" y="3109291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3" name="object 15343"/>
            <p:cNvSpPr/>
            <p:nvPr/>
          </p:nvSpPr>
          <p:spPr>
            <a:xfrm>
              <a:off x="18591309" y="3086300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20135" y="20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4" name="object 15344"/>
            <p:cNvSpPr/>
            <p:nvPr/>
          </p:nvSpPr>
          <p:spPr>
            <a:xfrm>
              <a:off x="18599968" y="307336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7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5" name="object 15345"/>
            <p:cNvSpPr/>
            <p:nvPr/>
          </p:nvSpPr>
          <p:spPr>
            <a:xfrm>
              <a:off x="18590223" y="30744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6" name="object 15346"/>
            <p:cNvSpPr/>
            <p:nvPr/>
          </p:nvSpPr>
          <p:spPr>
            <a:xfrm>
              <a:off x="18590229" y="307444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4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7" name="object 15347"/>
            <p:cNvSpPr/>
            <p:nvPr/>
          </p:nvSpPr>
          <p:spPr>
            <a:xfrm>
              <a:off x="18610359" y="3074426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w="0" h="88264">
                  <a:moveTo>
                    <a:pt x="0" y="87693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8" name="object 15348"/>
            <p:cNvSpPr/>
            <p:nvPr/>
          </p:nvSpPr>
          <p:spPr>
            <a:xfrm>
              <a:off x="19498739" y="6709889"/>
              <a:ext cx="10160" cy="23495"/>
            </a:xfrm>
            <a:custGeom>
              <a:avLst/>
              <a:gdLst/>
              <a:ahLst/>
              <a:cxnLst/>
              <a:rect l="l" t="t" r="r" b="b"/>
              <a:pathLst>
                <a:path w="10159" h="23495">
                  <a:moveTo>
                    <a:pt x="0" y="22994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4282"/>
                  </a:lnTo>
                  <a:lnTo>
                    <a:pt x="10062" y="4282"/>
                  </a:lnTo>
                  <a:lnTo>
                    <a:pt x="10062" y="22994"/>
                  </a:lnTo>
                  <a:lnTo>
                    <a:pt x="0" y="22994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9" name="object 15349"/>
            <p:cNvSpPr/>
            <p:nvPr/>
          </p:nvSpPr>
          <p:spPr>
            <a:xfrm>
              <a:off x="19508806" y="6714196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90">
                  <a:moveTo>
                    <a:pt x="0" y="863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38"/>
                  </a:lnTo>
                  <a:lnTo>
                    <a:pt x="0" y="863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0" name="object 15350"/>
            <p:cNvSpPr/>
            <p:nvPr/>
          </p:nvSpPr>
          <p:spPr>
            <a:xfrm>
              <a:off x="19508806" y="6722832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59">
                  <a:moveTo>
                    <a:pt x="0" y="1005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52"/>
                  </a:lnTo>
                  <a:lnTo>
                    <a:pt x="0" y="1005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1" name="object 15351"/>
            <p:cNvSpPr/>
            <p:nvPr/>
          </p:nvSpPr>
          <p:spPr>
            <a:xfrm>
              <a:off x="19499341" y="6677504"/>
              <a:ext cx="11430" cy="23495"/>
            </a:xfrm>
            <a:custGeom>
              <a:avLst/>
              <a:gdLst/>
              <a:ahLst/>
              <a:cxnLst/>
              <a:rect l="l" t="t" r="r" b="b"/>
              <a:pathLst>
                <a:path w="11430" h="23495">
                  <a:moveTo>
                    <a:pt x="11392" y="0"/>
                  </a:moveTo>
                  <a:lnTo>
                    <a:pt x="11392" y="22899"/>
                  </a:lnTo>
                </a:path>
                <a:path w="11430"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2" name="object 15352"/>
            <p:cNvSpPr/>
            <p:nvPr/>
          </p:nvSpPr>
          <p:spPr>
            <a:xfrm>
              <a:off x="19498738" y="6699816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5" h="14604">
                  <a:moveTo>
                    <a:pt x="4324" y="0"/>
                  </a:moveTo>
                  <a:lnTo>
                    <a:pt x="0" y="0"/>
                  </a:lnTo>
                  <a:lnTo>
                    <a:pt x="0" y="10062"/>
                  </a:lnTo>
                  <a:lnTo>
                    <a:pt x="4324" y="10062"/>
                  </a:lnTo>
                  <a:lnTo>
                    <a:pt x="4324" y="14386"/>
                  </a:lnTo>
                  <a:lnTo>
                    <a:pt x="11497" y="14386"/>
                  </a:lnTo>
                  <a:lnTo>
                    <a:pt x="11497" y="0"/>
                  </a:lnTo>
                  <a:lnTo>
                    <a:pt x="10072" y="0"/>
                  </a:lnTo>
                  <a:lnTo>
                    <a:pt x="10072" y="4334"/>
                  </a:lnTo>
                  <a:lnTo>
                    <a:pt x="4324" y="4334"/>
                  </a:lnTo>
                  <a:lnTo>
                    <a:pt x="4324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3" name="object 15353"/>
            <p:cNvSpPr/>
            <p:nvPr/>
          </p:nvSpPr>
          <p:spPr>
            <a:xfrm>
              <a:off x="19502729" y="6677504"/>
              <a:ext cx="6350" cy="26670"/>
            </a:xfrm>
            <a:custGeom>
              <a:avLst/>
              <a:gdLst/>
              <a:ahLst/>
              <a:cxnLst/>
              <a:rect l="l" t="t" r="r" b="b"/>
              <a:pathLst>
                <a:path w="6350" h="26670">
                  <a:moveTo>
                    <a:pt x="5790" y="0"/>
                  </a:moveTo>
                  <a:lnTo>
                    <a:pt x="5790" y="26302"/>
                  </a:lnTo>
                  <a:lnTo>
                    <a:pt x="0" y="26302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4" name="object 15354"/>
            <p:cNvSpPr/>
            <p:nvPr/>
          </p:nvSpPr>
          <p:spPr>
            <a:xfrm>
              <a:off x="19508798" y="670414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5" name="object 15355"/>
            <p:cNvSpPr/>
            <p:nvPr/>
          </p:nvSpPr>
          <p:spPr>
            <a:xfrm>
              <a:off x="19499341" y="6383774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392" y="0"/>
                  </a:moveTo>
                  <a:lnTo>
                    <a:pt x="11392" y="26281"/>
                  </a:lnTo>
                </a:path>
                <a:path w="11430" h="26670">
                  <a:moveTo>
                    <a:pt x="0" y="262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6" name="object 15356"/>
            <p:cNvSpPr/>
            <p:nvPr/>
          </p:nvSpPr>
          <p:spPr>
            <a:xfrm>
              <a:off x="19504485" y="6383581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30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7" name="object 15357"/>
            <p:cNvSpPr/>
            <p:nvPr/>
          </p:nvSpPr>
          <p:spPr>
            <a:xfrm>
              <a:off x="19508806" y="6409453"/>
              <a:ext cx="1905" cy="60960"/>
            </a:xfrm>
            <a:custGeom>
              <a:avLst/>
              <a:gdLst/>
              <a:ahLst/>
              <a:cxnLst/>
              <a:rect l="l" t="t" r="r" b="b"/>
              <a:pathLst>
                <a:path w="1905" h="60960">
                  <a:moveTo>
                    <a:pt x="0" y="60375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60375"/>
                  </a:lnTo>
                  <a:lnTo>
                    <a:pt x="0" y="6037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8" name="object 15358"/>
            <p:cNvSpPr/>
            <p:nvPr/>
          </p:nvSpPr>
          <p:spPr>
            <a:xfrm>
              <a:off x="19498739" y="6409443"/>
              <a:ext cx="10160" cy="63500"/>
            </a:xfrm>
            <a:custGeom>
              <a:avLst/>
              <a:gdLst/>
              <a:ahLst/>
              <a:cxnLst/>
              <a:rect l="l" t="t" r="r" b="b"/>
              <a:pathLst>
                <a:path w="10159" h="63500">
                  <a:moveTo>
                    <a:pt x="0" y="0"/>
                  </a:moveTo>
                  <a:lnTo>
                    <a:pt x="2858" y="0"/>
                  </a:lnTo>
                  <a:lnTo>
                    <a:pt x="2858" y="4324"/>
                  </a:lnTo>
                  <a:lnTo>
                    <a:pt x="10062" y="4324"/>
                  </a:lnTo>
                  <a:lnTo>
                    <a:pt x="10062" y="60375"/>
                  </a:lnTo>
                  <a:lnTo>
                    <a:pt x="4324" y="60375"/>
                  </a:lnTo>
                  <a:lnTo>
                    <a:pt x="4324" y="63254"/>
                  </a:lnTo>
                  <a:lnTo>
                    <a:pt x="0" y="63254"/>
                  </a:lnTo>
                  <a:lnTo>
                    <a:pt x="0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9" name="object 15359"/>
            <p:cNvSpPr/>
            <p:nvPr/>
          </p:nvSpPr>
          <p:spPr>
            <a:xfrm>
              <a:off x="19501714" y="6383759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5">
                  <a:moveTo>
                    <a:pt x="6806" y="0"/>
                  </a:moveTo>
                  <a:lnTo>
                    <a:pt x="6806" y="29737"/>
                  </a:lnTo>
                  <a:lnTo>
                    <a:pt x="0" y="297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0" name="object 15360"/>
            <p:cNvSpPr/>
            <p:nvPr/>
          </p:nvSpPr>
          <p:spPr>
            <a:xfrm>
              <a:off x="19508798" y="654024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1" name="object 15361"/>
            <p:cNvSpPr/>
            <p:nvPr/>
          </p:nvSpPr>
          <p:spPr>
            <a:xfrm>
              <a:off x="19510238" y="65373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0"/>
                  </a:moveTo>
                  <a:lnTo>
                    <a:pt x="0" y="344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2" name="object 15362"/>
            <p:cNvSpPr/>
            <p:nvPr/>
          </p:nvSpPr>
          <p:spPr>
            <a:xfrm>
              <a:off x="19499340" y="6551021"/>
              <a:ext cx="11430" cy="23495"/>
            </a:xfrm>
            <a:custGeom>
              <a:avLst/>
              <a:gdLst/>
              <a:ahLst/>
              <a:cxnLst/>
              <a:rect l="l" t="t" r="r" b="b"/>
              <a:pathLst>
                <a:path w="11430" h="23495">
                  <a:moveTo>
                    <a:pt x="11193" y="22899"/>
                  </a:moveTo>
                  <a:lnTo>
                    <a:pt x="11193" y="0"/>
                  </a:lnTo>
                </a:path>
                <a:path w="11430" h="23495">
                  <a:moveTo>
                    <a:pt x="0" y="0"/>
                  </a:moveTo>
                  <a:lnTo>
                    <a:pt x="0" y="22899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3" name="object 15363"/>
            <p:cNvSpPr/>
            <p:nvPr/>
          </p:nvSpPr>
          <p:spPr>
            <a:xfrm>
              <a:off x="19498738" y="6537388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4324" y="12942"/>
                  </a:moveTo>
                  <a:lnTo>
                    <a:pt x="0" y="12942"/>
                  </a:lnTo>
                  <a:lnTo>
                    <a:pt x="0" y="2858"/>
                  </a:lnTo>
                  <a:lnTo>
                    <a:pt x="4324" y="2858"/>
                  </a:lnTo>
                  <a:lnTo>
                    <a:pt x="4324" y="0"/>
                  </a:lnTo>
                  <a:lnTo>
                    <a:pt x="11497" y="0"/>
                  </a:lnTo>
                  <a:lnTo>
                    <a:pt x="11497" y="12942"/>
                  </a:lnTo>
                  <a:lnTo>
                    <a:pt x="10072" y="12942"/>
                  </a:lnTo>
                  <a:lnTo>
                    <a:pt x="10072" y="10062"/>
                  </a:lnTo>
                  <a:lnTo>
                    <a:pt x="4324" y="10062"/>
                  </a:lnTo>
                  <a:lnTo>
                    <a:pt x="4324" y="1294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4" name="object 15364"/>
            <p:cNvSpPr/>
            <p:nvPr/>
          </p:nvSpPr>
          <p:spPr>
            <a:xfrm>
              <a:off x="19502735" y="6547618"/>
              <a:ext cx="5715" cy="26670"/>
            </a:xfrm>
            <a:custGeom>
              <a:avLst/>
              <a:gdLst/>
              <a:ahLst/>
              <a:cxnLst/>
              <a:rect l="l" t="t" r="r" b="b"/>
              <a:pathLst>
                <a:path w="5715" h="26670">
                  <a:moveTo>
                    <a:pt x="5601" y="26302"/>
                  </a:moveTo>
                  <a:lnTo>
                    <a:pt x="5601" y="0"/>
                  </a:lnTo>
                  <a:lnTo>
                    <a:pt x="0" y="0"/>
                  </a:lnTo>
                  <a:lnTo>
                    <a:pt x="0" y="2630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5" name="object 15365"/>
            <p:cNvSpPr/>
            <p:nvPr/>
          </p:nvSpPr>
          <p:spPr>
            <a:xfrm>
              <a:off x="19508798" y="65373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6" name="object 15366"/>
            <p:cNvSpPr/>
            <p:nvPr/>
          </p:nvSpPr>
          <p:spPr>
            <a:xfrm>
              <a:off x="19508798" y="650145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7" name="object 15367"/>
            <p:cNvSpPr/>
            <p:nvPr/>
          </p:nvSpPr>
          <p:spPr>
            <a:xfrm>
              <a:off x="19510238" y="650290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8" name="object 15368"/>
            <p:cNvSpPr/>
            <p:nvPr/>
          </p:nvSpPr>
          <p:spPr>
            <a:xfrm>
              <a:off x="19499340" y="6500926"/>
              <a:ext cx="11430" cy="23495"/>
            </a:xfrm>
            <a:custGeom>
              <a:avLst/>
              <a:gdLst/>
              <a:ahLst/>
              <a:cxnLst/>
              <a:rect l="l" t="t" r="r" b="b"/>
              <a:pathLst>
                <a:path w="11430" h="23495">
                  <a:moveTo>
                    <a:pt x="11193" y="0"/>
                  </a:moveTo>
                  <a:lnTo>
                    <a:pt x="11193" y="22899"/>
                  </a:lnTo>
                </a:path>
                <a:path w="11430" h="23495">
                  <a:moveTo>
                    <a:pt x="0" y="22899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9" name="object 15369"/>
            <p:cNvSpPr/>
            <p:nvPr/>
          </p:nvSpPr>
          <p:spPr>
            <a:xfrm>
              <a:off x="19502735" y="6500926"/>
              <a:ext cx="5715" cy="26670"/>
            </a:xfrm>
            <a:custGeom>
              <a:avLst/>
              <a:gdLst/>
              <a:ahLst/>
              <a:cxnLst/>
              <a:rect l="l" t="t" r="r" b="b"/>
              <a:pathLst>
                <a:path w="5715" h="26670">
                  <a:moveTo>
                    <a:pt x="5601" y="0"/>
                  </a:moveTo>
                  <a:lnTo>
                    <a:pt x="5601" y="26281"/>
                  </a:lnTo>
                  <a:lnTo>
                    <a:pt x="0" y="26281"/>
                  </a:ln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0" name="object 15370"/>
            <p:cNvSpPr/>
            <p:nvPr/>
          </p:nvSpPr>
          <p:spPr>
            <a:xfrm>
              <a:off x="19508798" y="65273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0"/>
                  </a:moveTo>
                  <a:lnTo>
                    <a:pt x="0" y="1006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1" name="object 15371"/>
            <p:cNvSpPr/>
            <p:nvPr/>
          </p:nvSpPr>
          <p:spPr>
            <a:xfrm>
              <a:off x="19498738" y="652443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4324" y="0"/>
                  </a:moveTo>
                  <a:lnTo>
                    <a:pt x="0" y="0"/>
                  </a:lnTo>
                  <a:lnTo>
                    <a:pt x="0" y="15811"/>
                  </a:lnTo>
                  <a:lnTo>
                    <a:pt x="4324" y="15811"/>
                  </a:lnTo>
                  <a:lnTo>
                    <a:pt x="4324" y="12942"/>
                  </a:lnTo>
                  <a:lnTo>
                    <a:pt x="11497" y="12942"/>
                  </a:lnTo>
                  <a:lnTo>
                    <a:pt x="11497" y="0"/>
                  </a:lnTo>
                  <a:lnTo>
                    <a:pt x="10072" y="0"/>
                  </a:lnTo>
                  <a:lnTo>
                    <a:pt x="10072" y="2900"/>
                  </a:lnTo>
                  <a:lnTo>
                    <a:pt x="4324" y="2900"/>
                  </a:lnTo>
                  <a:lnTo>
                    <a:pt x="4324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2" name="object 15372"/>
            <p:cNvSpPr/>
            <p:nvPr/>
          </p:nvSpPr>
          <p:spPr>
            <a:xfrm>
              <a:off x="19508798" y="647270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3" name="object 15373"/>
            <p:cNvSpPr/>
            <p:nvPr/>
          </p:nvSpPr>
          <p:spPr>
            <a:xfrm>
              <a:off x="19510238" y="64698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0"/>
                  </a:moveTo>
                  <a:lnTo>
                    <a:pt x="0" y="330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4" name="object 15374"/>
            <p:cNvSpPr/>
            <p:nvPr/>
          </p:nvSpPr>
          <p:spPr>
            <a:xfrm>
              <a:off x="19499340" y="6483095"/>
              <a:ext cx="11430" cy="23495"/>
            </a:xfrm>
            <a:custGeom>
              <a:avLst/>
              <a:gdLst/>
              <a:ahLst/>
              <a:cxnLst/>
              <a:rect l="l" t="t" r="r" b="b"/>
              <a:pathLst>
                <a:path w="11430" h="23495">
                  <a:moveTo>
                    <a:pt x="11193" y="22931"/>
                  </a:moveTo>
                  <a:lnTo>
                    <a:pt x="11193" y="0"/>
                  </a:lnTo>
                </a:path>
                <a:path w="11430" h="23495">
                  <a:moveTo>
                    <a:pt x="0" y="0"/>
                  </a:moveTo>
                  <a:lnTo>
                    <a:pt x="0" y="22931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5" name="object 15375"/>
            <p:cNvSpPr/>
            <p:nvPr/>
          </p:nvSpPr>
          <p:spPr>
            <a:xfrm>
              <a:off x="19498738" y="646983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5">
                  <a:moveTo>
                    <a:pt x="4324" y="12942"/>
                  </a:moveTo>
                  <a:lnTo>
                    <a:pt x="0" y="12942"/>
                  </a:lnTo>
                  <a:lnTo>
                    <a:pt x="0" y="2879"/>
                  </a:lnTo>
                  <a:lnTo>
                    <a:pt x="4324" y="2879"/>
                  </a:lnTo>
                  <a:lnTo>
                    <a:pt x="4324" y="0"/>
                  </a:lnTo>
                  <a:lnTo>
                    <a:pt x="11497" y="0"/>
                  </a:lnTo>
                  <a:lnTo>
                    <a:pt x="11497" y="12942"/>
                  </a:lnTo>
                  <a:lnTo>
                    <a:pt x="10072" y="12942"/>
                  </a:lnTo>
                  <a:lnTo>
                    <a:pt x="10072" y="10041"/>
                  </a:lnTo>
                  <a:lnTo>
                    <a:pt x="4324" y="10041"/>
                  </a:lnTo>
                  <a:lnTo>
                    <a:pt x="4324" y="1294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6" name="object 15376"/>
            <p:cNvSpPr/>
            <p:nvPr/>
          </p:nvSpPr>
          <p:spPr>
            <a:xfrm>
              <a:off x="19502735" y="6479713"/>
              <a:ext cx="5715" cy="26670"/>
            </a:xfrm>
            <a:custGeom>
              <a:avLst/>
              <a:gdLst/>
              <a:ahLst/>
              <a:cxnLst/>
              <a:rect l="l" t="t" r="r" b="b"/>
              <a:pathLst>
                <a:path w="5715" h="26670">
                  <a:moveTo>
                    <a:pt x="5601" y="26313"/>
                  </a:moveTo>
                  <a:lnTo>
                    <a:pt x="5601" y="0"/>
                  </a:lnTo>
                  <a:lnTo>
                    <a:pt x="0" y="0"/>
                  </a:lnTo>
                  <a:lnTo>
                    <a:pt x="0" y="26313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7" name="object 15377"/>
            <p:cNvSpPr/>
            <p:nvPr/>
          </p:nvSpPr>
          <p:spPr>
            <a:xfrm>
              <a:off x="19508798" y="646982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10052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8" name="object 15378"/>
            <p:cNvSpPr/>
            <p:nvPr/>
          </p:nvSpPr>
          <p:spPr>
            <a:xfrm>
              <a:off x="19499341" y="5944880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392" y="26302"/>
                  </a:moveTo>
                  <a:lnTo>
                    <a:pt x="11392" y="0"/>
                  </a:lnTo>
                </a:path>
                <a:path w="11430" h="26670">
                  <a:moveTo>
                    <a:pt x="0" y="0"/>
                  </a:moveTo>
                  <a:lnTo>
                    <a:pt x="0" y="263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9" name="object 15379"/>
            <p:cNvSpPr/>
            <p:nvPr/>
          </p:nvSpPr>
          <p:spPr>
            <a:xfrm>
              <a:off x="19504485" y="594082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0"/>
                  </a:moveTo>
                  <a:lnTo>
                    <a:pt x="0" y="30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0" name="object 15380"/>
            <p:cNvSpPr/>
            <p:nvPr/>
          </p:nvSpPr>
          <p:spPr>
            <a:xfrm>
              <a:off x="19508806" y="5936499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62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8628"/>
                  </a:lnTo>
                  <a:lnTo>
                    <a:pt x="0" y="8628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1" name="object 15381"/>
            <p:cNvSpPr/>
            <p:nvPr/>
          </p:nvSpPr>
          <p:spPr>
            <a:xfrm>
              <a:off x="19498736" y="5926446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10062" y="0"/>
                  </a:moveTo>
                  <a:lnTo>
                    <a:pt x="10062" y="14386"/>
                  </a:lnTo>
                  <a:lnTo>
                    <a:pt x="2858" y="14386"/>
                  </a:lnTo>
                  <a:lnTo>
                    <a:pt x="2858" y="18690"/>
                  </a:lnTo>
                  <a:lnTo>
                    <a:pt x="0" y="18690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2" name="object 15382"/>
            <p:cNvSpPr/>
            <p:nvPr/>
          </p:nvSpPr>
          <p:spPr>
            <a:xfrm>
              <a:off x="19501714" y="5941461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4" h="29845">
                  <a:moveTo>
                    <a:pt x="6806" y="29737"/>
                  </a:moveTo>
                  <a:lnTo>
                    <a:pt x="6806" y="0"/>
                  </a:lnTo>
                  <a:lnTo>
                    <a:pt x="0" y="0"/>
                  </a:lnTo>
                  <a:lnTo>
                    <a:pt x="0" y="297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3" name="object 15383"/>
            <p:cNvSpPr/>
            <p:nvPr/>
          </p:nvSpPr>
          <p:spPr>
            <a:xfrm>
              <a:off x="19508806" y="592645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1006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4" name="object 15384"/>
            <p:cNvSpPr/>
            <p:nvPr/>
          </p:nvSpPr>
          <p:spPr>
            <a:xfrm>
              <a:off x="19499346" y="6573921"/>
              <a:ext cx="11430" cy="104139"/>
            </a:xfrm>
            <a:custGeom>
              <a:avLst/>
              <a:gdLst/>
              <a:ahLst/>
              <a:cxnLst/>
              <a:rect l="l" t="t" r="r" b="b"/>
              <a:pathLst>
                <a:path w="11430" h="104140">
                  <a:moveTo>
                    <a:pt x="0" y="0"/>
                  </a:moveTo>
                  <a:lnTo>
                    <a:pt x="0" y="103598"/>
                  </a:lnTo>
                </a:path>
                <a:path w="11430" h="104140">
                  <a:moveTo>
                    <a:pt x="11392" y="103598"/>
                  </a:moveTo>
                  <a:lnTo>
                    <a:pt x="11392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5" name="object 15385"/>
            <p:cNvSpPr/>
            <p:nvPr/>
          </p:nvSpPr>
          <p:spPr>
            <a:xfrm>
              <a:off x="19502732" y="6573921"/>
              <a:ext cx="6350" cy="104139"/>
            </a:xfrm>
            <a:custGeom>
              <a:avLst/>
              <a:gdLst/>
              <a:ahLst/>
              <a:cxnLst/>
              <a:rect l="l" t="t" r="r" b="b"/>
              <a:pathLst>
                <a:path w="6350" h="104140">
                  <a:moveTo>
                    <a:pt x="0" y="0"/>
                  </a:moveTo>
                  <a:lnTo>
                    <a:pt x="0" y="103598"/>
                  </a:lnTo>
                </a:path>
                <a:path w="6350" h="104140">
                  <a:moveTo>
                    <a:pt x="5790" y="103598"/>
                  </a:moveTo>
                  <a:lnTo>
                    <a:pt x="579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6" name="object 15386"/>
            <p:cNvSpPr/>
            <p:nvPr/>
          </p:nvSpPr>
          <p:spPr>
            <a:xfrm>
              <a:off x="19499341" y="5971638"/>
              <a:ext cx="11430" cy="422909"/>
            </a:xfrm>
            <a:custGeom>
              <a:avLst/>
              <a:gdLst/>
              <a:ahLst/>
              <a:cxnLst/>
              <a:rect l="l" t="t" r="r" b="b"/>
              <a:pathLst>
                <a:path w="11430" h="422910">
                  <a:moveTo>
                    <a:pt x="11392" y="0"/>
                  </a:moveTo>
                  <a:lnTo>
                    <a:pt x="11392" y="422301"/>
                  </a:lnTo>
                </a:path>
                <a:path w="11430" h="422910">
                  <a:moveTo>
                    <a:pt x="0" y="4223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7" name="object 15387"/>
            <p:cNvSpPr/>
            <p:nvPr/>
          </p:nvSpPr>
          <p:spPr>
            <a:xfrm>
              <a:off x="19504485" y="5970989"/>
              <a:ext cx="0" cy="422909"/>
            </a:xfrm>
            <a:custGeom>
              <a:avLst/>
              <a:gdLst/>
              <a:ahLst/>
              <a:cxnLst/>
              <a:rect l="l" t="t" r="r" b="b"/>
              <a:pathLst>
                <a:path w="0" h="422910">
                  <a:moveTo>
                    <a:pt x="0" y="4226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8" name="object 15388"/>
            <p:cNvSpPr/>
            <p:nvPr/>
          </p:nvSpPr>
          <p:spPr>
            <a:xfrm>
              <a:off x="19501714" y="5971183"/>
              <a:ext cx="6985" cy="422909"/>
            </a:xfrm>
            <a:custGeom>
              <a:avLst/>
              <a:gdLst/>
              <a:ahLst/>
              <a:cxnLst/>
              <a:rect l="l" t="t" r="r" b="b"/>
              <a:pathLst>
                <a:path w="6984" h="422910">
                  <a:moveTo>
                    <a:pt x="6806" y="0"/>
                  </a:moveTo>
                  <a:lnTo>
                    <a:pt x="6806" y="422751"/>
                  </a:lnTo>
                </a:path>
                <a:path w="6984" h="422910">
                  <a:moveTo>
                    <a:pt x="0" y="4227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9" name="object 15389"/>
            <p:cNvSpPr/>
            <p:nvPr/>
          </p:nvSpPr>
          <p:spPr>
            <a:xfrm>
              <a:off x="19498741" y="6732863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0" y="18711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8711"/>
                  </a:lnTo>
                  <a:lnTo>
                    <a:pt x="0" y="18711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0" name="object 15390"/>
            <p:cNvSpPr/>
            <p:nvPr/>
          </p:nvSpPr>
          <p:spPr>
            <a:xfrm>
              <a:off x="19498741" y="5909192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17245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7245"/>
                  </a:lnTo>
                  <a:lnTo>
                    <a:pt x="0" y="1724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1" name="object 15391"/>
            <p:cNvSpPr/>
            <p:nvPr/>
          </p:nvSpPr>
          <p:spPr>
            <a:xfrm>
              <a:off x="19513100" y="65373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2" name="object 15392"/>
            <p:cNvSpPr/>
            <p:nvPr/>
          </p:nvSpPr>
          <p:spPr>
            <a:xfrm>
              <a:off x="19461345" y="6428131"/>
              <a:ext cx="37465" cy="10160"/>
            </a:xfrm>
            <a:custGeom>
              <a:avLst/>
              <a:gdLst/>
              <a:ahLst/>
              <a:cxnLst/>
              <a:rect l="l" t="t" r="r" b="b"/>
              <a:pathLst>
                <a:path w="37465" h="10160">
                  <a:moveTo>
                    <a:pt x="0" y="1006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10062"/>
                  </a:lnTo>
                  <a:lnTo>
                    <a:pt x="0" y="10062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3" name="object 15393"/>
            <p:cNvSpPr/>
            <p:nvPr/>
          </p:nvSpPr>
          <p:spPr>
            <a:xfrm>
              <a:off x="18250983" y="6037146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40" h="7620">
                  <a:moveTo>
                    <a:pt x="38836" y="7172"/>
                  </a:moveTo>
                  <a:lnTo>
                    <a:pt x="40239" y="7172"/>
                  </a:lnTo>
                  <a:lnTo>
                    <a:pt x="40239" y="1413"/>
                  </a:lnTo>
                  <a:lnTo>
                    <a:pt x="34512" y="1413"/>
                  </a:lnTo>
                  <a:lnTo>
                    <a:pt x="34512" y="0"/>
                  </a:lnTo>
                  <a:lnTo>
                    <a:pt x="0" y="0"/>
                  </a:lnTo>
                  <a:lnTo>
                    <a:pt x="0" y="7172"/>
                  </a:lnTo>
                  <a:lnTo>
                    <a:pt x="1434" y="7172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4" name="object 15394"/>
            <p:cNvSpPr/>
            <p:nvPr/>
          </p:nvSpPr>
          <p:spPr>
            <a:xfrm>
              <a:off x="18253881" y="604431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3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5" name="object 15395"/>
            <p:cNvSpPr/>
            <p:nvPr/>
          </p:nvSpPr>
          <p:spPr>
            <a:xfrm>
              <a:off x="18258158" y="587757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3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6" name="object 15396"/>
            <p:cNvSpPr/>
            <p:nvPr/>
          </p:nvSpPr>
          <p:spPr>
            <a:xfrm>
              <a:off x="18253881" y="58775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7" name="object 15397"/>
            <p:cNvSpPr/>
            <p:nvPr/>
          </p:nvSpPr>
          <p:spPr>
            <a:xfrm>
              <a:off x="18253881" y="6041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8" name="object 15398"/>
            <p:cNvSpPr/>
            <p:nvPr/>
          </p:nvSpPr>
          <p:spPr>
            <a:xfrm>
              <a:off x="18250983" y="5877572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40" h="7620">
                  <a:moveTo>
                    <a:pt x="38836" y="0"/>
                  </a:moveTo>
                  <a:lnTo>
                    <a:pt x="40239" y="0"/>
                  </a:lnTo>
                  <a:lnTo>
                    <a:pt x="40239" y="5758"/>
                  </a:lnTo>
                  <a:lnTo>
                    <a:pt x="34512" y="5758"/>
                  </a:lnTo>
                  <a:lnTo>
                    <a:pt x="34512" y="7183"/>
                  </a:lnTo>
                  <a:lnTo>
                    <a:pt x="0" y="7183"/>
                  </a:lnTo>
                  <a:lnTo>
                    <a:pt x="0" y="0"/>
                  </a:lnTo>
                  <a:lnTo>
                    <a:pt x="1434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9" name="object 15399"/>
            <p:cNvSpPr/>
            <p:nvPr/>
          </p:nvSpPr>
          <p:spPr>
            <a:xfrm>
              <a:off x="18288353" y="3162117"/>
              <a:ext cx="322580" cy="934719"/>
            </a:xfrm>
            <a:custGeom>
              <a:avLst/>
              <a:gdLst/>
              <a:ahLst/>
              <a:cxnLst/>
              <a:rect l="l" t="t" r="r" b="b"/>
              <a:pathLst>
                <a:path w="322580" h="934720">
                  <a:moveTo>
                    <a:pt x="186905" y="609510"/>
                  </a:moveTo>
                  <a:lnTo>
                    <a:pt x="186905" y="583636"/>
                  </a:lnTo>
                  <a:lnTo>
                    <a:pt x="294692" y="583636"/>
                  </a:lnTo>
                  <a:lnTo>
                    <a:pt x="294692" y="355078"/>
                  </a:lnTo>
                  <a:lnTo>
                    <a:pt x="0" y="355078"/>
                  </a:lnTo>
                  <a:lnTo>
                    <a:pt x="0" y="0"/>
                  </a:lnTo>
                  <a:lnTo>
                    <a:pt x="37412" y="0"/>
                  </a:lnTo>
                  <a:lnTo>
                    <a:pt x="37412" y="306210"/>
                  </a:lnTo>
                  <a:lnTo>
                    <a:pt x="322011" y="306210"/>
                  </a:lnTo>
                  <a:lnTo>
                    <a:pt x="322011" y="934400"/>
                  </a:lnTo>
                  <a:lnTo>
                    <a:pt x="186905" y="934400"/>
                  </a:lnTo>
                  <a:lnTo>
                    <a:pt x="186905" y="907082"/>
                  </a:lnTo>
                  <a:lnTo>
                    <a:pt x="294692" y="907082"/>
                  </a:lnTo>
                  <a:lnTo>
                    <a:pt x="294692" y="609510"/>
                  </a:lnTo>
                  <a:lnTo>
                    <a:pt x="186905" y="609510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0" name="object 15400"/>
            <p:cNvSpPr/>
            <p:nvPr/>
          </p:nvSpPr>
          <p:spPr>
            <a:xfrm>
              <a:off x="18288361" y="4069194"/>
              <a:ext cx="50800" cy="27940"/>
            </a:xfrm>
            <a:custGeom>
              <a:avLst/>
              <a:gdLst/>
              <a:ahLst/>
              <a:cxnLst/>
              <a:rect l="l" t="t" r="r" b="b"/>
              <a:pathLst>
                <a:path w="50800" h="27939">
                  <a:moveTo>
                    <a:pt x="0" y="27318"/>
                  </a:moveTo>
                  <a:lnTo>
                    <a:pt x="0" y="0"/>
                  </a:lnTo>
                  <a:lnTo>
                    <a:pt x="50344" y="0"/>
                  </a:lnTo>
                  <a:lnTo>
                    <a:pt x="50344" y="27318"/>
                  </a:lnTo>
                  <a:lnTo>
                    <a:pt x="0" y="27318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1" name="object 15401"/>
            <p:cNvSpPr/>
            <p:nvPr/>
          </p:nvSpPr>
          <p:spPr>
            <a:xfrm>
              <a:off x="18344423" y="3742867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0" y="1444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7203"/>
                  </a:lnTo>
                  <a:lnTo>
                    <a:pt x="5748" y="7203"/>
                  </a:lnTo>
                  <a:lnTo>
                    <a:pt x="5748" y="31643"/>
                  </a:lnTo>
                  <a:lnTo>
                    <a:pt x="0" y="31643"/>
                  </a:lnTo>
                  <a:lnTo>
                    <a:pt x="0" y="30187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2" name="object 15402"/>
            <p:cNvSpPr/>
            <p:nvPr/>
          </p:nvSpPr>
          <p:spPr>
            <a:xfrm>
              <a:off x="18344423" y="37457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3" name="object 15403"/>
            <p:cNvSpPr/>
            <p:nvPr/>
          </p:nvSpPr>
          <p:spPr>
            <a:xfrm>
              <a:off x="18472365" y="3745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4" name="object 15404"/>
            <p:cNvSpPr/>
            <p:nvPr/>
          </p:nvSpPr>
          <p:spPr>
            <a:xfrm>
              <a:off x="18475258" y="3745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5" name="object 15405"/>
            <p:cNvSpPr/>
            <p:nvPr/>
          </p:nvSpPr>
          <p:spPr>
            <a:xfrm>
              <a:off x="18475258" y="37687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6" name="object 15406"/>
            <p:cNvSpPr/>
            <p:nvPr/>
          </p:nvSpPr>
          <p:spPr>
            <a:xfrm>
              <a:off x="18469478" y="3742867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5779" y="1444"/>
                  </a:moveTo>
                  <a:lnTo>
                    <a:pt x="5779" y="0"/>
                  </a:lnTo>
                  <a:lnTo>
                    <a:pt x="1444" y="0"/>
                  </a:lnTo>
                  <a:lnTo>
                    <a:pt x="1444" y="7203"/>
                  </a:lnTo>
                  <a:lnTo>
                    <a:pt x="0" y="7203"/>
                  </a:lnTo>
                  <a:lnTo>
                    <a:pt x="0" y="31643"/>
                  </a:lnTo>
                  <a:lnTo>
                    <a:pt x="5779" y="31643"/>
                  </a:lnTo>
                  <a:lnTo>
                    <a:pt x="5779" y="30187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7" name="object 15407"/>
            <p:cNvSpPr/>
            <p:nvPr/>
          </p:nvSpPr>
          <p:spPr>
            <a:xfrm>
              <a:off x="18325755" y="3162119"/>
              <a:ext cx="285115" cy="152400"/>
            </a:xfrm>
            <a:custGeom>
              <a:avLst/>
              <a:gdLst/>
              <a:ahLst/>
              <a:cxnLst/>
              <a:rect l="l" t="t" r="r" b="b"/>
              <a:pathLst>
                <a:path w="285115" h="152400">
                  <a:moveTo>
                    <a:pt x="0" y="152403"/>
                  </a:moveTo>
                  <a:lnTo>
                    <a:pt x="0" y="0"/>
                  </a:lnTo>
                  <a:lnTo>
                    <a:pt x="2845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8" name="object 15408"/>
            <p:cNvSpPr/>
            <p:nvPr/>
          </p:nvSpPr>
          <p:spPr>
            <a:xfrm>
              <a:off x="18325760" y="3314524"/>
              <a:ext cx="285115" cy="154305"/>
            </a:xfrm>
            <a:custGeom>
              <a:avLst/>
              <a:gdLst/>
              <a:ahLst/>
              <a:cxnLst/>
              <a:rect l="l" t="t" r="r" b="b"/>
              <a:pathLst>
                <a:path w="285115" h="154304">
                  <a:moveTo>
                    <a:pt x="284598" y="153806"/>
                  </a:moveTo>
                  <a:lnTo>
                    <a:pt x="0" y="15380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9" name="object 15409"/>
            <p:cNvSpPr/>
            <p:nvPr/>
          </p:nvSpPr>
          <p:spPr>
            <a:xfrm>
              <a:off x="18288011" y="58764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0" name="object 15410"/>
            <p:cNvSpPr/>
            <p:nvPr/>
          </p:nvSpPr>
          <p:spPr>
            <a:xfrm>
              <a:off x="18264999" y="585350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0" y="22983"/>
                  </a:moveTo>
                  <a:lnTo>
                    <a:pt x="2301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1" name="object 15411"/>
            <p:cNvSpPr/>
            <p:nvPr/>
          </p:nvSpPr>
          <p:spPr>
            <a:xfrm>
              <a:off x="18254936" y="58319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2" name="object 15412"/>
            <p:cNvSpPr/>
            <p:nvPr/>
          </p:nvSpPr>
          <p:spPr>
            <a:xfrm>
              <a:off x="18254936" y="58103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3" name="object 15413"/>
            <p:cNvSpPr/>
            <p:nvPr/>
          </p:nvSpPr>
          <p:spPr>
            <a:xfrm>
              <a:off x="18254936" y="57873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4" name="object 15414"/>
            <p:cNvSpPr/>
            <p:nvPr/>
          </p:nvSpPr>
          <p:spPr>
            <a:xfrm>
              <a:off x="18254936" y="57658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5" name="object 15415"/>
            <p:cNvSpPr/>
            <p:nvPr/>
          </p:nvSpPr>
          <p:spPr>
            <a:xfrm>
              <a:off x="18254936" y="5742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6" name="object 15416"/>
            <p:cNvSpPr/>
            <p:nvPr/>
          </p:nvSpPr>
          <p:spPr>
            <a:xfrm>
              <a:off x="18254936" y="57212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7" name="object 15417"/>
            <p:cNvSpPr/>
            <p:nvPr/>
          </p:nvSpPr>
          <p:spPr>
            <a:xfrm>
              <a:off x="18254936" y="56996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8" name="object 15418"/>
            <p:cNvSpPr/>
            <p:nvPr/>
          </p:nvSpPr>
          <p:spPr>
            <a:xfrm>
              <a:off x="18254936" y="56766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22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9" name="object 15419"/>
            <p:cNvSpPr/>
            <p:nvPr/>
          </p:nvSpPr>
          <p:spPr>
            <a:xfrm>
              <a:off x="18254936" y="56551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0" name="object 15420"/>
            <p:cNvSpPr/>
            <p:nvPr/>
          </p:nvSpPr>
          <p:spPr>
            <a:xfrm>
              <a:off x="18254936" y="56335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1" name="object 15421"/>
            <p:cNvSpPr/>
            <p:nvPr/>
          </p:nvSpPr>
          <p:spPr>
            <a:xfrm>
              <a:off x="18254936" y="5610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2" name="object 15422"/>
            <p:cNvSpPr/>
            <p:nvPr/>
          </p:nvSpPr>
          <p:spPr>
            <a:xfrm>
              <a:off x="18254936" y="55889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3" name="object 15423"/>
            <p:cNvSpPr/>
            <p:nvPr/>
          </p:nvSpPr>
          <p:spPr>
            <a:xfrm>
              <a:off x="18254936" y="55674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4" name="object 15424"/>
            <p:cNvSpPr/>
            <p:nvPr/>
          </p:nvSpPr>
          <p:spPr>
            <a:xfrm>
              <a:off x="18254936" y="55444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5" name="object 15425"/>
            <p:cNvSpPr/>
            <p:nvPr/>
          </p:nvSpPr>
          <p:spPr>
            <a:xfrm>
              <a:off x="18254936" y="55228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6" name="object 15426"/>
            <p:cNvSpPr/>
            <p:nvPr/>
          </p:nvSpPr>
          <p:spPr>
            <a:xfrm>
              <a:off x="18254936" y="55013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7" name="object 15427"/>
            <p:cNvSpPr/>
            <p:nvPr/>
          </p:nvSpPr>
          <p:spPr>
            <a:xfrm>
              <a:off x="18254936" y="54783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8" name="object 15428"/>
            <p:cNvSpPr/>
            <p:nvPr/>
          </p:nvSpPr>
          <p:spPr>
            <a:xfrm>
              <a:off x="18254936" y="54567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9" name="object 15429"/>
            <p:cNvSpPr/>
            <p:nvPr/>
          </p:nvSpPr>
          <p:spPr>
            <a:xfrm>
              <a:off x="18254936" y="54351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0" name="object 15430"/>
            <p:cNvSpPr/>
            <p:nvPr/>
          </p:nvSpPr>
          <p:spPr>
            <a:xfrm>
              <a:off x="18254936" y="54121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1" name="object 15431"/>
            <p:cNvSpPr/>
            <p:nvPr/>
          </p:nvSpPr>
          <p:spPr>
            <a:xfrm>
              <a:off x="18254936" y="53906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2" name="object 15432"/>
            <p:cNvSpPr/>
            <p:nvPr/>
          </p:nvSpPr>
          <p:spPr>
            <a:xfrm>
              <a:off x="18254936" y="53676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3" name="object 15433"/>
            <p:cNvSpPr/>
            <p:nvPr/>
          </p:nvSpPr>
          <p:spPr>
            <a:xfrm>
              <a:off x="18254936" y="53460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4" name="object 15434"/>
            <p:cNvSpPr/>
            <p:nvPr/>
          </p:nvSpPr>
          <p:spPr>
            <a:xfrm>
              <a:off x="18254936" y="53244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5" name="object 15435"/>
            <p:cNvSpPr/>
            <p:nvPr/>
          </p:nvSpPr>
          <p:spPr>
            <a:xfrm>
              <a:off x="18254936" y="53014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6" name="object 15436"/>
            <p:cNvSpPr/>
            <p:nvPr/>
          </p:nvSpPr>
          <p:spPr>
            <a:xfrm>
              <a:off x="18254936" y="52799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7" name="object 15437"/>
            <p:cNvSpPr/>
            <p:nvPr/>
          </p:nvSpPr>
          <p:spPr>
            <a:xfrm>
              <a:off x="18254936" y="525838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8" name="object 15438"/>
            <p:cNvSpPr/>
            <p:nvPr/>
          </p:nvSpPr>
          <p:spPr>
            <a:xfrm>
              <a:off x="18254936" y="52353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9" name="object 15439"/>
            <p:cNvSpPr/>
            <p:nvPr/>
          </p:nvSpPr>
          <p:spPr>
            <a:xfrm>
              <a:off x="18254936" y="52138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0" name="object 15440"/>
            <p:cNvSpPr/>
            <p:nvPr/>
          </p:nvSpPr>
          <p:spPr>
            <a:xfrm>
              <a:off x="18254936" y="51922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1" name="object 15441"/>
            <p:cNvSpPr/>
            <p:nvPr/>
          </p:nvSpPr>
          <p:spPr>
            <a:xfrm>
              <a:off x="18254936" y="51692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2" name="object 15442"/>
            <p:cNvSpPr/>
            <p:nvPr/>
          </p:nvSpPr>
          <p:spPr>
            <a:xfrm>
              <a:off x="18254936" y="51476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3" name="object 15443"/>
            <p:cNvSpPr/>
            <p:nvPr/>
          </p:nvSpPr>
          <p:spPr>
            <a:xfrm>
              <a:off x="18254936" y="51261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4" name="object 15444"/>
            <p:cNvSpPr/>
            <p:nvPr/>
          </p:nvSpPr>
          <p:spPr>
            <a:xfrm>
              <a:off x="18254936" y="51031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5" name="object 15445"/>
            <p:cNvSpPr/>
            <p:nvPr/>
          </p:nvSpPr>
          <p:spPr>
            <a:xfrm>
              <a:off x="18254936" y="50815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6" name="object 15446"/>
            <p:cNvSpPr/>
            <p:nvPr/>
          </p:nvSpPr>
          <p:spPr>
            <a:xfrm>
              <a:off x="18254936" y="50585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7" name="object 15447"/>
            <p:cNvSpPr/>
            <p:nvPr/>
          </p:nvSpPr>
          <p:spPr>
            <a:xfrm>
              <a:off x="18254936" y="50370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8" name="object 15448"/>
            <p:cNvSpPr/>
            <p:nvPr/>
          </p:nvSpPr>
          <p:spPr>
            <a:xfrm>
              <a:off x="18254936" y="50154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9" name="object 15449"/>
            <p:cNvSpPr/>
            <p:nvPr/>
          </p:nvSpPr>
          <p:spPr>
            <a:xfrm>
              <a:off x="18254936" y="49924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0" name="object 15450"/>
            <p:cNvSpPr/>
            <p:nvPr/>
          </p:nvSpPr>
          <p:spPr>
            <a:xfrm>
              <a:off x="18254936" y="49708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1" name="object 15451"/>
            <p:cNvSpPr/>
            <p:nvPr/>
          </p:nvSpPr>
          <p:spPr>
            <a:xfrm>
              <a:off x="18254936" y="4949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2" name="object 15452"/>
            <p:cNvSpPr/>
            <p:nvPr/>
          </p:nvSpPr>
          <p:spPr>
            <a:xfrm>
              <a:off x="18254936" y="49263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3" name="object 15453"/>
            <p:cNvSpPr/>
            <p:nvPr/>
          </p:nvSpPr>
          <p:spPr>
            <a:xfrm>
              <a:off x="18254936" y="4904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4" name="object 15454"/>
            <p:cNvSpPr/>
            <p:nvPr/>
          </p:nvSpPr>
          <p:spPr>
            <a:xfrm>
              <a:off x="18254936" y="48831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5" name="object 15455"/>
            <p:cNvSpPr/>
            <p:nvPr/>
          </p:nvSpPr>
          <p:spPr>
            <a:xfrm>
              <a:off x="18254936" y="48601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6" name="object 15456"/>
            <p:cNvSpPr/>
            <p:nvPr/>
          </p:nvSpPr>
          <p:spPr>
            <a:xfrm>
              <a:off x="18254936" y="48386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7" name="object 15457"/>
            <p:cNvSpPr/>
            <p:nvPr/>
          </p:nvSpPr>
          <p:spPr>
            <a:xfrm>
              <a:off x="18254936" y="48170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8" name="object 15458"/>
            <p:cNvSpPr/>
            <p:nvPr/>
          </p:nvSpPr>
          <p:spPr>
            <a:xfrm>
              <a:off x="18254936" y="479405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9" name="object 15459"/>
            <p:cNvSpPr/>
            <p:nvPr/>
          </p:nvSpPr>
          <p:spPr>
            <a:xfrm>
              <a:off x="18254936" y="47725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0" name="object 15460"/>
            <p:cNvSpPr/>
            <p:nvPr/>
          </p:nvSpPr>
          <p:spPr>
            <a:xfrm>
              <a:off x="18254936" y="47509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1" name="object 15461"/>
            <p:cNvSpPr/>
            <p:nvPr/>
          </p:nvSpPr>
          <p:spPr>
            <a:xfrm>
              <a:off x="18254936" y="47279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2" name="object 15462"/>
            <p:cNvSpPr/>
            <p:nvPr/>
          </p:nvSpPr>
          <p:spPr>
            <a:xfrm>
              <a:off x="18254936" y="47063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3" name="object 15463"/>
            <p:cNvSpPr/>
            <p:nvPr/>
          </p:nvSpPr>
          <p:spPr>
            <a:xfrm>
              <a:off x="18254936" y="468336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4" name="object 15464"/>
            <p:cNvSpPr/>
            <p:nvPr/>
          </p:nvSpPr>
          <p:spPr>
            <a:xfrm>
              <a:off x="18254936" y="46617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5" name="object 15465"/>
            <p:cNvSpPr/>
            <p:nvPr/>
          </p:nvSpPr>
          <p:spPr>
            <a:xfrm>
              <a:off x="18254936" y="46402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6" name="object 15466"/>
            <p:cNvSpPr/>
            <p:nvPr/>
          </p:nvSpPr>
          <p:spPr>
            <a:xfrm>
              <a:off x="18254936" y="46172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7" name="object 15467"/>
            <p:cNvSpPr/>
            <p:nvPr/>
          </p:nvSpPr>
          <p:spPr>
            <a:xfrm>
              <a:off x="18254936" y="45956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8" name="object 15468"/>
            <p:cNvSpPr/>
            <p:nvPr/>
          </p:nvSpPr>
          <p:spPr>
            <a:xfrm>
              <a:off x="18254936" y="45741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9" name="object 15469"/>
            <p:cNvSpPr/>
            <p:nvPr/>
          </p:nvSpPr>
          <p:spPr>
            <a:xfrm>
              <a:off x="18254936" y="45511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0" name="object 15470"/>
            <p:cNvSpPr/>
            <p:nvPr/>
          </p:nvSpPr>
          <p:spPr>
            <a:xfrm>
              <a:off x="18254936" y="45295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1" name="object 15471"/>
            <p:cNvSpPr/>
            <p:nvPr/>
          </p:nvSpPr>
          <p:spPr>
            <a:xfrm>
              <a:off x="18254936" y="45079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2" name="object 15472"/>
            <p:cNvSpPr/>
            <p:nvPr/>
          </p:nvSpPr>
          <p:spPr>
            <a:xfrm>
              <a:off x="18254936" y="44849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3" name="object 15473"/>
            <p:cNvSpPr/>
            <p:nvPr/>
          </p:nvSpPr>
          <p:spPr>
            <a:xfrm>
              <a:off x="18254936" y="4463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4" name="object 15474"/>
            <p:cNvSpPr/>
            <p:nvPr/>
          </p:nvSpPr>
          <p:spPr>
            <a:xfrm>
              <a:off x="18254936" y="4441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5" name="object 15475"/>
            <p:cNvSpPr/>
            <p:nvPr/>
          </p:nvSpPr>
          <p:spPr>
            <a:xfrm>
              <a:off x="18254936" y="4418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6" name="object 15476"/>
            <p:cNvSpPr/>
            <p:nvPr/>
          </p:nvSpPr>
          <p:spPr>
            <a:xfrm>
              <a:off x="18254936" y="43972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7" name="object 15477"/>
            <p:cNvSpPr/>
            <p:nvPr/>
          </p:nvSpPr>
          <p:spPr>
            <a:xfrm>
              <a:off x="18254936" y="4375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8" name="object 15478"/>
            <p:cNvSpPr/>
            <p:nvPr/>
          </p:nvSpPr>
          <p:spPr>
            <a:xfrm>
              <a:off x="18254936" y="4352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9" name="object 15479"/>
            <p:cNvSpPr/>
            <p:nvPr/>
          </p:nvSpPr>
          <p:spPr>
            <a:xfrm>
              <a:off x="18254936" y="433117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0" name="object 15480"/>
            <p:cNvSpPr/>
            <p:nvPr/>
          </p:nvSpPr>
          <p:spPr>
            <a:xfrm>
              <a:off x="18254936" y="43081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1" name="object 15481"/>
            <p:cNvSpPr/>
            <p:nvPr/>
          </p:nvSpPr>
          <p:spPr>
            <a:xfrm>
              <a:off x="18254936" y="42866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2" name="object 15482"/>
            <p:cNvSpPr/>
            <p:nvPr/>
          </p:nvSpPr>
          <p:spPr>
            <a:xfrm>
              <a:off x="18254936" y="42650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3" name="object 15483"/>
            <p:cNvSpPr/>
            <p:nvPr/>
          </p:nvSpPr>
          <p:spPr>
            <a:xfrm>
              <a:off x="18254936" y="42420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4" name="object 15484"/>
            <p:cNvSpPr/>
            <p:nvPr/>
          </p:nvSpPr>
          <p:spPr>
            <a:xfrm>
              <a:off x="18254936" y="422048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5" name="object 15485"/>
            <p:cNvSpPr/>
            <p:nvPr/>
          </p:nvSpPr>
          <p:spPr>
            <a:xfrm>
              <a:off x="18254936" y="41989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6" name="object 15486"/>
            <p:cNvSpPr/>
            <p:nvPr/>
          </p:nvSpPr>
          <p:spPr>
            <a:xfrm>
              <a:off x="18254936" y="41759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7" name="object 15487"/>
            <p:cNvSpPr/>
            <p:nvPr/>
          </p:nvSpPr>
          <p:spPr>
            <a:xfrm>
              <a:off x="18254936" y="4154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8" name="object 15488"/>
            <p:cNvSpPr/>
            <p:nvPr/>
          </p:nvSpPr>
          <p:spPr>
            <a:xfrm>
              <a:off x="18254936" y="41328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9" name="object 15489"/>
            <p:cNvSpPr/>
            <p:nvPr/>
          </p:nvSpPr>
          <p:spPr>
            <a:xfrm>
              <a:off x="18254936" y="41098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0" name="object 15490"/>
            <p:cNvSpPr/>
            <p:nvPr/>
          </p:nvSpPr>
          <p:spPr>
            <a:xfrm>
              <a:off x="18254936" y="408823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1" name="object 15491"/>
            <p:cNvSpPr/>
            <p:nvPr/>
          </p:nvSpPr>
          <p:spPr>
            <a:xfrm>
              <a:off x="18254936" y="4066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2" name="object 15492"/>
            <p:cNvSpPr/>
            <p:nvPr/>
          </p:nvSpPr>
          <p:spPr>
            <a:xfrm>
              <a:off x="18254936" y="40436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3" name="object 15493"/>
            <p:cNvSpPr/>
            <p:nvPr/>
          </p:nvSpPr>
          <p:spPr>
            <a:xfrm>
              <a:off x="18254936" y="40221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4" name="object 15494"/>
            <p:cNvSpPr/>
            <p:nvPr/>
          </p:nvSpPr>
          <p:spPr>
            <a:xfrm>
              <a:off x="18254936" y="399911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5" name="object 15495"/>
            <p:cNvSpPr/>
            <p:nvPr/>
          </p:nvSpPr>
          <p:spPr>
            <a:xfrm>
              <a:off x="18254936" y="397755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6" name="object 15496"/>
            <p:cNvSpPr/>
            <p:nvPr/>
          </p:nvSpPr>
          <p:spPr>
            <a:xfrm>
              <a:off x="18254936" y="395599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7" name="object 15497"/>
            <p:cNvSpPr/>
            <p:nvPr/>
          </p:nvSpPr>
          <p:spPr>
            <a:xfrm>
              <a:off x="18254936" y="393300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8" name="object 15498"/>
            <p:cNvSpPr/>
            <p:nvPr/>
          </p:nvSpPr>
          <p:spPr>
            <a:xfrm>
              <a:off x="18254936" y="39114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9" name="object 15499"/>
            <p:cNvSpPr/>
            <p:nvPr/>
          </p:nvSpPr>
          <p:spPr>
            <a:xfrm>
              <a:off x="18254936" y="3889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0" name="object 15500"/>
            <p:cNvSpPr/>
            <p:nvPr/>
          </p:nvSpPr>
          <p:spPr>
            <a:xfrm>
              <a:off x="18254936" y="3866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1" name="object 15501"/>
            <p:cNvSpPr/>
            <p:nvPr/>
          </p:nvSpPr>
          <p:spPr>
            <a:xfrm>
              <a:off x="18254936" y="38453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2" name="object 15502"/>
            <p:cNvSpPr/>
            <p:nvPr/>
          </p:nvSpPr>
          <p:spPr>
            <a:xfrm>
              <a:off x="18254936" y="3823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3" name="object 15503"/>
            <p:cNvSpPr/>
            <p:nvPr/>
          </p:nvSpPr>
          <p:spPr>
            <a:xfrm>
              <a:off x="18254936" y="38007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4" name="object 15504"/>
            <p:cNvSpPr/>
            <p:nvPr/>
          </p:nvSpPr>
          <p:spPr>
            <a:xfrm>
              <a:off x="18254936" y="37791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5" name="object 15505"/>
            <p:cNvSpPr/>
            <p:nvPr/>
          </p:nvSpPr>
          <p:spPr>
            <a:xfrm>
              <a:off x="18254936" y="37576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6" name="object 15506"/>
            <p:cNvSpPr/>
            <p:nvPr/>
          </p:nvSpPr>
          <p:spPr>
            <a:xfrm>
              <a:off x="18254936" y="37346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7" name="object 15507"/>
            <p:cNvSpPr/>
            <p:nvPr/>
          </p:nvSpPr>
          <p:spPr>
            <a:xfrm>
              <a:off x="18254936" y="37130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8" name="object 15508"/>
            <p:cNvSpPr/>
            <p:nvPr/>
          </p:nvSpPr>
          <p:spPr>
            <a:xfrm>
              <a:off x="18254936" y="36914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9" name="object 15509"/>
            <p:cNvSpPr/>
            <p:nvPr/>
          </p:nvSpPr>
          <p:spPr>
            <a:xfrm>
              <a:off x="18254936" y="36684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0" name="object 15510"/>
            <p:cNvSpPr/>
            <p:nvPr/>
          </p:nvSpPr>
          <p:spPr>
            <a:xfrm>
              <a:off x="18254936" y="364694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1" name="object 15511"/>
            <p:cNvSpPr/>
            <p:nvPr/>
          </p:nvSpPr>
          <p:spPr>
            <a:xfrm>
              <a:off x="18254936" y="36239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2" name="object 15512"/>
            <p:cNvSpPr/>
            <p:nvPr/>
          </p:nvSpPr>
          <p:spPr>
            <a:xfrm>
              <a:off x="18254936" y="36023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3" name="object 15513"/>
            <p:cNvSpPr/>
            <p:nvPr/>
          </p:nvSpPr>
          <p:spPr>
            <a:xfrm>
              <a:off x="18254936" y="35807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4" name="object 15514"/>
            <p:cNvSpPr/>
            <p:nvPr/>
          </p:nvSpPr>
          <p:spPr>
            <a:xfrm>
              <a:off x="18254936" y="35578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5" name="object 15515"/>
            <p:cNvSpPr/>
            <p:nvPr/>
          </p:nvSpPr>
          <p:spPr>
            <a:xfrm>
              <a:off x="18254936" y="35362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6" name="object 15516"/>
            <p:cNvSpPr/>
            <p:nvPr/>
          </p:nvSpPr>
          <p:spPr>
            <a:xfrm>
              <a:off x="18254936" y="351468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7" name="object 15517"/>
            <p:cNvSpPr/>
            <p:nvPr/>
          </p:nvSpPr>
          <p:spPr>
            <a:xfrm>
              <a:off x="18254936" y="34916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8" name="object 15518"/>
            <p:cNvSpPr/>
            <p:nvPr/>
          </p:nvSpPr>
          <p:spPr>
            <a:xfrm>
              <a:off x="18254936" y="347011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9" name="object 15519"/>
            <p:cNvSpPr/>
            <p:nvPr/>
          </p:nvSpPr>
          <p:spPr>
            <a:xfrm>
              <a:off x="18254936" y="34485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0" name="object 15520"/>
            <p:cNvSpPr/>
            <p:nvPr/>
          </p:nvSpPr>
          <p:spPr>
            <a:xfrm>
              <a:off x="18254936" y="34255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1" name="object 15521"/>
            <p:cNvSpPr/>
            <p:nvPr/>
          </p:nvSpPr>
          <p:spPr>
            <a:xfrm>
              <a:off x="18254936" y="340399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2" name="object 15522"/>
            <p:cNvSpPr/>
            <p:nvPr/>
          </p:nvSpPr>
          <p:spPr>
            <a:xfrm>
              <a:off x="18254936" y="33824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3" name="object 15523"/>
            <p:cNvSpPr/>
            <p:nvPr/>
          </p:nvSpPr>
          <p:spPr>
            <a:xfrm>
              <a:off x="18254936" y="33594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4" name="object 15524"/>
            <p:cNvSpPr/>
            <p:nvPr/>
          </p:nvSpPr>
          <p:spPr>
            <a:xfrm>
              <a:off x="18254936" y="33378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7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5" name="object 15525"/>
            <p:cNvSpPr/>
            <p:nvPr/>
          </p:nvSpPr>
          <p:spPr>
            <a:xfrm>
              <a:off x="18254936" y="33163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6" name="object 15526"/>
            <p:cNvSpPr/>
            <p:nvPr/>
          </p:nvSpPr>
          <p:spPr>
            <a:xfrm>
              <a:off x="18254936" y="32933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7" name="object 15527"/>
            <p:cNvSpPr/>
            <p:nvPr/>
          </p:nvSpPr>
          <p:spPr>
            <a:xfrm>
              <a:off x="18254936" y="327172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8" name="object 15528"/>
            <p:cNvSpPr/>
            <p:nvPr/>
          </p:nvSpPr>
          <p:spPr>
            <a:xfrm>
              <a:off x="18254936" y="32487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9" name="object 15529"/>
            <p:cNvSpPr/>
            <p:nvPr/>
          </p:nvSpPr>
          <p:spPr>
            <a:xfrm>
              <a:off x="18254936" y="32271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0" name="object 15530"/>
            <p:cNvSpPr/>
            <p:nvPr/>
          </p:nvSpPr>
          <p:spPr>
            <a:xfrm>
              <a:off x="18254936" y="32056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1" name="object 15531"/>
            <p:cNvSpPr/>
            <p:nvPr/>
          </p:nvSpPr>
          <p:spPr>
            <a:xfrm>
              <a:off x="18254936" y="318262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480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2" name="object 15532"/>
            <p:cNvSpPr/>
            <p:nvPr/>
          </p:nvSpPr>
          <p:spPr>
            <a:xfrm>
              <a:off x="18254936" y="31610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3" name="object 15533"/>
            <p:cNvSpPr/>
            <p:nvPr/>
          </p:nvSpPr>
          <p:spPr>
            <a:xfrm>
              <a:off x="18254936" y="31394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4" name="object 15534"/>
            <p:cNvSpPr/>
            <p:nvPr/>
          </p:nvSpPr>
          <p:spPr>
            <a:xfrm>
              <a:off x="18254936" y="31164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5" name="object 15535"/>
            <p:cNvSpPr/>
            <p:nvPr/>
          </p:nvSpPr>
          <p:spPr>
            <a:xfrm>
              <a:off x="18254936" y="30949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34501"/>
                  </a:moveTo>
                  <a:lnTo>
                    <a:pt x="34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6" name="object 15536"/>
            <p:cNvSpPr/>
            <p:nvPr/>
          </p:nvSpPr>
          <p:spPr>
            <a:xfrm>
              <a:off x="18254936" y="307480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056"/>
                  </a:moveTo>
                  <a:lnTo>
                    <a:pt x="33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7" name="object 15537"/>
            <p:cNvSpPr/>
            <p:nvPr/>
          </p:nvSpPr>
          <p:spPr>
            <a:xfrm>
              <a:off x="18254936" y="3063314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0" y="21538"/>
                  </a:moveTo>
                  <a:lnTo>
                    <a:pt x="2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8" name="object 15538"/>
            <p:cNvSpPr/>
            <p:nvPr/>
          </p:nvSpPr>
          <p:spPr>
            <a:xfrm>
              <a:off x="18254936" y="3051800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507"/>
                  </a:moveTo>
                  <a:lnTo>
                    <a:pt x="114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9" name="object 15539"/>
            <p:cNvSpPr/>
            <p:nvPr/>
          </p:nvSpPr>
          <p:spPr>
            <a:xfrm>
              <a:off x="18254936" y="30402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0" name="object 15540"/>
            <p:cNvSpPr/>
            <p:nvPr/>
          </p:nvSpPr>
          <p:spPr>
            <a:xfrm>
              <a:off x="18254928" y="586212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86" y="1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1" name="object 15541"/>
            <p:cNvSpPr/>
            <p:nvPr/>
          </p:nvSpPr>
          <p:spPr>
            <a:xfrm>
              <a:off x="18254940" y="58405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2" name="object 15542"/>
            <p:cNvSpPr/>
            <p:nvPr/>
          </p:nvSpPr>
          <p:spPr>
            <a:xfrm>
              <a:off x="18254940" y="58190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3" name="object 15543"/>
            <p:cNvSpPr/>
            <p:nvPr/>
          </p:nvSpPr>
          <p:spPr>
            <a:xfrm>
              <a:off x="18254940" y="57959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4" name="object 15544"/>
            <p:cNvSpPr/>
            <p:nvPr/>
          </p:nvSpPr>
          <p:spPr>
            <a:xfrm>
              <a:off x="18254940" y="5774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5" name="object 15545"/>
            <p:cNvSpPr/>
            <p:nvPr/>
          </p:nvSpPr>
          <p:spPr>
            <a:xfrm>
              <a:off x="18254940" y="57528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6" name="object 15546"/>
            <p:cNvSpPr/>
            <p:nvPr/>
          </p:nvSpPr>
          <p:spPr>
            <a:xfrm>
              <a:off x="18254940" y="57298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7" name="object 15547"/>
            <p:cNvSpPr/>
            <p:nvPr/>
          </p:nvSpPr>
          <p:spPr>
            <a:xfrm>
              <a:off x="18254940" y="57083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8" name="object 15548"/>
            <p:cNvSpPr/>
            <p:nvPr/>
          </p:nvSpPr>
          <p:spPr>
            <a:xfrm>
              <a:off x="18254940" y="568673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9" name="object 15549"/>
            <p:cNvSpPr/>
            <p:nvPr/>
          </p:nvSpPr>
          <p:spPr>
            <a:xfrm>
              <a:off x="18254940" y="5663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0" name="object 15550"/>
            <p:cNvSpPr/>
            <p:nvPr/>
          </p:nvSpPr>
          <p:spPr>
            <a:xfrm>
              <a:off x="18254940" y="56422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1" name="object 15551"/>
            <p:cNvSpPr/>
            <p:nvPr/>
          </p:nvSpPr>
          <p:spPr>
            <a:xfrm>
              <a:off x="18254940" y="56191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2" name="object 15552"/>
            <p:cNvSpPr/>
            <p:nvPr/>
          </p:nvSpPr>
          <p:spPr>
            <a:xfrm>
              <a:off x="18254940" y="55976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3" name="object 15553"/>
            <p:cNvSpPr/>
            <p:nvPr/>
          </p:nvSpPr>
          <p:spPr>
            <a:xfrm>
              <a:off x="18254940" y="557604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4" name="object 15554"/>
            <p:cNvSpPr/>
            <p:nvPr/>
          </p:nvSpPr>
          <p:spPr>
            <a:xfrm>
              <a:off x="18254940" y="55530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5" name="object 15555"/>
            <p:cNvSpPr/>
            <p:nvPr/>
          </p:nvSpPr>
          <p:spPr>
            <a:xfrm>
              <a:off x="18254940" y="553150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6" name="object 15556"/>
            <p:cNvSpPr/>
            <p:nvPr/>
          </p:nvSpPr>
          <p:spPr>
            <a:xfrm>
              <a:off x="18254940" y="55099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7" name="object 15557"/>
            <p:cNvSpPr/>
            <p:nvPr/>
          </p:nvSpPr>
          <p:spPr>
            <a:xfrm>
              <a:off x="18254940" y="54869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8" name="object 15558"/>
            <p:cNvSpPr/>
            <p:nvPr/>
          </p:nvSpPr>
          <p:spPr>
            <a:xfrm>
              <a:off x="18254940" y="54653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9" name="object 15559"/>
            <p:cNvSpPr/>
            <p:nvPr/>
          </p:nvSpPr>
          <p:spPr>
            <a:xfrm>
              <a:off x="18254940" y="544382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0" name="object 15560"/>
            <p:cNvSpPr/>
            <p:nvPr/>
          </p:nvSpPr>
          <p:spPr>
            <a:xfrm>
              <a:off x="18254940" y="542081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1" name="object 15561"/>
            <p:cNvSpPr/>
            <p:nvPr/>
          </p:nvSpPr>
          <p:spPr>
            <a:xfrm>
              <a:off x="18254940" y="53992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2" name="object 15562"/>
            <p:cNvSpPr/>
            <p:nvPr/>
          </p:nvSpPr>
          <p:spPr>
            <a:xfrm>
              <a:off x="18254940" y="53776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3" name="object 15563"/>
            <p:cNvSpPr/>
            <p:nvPr/>
          </p:nvSpPr>
          <p:spPr>
            <a:xfrm>
              <a:off x="18254940" y="535467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4" name="object 15564"/>
            <p:cNvSpPr/>
            <p:nvPr/>
          </p:nvSpPr>
          <p:spPr>
            <a:xfrm>
              <a:off x="18254940" y="533313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5" name="object 15565"/>
            <p:cNvSpPr/>
            <p:nvPr/>
          </p:nvSpPr>
          <p:spPr>
            <a:xfrm>
              <a:off x="18254940" y="53101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6" name="object 15566"/>
            <p:cNvSpPr/>
            <p:nvPr/>
          </p:nvSpPr>
          <p:spPr>
            <a:xfrm>
              <a:off x="18254940" y="52885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7" name="object 15567"/>
            <p:cNvSpPr/>
            <p:nvPr/>
          </p:nvSpPr>
          <p:spPr>
            <a:xfrm>
              <a:off x="18254940" y="52669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8" name="object 15568"/>
            <p:cNvSpPr/>
            <p:nvPr/>
          </p:nvSpPr>
          <p:spPr>
            <a:xfrm>
              <a:off x="18254940" y="52439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9" name="object 15569"/>
            <p:cNvSpPr/>
            <p:nvPr/>
          </p:nvSpPr>
          <p:spPr>
            <a:xfrm>
              <a:off x="18254940" y="522244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0" name="object 15570"/>
            <p:cNvSpPr/>
            <p:nvPr/>
          </p:nvSpPr>
          <p:spPr>
            <a:xfrm>
              <a:off x="18254940" y="520086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1" name="object 15571"/>
            <p:cNvSpPr/>
            <p:nvPr/>
          </p:nvSpPr>
          <p:spPr>
            <a:xfrm>
              <a:off x="18254940" y="5177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2" name="object 15572"/>
            <p:cNvSpPr/>
            <p:nvPr/>
          </p:nvSpPr>
          <p:spPr>
            <a:xfrm>
              <a:off x="18254940" y="515630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3" name="object 15573"/>
            <p:cNvSpPr/>
            <p:nvPr/>
          </p:nvSpPr>
          <p:spPr>
            <a:xfrm>
              <a:off x="18254940" y="513474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4" name="object 15574"/>
            <p:cNvSpPr/>
            <p:nvPr/>
          </p:nvSpPr>
          <p:spPr>
            <a:xfrm>
              <a:off x="18254940" y="511175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5" name="object 15575"/>
            <p:cNvSpPr/>
            <p:nvPr/>
          </p:nvSpPr>
          <p:spPr>
            <a:xfrm>
              <a:off x="18254940" y="509017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6" name="object 15576"/>
            <p:cNvSpPr/>
            <p:nvPr/>
          </p:nvSpPr>
          <p:spPr>
            <a:xfrm>
              <a:off x="18254940" y="50686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7" name="object 15577"/>
            <p:cNvSpPr/>
            <p:nvPr/>
          </p:nvSpPr>
          <p:spPr>
            <a:xfrm>
              <a:off x="18254940" y="504561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8" name="object 15578"/>
            <p:cNvSpPr/>
            <p:nvPr/>
          </p:nvSpPr>
          <p:spPr>
            <a:xfrm>
              <a:off x="18254940" y="502405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9" name="object 15579"/>
            <p:cNvSpPr/>
            <p:nvPr/>
          </p:nvSpPr>
          <p:spPr>
            <a:xfrm>
              <a:off x="18254940" y="500249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0" name="object 15580"/>
            <p:cNvSpPr/>
            <p:nvPr/>
          </p:nvSpPr>
          <p:spPr>
            <a:xfrm>
              <a:off x="18254940" y="49794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1" name="object 15581"/>
            <p:cNvSpPr/>
            <p:nvPr/>
          </p:nvSpPr>
          <p:spPr>
            <a:xfrm>
              <a:off x="18254940" y="495793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2" name="object 15582"/>
            <p:cNvSpPr/>
            <p:nvPr/>
          </p:nvSpPr>
          <p:spPr>
            <a:xfrm>
              <a:off x="18254940" y="493492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3" name="object 15583"/>
            <p:cNvSpPr/>
            <p:nvPr/>
          </p:nvSpPr>
          <p:spPr>
            <a:xfrm>
              <a:off x="18254940" y="49133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4" name="object 15584"/>
            <p:cNvSpPr/>
            <p:nvPr/>
          </p:nvSpPr>
          <p:spPr>
            <a:xfrm>
              <a:off x="18254940" y="48918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5" name="object 15585"/>
            <p:cNvSpPr/>
            <p:nvPr/>
          </p:nvSpPr>
          <p:spPr>
            <a:xfrm>
              <a:off x="18254940" y="48688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6" name="object 15586"/>
            <p:cNvSpPr/>
            <p:nvPr/>
          </p:nvSpPr>
          <p:spPr>
            <a:xfrm>
              <a:off x="18254940" y="484725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7" name="object 15587"/>
            <p:cNvSpPr/>
            <p:nvPr/>
          </p:nvSpPr>
          <p:spPr>
            <a:xfrm>
              <a:off x="18254940" y="48256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8" name="object 15588"/>
            <p:cNvSpPr/>
            <p:nvPr/>
          </p:nvSpPr>
          <p:spPr>
            <a:xfrm>
              <a:off x="18254940" y="48026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9" name="object 15589"/>
            <p:cNvSpPr/>
            <p:nvPr/>
          </p:nvSpPr>
          <p:spPr>
            <a:xfrm>
              <a:off x="18254940" y="478111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0" name="object 15590"/>
            <p:cNvSpPr/>
            <p:nvPr/>
          </p:nvSpPr>
          <p:spPr>
            <a:xfrm>
              <a:off x="18254940" y="47595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1" name="object 15591"/>
            <p:cNvSpPr/>
            <p:nvPr/>
          </p:nvSpPr>
          <p:spPr>
            <a:xfrm>
              <a:off x="18254940" y="473656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2" name="object 15592"/>
            <p:cNvSpPr/>
            <p:nvPr/>
          </p:nvSpPr>
          <p:spPr>
            <a:xfrm>
              <a:off x="18254940" y="47150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3" name="object 15593"/>
            <p:cNvSpPr/>
            <p:nvPr/>
          </p:nvSpPr>
          <p:spPr>
            <a:xfrm>
              <a:off x="18254940" y="469343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4" name="object 15594"/>
            <p:cNvSpPr/>
            <p:nvPr/>
          </p:nvSpPr>
          <p:spPr>
            <a:xfrm>
              <a:off x="18254940" y="46704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5" name="object 15595"/>
            <p:cNvSpPr/>
            <p:nvPr/>
          </p:nvSpPr>
          <p:spPr>
            <a:xfrm>
              <a:off x="18254940" y="464887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6" name="object 15596"/>
            <p:cNvSpPr/>
            <p:nvPr/>
          </p:nvSpPr>
          <p:spPr>
            <a:xfrm>
              <a:off x="18254940" y="462732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7" name="object 15597"/>
            <p:cNvSpPr/>
            <p:nvPr/>
          </p:nvSpPr>
          <p:spPr>
            <a:xfrm>
              <a:off x="18254940" y="460431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8" name="object 15598"/>
            <p:cNvSpPr/>
            <p:nvPr/>
          </p:nvSpPr>
          <p:spPr>
            <a:xfrm>
              <a:off x="18254940" y="45827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9" name="object 15599"/>
            <p:cNvSpPr/>
            <p:nvPr/>
          </p:nvSpPr>
          <p:spPr>
            <a:xfrm>
              <a:off x="18254940" y="455976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0" name="object 15600"/>
            <p:cNvSpPr/>
            <p:nvPr/>
          </p:nvSpPr>
          <p:spPr>
            <a:xfrm>
              <a:off x="18254940" y="453818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1" name="object 15601"/>
            <p:cNvSpPr/>
            <p:nvPr/>
          </p:nvSpPr>
          <p:spPr>
            <a:xfrm>
              <a:off x="18254940" y="45166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2" name="object 15602"/>
            <p:cNvSpPr/>
            <p:nvPr/>
          </p:nvSpPr>
          <p:spPr>
            <a:xfrm>
              <a:off x="18254940" y="449362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3" name="object 15603"/>
            <p:cNvSpPr/>
            <p:nvPr/>
          </p:nvSpPr>
          <p:spPr>
            <a:xfrm>
              <a:off x="18254940" y="44720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4" name="object 15604"/>
            <p:cNvSpPr/>
            <p:nvPr/>
          </p:nvSpPr>
          <p:spPr>
            <a:xfrm>
              <a:off x="18254940" y="445048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5" name="object 15605"/>
            <p:cNvSpPr/>
            <p:nvPr/>
          </p:nvSpPr>
          <p:spPr>
            <a:xfrm>
              <a:off x="18254940" y="44274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6" name="object 15606"/>
            <p:cNvSpPr/>
            <p:nvPr/>
          </p:nvSpPr>
          <p:spPr>
            <a:xfrm>
              <a:off x="18254940" y="440594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7" name="object 15607"/>
            <p:cNvSpPr/>
            <p:nvPr/>
          </p:nvSpPr>
          <p:spPr>
            <a:xfrm>
              <a:off x="18254940" y="43843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8" name="object 15608"/>
            <p:cNvSpPr/>
            <p:nvPr/>
          </p:nvSpPr>
          <p:spPr>
            <a:xfrm>
              <a:off x="18254940" y="43613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9" name="object 15609"/>
            <p:cNvSpPr/>
            <p:nvPr/>
          </p:nvSpPr>
          <p:spPr>
            <a:xfrm>
              <a:off x="18254940" y="433979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0" name="object 15610"/>
            <p:cNvSpPr/>
            <p:nvPr/>
          </p:nvSpPr>
          <p:spPr>
            <a:xfrm>
              <a:off x="18254940" y="431825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1" name="object 15611"/>
            <p:cNvSpPr/>
            <p:nvPr/>
          </p:nvSpPr>
          <p:spPr>
            <a:xfrm>
              <a:off x="18254940" y="42952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2" name="object 15612"/>
            <p:cNvSpPr/>
            <p:nvPr/>
          </p:nvSpPr>
          <p:spPr>
            <a:xfrm>
              <a:off x="18254940" y="427367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3" name="object 15613"/>
            <p:cNvSpPr/>
            <p:nvPr/>
          </p:nvSpPr>
          <p:spPr>
            <a:xfrm>
              <a:off x="18254940" y="42506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4" name="object 15614"/>
            <p:cNvSpPr/>
            <p:nvPr/>
          </p:nvSpPr>
          <p:spPr>
            <a:xfrm>
              <a:off x="18254940" y="42291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5" name="object 15615"/>
            <p:cNvSpPr/>
            <p:nvPr/>
          </p:nvSpPr>
          <p:spPr>
            <a:xfrm>
              <a:off x="18254940" y="420757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6" name="object 15616"/>
            <p:cNvSpPr/>
            <p:nvPr/>
          </p:nvSpPr>
          <p:spPr>
            <a:xfrm>
              <a:off x="18254940" y="41845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7" name="object 15617"/>
            <p:cNvSpPr/>
            <p:nvPr/>
          </p:nvSpPr>
          <p:spPr>
            <a:xfrm>
              <a:off x="18254940" y="416299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8" name="object 15618"/>
            <p:cNvSpPr/>
            <p:nvPr/>
          </p:nvSpPr>
          <p:spPr>
            <a:xfrm>
              <a:off x="18254940" y="414143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9" name="object 15619"/>
            <p:cNvSpPr/>
            <p:nvPr/>
          </p:nvSpPr>
          <p:spPr>
            <a:xfrm>
              <a:off x="18254940" y="411842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0" name="object 15620"/>
            <p:cNvSpPr/>
            <p:nvPr/>
          </p:nvSpPr>
          <p:spPr>
            <a:xfrm>
              <a:off x="18254940" y="40968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1" name="object 15621"/>
            <p:cNvSpPr/>
            <p:nvPr/>
          </p:nvSpPr>
          <p:spPr>
            <a:xfrm>
              <a:off x="18254940" y="40752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2" name="object 15622"/>
            <p:cNvSpPr/>
            <p:nvPr/>
          </p:nvSpPr>
          <p:spPr>
            <a:xfrm>
              <a:off x="18254940" y="405230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3" name="object 15623"/>
            <p:cNvSpPr/>
            <p:nvPr/>
          </p:nvSpPr>
          <p:spPr>
            <a:xfrm>
              <a:off x="18254940" y="40307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4" name="object 15624"/>
            <p:cNvSpPr/>
            <p:nvPr/>
          </p:nvSpPr>
          <p:spPr>
            <a:xfrm>
              <a:off x="18254940" y="400918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5" name="object 15625"/>
            <p:cNvSpPr/>
            <p:nvPr/>
          </p:nvSpPr>
          <p:spPr>
            <a:xfrm>
              <a:off x="18254940" y="39861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6" name="object 15626"/>
            <p:cNvSpPr/>
            <p:nvPr/>
          </p:nvSpPr>
          <p:spPr>
            <a:xfrm>
              <a:off x="18254940" y="396460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7" name="object 15627"/>
            <p:cNvSpPr/>
            <p:nvPr/>
          </p:nvSpPr>
          <p:spPr>
            <a:xfrm>
              <a:off x="18254940" y="3943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8" name="object 15628"/>
            <p:cNvSpPr/>
            <p:nvPr/>
          </p:nvSpPr>
          <p:spPr>
            <a:xfrm>
              <a:off x="18254940" y="392005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9" name="object 15629"/>
            <p:cNvSpPr/>
            <p:nvPr/>
          </p:nvSpPr>
          <p:spPr>
            <a:xfrm>
              <a:off x="18254940" y="3898493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0" name="object 15630"/>
            <p:cNvSpPr/>
            <p:nvPr/>
          </p:nvSpPr>
          <p:spPr>
            <a:xfrm>
              <a:off x="18254940" y="387549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1" name="object 15631"/>
            <p:cNvSpPr/>
            <p:nvPr/>
          </p:nvSpPr>
          <p:spPr>
            <a:xfrm>
              <a:off x="18254940" y="38539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2" name="object 15632"/>
            <p:cNvSpPr/>
            <p:nvPr/>
          </p:nvSpPr>
          <p:spPr>
            <a:xfrm>
              <a:off x="18254940" y="383237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3" name="object 15633"/>
            <p:cNvSpPr/>
            <p:nvPr/>
          </p:nvSpPr>
          <p:spPr>
            <a:xfrm>
              <a:off x="18254940" y="380936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4" name="object 15634"/>
            <p:cNvSpPr/>
            <p:nvPr/>
          </p:nvSpPr>
          <p:spPr>
            <a:xfrm>
              <a:off x="18254940" y="378780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5" name="object 15635"/>
            <p:cNvSpPr/>
            <p:nvPr/>
          </p:nvSpPr>
          <p:spPr>
            <a:xfrm>
              <a:off x="18254940" y="37662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6" name="object 15636"/>
            <p:cNvSpPr/>
            <p:nvPr/>
          </p:nvSpPr>
          <p:spPr>
            <a:xfrm>
              <a:off x="18254940" y="374325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7" name="object 15637"/>
            <p:cNvSpPr/>
            <p:nvPr/>
          </p:nvSpPr>
          <p:spPr>
            <a:xfrm>
              <a:off x="18254940" y="372168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8" name="object 15638"/>
            <p:cNvSpPr/>
            <p:nvPr/>
          </p:nvSpPr>
          <p:spPr>
            <a:xfrm>
              <a:off x="18254940" y="370013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9" name="object 15639"/>
            <p:cNvSpPr/>
            <p:nvPr/>
          </p:nvSpPr>
          <p:spPr>
            <a:xfrm>
              <a:off x="18254940" y="367711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0" name="object 15640"/>
            <p:cNvSpPr/>
            <p:nvPr/>
          </p:nvSpPr>
          <p:spPr>
            <a:xfrm>
              <a:off x="18254940" y="3655549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1" name="object 15641"/>
            <p:cNvSpPr/>
            <p:nvPr/>
          </p:nvSpPr>
          <p:spPr>
            <a:xfrm>
              <a:off x="18254940" y="36339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2" name="object 15642"/>
            <p:cNvSpPr/>
            <p:nvPr/>
          </p:nvSpPr>
          <p:spPr>
            <a:xfrm>
              <a:off x="18254940" y="361099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3" name="object 15643"/>
            <p:cNvSpPr/>
            <p:nvPr/>
          </p:nvSpPr>
          <p:spPr>
            <a:xfrm>
              <a:off x="18254940" y="358944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4" name="object 15644"/>
            <p:cNvSpPr/>
            <p:nvPr/>
          </p:nvSpPr>
          <p:spPr>
            <a:xfrm>
              <a:off x="18254940" y="356643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5" name="object 15645"/>
            <p:cNvSpPr/>
            <p:nvPr/>
          </p:nvSpPr>
          <p:spPr>
            <a:xfrm>
              <a:off x="18254940" y="354486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6" name="object 15646"/>
            <p:cNvSpPr/>
            <p:nvPr/>
          </p:nvSpPr>
          <p:spPr>
            <a:xfrm>
              <a:off x="18254940" y="35233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7" name="object 15647"/>
            <p:cNvSpPr/>
            <p:nvPr/>
          </p:nvSpPr>
          <p:spPr>
            <a:xfrm>
              <a:off x="18254940" y="35003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8" name="object 15648"/>
            <p:cNvSpPr/>
            <p:nvPr/>
          </p:nvSpPr>
          <p:spPr>
            <a:xfrm>
              <a:off x="18254940" y="347875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9" name="object 15649"/>
            <p:cNvSpPr/>
            <p:nvPr/>
          </p:nvSpPr>
          <p:spPr>
            <a:xfrm>
              <a:off x="18254940" y="345718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0" name="object 15650"/>
            <p:cNvSpPr/>
            <p:nvPr/>
          </p:nvSpPr>
          <p:spPr>
            <a:xfrm>
              <a:off x="18254940" y="343419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1" name="object 15651"/>
            <p:cNvSpPr/>
            <p:nvPr/>
          </p:nvSpPr>
          <p:spPr>
            <a:xfrm>
              <a:off x="18254940" y="341261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2" name="object 15652"/>
            <p:cNvSpPr/>
            <p:nvPr/>
          </p:nvSpPr>
          <p:spPr>
            <a:xfrm>
              <a:off x="18254940" y="339107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3" name="object 15653"/>
            <p:cNvSpPr/>
            <p:nvPr/>
          </p:nvSpPr>
          <p:spPr>
            <a:xfrm>
              <a:off x="18254940" y="3368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4" name="object 15654"/>
            <p:cNvSpPr/>
            <p:nvPr/>
          </p:nvSpPr>
          <p:spPr>
            <a:xfrm>
              <a:off x="18254940" y="33464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5" name="object 15655"/>
            <p:cNvSpPr/>
            <p:nvPr/>
          </p:nvSpPr>
          <p:spPr>
            <a:xfrm>
              <a:off x="18254940" y="332493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6" name="object 15656"/>
            <p:cNvSpPr/>
            <p:nvPr/>
          </p:nvSpPr>
          <p:spPr>
            <a:xfrm>
              <a:off x="18254940" y="330192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7" name="object 15657"/>
            <p:cNvSpPr/>
            <p:nvPr/>
          </p:nvSpPr>
          <p:spPr>
            <a:xfrm>
              <a:off x="18254940" y="3280380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8" name="object 15658"/>
            <p:cNvSpPr/>
            <p:nvPr/>
          </p:nvSpPr>
          <p:spPr>
            <a:xfrm>
              <a:off x="18254940" y="3258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9" name="object 15659"/>
            <p:cNvSpPr/>
            <p:nvPr/>
          </p:nvSpPr>
          <p:spPr>
            <a:xfrm>
              <a:off x="18254940" y="323580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0" name="object 15660"/>
            <p:cNvSpPr/>
            <p:nvPr/>
          </p:nvSpPr>
          <p:spPr>
            <a:xfrm>
              <a:off x="18254940" y="321424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1" name="object 15661"/>
            <p:cNvSpPr/>
            <p:nvPr/>
          </p:nvSpPr>
          <p:spPr>
            <a:xfrm>
              <a:off x="18254940" y="3191237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2" name="object 15662"/>
            <p:cNvSpPr/>
            <p:nvPr/>
          </p:nvSpPr>
          <p:spPr>
            <a:xfrm>
              <a:off x="18254940" y="316969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3" name="object 15663"/>
            <p:cNvSpPr/>
            <p:nvPr/>
          </p:nvSpPr>
          <p:spPr>
            <a:xfrm>
              <a:off x="18254940" y="314811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4" name="object 15664"/>
            <p:cNvSpPr/>
            <p:nvPr/>
          </p:nvSpPr>
          <p:spPr>
            <a:xfrm>
              <a:off x="18254940" y="312512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5" name="object 15665"/>
            <p:cNvSpPr/>
            <p:nvPr/>
          </p:nvSpPr>
          <p:spPr>
            <a:xfrm>
              <a:off x="18254940" y="3103562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6" name="object 15666"/>
            <p:cNvSpPr/>
            <p:nvPr/>
          </p:nvSpPr>
          <p:spPr>
            <a:xfrm>
              <a:off x="18254940" y="308200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4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7" name="object 15667"/>
            <p:cNvSpPr/>
            <p:nvPr/>
          </p:nvSpPr>
          <p:spPr>
            <a:xfrm>
              <a:off x="18254940" y="305900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8" name="object 15668"/>
            <p:cNvSpPr/>
            <p:nvPr/>
          </p:nvSpPr>
          <p:spPr>
            <a:xfrm>
              <a:off x="18253881" y="3039941"/>
              <a:ext cx="0" cy="2837815"/>
            </a:xfrm>
            <a:custGeom>
              <a:avLst/>
              <a:gdLst/>
              <a:ahLst/>
              <a:cxnLst/>
              <a:rect l="l" t="t" r="r" b="b"/>
              <a:pathLst>
                <a:path w="0" h="2837815">
                  <a:moveTo>
                    <a:pt x="0" y="283763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9" name="object 15669"/>
            <p:cNvSpPr/>
            <p:nvPr/>
          </p:nvSpPr>
          <p:spPr>
            <a:xfrm>
              <a:off x="18253885" y="3074443"/>
              <a:ext cx="34925" cy="2803525"/>
            </a:xfrm>
            <a:custGeom>
              <a:avLst/>
              <a:gdLst/>
              <a:ahLst/>
              <a:cxnLst/>
              <a:rect l="l" t="t" r="r" b="b"/>
              <a:pathLst>
                <a:path w="34925" h="2803525">
                  <a:moveTo>
                    <a:pt x="34470" y="2803129"/>
                  </a:moveTo>
                  <a:lnTo>
                    <a:pt x="34470" y="0"/>
                  </a:lnTo>
                </a:path>
                <a:path w="34925" h="2803525">
                  <a:moveTo>
                    <a:pt x="34470" y="2803129"/>
                  </a:moveTo>
                  <a:lnTo>
                    <a:pt x="0" y="280312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0" name="object 15670"/>
            <p:cNvSpPr/>
            <p:nvPr/>
          </p:nvSpPr>
          <p:spPr>
            <a:xfrm>
              <a:off x="10663078" y="192169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47" y="0"/>
                  </a:moveTo>
                  <a:lnTo>
                    <a:pt x="1780" y="240"/>
                  </a:lnTo>
                  <a:lnTo>
                    <a:pt x="1780" y="544"/>
                  </a:lnTo>
                  <a:lnTo>
                    <a:pt x="1780" y="869"/>
                  </a:lnTo>
                  <a:lnTo>
                    <a:pt x="1947" y="1099"/>
                  </a:lnTo>
                  <a:lnTo>
                    <a:pt x="0" y="1099"/>
                  </a:lnTo>
                  <a:lnTo>
                    <a:pt x="198" y="1068"/>
                  </a:lnTo>
                  <a:lnTo>
                    <a:pt x="408" y="931"/>
                  </a:lnTo>
                  <a:lnTo>
                    <a:pt x="471" y="732"/>
                  </a:lnTo>
                  <a:lnTo>
                    <a:pt x="502" y="544"/>
                  </a:lnTo>
                  <a:lnTo>
                    <a:pt x="471" y="356"/>
                  </a:lnTo>
                  <a:lnTo>
                    <a:pt x="408" y="178"/>
                  </a:lnTo>
                  <a:lnTo>
                    <a:pt x="261" y="62"/>
                  </a:lnTo>
                  <a:lnTo>
                    <a:pt x="115" y="0"/>
                  </a:lnTo>
                  <a:lnTo>
                    <a:pt x="19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1" name="object 15671"/>
            <p:cNvSpPr/>
            <p:nvPr/>
          </p:nvSpPr>
          <p:spPr>
            <a:xfrm>
              <a:off x="10662416" y="1921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22" y="0"/>
                  </a:moveTo>
                  <a:lnTo>
                    <a:pt x="324" y="0"/>
                  </a:lnTo>
                  <a:lnTo>
                    <a:pt x="0" y="324"/>
                  </a:lnTo>
                  <a:lnTo>
                    <a:pt x="0" y="701"/>
                  </a:lnTo>
                  <a:lnTo>
                    <a:pt x="0" y="1109"/>
                  </a:lnTo>
                  <a:lnTo>
                    <a:pt x="324" y="1444"/>
                  </a:lnTo>
                  <a:lnTo>
                    <a:pt x="722" y="1444"/>
                  </a:lnTo>
                  <a:lnTo>
                    <a:pt x="1130" y="1444"/>
                  </a:lnTo>
                  <a:lnTo>
                    <a:pt x="1424" y="1109"/>
                  </a:lnTo>
                  <a:lnTo>
                    <a:pt x="1424" y="701"/>
                  </a:lnTo>
                  <a:lnTo>
                    <a:pt x="1424" y="324"/>
                  </a:lnTo>
                  <a:lnTo>
                    <a:pt x="1130" y="0"/>
                  </a:lnTo>
                  <a:lnTo>
                    <a:pt x="7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2" name="object 15672"/>
            <p:cNvSpPr/>
            <p:nvPr/>
          </p:nvSpPr>
          <p:spPr>
            <a:xfrm>
              <a:off x="10657400" y="192474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324"/>
                  </a:moveTo>
                  <a:lnTo>
                    <a:pt x="2554" y="324"/>
                  </a:lnTo>
                </a:path>
                <a:path w="3175" h="635">
                  <a:moveTo>
                    <a:pt x="2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3" name="object 15673"/>
            <p:cNvSpPr/>
            <p:nvPr/>
          </p:nvSpPr>
          <p:spPr>
            <a:xfrm>
              <a:off x="10659541" y="19244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  <a:lnTo>
                    <a:pt x="287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4" name="object 15674"/>
            <p:cNvSpPr/>
            <p:nvPr/>
          </p:nvSpPr>
          <p:spPr>
            <a:xfrm>
              <a:off x="10652335" y="192474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324"/>
                  </a:moveTo>
                  <a:lnTo>
                    <a:pt x="2533" y="324"/>
                  </a:lnTo>
                </a:path>
                <a:path w="2540" h="635">
                  <a:moveTo>
                    <a:pt x="25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5" name="object 15675"/>
            <p:cNvSpPr/>
            <p:nvPr/>
          </p:nvSpPr>
          <p:spPr>
            <a:xfrm>
              <a:off x="10655235" y="19244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  <a:lnTo>
                    <a:pt x="286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6" name="object 15676"/>
            <p:cNvSpPr/>
            <p:nvPr/>
          </p:nvSpPr>
          <p:spPr>
            <a:xfrm>
              <a:off x="10648037" y="192474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24"/>
                  </a:moveTo>
                  <a:lnTo>
                    <a:pt x="1748" y="324"/>
                  </a:lnTo>
                </a:path>
                <a:path w="1904" h="635">
                  <a:moveTo>
                    <a:pt x="1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7" name="object 15677"/>
            <p:cNvSpPr/>
            <p:nvPr/>
          </p:nvSpPr>
          <p:spPr>
            <a:xfrm>
              <a:off x="10649487" y="19244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79" y="0"/>
                  </a:moveTo>
                  <a:lnTo>
                    <a:pt x="0" y="0"/>
                  </a:lnTo>
                  <a:lnTo>
                    <a:pt x="287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78" name="object 15678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861680" y="1739893"/>
              <a:ext cx="364809" cy="597673"/>
            </a:xfrm>
            <a:prstGeom prst="rect">
              <a:avLst/>
            </a:prstGeom>
          </p:spPr>
        </p:pic>
        <p:sp>
          <p:nvSpPr>
            <p:cNvPr id="15679" name="object 15679"/>
            <p:cNvSpPr/>
            <p:nvPr/>
          </p:nvSpPr>
          <p:spPr>
            <a:xfrm>
              <a:off x="10672103" y="19230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0" name="object 15680"/>
            <p:cNvSpPr/>
            <p:nvPr/>
          </p:nvSpPr>
          <p:spPr>
            <a:xfrm>
              <a:off x="10671924" y="19238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04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1" name="object 15681"/>
            <p:cNvSpPr/>
            <p:nvPr/>
          </p:nvSpPr>
          <p:spPr>
            <a:xfrm>
              <a:off x="10671034" y="19244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2" name="object 15682"/>
            <p:cNvSpPr/>
            <p:nvPr/>
          </p:nvSpPr>
          <p:spPr>
            <a:xfrm>
              <a:off x="10669056" y="1923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3" name="object 15683"/>
            <p:cNvSpPr/>
            <p:nvPr/>
          </p:nvSpPr>
          <p:spPr>
            <a:xfrm>
              <a:off x="10671050" y="19244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4" name="object 15684"/>
            <p:cNvSpPr/>
            <p:nvPr/>
          </p:nvSpPr>
          <p:spPr>
            <a:xfrm>
              <a:off x="10672103" y="19229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5" name="object 15685"/>
            <p:cNvSpPr/>
            <p:nvPr/>
          </p:nvSpPr>
          <p:spPr>
            <a:xfrm>
              <a:off x="10671034" y="19230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2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6" name="object 15686"/>
            <p:cNvSpPr/>
            <p:nvPr/>
          </p:nvSpPr>
          <p:spPr>
            <a:xfrm>
              <a:off x="10670495" y="1922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7" name="object 15687"/>
            <p:cNvSpPr/>
            <p:nvPr/>
          </p:nvSpPr>
          <p:spPr>
            <a:xfrm>
              <a:off x="10669604" y="19230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8" name="object 15688"/>
            <p:cNvSpPr/>
            <p:nvPr/>
          </p:nvSpPr>
          <p:spPr>
            <a:xfrm>
              <a:off x="10669056" y="1922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9" name="object 15689"/>
            <p:cNvSpPr/>
            <p:nvPr/>
          </p:nvSpPr>
          <p:spPr>
            <a:xfrm>
              <a:off x="10662420" y="192299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444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444"/>
                  </a:lnTo>
                  <a:lnTo>
                    <a:pt x="7183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0" name="object 15690"/>
            <p:cNvSpPr/>
            <p:nvPr/>
          </p:nvSpPr>
          <p:spPr>
            <a:xfrm>
              <a:off x="10662411" y="192301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38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1" name="object 15691"/>
            <p:cNvSpPr/>
            <p:nvPr/>
          </p:nvSpPr>
          <p:spPr>
            <a:xfrm>
              <a:off x="10662428" y="192299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183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2" name="object 15692"/>
            <p:cNvSpPr/>
            <p:nvPr/>
          </p:nvSpPr>
          <p:spPr>
            <a:xfrm>
              <a:off x="9854547" y="6896745"/>
              <a:ext cx="240665" cy="69215"/>
            </a:xfrm>
            <a:custGeom>
              <a:avLst/>
              <a:gdLst/>
              <a:ahLst/>
              <a:cxnLst/>
              <a:rect l="l" t="t" r="r" b="b"/>
              <a:pathLst>
                <a:path w="240665" h="69215">
                  <a:moveTo>
                    <a:pt x="0" y="69013"/>
                  </a:moveTo>
                  <a:lnTo>
                    <a:pt x="0" y="0"/>
                  </a:lnTo>
                  <a:lnTo>
                    <a:pt x="240055" y="0"/>
                  </a:lnTo>
                  <a:lnTo>
                    <a:pt x="240055" y="69013"/>
                  </a:lnTo>
                  <a:lnTo>
                    <a:pt x="0" y="6901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3" name="object 15693"/>
            <p:cNvSpPr/>
            <p:nvPr/>
          </p:nvSpPr>
          <p:spPr>
            <a:xfrm>
              <a:off x="9473590" y="691688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5" h="54609">
                  <a:moveTo>
                    <a:pt x="4324" y="54616"/>
                  </a:moveTo>
                  <a:lnTo>
                    <a:pt x="4324" y="0"/>
                  </a:lnTo>
                  <a:lnTo>
                    <a:pt x="0" y="0"/>
                  </a:lnTo>
                  <a:lnTo>
                    <a:pt x="0" y="1424"/>
                  </a:lnTo>
                  <a:lnTo>
                    <a:pt x="4324" y="1424"/>
                  </a:lnTo>
                  <a:lnTo>
                    <a:pt x="4324" y="53171"/>
                  </a:lnTo>
                  <a:lnTo>
                    <a:pt x="0" y="53171"/>
                  </a:lnTo>
                  <a:lnTo>
                    <a:pt x="0" y="54616"/>
                  </a:lnTo>
                  <a:lnTo>
                    <a:pt x="4324" y="546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4" name="object 15694"/>
            <p:cNvSpPr/>
            <p:nvPr/>
          </p:nvSpPr>
          <p:spPr>
            <a:xfrm>
              <a:off x="9840175" y="691688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5" h="54609">
                  <a:moveTo>
                    <a:pt x="0" y="54616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424"/>
                  </a:lnTo>
                  <a:lnTo>
                    <a:pt x="0" y="1424"/>
                  </a:lnTo>
                  <a:lnTo>
                    <a:pt x="0" y="53171"/>
                  </a:lnTo>
                  <a:lnTo>
                    <a:pt x="4303" y="53171"/>
                  </a:lnTo>
                  <a:lnTo>
                    <a:pt x="4303" y="54616"/>
                  </a:lnTo>
                  <a:lnTo>
                    <a:pt x="0" y="546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5" name="object 15695"/>
            <p:cNvSpPr/>
            <p:nvPr/>
          </p:nvSpPr>
          <p:spPr>
            <a:xfrm>
              <a:off x="16853739" y="699881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61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6" name="object 15696"/>
            <p:cNvSpPr/>
            <p:nvPr/>
          </p:nvSpPr>
          <p:spPr>
            <a:xfrm>
              <a:off x="11808107" y="385213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7" name="object 15697"/>
            <p:cNvSpPr/>
            <p:nvPr/>
          </p:nvSpPr>
          <p:spPr>
            <a:xfrm>
              <a:off x="11808112" y="3829133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5" h="36195">
                  <a:moveTo>
                    <a:pt x="35936" y="3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8" name="object 15698"/>
            <p:cNvSpPr/>
            <p:nvPr/>
          </p:nvSpPr>
          <p:spPr>
            <a:xfrm>
              <a:off x="11808111" y="3807562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9" name="object 15699"/>
            <p:cNvSpPr/>
            <p:nvPr/>
          </p:nvSpPr>
          <p:spPr>
            <a:xfrm>
              <a:off x="11808111" y="3786004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0" name="object 15700"/>
            <p:cNvSpPr/>
            <p:nvPr/>
          </p:nvSpPr>
          <p:spPr>
            <a:xfrm>
              <a:off x="11808111" y="376299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1" name="object 15701"/>
            <p:cNvSpPr/>
            <p:nvPr/>
          </p:nvSpPr>
          <p:spPr>
            <a:xfrm>
              <a:off x="11808111" y="3741443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2" name="object 15702"/>
            <p:cNvSpPr/>
            <p:nvPr/>
          </p:nvSpPr>
          <p:spPr>
            <a:xfrm>
              <a:off x="11808111" y="371843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3" name="object 15703"/>
            <p:cNvSpPr/>
            <p:nvPr/>
          </p:nvSpPr>
          <p:spPr>
            <a:xfrm>
              <a:off x="11808111" y="3696876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4" name="object 15704"/>
            <p:cNvSpPr/>
            <p:nvPr/>
          </p:nvSpPr>
          <p:spPr>
            <a:xfrm>
              <a:off x="11808111" y="367531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5" name="object 15705"/>
            <p:cNvSpPr/>
            <p:nvPr/>
          </p:nvSpPr>
          <p:spPr>
            <a:xfrm>
              <a:off x="11808111" y="365230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6" name="object 15706"/>
            <p:cNvSpPr/>
            <p:nvPr/>
          </p:nvSpPr>
          <p:spPr>
            <a:xfrm>
              <a:off x="11808111" y="3630755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3129" y="43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7" name="object 15707"/>
            <p:cNvSpPr/>
            <p:nvPr/>
          </p:nvSpPr>
          <p:spPr>
            <a:xfrm>
              <a:off x="11818163" y="361925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077" y="33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8" name="object 15708"/>
            <p:cNvSpPr/>
            <p:nvPr/>
          </p:nvSpPr>
          <p:spPr>
            <a:xfrm>
              <a:off x="11841178" y="361925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9" name="object 15709"/>
            <p:cNvSpPr/>
            <p:nvPr/>
          </p:nvSpPr>
          <p:spPr>
            <a:xfrm>
              <a:off x="11806678" y="3620692"/>
              <a:ext cx="43180" cy="246379"/>
            </a:xfrm>
            <a:custGeom>
              <a:avLst/>
              <a:gdLst/>
              <a:ahLst/>
              <a:cxnLst/>
              <a:rect l="l" t="t" r="r" b="b"/>
              <a:pathLst>
                <a:path w="43179" h="246379">
                  <a:moveTo>
                    <a:pt x="0" y="245824"/>
                  </a:moveTo>
                  <a:lnTo>
                    <a:pt x="0" y="0"/>
                  </a:lnTo>
                  <a:lnTo>
                    <a:pt x="43108" y="0"/>
                  </a:lnTo>
                  <a:lnTo>
                    <a:pt x="43108" y="245824"/>
                  </a:lnTo>
                  <a:lnTo>
                    <a:pt x="0" y="245824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0" name="object 15710"/>
            <p:cNvSpPr/>
            <p:nvPr/>
          </p:nvSpPr>
          <p:spPr>
            <a:xfrm>
              <a:off x="16520214" y="509843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397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1" name="object 15711"/>
            <p:cNvSpPr/>
            <p:nvPr/>
          </p:nvSpPr>
          <p:spPr>
            <a:xfrm>
              <a:off x="16520225" y="507688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2" name="object 15712"/>
            <p:cNvSpPr/>
            <p:nvPr/>
          </p:nvSpPr>
          <p:spPr>
            <a:xfrm>
              <a:off x="16520225" y="505388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3" name="object 15713"/>
            <p:cNvSpPr/>
            <p:nvPr/>
          </p:nvSpPr>
          <p:spPr>
            <a:xfrm>
              <a:off x="16520225" y="503231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4" name="object 15714"/>
            <p:cNvSpPr/>
            <p:nvPr/>
          </p:nvSpPr>
          <p:spPr>
            <a:xfrm>
              <a:off x="16520225" y="50107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5" name="object 15715"/>
            <p:cNvSpPr/>
            <p:nvPr/>
          </p:nvSpPr>
          <p:spPr>
            <a:xfrm>
              <a:off x="16520225" y="498775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6" name="object 15716"/>
            <p:cNvSpPr/>
            <p:nvPr/>
          </p:nvSpPr>
          <p:spPr>
            <a:xfrm>
              <a:off x="16520225" y="49661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7" name="object 15717"/>
            <p:cNvSpPr/>
            <p:nvPr/>
          </p:nvSpPr>
          <p:spPr>
            <a:xfrm>
              <a:off x="16520225" y="49432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8" name="object 15718"/>
            <p:cNvSpPr/>
            <p:nvPr/>
          </p:nvSpPr>
          <p:spPr>
            <a:xfrm>
              <a:off x="16520225" y="49216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9" name="object 15719"/>
            <p:cNvSpPr/>
            <p:nvPr/>
          </p:nvSpPr>
          <p:spPr>
            <a:xfrm>
              <a:off x="16520225" y="49000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0" name="object 15720"/>
            <p:cNvSpPr/>
            <p:nvPr/>
          </p:nvSpPr>
          <p:spPr>
            <a:xfrm>
              <a:off x="16520225" y="48770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1" name="object 15721"/>
            <p:cNvSpPr/>
            <p:nvPr/>
          </p:nvSpPr>
          <p:spPr>
            <a:xfrm>
              <a:off x="16520225" y="485550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2" name="object 15722"/>
            <p:cNvSpPr/>
            <p:nvPr/>
          </p:nvSpPr>
          <p:spPr>
            <a:xfrm>
              <a:off x="16520225" y="483395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3" name="object 15723"/>
            <p:cNvSpPr/>
            <p:nvPr/>
          </p:nvSpPr>
          <p:spPr>
            <a:xfrm>
              <a:off x="16520225" y="481095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4" name="object 15724"/>
            <p:cNvSpPr/>
            <p:nvPr/>
          </p:nvSpPr>
          <p:spPr>
            <a:xfrm>
              <a:off x="16520225" y="478938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5" name="object 15725"/>
            <p:cNvSpPr/>
            <p:nvPr/>
          </p:nvSpPr>
          <p:spPr>
            <a:xfrm>
              <a:off x="16520225" y="47678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6" name="object 15726"/>
            <p:cNvSpPr/>
            <p:nvPr/>
          </p:nvSpPr>
          <p:spPr>
            <a:xfrm>
              <a:off x="16520225" y="47448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7" name="object 15727"/>
            <p:cNvSpPr/>
            <p:nvPr/>
          </p:nvSpPr>
          <p:spPr>
            <a:xfrm>
              <a:off x="16520225" y="472326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8" name="object 15728"/>
            <p:cNvSpPr/>
            <p:nvPr/>
          </p:nvSpPr>
          <p:spPr>
            <a:xfrm>
              <a:off x="16520225" y="47016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9" name="object 15729"/>
            <p:cNvSpPr/>
            <p:nvPr/>
          </p:nvSpPr>
          <p:spPr>
            <a:xfrm>
              <a:off x="16520225" y="467869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0" name="object 15730"/>
            <p:cNvSpPr/>
            <p:nvPr/>
          </p:nvSpPr>
          <p:spPr>
            <a:xfrm>
              <a:off x="16520225" y="465713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1" name="object 15731"/>
            <p:cNvSpPr/>
            <p:nvPr/>
          </p:nvSpPr>
          <p:spPr>
            <a:xfrm>
              <a:off x="16520225" y="463412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2" name="object 15732"/>
            <p:cNvSpPr/>
            <p:nvPr/>
          </p:nvSpPr>
          <p:spPr>
            <a:xfrm>
              <a:off x="16520225" y="461257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3" name="object 15733"/>
            <p:cNvSpPr/>
            <p:nvPr/>
          </p:nvSpPr>
          <p:spPr>
            <a:xfrm>
              <a:off x="16520225" y="45910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4" name="object 15734"/>
            <p:cNvSpPr/>
            <p:nvPr/>
          </p:nvSpPr>
          <p:spPr>
            <a:xfrm>
              <a:off x="16520225" y="456800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5" name="object 15735"/>
            <p:cNvSpPr/>
            <p:nvPr/>
          </p:nvSpPr>
          <p:spPr>
            <a:xfrm>
              <a:off x="16520225" y="454645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6" name="object 15736"/>
            <p:cNvSpPr/>
            <p:nvPr/>
          </p:nvSpPr>
          <p:spPr>
            <a:xfrm>
              <a:off x="16520225" y="452489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7" name="object 15737"/>
            <p:cNvSpPr/>
            <p:nvPr/>
          </p:nvSpPr>
          <p:spPr>
            <a:xfrm>
              <a:off x="16520225" y="450189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8" name="object 15738"/>
            <p:cNvSpPr/>
            <p:nvPr/>
          </p:nvSpPr>
          <p:spPr>
            <a:xfrm>
              <a:off x="16520225" y="448031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9" name="object 15739"/>
            <p:cNvSpPr/>
            <p:nvPr/>
          </p:nvSpPr>
          <p:spPr>
            <a:xfrm>
              <a:off x="16520225" y="445877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0" name="object 15740"/>
            <p:cNvSpPr/>
            <p:nvPr/>
          </p:nvSpPr>
          <p:spPr>
            <a:xfrm>
              <a:off x="16520225" y="443576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1" name="object 15741"/>
            <p:cNvSpPr/>
            <p:nvPr/>
          </p:nvSpPr>
          <p:spPr>
            <a:xfrm>
              <a:off x="16520225" y="4414200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2" name="object 15742"/>
            <p:cNvSpPr/>
            <p:nvPr/>
          </p:nvSpPr>
          <p:spPr>
            <a:xfrm>
              <a:off x="16520225" y="439262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3" name="object 15743"/>
            <p:cNvSpPr/>
            <p:nvPr/>
          </p:nvSpPr>
          <p:spPr>
            <a:xfrm>
              <a:off x="16520225" y="436963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4" name="object 15744"/>
            <p:cNvSpPr/>
            <p:nvPr/>
          </p:nvSpPr>
          <p:spPr>
            <a:xfrm>
              <a:off x="16520225" y="434809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5" name="object 15745"/>
            <p:cNvSpPr/>
            <p:nvPr/>
          </p:nvSpPr>
          <p:spPr>
            <a:xfrm>
              <a:off x="16520225" y="43265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6" name="object 15746"/>
            <p:cNvSpPr/>
            <p:nvPr/>
          </p:nvSpPr>
          <p:spPr>
            <a:xfrm>
              <a:off x="16520225" y="430351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7" name="object 15747"/>
            <p:cNvSpPr/>
            <p:nvPr/>
          </p:nvSpPr>
          <p:spPr>
            <a:xfrm>
              <a:off x="16520225" y="4281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8" name="object 15748"/>
            <p:cNvSpPr/>
            <p:nvPr/>
          </p:nvSpPr>
          <p:spPr>
            <a:xfrm>
              <a:off x="16520225" y="425896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9" name="object 15749"/>
            <p:cNvSpPr/>
            <p:nvPr/>
          </p:nvSpPr>
          <p:spPr>
            <a:xfrm>
              <a:off x="16520225" y="4237403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0" name="object 15750"/>
            <p:cNvSpPr/>
            <p:nvPr/>
          </p:nvSpPr>
          <p:spPr>
            <a:xfrm>
              <a:off x="16520225" y="421581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1" name="object 15751"/>
            <p:cNvSpPr/>
            <p:nvPr/>
          </p:nvSpPr>
          <p:spPr>
            <a:xfrm>
              <a:off x="16520225" y="419282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2" name="object 15752"/>
            <p:cNvSpPr/>
            <p:nvPr/>
          </p:nvSpPr>
          <p:spPr>
            <a:xfrm>
              <a:off x="16520225" y="417124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3" name="object 15753"/>
            <p:cNvSpPr/>
            <p:nvPr/>
          </p:nvSpPr>
          <p:spPr>
            <a:xfrm>
              <a:off x="16520225" y="4149701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4" name="object 15754"/>
            <p:cNvSpPr/>
            <p:nvPr/>
          </p:nvSpPr>
          <p:spPr>
            <a:xfrm>
              <a:off x="16518795" y="4050506"/>
              <a:ext cx="24765" cy="1064260"/>
            </a:xfrm>
            <a:custGeom>
              <a:avLst/>
              <a:gdLst/>
              <a:ahLst/>
              <a:cxnLst/>
              <a:rect l="l" t="t" r="r" b="b"/>
              <a:pathLst>
                <a:path w="24765" h="1064260">
                  <a:moveTo>
                    <a:pt x="0" y="1063758"/>
                  </a:moveTo>
                  <a:lnTo>
                    <a:pt x="0" y="0"/>
                  </a:lnTo>
                  <a:lnTo>
                    <a:pt x="24428" y="0"/>
                  </a:lnTo>
                  <a:lnTo>
                    <a:pt x="24428" y="1063758"/>
                  </a:lnTo>
                  <a:lnTo>
                    <a:pt x="0" y="1063758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5" name="object 15755"/>
            <p:cNvSpPr/>
            <p:nvPr/>
          </p:nvSpPr>
          <p:spPr>
            <a:xfrm>
              <a:off x="9831545" y="195749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6" name="object 15756"/>
            <p:cNvSpPr/>
            <p:nvPr/>
          </p:nvSpPr>
          <p:spPr>
            <a:xfrm>
              <a:off x="9831545" y="192301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7" name="object 15757"/>
            <p:cNvSpPr/>
            <p:nvPr/>
          </p:nvSpPr>
          <p:spPr>
            <a:xfrm>
              <a:off x="9831545" y="188851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8" name="object 15758"/>
            <p:cNvSpPr/>
            <p:nvPr/>
          </p:nvSpPr>
          <p:spPr>
            <a:xfrm>
              <a:off x="9831545" y="185400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9" name="object 15759"/>
            <p:cNvSpPr/>
            <p:nvPr/>
          </p:nvSpPr>
          <p:spPr>
            <a:xfrm>
              <a:off x="9831545" y="181951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0" name="object 15760"/>
            <p:cNvSpPr/>
            <p:nvPr/>
          </p:nvSpPr>
          <p:spPr>
            <a:xfrm>
              <a:off x="9831545" y="178501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1" name="object 15761"/>
            <p:cNvSpPr/>
            <p:nvPr/>
          </p:nvSpPr>
          <p:spPr>
            <a:xfrm>
              <a:off x="9831545" y="175051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2" name="object 15762"/>
            <p:cNvSpPr/>
            <p:nvPr/>
          </p:nvSpPr>
          <p:spPr>
            <a:xfrm>
              <a:off x="9831545" y="17447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3" name="object 15763"/>
            <p:cNvSpPr/>
            <p:nvPr/>
          </p:nvSpPr>
          <p:spPr>
            <a:xfrm>
              <a:off x="9831545" y="17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2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4" name="object 15764"/>
            <p:cNvSpPr/>
            <p:nvPr/>
          </p:nvSpPr>
          <p:spPr>
            <a:xfrm>
              <a:off x="9853107" y="17447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5" name="object 15765"/>
            <p:cNvSpPr/>
            <p:nvPr/>
          </p:nvSpPr>
          <p:spPr>
            <a:xfrm>
              <a:off x="9887597" y="17447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6" name="object 15766"/>
            <p:cNvSpPr/>
            <p:nvPr/>
          </p:nvSpPr>
          <p:spPr>
            <a:xfrm>
              <a:off x="9922103" y="17447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7" name="object 15767"/>
            <p:cNvSpPr/>
            <p:nvPr/>
          </p:nvSpPr>
          <p:spPr>
            <a:xfrm>
              <a:off x="9956610" y="17447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8" name="object 15768"/>
            <p:cNvSpPr/>
            <p:nvPr/>
          </p:nvSpPr>
          <p:spPr>
            <a:xfrm>
              <a:off x="9991116" y="17447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9" name="object 15769"/>
            <p:cNvSpPr/>
            <p:nvPr/>
          </p:nvSpPr>
          <p:spPr>
            <a:xfrm>
              <a:off x="9993977" y="174475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0" name="object 15770"/>
            <p:cNvSpPr/>
            <p:nvPr/>
          </p:nvSpPr>
          <p:spPr>
            <a:xfrm>
              <a:off x="9993977" y="177638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1" name="object 15771"/>
            <p:cNvSpPr/>
            <p:nvPr/>
          </p:nvSpPr>
          <p:spPr>
            <a:xfrm>
              <a:off x="9993977" y="18108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2" name="object 15772"/>
            <p:cNvSpPr/>
            <p:nvPr/>
          </p:nvSpPr>
          <p:spPr>
            <a:xfrm>
              <a:off x="9993977" y="184538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3" name="object 15773"/>
            <p:cNvSpPr/>
            <p:nvPr/>
          </p:nvSpPr>
          <p:spPr>
            <a:xfrm>
              <a:off x="9993977" y="187988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4" name="object 15774"/>
            <p:cNvSpPr/>
            <p:nvPr/>
          </p:nvSpPr>
          <p:spPr>
            <a:xfrm>
              <a:off x="9993977" y="191436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5" name="object 15775"/>
            <p:cNvSpPr/>
            <p:nvPr/>
          </p:nvSpPr>
          <p:spPr>
            <a:xfrm>
              <a:off x="9993977" y="19488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6" name="object 15776"/>
            <p:cNvSpPr/>
            <p:nvPr/>
          </p:nvSpPr>
          <p:spPr>
            <a:xfrm>
              <a:off x="9993977" y="1971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7" name="object 15777"/>
            <p:cNvSpPr/>
            <p:nvPr/>
          </p:nvSpPr>
          <p:spPr>
            <a:xfrm>
              <a:off x="9989673" y="197474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8" name="object 15778"/>
            <p:cNvSpPr/>
            <p:nvPr/>
          </p:nvSpPr>
          <p:spPr>
            <a:xfrm>
              <a:off x="9955171" y="19747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9" name="object 15779"/>
            <p:cNvSpPr/>
            <p:nvPr/>
          </p:nvSpPr>
          <p:spPr>
            <a:xfrm>
              <a:off x="9920665" y="19747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0" name="object 15780"/>
            <p:cNvSpPr/>
            <p:nvPr/>
          </p:nvSpPr>
          <p:spPr>
            <a:xfrm>
              <a:off x="9886174" y="19747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1" name="object 15781"/>
            <p:cNvSpPr/>
            <p:nvPr/>
          </p:nvSpPr>
          <p:spPr>
            <a:xfrm>
              <a:off x="9851678" y="19747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2" name="object 15782"/>
            <p:cNvSpPr/>
            <p:nvPr/>
          </p:nvSpPr>
          <p:spPr>
            <a:xfrm>
              <a:off x="9831538" y="19747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3" name="object 15783"/>
            <p:cNvSpPr/>
            <p:nvPr/>
          </p:nvSpPr>
          <p:spPr>
            <a:xfrm>
              <a:off x="10626475" y="208686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8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4" name="object 15784"/>
            <p:cNvSpPr/>
            <p:nvPr/>
          </p:nvSpPr>
          <p:spPr>
            <a:xfrm>
              <a:off x="10626475" y="205238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1723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5" name="object 15785"/>
            <p:cNvSpPr/>
            <p:nvPr/>
          </p:nvSpPr>
          <p:spPr>
            <a:xfrm>
              <a:off x="10626475" y="202076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14366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6" name="object 15786"/>
            <p:cNvSpPr/>
            <p:nvPr/>
          </p:nvSpPr>
          <p:spPr>
            <a:xfrm>
              <a:off x="10626475" y="20207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90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7" name="object 15787"/>
            <p:cNvSpPr/>
            <p:nvPr/>
          </p:nvSpPr>
          <p:spPr>
            <a:xfrm>
              <a:off x="10646614" y="20207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8" name="object 15788"/>
            <p:cNvSpPr/>
            <p:nvPr/>
          </p:nvSpPr>
          <p:spPr>
            <a:xfrm>
              <a:off x="10648037" y="202076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6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9" name="object 15789"/>
            <p:cNvSpPr/>
            <p:nvPr/>
          </p:nvSpPr>
          <p:spPr>
            <a:xfrm>
              <a:off x="10648037" y="205238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80">
                  <a:moveTo>
                    <a:pt x="0" y="0"/>
                  </a:moveTo>
                  <a:lnTo>
                    <a:pt x="0" y="1723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0" name="object 15790"/>
            <p:cNvSpPr/>
            <p:nvPr/>
          </p:nvSpPr>
          <p:spPr>
            <a:xfrm>
              <a:off x="10648037" y="208688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5">
                  <a:moveTo>
                    <a:pt x="0" y="0"/>
                  </a:moveTo>
                  <a:lnTo>
                    <a:pt x="0" y="14386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1" name="object 15791"/>
            <p:cNvSpPr/>
            <p:nvPr/>
          </p:nvSpPr>
          <p:spPr>
            <a:xfrm>
              <a:off x="10645168" y="21012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2" name="object 15792"/>
            <p:cNvSpPr/>
            <p:nvPr/>
          </p:nvSpPr>
          <p:spPr>
            <a:xfrm>
              <a:off x="10626473" y="21012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3" name="object 15793"/>
            <p:cNvSpPr/>
            <p:nvPr/>
          </p:nvSpPr>
          <p:spPr>
            <a:xfrm>
              <a:off x="13017043" y="1736146"/>
              <a:ext cx="203200" cy="339725"/>
            </a:xfrm>
            <a:custGeom>
              <a:avLst/>
              <a:gdLst/>
              <a:ahLst/>
              <a:cxnLst/>
              <a:rect l="l" t="t" r="r" b="b"/>
              <a:pathLst>
                <a:path w="203200" h="339725">
                  <a:moveTo>
                    <a:pt x="0" y="339235"/>
                  </a:moveTo>
                  <a:lnTo>
                    <a:pt x="0" y="0"/>
                  </a:lnTo>
                  <a:lnTo>
                    <a:pt x="202695" y="0"/>
                  </a:lnTo>
                  <a:lnTo>
                    <a:pt x="202695" y="339235"/>
                  </a:lnTo>
                  <a:lnTo>
                    <a:pt x="0" y="339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4" name="object 15794"/>
            <p:cNvSpPr/>
            <p:nvPr/>
          </p:nvSpPr>
          <p:spPr>
            <a:xfrm>
              <a:off x="13017048" y="1736132"/>
              <a:ext cx="203200" cy="339725"/>
            </a:xfrm>
            <a:custGeom>
              <a:avLst/>
              <a:gdLst/>
              <a:ahLst/>
              <a:cxnLst/>
              <a:rect l="l" t="t" r="r" b="b"/>
              <a:pathLst>
                <a:path w="203200" h="339725">
                  <a:moveTo>
                    <a:pt x="0" y="0"/>
                  </a:moveTo>
                  <a:lnTo>
                    <a:pt x="100635" y="339235"/>
                  </a:lnTo>
                  <a:lnTo>
                    <a:pt x="202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5" name="object 15795"/>
            <p:cNvSpPr/>
            <p:nvPr/>
          </p:nvSpPr>
          <p:spPr>
            <a:xfrm>
              <a:off x="12567105" y="58948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 h="0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6" name="object 15796"/>
            <p:cNvSpPr/>
            <p:nvPr/>
          </p:nvSpPr>
          <p:spPr>
            <a:xfrm>
              <a:off x="12582928" y="6037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7" name="object 15797"/>
            <p:cNvSpPr/>
            <p:nvPr/>
          </p:nvSpPr>
          <p:spPr>
            <a:xfrm>
              <a:off x="12582928" y="6041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8" name="object 15798"/>
            <p:cNvSpPr/>
            <p:nvPr/>
          </p:nvSpPr>
          <p:spPr>
            <a:xfrm>
              <a:off x="12567105" y="58948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9" name="object 15799"/>
            <p:cNvSpPr/>
            <p:nvPr/>
          </p:nvSpPr>
          <p:spPr>
            <a:xfrm>
              <a:off x="12562815" y="6038559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22973" y="5758"/>
                  </a:moveTo>
                  <a:lnTo>
                    <a:pt x="24428" y="5758"/>
                  </a:lnTo>
                  <a:lnTo>
                    <a:pt x="24428" y="1434"/>
                  </a:lnTo>
                  <a:lnTo>
                    <a:pt x="17214" y="1434"/>
                  </a:lnTo>
                  <a:lnTo>
                    <a:pt x="17214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34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0" name="object 15800"/>
            <p:cNvSpPr/>
            <p:nvPr/>
          </p:nvSpPr>
          <p:spPr>
            <a:xfrm>
              <a:off x="11849787" y="6535962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6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1" name="object 15801"/>
            <p:cNvSpPr/>
            <p:nvPr/>
          </p:nvSpPr>
          <p:spPr>
            <a:xfrm>
              <a:off x="11836856" y="658769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2" name="object 15802"/>
            <p:cNvSpPr/>
            <p:nvPr/>
          </p:nvSpPr>
          <p:spPr>
            <a:xfrm>
              <a:off x="11842611" y="658194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0" y="11507"/>
                  </a:moveTo>
                  <a:lnTo>
                    <a:pt x="12931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3" name="object 15803"/>
            <p:cNvSpPr/>
            <p:nvPr/>
          </p:nvSpPr>
          <p:spPr>
            <a:xfrm>
              <a:off x="11842611" y="658194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0" y="11507"/>
                  </a:moveTo>
                  <a:lnTo>
                    <a:pt x="12931" y="0"/>
                  </a:lnTo>
                </a:path>
              </a:pathLst>
            </a:custGeom>
            <a:ln w="389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4" name="object 15804"/>
            <p:cNvSpPr/>
            <p:nvPr/>
          </p:nvSpPr>
          <p:spPr>
            <a:xfrm>
              <a:off x="12558490" y="6535962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6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5" name="object 15805"/>
            <p:cNvSpPr/>
            <p:nvPr/>
          </p:nvSpPr>
          <p:spPr>
            <a:xfrm>
              <a:off x="12558490" y="658769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6" name="object 15806"/>
            <p:cNvSpPr/>
            <p:nvPr/>
          </p:nvSpPr>
          <p:spPr>
            <a:xfrm>
              <a:off x="10884864" y="335080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86" y="0"/>
                  </a:moveTo>
                  <a:lnTo>
                    <a:pt x="0" y="143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7" name="object 15807"/>
            <p:cNvSpPr/>
            <p:nvPr/>
          </p:nvSpPr>
          <p:spPr>
            <a:xfrm>
              <a:off x="10884887" y="335511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8" name="object 15808"/>
            <p:cNvSpPr/>
            <p:nvPr/>
          </p:nvSpPr>
          <p:spPr>
            <a:xfrm>
              <a:off x="10884887" y="3379555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0"/>
                  </a:moveTo>
                  <a:lnTo>
                    <a:pt x="0" y="34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9" name="object 15809"/>
            <p:cNvSpPr/>
            <p:nvPr/>
          </p:nvSpPr>
          <p:spPr>
            <a:xfrm>
              <a:off x="10893494" y="340399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94" y="0"/>
                  </a:moveTo>
                  <a:lnTo>
                    <a:pt x="0" y="258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0" name="object 15810"/>
            <p:cNvSpPr/>
            <p:nvPr/>
          </p:nvSpPr>
          <p:spPr>
            <a:xfrm>
              <a:off x="10916509" y="34269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1" name="object 15811"/>
            <p:cNvSpPr/>
            <p:nvPr/>
          </p:nvSpPr>
          <p:spPr>
            <a:xfrm>
              <a:off x="10884875" y="341261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3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2" name="object 15812"/>
            <p:cNvSpPr/>
            <p:nvPr/>
          </p:nvSpPr>
          <p:spPr>
            <a:xfrm>
              <a:off x="10884887" y="338817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3" name="object 15813"/>
            <p:cNvSpPr/>
            <p:nvPr/>
          </p:nvSpPr>
          <p:spPr>
            <a:xfrm>
              <a:off x="10884887" y="3365184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34501" y="34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4" name="object 15814"/>
            <p:cNvSpPr/>
            <p:nvPr/>
          </p:nvSpPr>
          <p:spPr>
            <a:xfrm>
              <a:off x="10894949" y="3350802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439" y="24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5" name="object 15815"/>
            <p:cNvSpPr/>
            <p:nvPr/>
          </p:nvSpPr>
          <p:spPr>
            <a:xfrm>
              <a:off x="10883795" y="3351883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w="0" h="79375">
                  <a:moveTo>
                    <a:pt x="0" y="79065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6" name="object 15816"/>
            <p:cNvSpPr/>
            <p:nvPr/>
          </p:nvSpPr>
          <p:spPr>
            <a:xfrm>
              <a:off x="10883799" y="3351883"/>
              <a:ext cx="34925" cy="79375"/>
            </a:xfrm>
            <a:custGeom>
              <a:avLst/>
              <a:gdLst/>
              <a:ahLst/>
              <a:cxnLst/>
              <a:rect l="l" t="t" r="r" b="b"/>
              <a:pathLst>
                <a:path w="34925" h="79375">
                  <a:moveTo>
                    <a:pt x="34501" y="79065"/>
                  </a:moveTo>
                  <a:lnTo>
                    <a:pt x="34501" y="0"/>
                  </a:lnTo>
                </a:path>
                <a:path w="34925" h="79375">
                  <a:moveTo>
                    <a:pt x="34501" y="79065"/>
                  </a:moveTo>
                  <a:lnTo>
                    <a:pt x="0" y="79065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7" name="object 15817"/>
            <p:cNvSpPr/>
            <p:nvPr/>
          </p:nvSpPr>
          <p:spPr>
            <a:xfrm>
              <a:off x="10883802" y="3583333"/>
              <a:ext cx="20320" cy="64769"/>
            </a:xfrm>
            <a:custGeom>
              <a:avLst/>
              <a:gdLst/>
              <a:ahLst/>
              <a:cxnLst/>
              <a:rect l="l" t="t" r="r" b="b"/>
              <a:pathLst>
                <a:path w="20320" h="64770">
                  <a:moveTo>
                    <a:pt x="0" y="64678"/>
                  </a:moveTo>
                  <a:lnTo>
                    <a:pt x="0" y="0"/>
                  </a:lnTo>
                  <a:lnTo>
                    <a:pt x="20135" y="0"/>
                  </a:lnTo>
                  <a:lnTo>
                    <a:pt x="20135" y="64678"/>
                  </a:lnTo>
                  <a:lnTo>
                    <a:pt x="0" y="64678"/>
                  </a:lnTo>
                  <a:close/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8" name="object 15818"/>
            <p:cNvSpPr/>
            <p:nvPr/>
          </p:nvSpPr>
          <p:spPr>
            <a:xfrm>
              <a:off x="17932951" y="368718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9" name="object 15819"/>
            <p:cNvSpPr/>
            <p:nvPr/>
          </p:nvSpPr>
          <p:spPr>
            <a:xfrm>
              <a:off x="17932948" y="366417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0" name="object 15820"/>
            <p:cNvSpPr/>
            <p:nvPr/>
          </p:nvSpPr>
          <p:spPr>
            <a:xfrm>
              <a:off x="17932948" y="3642595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1" name="object 15821"/>
            <p:cNvSpPr/>
            <p:nvPr/>
          </p:nvSpPr>
          <p:spPr>
            <a:xfrm>
              <a:off x="17932948" y="362105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863" y="25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2" name="object 15822"/>
            <p:cNvSpPr/>
            <p:nvPr/>
          </p:nvSpPr>
          <p:spPr>
            <a:xfrm>
              <a:off x="17945900" y="361099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10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3" name="object 15823"/>
            <p:cNvSpPr/>
            <p:nvPr/>
          </p:nvSpPr>
          <p:spPr>
            <a:xfrm>
              <a:off x="17931881" y="361208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873" y="0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4" name="object 15824"/>
            <p:cNvSpPr/>
            <p:nvPr/>
          </p:nvSpPr>
          <p:spPr>
            <a:xfrm>
              <a:off x="17931879" y="3612082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w="0" h="86360">
                  <a:moveTo>
                    <a:pt x="0" y="86248"/>
                  </a:moveTo>
                  <a:lnTo>
                    <a:pt x="0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5" name="object 15825"/>
            <p:cNvSpPr/>
            <p:nvPr/>
          </p:nvSpPr>
          <p:spPr>
            <a:xfrm>
              <a:off x="17931881" y="3612082"/>
              <a:ext cx="26034" cy="86360"/>
            </a:xfrm>
            <a:custGeom>
              <a:avLst/>
              <a:gdLst/>
              <a:ahLst/>
              <a:cxnLst/>
              <a:rect l="l" t="t" r="r" b="b"/>
              <a:pathLst>
                <a:path w="26034" h="86360">
                  <a:moveTo>
                    <a:pt x="25873" y="86248"/>
                  </a:moveTo>
                  <a:lnTo>
                    <a:pt x="25873" y="0"/>
                  </a:lnTo>
                </a:path>
                <a:path w="26034" h="86360">
                  <a:moveTo>
                    <a:pt x="25873" y="86248"/>
                  </a:moveTo>
                  <a:lnTo>
                    <a:pt x="0" y="86248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6" name="object 15826"/>
            <p:cNvSpPr/>
            <p:nvPr/>
          </p:nvSpPr>
          <p:spPr>
            <a:xfrm>
              <a:off x="17931872" y="3698336"/>
              <a:ext cx="26034" cy="156845"/>
            </a:xfrm>
            <a:custGeom>
              <a:avLst/>
              <a:gdLst/>
              <a:ahLst/>
              <a:cxnLst/>
              <a:rect l="l" t="t" r="r" b="b"/>
              <a:pathLst>
                <a:path w="26034" h="156845">
                  <a:moveTo>
                    <a:pt x="0" y="156675"/>
                  </a:moveTo>
                  <a:lnTo>
                    <a:pt x="0" y="0"/>
                  </a:lnTo>
                  <a:lnTo>
                    <a:pt x="25873" y="0"/>
                  </a:lnTo>
                  <a:lnTo>
                    <a:pt x="25873" y="156675"/>
                  </a:lnTo>
                  <a:lnTo>
                    <a:pt x="0" y="156675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7" name="object 15827"/>
            <p:cNvSpPr/>
            <p:nvPr/>
          </p:nvSpPr>
          <p:spPr>
            <a:xfrm>
              <a:off x="17957755" y="432650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8" name="object 15828"/>
            <p:cNvSpPr/>
            <p:nvPr/>
          </p:nvSpPr>
          <p:spPr>
            <a:xfrm>
              <a:off x="18025306" y="43265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9" name="object 15829"/>
            <p:cNvSpPr/>
            <p:nvPr/>
          </p:nvSpPr>
          <p:spPr>
            <a:xfrm>
              <a:off x="18048297" y="432650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0" name="object 15830"/>
            <p:cNvSpPr/>
            <p:nvPr/>
          </p:nvSpPr>
          <p:spPr>
            <a:xfrm>
              <a:off x="18115863" y="43265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1" name="object 15831"/>
            <p:cNvSpPr/>
            <p:nvPr/>
          </p:nvSpPr>
          <p:spPr>
            <a:xfrm>
              <a:off x="18138854" y="4326503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0" y="0"/>
                  </a:moveTo>
                  <a:lnTo>
                    <a:pt x="503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2" name="object 15832"/>
            <p:cNvSpPr/>
            <p:nvPr/>
          </p:nvSpPr>
          <p:spPr>
            <a:xfrm>
              <a:off x="18206421" y="43265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3" name="object 15833"/>
            <p:cNvSpPr/>
            <p:nvPr/>
          </p:nvSpPr>
          <p:spPr>
            <a:xfrm>
              <a:off x="18229412" y="432650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4" name="object 15834"/>
            <p:cNvSpPr/>
            <p:nvPr/>
          </p:nvSpPr>
          <p:spPr>
            <a:xfrm>
              <a:off x="17957755" y="303993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894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5" name="object 15835"/>
            <p:cNvSpPr/>
            <p:nvPr/>
          </p:nvSpPr>
          <p:spPr>
            <a:xfrm>
              <a:off x="18253881" y="303994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94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6" name="object 15836"/>
            <p:cNvSpPr/>
            <p:nvPr/>
          </p:nvSpPr>
          <p:spPr>
            <a:xfrm>
              <a:off x="17957744" y="306582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7" name="object 15837"/>
            <p:cNvSpPr/>
            <p:nvPr/>
          </p:nvSpPr>
          <p:spPr>
            <a:xfrm>
              <a:off x="11284857" y="4924515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0" y="71861"/>
                  </a:moveTo>
                  <a:lnTo>
                    <a:pt x="0" y="0"/>
                  </a:lnTo>
                  <a:lnTo>
                    <a:pt x="41684" y="0"/>
                  </a:lnTo>
                  <a:lnTo>
                    <a:pt x="41684" y="71861"/>
                  </a:lnTo>
                  <a:lnTo>
                    <a:pt x="0" y="71861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8" name="object 15838"/>
            <p:cNvSpPr/>
            <p:nvPr/>
          </p:nvSpPr>
          <p:spPr>
            <a:xfrm>
              <a:off x="11326195" y="5422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9" name="object 15839"/>
            <p:cNvSpPr/>
            <p:nvPr/>
          </p:nvSpPr>
          <p:spPr>
            <a:xfrm>
              <a:off x="11303195" y="5399240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0" y="22994"/>
                  </a:moveTo>
                  <a:lnTo>
                    <a:pt x="229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0" name="object 15840"/>
            <p:cNvSpPr/>
            <p:nvPr/>
          </p:nvSpPr>
          <p:spPr>
            <a:xfrm>
              <a:off x="11285919" y="537768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1" name="object 15841"/>
            <p:cNvSpPr/>
            <p:nvPr/>
          </p:nvSpPr>
          <p:spPr>
            <a:xfrm>
              <a:off x="11285919" y="535466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705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2" name="object 15842"/>
            <p:cNvSpPr/>
            <p:nvPr/>
          </p:nvSpPr>
          <p:spPr>
            <a:xfrm>
              <a:off x="11285919" y="533314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3" name="object 15843"/>
            <p:cNvSpPr/>
            <p:nvPr/>
          </p:nvSpPr>
          <p:spPr>
            <a:xfrm>
              <a:off x="11285919" y="531155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4" name="object 15844"/>
            <p:cNvSpPr/>
            <p:nvPr/>
          </p:nvSpPr>
          <p:spPr>
            <a:xfrm>
              <a:off x="11285919" y="528856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5" name="object 15845"/>
            <p:cNvSpPr/>
            <p:nvPr/>
          </p:nvSpPr>
          <p:spPr>
            <a:xfrm>
              <a:off x="11285919" y="526700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6" name="object 15846"/>
            <p:cNvSpPr/>
            <p:nvPr/>
          </p:nvSpPr>
          <p:spPr>
            <a:xfrm>
              <a:off x="11285919" y="524544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7" name="object 15847"/>
            <p:cNvSpPr/>
            <p:nvPr/>
          </p:nvSpPr>
          <p:spPr>
            <a:xfrm>
              <a:off x="11285919" y="522244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8" name="object 15848"/>
            <p:cNvSpPr/>
            <p:nvPr/>
          </p:nvSpPr>
          <p:spPr>
            <a:xfrm>
              <a:off x="11285919" y="520086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9" name="object 15849"/>
            <p:cNvSpPr/>
            <p:nvPr/>
          </p:nvSpPr>
          <p:spPr>
            <a:xfrm>
              <a:off x="11285919" y="517932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0" name="object 15850"/>
            <p:cNvSpPr/>
            <p:nvPr/>
          </p:nvSpPr>
          <p:spPr>
            <a:xfrm>
              <a:off x="11285919" y="5156314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1" name="object 15851"/>
            <p:cNvSpPr/>
            <p:nvPr/>
          </p:nvSpPr>
          <p:spPr>
            <a:xfrm>
              <a:off x="11285919" y="513475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2" name="object 15852"/>
            <p:cNvSpPr/>
            <p:nvPr/>
          </p:nvSpPr>
          <p:spPr>
            <a:xfrm>
              <a:off x="11285919" y="511318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3" name="object 15853"/>
            <p:cNvSpPr/>
            <p:nvPr/>
          </p:nvSpPr>
          <p:spPr>
            <a:xfrm>
              <a:off x="11285919" y="509017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4" name="object 15854"/>
            <p:cNvSpPr/>
            <p:nvPr/>
          </p:nvSpPr>
          <p:spPr>
            <a:xfrm>
              <a:off x="11285919" y="506863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5" name="object 15855"/>
            <p:cNvSpPr/>
            <p:nvPr/>
          </p:nvSpPr>
          <p:spPr>
            <a:xfrm>
              <a:off x="11285919" y="504705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6" name="object 15856"/>
            <p:cNvSpPr/>
            <p:nvPr/>
          </p:nvSpPr>
          <p:spPr>
            <a:xfrm>
              <a:off x="11285919" y="502407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63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7" name="object 15857"/>
            <p:cNvSpPr/>
            <p:nvPr/>
          </p:nvSpPr>
          <p:spPr>
            <a:xfrm>
              <a:off x="11285919" y="500249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0" y="41684"/>
                  </a:moveTo>
                  <a:lnTo>
                    <a:pt x="4170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8" name="object 15858"/>
            <p:cNvSpPr/>
            <p:nvPr/>
          </p:nvSpPr>
          <p:spPr>
            <a:xfrm>
              <a:off x="11285919" y="49967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0" y="24439"/>
                  </a:moveTo>
                  <a:lnTo>
                    <a:pt x="24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9" name="object 15859"/>
            <p:cNvSpPr/>
            <p:nvPr/>
          </p:nvSpPr>
          <p:spPr>
            <a:xfrm>
              <a:off x="11285919" y="49967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0" name="object 15860"/>
            <p:cNvSpPr/>
            <p:nvPr/>
          </p:nvSpPr>
          <p:spPr>
            <a:xfrm>
              <a:off x="11285907" y="540499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87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1" name="object 15861"/>
            <p:cNvSpPr/>
            <p:nvPr/>
          </p:nvSpPr>
          <p:spPr>
            <a:xfrm>
              <a:off x="11285920" y="5383429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70" h="39370">
                  <a:moveTo>
                    <a:pt x="38836" y="3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2" name="object 15862"/>
            <p:cNvSpPr/>
            <p:nvPr/>
          </p:nvSpPr>
          <p:spPr>
            <a:xfrm>
              <a:off x="11285928" y="536043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3" name="object 15863"/>
            <p:cNvSpPr/>
            <p:nvPr/>
          </p:nvSpPr>
          <p:spPr>
            <a:xfrm>
              <a:off x="11285928" y="533889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4" name="object 15864"/>
            <p:cNvSpPr/>
            <p:nvPr/>
          </p:nvSpPr>
          <p:spPr>
            <a:xfrm>
              <a:off x="11285928" y="531587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5" name="object 15865"/>
            <p:cNvSpPr/>
            <p:nvPr/>
          </p:nvSpPr>
          <p:spPr>
            <a:xfrm>
              <a:off x="11285928" y="529432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6" name="object 15866"/>
            <p:cNvSpPr/>
            <p:nvPr/>
          </p:nvSpPr>
          <p:spPr>
            <a:xfrm>
              <a:off x="11285928" y="527275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7" name="object 15867"/>
            <p:cNvSpPr/>
            <p:nvPr/>
          </p:nvSpPr>
          <p:spPr>
            <a:xfrm>
              <a:off x="11285928" y="5249747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8" name="object 15868"/>
            <p:cNvSpPr/>
            <p:nvPr/>
          </p:nvSpPr>
          <p:spPr>
            <a:xfrm>
              <a:off x="11285928" y="522820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9" name="object 15869"/>
            <p:cNvSpPr/>
            <p:nvPr/>
          </p:nvSpPr>
          <p:spPr>
            <a:xfrm>
              <a:off x="11285928" y="5206626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0" name="object 15870"/>
            <p:cNvSpPr/>
            <p:nvPr/>
          </p:nvSpPr>
          <p:spPr>
            <a:xfrm>
              <a:off x="11285928" y="518363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1" name="object 15871"/>
            <p:cNvSpPr/>
            <p:nvPr/>
          </p:nvSpPr>
          <p:spPr>
            <a:xfrm>
              <a:off x="11285928" y="5162068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2" name="object 15872"/>
            <p:cNvSpPr/>
            <p:nvPr/>
          </p:nvSpPr>
          <p:spPr>
            <a:xfrm>
              <a:off x="11285928" y="5140511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3" name="object 15873"/>
            <p:cNvSpPr/>
            <p:nvPr/>
          </p:nvSpPr>
          <p:spPr>
            <a:xfrm>
              <a:off x="11285928" y="511751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4" name="object 15874"/>
            <p:cNvSpPr/>
            <p:nvPr/>
          </p:nvSpPr>
          <p:spPr>
            <a:xfrm>
              <a:off x="11285928" y="509593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5" name="object 15875"/>
            <p:cNvSpPr/>
            <p:nvPr/>
          </p:nvSpPr>
          <p:spPr>
            <a:xfrm>
              <a:off x="11285928" y="5074392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6" name="object 15876"/>
            <p:cNvSpPr/>
            <p:nvPr/>
          </p:nvSpPr>
          <p:spPr>
            <a:xfrm>
              <a:off x="11285928" y="5051359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7" name="object 15877"/>
            <p:cNvSpPr/>
            <p:nvPr/>
          </p:nvSpPr>
          <p:spPr>
            <a:xfrm>
              <a:off x="11285928" y="502982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8" name="object 15878"/>
            <p:cNvSpPr/>
            <p:nvPr/>
          </p:nvSpPr>
          <p:spPr>
            <a:xfrm>
              <a:off x="11285928" y="5006825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705" y="4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9" name="object 15879"/>
            <p:cNvSpPr/>
            <p:nvPr/>
          </p:nvSpPr>
          <p:spPr>
            <a:xfrm>
              <a:off x="11295959" y="499529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31674" y="31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0" name="object 15880"/>
            <p:cNvSpPr/>
            <p:nvPr/>
          </p:nvSpPr>
          <p:spPr>
            <a:xfrm>
              <a:off x="11317571" y="499530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1" name="object 15881"/>
            <p:cNvSpPr/>
            <p:nvPr/>
          </p:nvSpPr>
          <p:spPr>
            <a:xfrm>
              <a:off x="11284848" y="542332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0" y="0"/>
                  </a:moveTo>
                  <a:lnTo>
                    <a:pt x="4168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2" name="object 15882"/>
            <p:cNvSpPr/>
            <p:nvPr/>
          </p:nvSpPr>
          <p:spPr>
            <a:xfrm>
              <a:off x="11326548" y="4996385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w="0" h="427354">
                  <a:moveTo>
                    <a:pt x="0" y="0"/>
                  </a:moveTo>
                  <a:lnTo>
                    <a:pt x="0" y="426929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3" name="object 15883"/>
            <p:cNvSpPr/>
            <p:nvPr/>
          </p:nvSpPr>
          <p:spPr>
            <a:xfrm>
              <a:off x="11284848" y="4996385"/>
              <a:ext cx="41910" cy="427355"/>
            </a:xfrm>
            <a:custGeom>
              <a:avLst/>
              <a:gdLst/>
              <a:ahLst/>
              <a:cxnLst/>
              <a:rect l="l" t="t" r="r" b="b"/>
              <a:pathLst>
                <a:path w="41909" h="427354">
                  <a:moveTo>
                    <a:pt x="0" y="0"/>
                  </a:moveTo>
                  <a:lnTo>
                    <a:pt x="0" y="426929"/>
                  </a:lnTo>
                </a:path>
                <a:path w="41909" h="427354">
                  <a:moveTo>
                    <a:pt x="0" y="0"/>
                  </a:moveTo>
                  <a:lnTo>
                    <a:pt x="41684" y="0"/>
                  </a:lnTo>
                </a:path>
              </a:pathLst>
            </a:custGeom>
            <a:ln w="776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4" name="object 15884"/>
            <p:cNvSpPr/>
            <p:nvPr/>
          </p:nvSpPr>
          <p:spPr>
            <a:xfrm>
              <a:off x="11264744" y="493168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077"/>
                  </a:moveTo>
                  <a:lnTo>
                    <a:pt x="0" y="0"/>
                  </a:lnTo>
                  <a:lnTo>
                    <a:pt x="33056" y="0"/>
                  </a:lnTo>
                  <a:lnTo>
                    <a:pt x="33056" y="33077"/>
                  </a:lnTo>
                  <a:lnTo>
                    <a:pt x="0" y="33077"/>
                  </a:lnTo>
                  <a:close/>
                </a:path>
              </a:pathLst>
            </a:custGeom>
            <a:ln w="44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5" name="object 15885"/>
            <p:cNvSpPr/>
            <p:nvPr/>
          </p:nvSpPr>
          <p:spPr>
            <a:xfrm>
              <a:off x="12476195" y="35606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6" name="object 15886"/>
            <p:cNvSpPr/>
            <p:nvPr/>
          </p:nvSpPr>
          <p:spPr>
            <a:xfrm>
              <a:off x="12471861" y="35606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w="0" h="12064">
                  <a:moveTo>
                    <a:pt x="0" y="0"/>
                  </a:moveTo>
                  <a:lnTo>
                    <a:pt x="0" y="115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7" name="object 15887"/>
            <p:cNvSpPr/>
            <p:nvPr/>
          </p:nvSpPr>
          <p:spPr>
            <a:xfrm>
              <a:off x="12469345" y="357325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8" name="object 15888"/>
            <p:cNvSpPr/>
            <p:nvPr/>
          </p:nvSpPr>
          <p:spPr>
            <a:xfrm>
              <a:off x="12469345" y="356175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8638" y="0"/>
                  </a:moveTo>
                  <a:lnTo>
                    <a:pt x="0" y="0"/>
                  </a:lnTo>
                </a:path>
                <a:path w="8890" h="12064">
                  <a:moveTo>
                    <a:pt x="8638" y="0"/>
                  </a:moveTo>
                  <a:lnTo>
                    <a:pt x="8638" y="114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9" name="object 15889"/>
            <p:cNvSpPr/>
            <p:nvPr/>
          </p:nvSpPr>
          <p:spPr>
            <a:xfrm>
              <a:off x="12469354" y="357325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94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0" name="object 15890"/>
            <p:cNvSpPr/>
            <p:nvPr/>
          </p:nvSpPr>
          <p:spPr>
            <a:xfrm>
              <a:off x="1959360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1" name="object 15891"/>
            <p:cNvSpPr/>
            <p:nvPr/>
          </p:nvSpPr>
          <p:spPr>
            <a:xfrm>
              <a:off x="1952604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2" name="object 15892"/>
            <p:cNvSpPr/>
            <p:nvPr/>
          </p:nvSpPr>
          <p:spPr>
            <a:xfrm>
              <a:off x="1950304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3" name="object 15893"/>
            <p:cNvSpPr/>
            <p:nvPr/>
          </p:nvSpPr>
          <p:spPr>
            <a:xfrm>
              <a:off x="1943548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4" name="object 15894"/>
            <p:cNvSpPr/>
            <p:nvPr/>
          </p:nvSpPr>
          <p:spPr>
            <a:xfrm>
              <a:off x="1941249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5" name="object 15895"/>
            <p:cNvSpPr/>
            <p:nvPr/>
          </p:nvSpPr>
          <p:spPr>
            <a:xfrm>
              <a:off x="1934492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6" name="object 15896"/>
            <p:cNvSpPr/>
            <p:nvPr/>
          </p:nvSpPr>
          <p:spPr>
            <a:xfrm>
              <a:off x="1932190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7" name="object 15897"/>
            <p:cNvSpPr/>
            <p:nvPr/>
          </p:nvSpPr>
          <p:spPr>
            <a:xfrm>
              <a:off x="1925434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8" name="object 15898"/>
            <p:cNvSpPr/>
            <p:nvPr/>
          </p:nvSpPr>
          <p:spPr>
            <a:xfrm>
              <a:off x="1923133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9" name="object 15899"/>
            <p:cNvSpPr/>
            <p:nvPr/>
          </p:nvSpPr>
          <p:spPr>
            <a:xfrm>
              <a:off x="1916379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0" name="object 15900"/>
            <p:cNvSpPr/>
            <p:nvPr/>
          </p:nvSpPr>
          <p:spPr>
            <a:xfrm>
              <a:off x="1914080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1" name="object 15901"/>
            <p:cNvSpPr/>
            <p:nvPr/>
          </p:nvSpPr>
          <p:spPr>
            <a:xfrm>
              <a:off x="1907324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2" name="object 15902"/>
            <p:cNvSpPr/>
            <p:nvPr/>
          </p:nvSpPr>
          <p:spPr>
            <a:xfrm>
              <a:off x="1905024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3" name="object 15903"/>
            <p:cNvSpPr/>
            <p:nvPr/>
          </p:nvSpPr>
          <p:spPr>
            <a:xfrm>
              <a:off x="1898268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4" name="object 15904"/>
            <p:cNvSpPr/>
            <p:nvPr/>
          </p:nvSpPr>
          <p:spPr>
            <a:xfrm>
              <a:off x="1895968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5" name="object 15905"/>
            <p:cNvSpPr/>
            <p:nvPr/>
          </p:nvSpPr>
          <p:spPr>
            <a:xfrm>
              <a:off x="1889210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6" name="object 15906"/>
            <p:cNvSpPr/>
            <p:nvPr/>
          </p:nvSpPr>
          <p:spPr>
            <a:xfrm>
              <a:off x="1886911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7" name="object 15907"/>
            <p:cNvSpPr/>
            <p:nvPr/>
          </p:nvSpPr>
          <p:spPr>
            <a:xfrm>
              <a:off x="1880154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8" name="object 15908"/>
            <p:cNvSpPr/>
            <p:nvPr/>
          </p:nvSpPr>
          <p:spPr>
            <a:xfrm>
              <a:off x="1877851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9" name="object 15909"/>
            <p:cNvSpPr/>
            <p:nvPr/>
          </p:nvSpPr>
          <p:spPr>
            <a:xfrm>
              <a:off x="1871098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0" name="object 15910"/>
            <p:cNvSpPr/>
            <p:nvPr/>
          </p:nvSpPr>
          <p:spPr>
            <a:xfrm>
              <a:off x="1868796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1" name="object 15911"/>
            <p:cNvSpPr/>
            <p:nvPr/>
          </p:nvSpPr>
          <p:spPr>
            <a:xfrm>
              <a:off x="1862042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2" name="object 15912"/>
            <p:cNvSpPr/>
            <p:nvPr/>
          </p:nvSpPr>
          <p:spPr>
            <a:xfrm>
              <a:off x="1859743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3" name="object 15913"/>
            <p:cNvSpPr/>
            <p:nvPr/>
          </p:nvSpPr>
          <p:spPr>
            <a:xfrm>
              <a:off x="1852986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4" name="object 15914"/>
            <p:cNvSpPr/>
            <p:nvPr/>
          </p:nvSpPr>
          <p:spPr>
            <a:xfrm>
              <a:off x="1850686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5" name="object 15915"/>
            <p:cNvSpPr/>
            <p:nvPr/>
          </p:nvSpPr>
          <p:spPr>
            <a:xfrm>
              <a:off x="1843931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6" name="object 15916"/>
            <p:cNvSpPr/>
            <p:nvPr/>
          </p:nvSpPr>
          <p:spPr>
            <a:xfrm>
              <a:off x="1841630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7" name="object 15917"/>
            <p:cNvSpPr/>
            <p:nvPr/>
          </p:nvSpPr>
          <p:spPr>
            <a:xfrm>
              <a:off x="1834873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8" name="object 15918"/>
            <p:cNvSpPr/>
            <p:nvPr/>
          </p:nvSpPr>
          <p:spPr>
            <a:xfrm>
              <a:off x="1832575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9" name="object 15919"/>
            <p:cNvSpPr/>
            <p:nvPr/>
          </p:nvSpPr>
          <p:spPr>
            <a:xfrm>
              <a:off x="1825816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0" name="object 15920"/>
            <p:cNvSpPr/>
            <p:nvPr/>
          </p:nvSpPr>
          <p:spPr>
            <a:xfrm>
              <a:off x="1823516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1" name="object 15921"/>
            <p:cNvSpPr/>
            <p:nvPr/>
          </p:nvSpPr>
          <p:spPr>
            <a:xfrm>
              <a:off x="18167605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2" name="object 15922"/>
            <p:cNvSpPr/>
            <p:nvPr/>
          </p:nvSpPr>
          <p:spPr>
            <a:xfrm>
              <a:off x="1814458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3" name="object 15923"/>
            <p:cNvSpPr/>
            <p:nvPr/>
          </p:nvSpPr>
          <p:spPr>
            <a:xfrm>
              <a:off x="1807704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4" name="object 15924"/>
            <p:cNvSpPr/>
            <p:nvPr/>
          </p:nvSpPr>
          <p:spPr>
            <a:xfrm>
              <a:off x="1805403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5" name="object 15925"/>
            <p:cNvSpPr/>
            <p:nvPr/>
          </p:nvSpPr>
          <p:spPr>
            <a:xfrm>
              <a:off x="1798649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6" name="object 15926"/>
            <p:cNvSpPr/>
            <p:nvPr/>
          </p:nvSpPr>
          <p:spPr>
            <a:xfrm>
              <a:off x="1796349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7" name="object 15927"/>
            <p:cNvSpPr/>
            <p:nvPr/>
          </p:nvSpPr>
          <p:spPr>
            <a:xfrm>
              <a:off x="1789593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8" name="object 15928"/>
            <p:cNvSpPr/>
            <p:nvPr/>
          </p:nvSpPr>
          <p:spPr>
            <a:xfrm>
              <a:off x="1787293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9" name="object 15929"/>
            <p:cNvSpPr/>
            <p:nvPr/>
          </p:nvSpPr>
          <p:spPr>
            <a:xfrm>
              <a:off x="1780537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0" name="object 15930"/>
            <p:cNvSpPr/>
            <p:nvPr/>
          </p:nvSpPr>
          <p:spPr>
            <a:xfrm>
              <a:off x="1778237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1" name="object 15931"/>
            <p:cNvSpPr/>
            <p:nvPr/>
          </p:nvSpPr>
          <p:spPr>
            <a:xfrm>
              <a:off x="17714795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2" name="object 15932"/>
            <p:cNvSpPr/>
            <p:nvPr/>
          </p:nvSpPr>
          <p:spPr>
            <a:xfrm>
              <a:off x="1769178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3" name="object 15933"/>
            <p:cNvSpPr/>
            <p:nvPr/>
          </p:nvSpPr>
          <p:spPr>
            <a:xfrm>
              <a:off x="1762422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4" name="object 15934"/>
            <p:cNvSpPr/>
            <p:nvPr/>
          </p:nvSpPr>
          <p:spPr>
            <a:xfrm>
              <a:off x="1760121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5" name="object 15935"/>
            <p:cNvSpPr/>
            <p:nvPr/>
          </p:nvSpPr>
          <p:spPr>
            <a:xfrm>
              <a:off x="1753366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6" name="object 15936"/>
            <p:cNvSpPr/>
            <p:nvPr/>
          </p:nvSpPr>
          <p:spPr>
            <a:xfrm>
              <a:off x="1751065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7" name="object 15937"/>
            <p:cNvSpPr/>
            <p:nvPr/>
          </p:nvSpPr>
          <p:spPr>
            <a:xfrm>
              <a:off x="1744311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8" name="object 15938"/>
            <p:cNvSpPr/>
            <p:nvPr/>
          </p:nvSpPr>
          <p:spPr>
            <a:xfrm>
              <a:off x="1742009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9" name="object 15939"/>
            <p:cNvSpPr/>
            <p:nvPr/>
          </p:nvSpPr>
          <p:spPr>
            <a:xfrm>
              <a:off x="1735256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0" name="object 15940"/>
            <p:cNvSpPr/>
            <p:nvPr/>
          </p:nvSpPr>
          <p:spPr>
            <a:xfrm>
              <a:off x="1732956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1" name="object 15941"/>
            <p:cNvSpPr/>
            <p:nvPr/>
          </p:nvSpPr>
          <p:spPr>
            <a:xfrm>
              <a:off x="17261985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2" name="object 15942"/>
            <p:cNvSpPr/>
            <p:nvPr/>
          </p:nvSpPr>
          <p:spPr>
            <a:xfrm>
              <a:off x="1723899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3" name="object 15943"/>
            <p:cNvSpPr/>
            <p:nvPr/>
          </p:nvSpPr>
          <p:spPr>
            <a:xfrm>
              <a:off x="1717142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4" name="object 15944"/>
            <p:cNvSpPr/>
            <p:nvPr/>
          </p:nvSpPr>
          <p:spPr>
            <a:xfrm>
              <a:off x="1714840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5" name="object 15945"/>
            <p:cNvSpPr/>
            <p:nvPr/>
          </p:nvSpPr>
          <p:spPr>
            <a:xfrm>
              <a:off x="1708085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6" name="object 15946"/>
            <p:cNvSpPr/>
            <p:nvPr/>
          </p:nvSpPr>
          <p:spPr>
            <a:xfrm>
              <a:off x="1705784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7" name="object 15947"/>
            <p:cNvSpPr/>
            <p:nvPr/>
          </p:nvSpPr>
          <p:spPr>
            <a:xfrm>
              <a:off x="1699031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8" name="object 15948"/>
            <p:cNvSpPr/>
            <p:nvPr/>
          </p:nvSpPr>
          <p:spPr>
            <a:xfrm>
              <a:off x="1696729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9" name="object 15949"/>
            <p:cNvSpPr/>
            <p:nvPr/>
          </p:nvSpPr>
          <p:spPr>
            <a:xfrm>
              <a:off x="1689973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0" name="object 15950"/>
            <p:cNvSpPr/>
            <p:nvPr/>
          </p:nvSpPr>
          <p:spPr>
            <a:xfrm>
              <a:off x="1687672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1" name="object 15951"/>
            <p:cNvSpPr/>
            <p:nvPr/>
          </p:nvSpPr>
          <p:spPr>
            <a:xfrm>
              <a:off x="1680916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2" name="object 15952"/>
            <p:cNvSpPr/>
            <p:nvPr/>
          </p:nvSpPr>
          <p:spPr>
            <a:xfrm>
              <a:off x="1678616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3" name="object 15953"/>
            <p:cNvSpPr/>
            <p:nvPr/>
          </p:nvSpPr>
          <p:spPr>
            <a:xfrm>
              <a:off x="1671862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4" name="object 15954"/>
            <p:cNvSpPr/>
            <p:nvPr/>
          </p:nvSpPr>
          <p:spPr>
            <a:xfrm>
              <a:off x="1669560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5" name="object 15955"/>
            <p:cNvSpPr/>
            <p:nvPr/>
          </p:nvSpPr>
          <p:spPr>
            <a:xfrm>
              <a:off x="1662804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6" name="object 15956"/>
            <p:cNvSpPr/>
            <p:nvPr/>
          </p:nvSpPr>
          <p:spPr>
            <a:xfrm>
              <a:off x="1660503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7" name="object 15957"/>
            <p:cNvSpPr/>
            <p:nvPr/>
          </p:nvSpPr>
          <p:spPr>
            <a:xfrm>
              <a:off x="1653747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8" name="object 15958"/>
            <p:cNvSpPr/>
            <p:nvPr/>
          </p:nvSpPr>
          <p:spPr>
            <a:xfrm>
              <a:off x="1651448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9" name="object 15959"/>
            <p:cNvSpPr/>
            <p:nvPr/>
          </p:nvSpPr>
          <p:spPr>
            <a:xfrm>
              <a:off x="1644691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0" name="object 15960"/>
            <p:cNvSpPr/>
            <p:nvPr/>
          </p:nvSpPr>
          <p:spPr>
            <a:xfrm>
              <a:off x="1642392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1" name="object 15961"/>
            <p:cNvSpPr/>
            <p:nvPr/>
          </p:nvSpPr>
          <p:spPr>
            <a:xfrm>
              <a:off x="1635635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2" name="object 15962"/>
            <p:cNvSpPr/>
            <p:nvPr/>
          </p:nvSpPr>
          <p:spPr>
            <a:xfrm>
              <a:off x="1633335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3" name="object 15963"/>
            <p:cNvSpPr/>
            <p:nvPr/>
          </p:nvSpPr>
          <p:spPr>
            <a:xfrm>
              <a:off x="1626579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4" name="object 15964"/>
            <p:cNvSpPr/>
            <p:nvPr/>
          </p:nvSpPr>
          <p:spPr>
            <a:xfrm>
              <a:off x="1624279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5" name="object 15965"/>
            <p:cNvSpPr/>
            <p:nvPr/>
          </p:nvSpPr>
          <p:spPr>
            <a:xfrm>
              <a:off x="1617522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6" name="object 15966"/>
            <p:cNvSpPr/>
            <p:nvPr/>
          </p:nvSpPr>
          <p:spPr>
            <a:xfrm>
              <a:off x="1615223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7" name="object 15967"/>
            <p:cNvSpPr/>
            <p:nvPr/>
          </p:nvSpPr>
          <p:spPr>
            <a:xfrm>
              <a:off x="1608467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8" name="object 15968"/>
            <p:cNvSpPr/>
            <p:nvPr/>
          </p:nvSpPr>
          <p:spPr>
            <a:xfrm>
              <a:off x="1606167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9" name="object 15969"/>
            <p:cNvSpPr/>
            <p:nvPr/>
          </p:nvSpPr>
          <p:spPr>
            <a:xfrm>
              <a:off x="1599410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0" name="object 15970"/>
            <p:cNvSpPr/>
            <p:nvPr/>
          </p:nvSpPr>
          <p:spPr>
            <a:xfrm>
              <a:off x="1597110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1" name="object 15971"/>
            <p:cNvSpPr/>
            <p:nvPr/>
          </p:nvSpPr>
          <p:spPr>
            <a:xfrm>
              <a:off x="1590354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2" name="object 15972"/>
            <p:cNvSpPr/>
            <p:nvPr/>
          </p:nvSpPr>
          <p:spPr>
            <a:xfrm>
              <a:off x="1588054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3" name="object 15973"/>
            <p:cNvSpPr/>
            <p:nvPr/>
          </p:nvSpPr>
          <p:spPr>
            <a:xfrm>
              <a:off x="1581298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4" name="object 15974"/>
            <p:cNvSpPr/>
            <p:nvPr/>
          </p:nvSpPr>
          <p:spPr>
            <a:xfrm>
              <a:off x="1578997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5" name="object 15975"/>
            <p:cNvSpPr/>
            <p:nvPr/>
          </p:nvSpPr>
          <p:spPr>
            <a:xfrm>
              <a:off x="1572241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6" name="object 15976"/>
            <p:cNvSpPr/>
            <p:nvPr/>
          </p:nvSpPr>
          <p:spPr>
            <a:xfrm>
              <a:off x="1569941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7" name="object 15977"/>
            <p:cNvSpPr/>
            <p:nvPr/>
          </p:nvSpPr>
          <p:spPr>
            <a:xfrm>
              <a:off x="15631855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8" name="object 15978"/>
            <p:cNvSpPr/>
            <p:nvPr/>
          </p:nvSpPr>
          <p:spPr>
            <a:xfrm>
              <a:off x="1560885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9" name="object 15979"/>
            <p:cNvSpPr/>
            <p:nvPr/>
          </p:nvSpPr>
          <p:spPr>
            <a:xfrm>
              <a:off x="1554129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0" name="object 15980"/>
            <p:cNvSpPr/>
            <p:nvPr/>
          </p:nvSpPr>
          <p:spPr>
            <a:xfrm>
              <a:off x="1551829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1" name="object 15981"/>
            <p:cNvSpPr/>
            <p:nvPr/>
          </p:nvSpPr>
          <p:spPr>
            <a:xfrm>
              <a:off x="1545074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2" name="object 15982"/>
            <p:cNvSpPr/>
            <p:nvPr/>
          </p:nvSpPr>
          <p:spPr>
            <a:xfrm>
              <a:off x="1542772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3" name="object 15983"/>
            <p:cNvSpPr/>
            <p:nvPr/>
          </p:nvSpPr>
          <p:spPr>
            <a:xfrm>
              <a:off x="1536016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4" name="object 15984"/>
            <p:cNvSpPr/>
            <p:nvPr/>
          </p:nvSpPr>
          <p:spPr>
            <a:xfrm>
              <a:off x="1533716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5" name="object 15985"/>
            <p:cNvSpPr/>
            <p:nvPr/>
          </p:nvSpPr>
          <p:spPr>
            <a:xfrm>
              <a:off x="1526961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6" name="object 15986"/>
            <p:cNvSpPr/>
            <p:nvPr/>
          </p:nvSpPr>
          <p:spPr>
            <a:xfrm>
              <a:off x="1524660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7" name="object 15987"/>
            <p:cNvSpPr/>
            <p:nvPr/>
          </p:nvSpPr>
          <p:spPr>
            <a:xfrm>
              <a:off x="1517904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8" name="object 15988"/>
            <p:cNvSpPr/>
            <p:nvPr/>
          </p:nvSpPr>
          <p:spPr>
            <a:xfrm>
              <a:off x="1515603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9" name="object 15989"/>
            <p:cNvSpPr/>
            <p:nvPr/>
          </p:nvSpPr>
          <p:spPr>
            <a:xfrm>
              <a:off x="1508847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0" name="object 15990"/>
            <p:cNvSpPr/>
            <p:nvPr/>
          </p:nvSpPr>
          <p:spPr>
            <a:xfrm>
              <a:off x="1506546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1" name="object 15991"/>
            <p:cNvSpPr/>
            <p:nvPr/>
          </p:nvSpPr>
          <p:spPr>
            <a:xfrm>
              <a:off x="1499791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2" name="object 15992"/>
            <p:cNvSpPr/>
            <p:nvPr/>
          </p:nvSpPr>
          <p:spPr>
            <a:xfrm>
              <a:off x="1497492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3" name="object 15993"/>
            <p:cNvSpPr/>
            <p:nvPr/>
          </p:nvSpPr>
          <p:spPr>
            <a:xfrm>
              <a:off x="1490736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4" name="object 15994"/>
            <p:cNvSpPr/>
            <p:nvPr/>
          </p:nvSpPr>
          <p:spPr>
            <a:xfrm>
              <a:off x="1488435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5" name="object 15995"/>
            <p:cNvSpPr/>
            <p:nvPr/>
          </p:nvSpPr>
          <p:spPr>
            <a:xfrm>
              <a:off x="1481679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6" name="object 15996"/>
            <p:cNvSpPr/>
            <p:nvPr/>
          </p:nvSpPr>
          <p:spPr>
            <a:xfrm>
              <a:off x="1479380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7" name="object 15997"/>
            <p:cNvSpPr/>
            <p:nvPr/>
          </p:nvSpPr>
          <p:spPr>
            <a:xfrm>
              <a:off x="1472623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8" name="object 15998"/>
            <p:cNvSpPr/>
            <p:nvPr/>
          </p:nvSpPr>
          <p:spPr>
            <a:xfrm>
              <a:off x="1470323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9" name="object 15999"/>
            <p:cNvSpPr/>
            <p:nvPr/>
          </p:nvSpPr>
          <p:spPr>
            <a:xfrm>
              <a:off x="1463567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0" name="object 16000"/>
            <p:cNvSpPr/>
            <p:nvPr/>
          </p:nvSpPr>
          <p:spPr>
            <a:xfrm>
              <a:off x="1461266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1" name="object 16001"/>
            <p:cNvSpPr/>
            <p:nvPr/>
          </p:nvSpPr>
          <p:spPr>
            <a:xfrm>
              <a:off x="1454510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2" name="object 16002"/>
            <p:cNvSpPr/>
            <p:nvPr/>
          </p:nvSpPr>
          <p:spPr>
            <a:xfrm>
              <a:off x="1452209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3" name="object 16003"/>
            <p:cNvSpPr/>
            <p:nvPr/>
          </p:nvSpPr>
          <p:spPr>
            <a:xfrm>
              <a:off x="1445454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4" name="object 16004"/>
            <p:cNvSpPr/>
            <p:nvPr/>
          </p:nvSpPr>
          <p:spPr>
            <a:xfrm>
              <a:off x="1443153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5" name="object 16005"/>
            <p:cNvSpPr/>
            <p:nvPr/>
          </p:nvSpPr>
          <p:spPr>
            <a:xfrm>
              <a:off x="14363985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6" name="object 16006"/>
            <p:cNvSpPr/>
            <p:nvPr/>
          </p:nvSpPr>
          <p:spPr>
            <a:xfrm>
              <a:off x="1434098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7" name="object 16007"/>
            <p:cNvSpPr/>
            <p:nvPr/>
          </p:nvSpPr>
          <p:spPr>
            <a:xfrm>
              <a:off x="1427341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8" name="object 16008"/>
            <p:cNvSpPr/>
            <p:nvPr/>
          </p:nvSpPr>
          <p:spPr>
            <a:xfrm>
              <a:off x="1425040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9" name="object 16009"/>
            <p:cNvSpPr/>
            <p:nvPr/>
          </p:nvSpPr>
          <p:spPr>
            <a:xfrm>
              <a:off x="1418285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0" name="object 16010"/>
            <p:cNvSpPr/>
            <p:nvPr/>
          </p:nvSpPr>
          <p:spPr>
            <a:xfrm>
              <a:off x="1415986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1" name="object 16011"/>
            <p:cNvSpPr/>
            <p:nvPr/>
          </p:nvSpPr>
          <p:spPr>
            <a:xfrm>
              <a:off x="1409231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2" name="object 16012"/>
            <p:cNvSpPr/>
            <p:nvPr/>
          </p:nvSpPr>
          <p:spPr>
            <a:xfrm>
              <a:off x="1406928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3" name="object 16013"/>
            <p:cNvSpPr/>
            <p:nvPr/>
          </p:nvSpPr>
          <p:spPr>
            <a:xfrm>
              <a:off x="1400173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4" name="object 16014"/>
            <p:cNvSpPr/>
            <p:nvPr/>
          </p:nvSpPr>
          <p:spPr>
            <a:xfrm>
              <a:off x="1397871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5" name="object 16015"/>
            <p:cNvSpPr/>
            <p:nvPr/>
          </p:nvSpPr>
          <p:spPr>
            <a:xfrm>
              <a:off x="1391117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6" name="object 16016"/>
            <p:cNvSpPr/>
            <p:nvPr/>
          </p:nvSpPr>
          <p:spPr>
            <a:xfrm>
              <a:off x="1388816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7" name="object 16017"/>
            <p:cNvSpPr/>
            <p:nvPr/>
          </p:nvSpPr>
          <p:spPr>
            <a:xfrm>
              <a:off x="1382060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8" name="object 16018"/>
            <p:cNvSpPr/>
            <p:nvPr/>
          </p:nvSpPr>
          <p:spPr>
            <a:xfrm>
              <a:off x="1379761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9" name="object 16019"/>
            <p:cNvSpPr/>
            <p:nvPr/>
          </p:nvSpPr>
          <p:spPr>
            <a:xfrm>
              <a:off x="1373004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0" name="object 16020"/>
            <p:cNvSpPr/>
            <p:nvPr/>
          </p:nvSpPr>
          <p:spPr>
            <a:xfrm>
              <a:off x="1370704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1" name="object 16021"/>
            <p:cNvSpPr/>
            <p:nvPr/>
          </p:nvSpPr>
          <p:spPr>
            <a:xfrm>
              <a:off x="1363949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2" name="object 16022"/>
            <p:cNvSpPr/>
            <p:nvPr/>
          </p:nvSpPr>
          <p:spPr>
            <a:xfrm>
              <a:off x="1361647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3" name="object 16023"/>
            <p:cNvSpPr/>
            <p:nvPr/>
          </p:nvSpPr>
          <p:spPr>
            <a:xfrm>
              <a:off x="1354891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4" name="object 16024"/>
            <p:cNvSpPr/>
            <p:nvPr/>
          </p:nvSpPr>
          <p:spPr>
            <a:xfrm>
              <a:off x="1352590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5" name="object 16025"/>
            <p:cNvSpPr/>
            <p:nvPr/>
          </p:nvSpPr>
          <p:spPr>
            <a:xfrm>
              <a:off x="1345836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6" name="object 16026"/>
            <p:cNvSpPr/>
            <p:nvPr/>
          </p:nvSpPr>
          <p:spPr>
            <a:xfrm>
              <a:off x="1343532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7" name="object 16027"/>
            <p:cNvSpPr/>
            <p:nvPr/>
          </p:nvSpPr>
          <p:spPr>
            <a:xfrm>
              <a:off x="1336780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8" name="object 16028"/>
            <p:cNvSpPr/>
            <p:nvPr/>
          </p:nvSpPr>
          <p:spPr>
            <a:xfrm>
              <a:off x="1334478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9" name="object 16029"/>
            <p:cNvSpPr/>
            <p:nvPr/>
          </p:nvSpPr>
          <p:spPr>
            <a:xfrm>
              <a:off x="1327724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0" name="object 16030"/>
            <p:cNvSpPr/>
            <p:nvPr/>
          </p:nvSpPr>
          <p:spPr>
            <a:xfrm>
              <a:off x="1325423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1" name="object 16031"/>
            <p:cNvSpPr/>
            <p:nvPr/>
          </p:nvSpPr>
          <p:spPr>
            <a:xfrm>
              <a:off x="1318668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2" name="object 16032"/>
            <p:cNvSpPr/>
            <p:nvPr/>
          </p:nvSpPr>
          <p:spPr>
            <a:xfrm>
              <a:off x="1316366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3" name="object 16033"/>
            <p:cNvSpPr/>
            <p:nvPr/>
          </p:nvSpPr>
          <p:spPr>
            <a:xfrm>
              <a:off x="1309611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4" name="object 16034"/>
            <p:cNvSpPr/>
            <p:nvPr/>
          </p:nvSpPr>
          <p:spPr>
            <a:xfrm>
              <a:off x="1307309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5" name="object 16035"/>
            <p:cNvSpPr/>
            <p:nvPr/>
          </p:nvSpPr>
          <p:spPr>
            <a:xfrm>
              <a:off x="1300554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6" name="object 16036"/>
            <p:cNvSpPr/>
            <p:nvPr/>
          </p:nvSpPr>
          <p:spPr>
            <a:xfrm>
              <a:off x="1298255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7" name="object 16037"/>
            <p:cNvSpPr/>
            <p:nvPr/>
          </p:nvSpPr>
          <p:spPr>
            <a:xfrm>
              <a:off x="1291498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8" name="object 16038"/>
            <p:cNvSpPr/>
            <p:nvPr/>
          </p:nvSpPr>
          <p:spPr>
            <a:xfrm>
              <a:off x="1289197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9" name="object 16039"/>
            <p:cNvSpPr/>
            <p:nvPr/>
          </p:nvSpPr>
          <p:spPr>
            <a:xfrm>
              <a:off x="1282442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0" name="object 16040"/>
            <p:cNvSpPr/>
            <p:nvPr/>
          </p:nvSpPr>
          <p:spPr>
            <a:xfrm>
              <a:off x="1280140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1" name="object 16041"/>
            <p:cNvSpPr/>
            <p:nvPr/>
          </p:nvSpPr>
          <p:spPr>
            <a:xfrm>
              <a:off x="1273386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2" name="object 16042"/>
            <p:cNvSpPr/>
            <p:nvPr/>
          </p:nvSpPr>
          <p:spPr>
            <a:xfrm>
              <a:off x="1271086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3" name="object 16043"/>
            <p:cNvSpPr/>
            <p:nvPr/>
          </p:nvSpPr>
          <p:spPr>
            <a:xfrm>
              <a:off x="1264330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4" name="object 16044"/>
            <p:cNvSpPr/>
            <p:nvPr/>
          </p:nvSpPr>
          <p:spPr>
            <a:xfrm>
              <a:off x="1262028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5" name="object 16045"/>
            <p:cNvSpPr/>
            <p:nvPr/>
          </p:nvSpPr>
          <p:spPr>
            <a:xfrm>
              <a:off x="1255273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6" name="object 16046"/>
            <p:cNvSpPr/>
            <p:nvPr/>
          </p:nvSpPr>
          <p:spPr>
            <a:xfrm>
              <a:off x="1252971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7" name="object 16047"/>
            <p:cNvSpPr/>
            <p:nvPr/>
          </p:nvSpPr>
          <p:spPr>
            <a:xfrm>
              <a:off x="1246217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8" name="object 16048"/>
            <p:cNvSpPr/>
            <p:nvPr/>
          </p:nvSpPr>
          <p:spPr>
            <a:xfrm>
              <a:off x="1243915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9" name="object 16049"/>
            <p:cNvSpPr/>
            <p:nvPr/>
          </p:nvSpPr>
          <p:spPr>
            <a:xfrm>
              <a:off x="1237162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0" name="object 16050"/>
            <p:cNvSpPr/>
            <p:nvPr/>
          </p:nvSpPr>
          <p:spPr>
            <a:xfrm>
              <a:off x="1234860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1" name="object 16051"/>
            <p:cNvSpPr/>
            <p:nvPr/>
          </p:nvSpPr>
          <p:spPr>
            <a:xfrm>
              <a:off x="1228104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2" name="object 16052"/>
            <p:cNvSpPr/>
            <p:nvPr/>
          </p:nvSpPr>
          <p:spPr>
            <a:xfrm>
              <a:off x="1225802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3" name="object 16053"/>
            <p:cNvSpPr/>
            <p:nvPr/>
          </p:nvSpPr>
          <p:spPr>
            <a:xfrm>
              <a:off x="1219048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4" name="object 16054"/>
            <p:cNvSpPr/>
            <p:nvPr/>
          </p:nvSpPr>
          <p:spPr>
            <a:xfrm>
              <a:off x="1216746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5" name="object 16055"/>
            <p:cNvSpPr/>
            <p:nvPr/>
          </p:nvSpPr>
          <p:spPr>
            <a:xfrm>
              <a:off x="1209991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6" name="object 16056"/>
            <p:cNvSpPr/>
            <p:nvPr/>
          </p:nvSpPr>
          <p:spPr>
            <a:xfrm>
              <a:off x="1207691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7" name="object 16057"/>
            <p:cNvSpPr/>
            <p:nvPr/>
          </p:nvSpPr>
          <p:spPr>
            <a:xfrm>
              <a:off x="1200935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8" name="object 16058"/>
            <p:cNvSpPr/>
            <p:nvPr/>
          </p:nvSpPr>
          <p:spPr>
            <a:xfrm>
              <a:off x="1198633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9" name="object 16059"/>
            <p:cNvSpPr/>
            <p:nvPr/>
          </p:nvSpPr>
          <p:spPr>
            <a:xfrm>
              <a:off x="1191880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0" name="object 16060"/>
            <p:cNvSpPr/>
            <p:nvPr/>
          </p:nvSpPr>
          <p:spPr>
            <a:xfrm>
              <a:off x="1189577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1" name="object 16061"/>
            <p:cNvSpPr/>
            <p:nvPr/>
          </p:nvSpPr>
          <p:spPr>
            <a:xfrm>
              <a:off x="1182822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2" name="object 16062"/>
            <p:cNvSpPr/>
            <p:nvPr/>
          </p:nvSpPr>
          <p:spPr>
            <a:xfrm>
              <a:off x="1180522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3" name="object 16063"/>
            <p:cNvSpPr/>
            <p:nvPr/>
          </p:nvSpPr>
          <p:spPr>
            <a:xfrm>
              <a:off x="1173766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4" name="object 16064"/>
            <p:cNvSpPr/>
            <p:nvPr/>
          </p:nvSpPr>
          <p:spPr>
            <a:xfrm>
              <a:off x="1171464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5" name="object 16065"/>
            <p:cNvSpPr/>
            <p:nvPr/>
          </p:nvSpPr>
          <p:spPr>
            <a:xfrm>
              <a:off x="1164711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6" name="object 16066"/>
            <p:cNvSpPr/>
            <p:nvPr/>
          </p:nvSpPr>
          <p:spPr>
            <a:xfrm>
              <a:off x="1162408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7" name="object 16067"/>
            <p:cNvSpPr/>
            <p:nvPr/>
          </p:nvSpPr>
          <p:spPr>
            <a:xfrm>
              <a:off x="1155653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8" name="object 16068"/>
            <p:cNvSpPr/>
            <p:nvPr/>
          </p:nvSpPr>
          <p:spPr>
            <a:xfrm>
              <a:off x="1153353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9" name="object 16069"/>
            <p:cNvSpPr/>
            <p:nvPr/>
          </p:nvSpPr>
          <p:spPr>
            <a:xfrm>
              <a:off x="1146597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0" name="object 16070"/>
            <p:cNvSpPr/>
            <p:nvPr/>
          </p:nvSpPr>
          <p:spPr>
            <a:xfrm>
              <a:off x="1144296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1" name="object 16071"/>
            <p:cNvSpPr/>
            <p:nvPr/>
          </p:nvSpPr>
          <p:spPr>
            <a:xfrm>
              <a:off x="1137542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2" name="object 16072"/>
            <p:cNvSpPr/>
            <p:nvPr/>
          </p:nvSpPr>
          <p:spPr>
            <a:xfrm>
              <a:off x="1135239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3" name="object 16073"/>
            <p:cNvSpPr/>
            <p:nvPr/>
          </p:nvSpPr>
          <p:spPr>
            <a:xfrm>
              <a:off x="1128485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4" name="object 16074"/>
            <p:cNvSpPr/>
            <p:nvPr/>
          </p:nvSpPr>
          <p:spPr>
            <a:xfrm>
              <a:off x="1126184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5" name="object 16075"/>
            <p:cNvSpPr/>
            <p:nvPr/>
          </p:nvSpPr>
          <p:spPr>
            <a:xfrm>
              <a:off x="1119429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6" name="object 16076"/>
            <p:cNvSpPr/>
            <p:nvPr/>
          </p:nvSpPr>
          <p:spPr>
            <a:xfrm>
              <a:off x="1117126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7" name="object 16077"/>
            <p:cNvSpPr/>
            <p:nvPr/>
          </p:nvSpPr>
          <p:spPr>
            <a:xfrm>
              <a:off x="1110373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8" name="object 16078"/>
            <p:cNvSpPr/>
            <p:nvPr/>
          </p:nvSpPr>
          <p:spPr>
            <a:xfrm>
              <a:off x="1108070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9" name="object 16079"/>
            <p:cNvSpPr/>
            <p:nvPr/>
          </p:nvSpPr>
          <p:spPr>
            <a:xfrm>
              <a:off x="1101316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0" name="object 16080"/>
            <p:cNvSpPr/>
            <p:nvPr/>
          </p:nvSpPr>
          <p:spPr>
            <a:xfrm>
              <a:off x="1099015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1" name="object 16081"/>
            <p:cNvSpPr/>
            <p:nvPr/>
          </p:nvSpPr>
          <p:spPr>
            <a:xfrm>
              <a:off x="1092260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2" name="object 16082"/>
            <p:cNvSpPr/>
            <p:nvPr/>
          </p:nvSpPr>
          <p:spPr>
            <a:xfrm>
              <a:off x="10899596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3" name="object 16083"/>
            <p:cNvSpPr/>
            <p:nvPr/>
          </p:nvSpPr>
          <p:spPr>
            <a:xfrm>
              <a:off x="1083206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4" name="object 16084"/>
            <p:cNvSpPr/>
            <p:nvPr/>
          </p:nvSpPr>
          <p:spPr>
            <a:xfrm>
              <a:off x="1080903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5" name="object 16085"/>
            <p:cNvSpPr/>
            <p:nvPr/>
          </p:nvSpPr>
          <p:spPr>
            <a:xfrm>
              <a:off x="1074147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6" name="object 16086"/>
            <p:cNvSpPr/>
            <p:nvPr/>
          </p:nvSpPr>
          <p:spPr>
            <a:xfrm>
              <a:off x="1071847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7" name="object 16087"/>
            <p:cNvSpPr/>
            <p:nvPr/>
          </p:nvSpPr>
          <p:spPr>
            <a:xfrm>
              <a:off x="1065093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8" name="object 16088"/>
            <p:cNvSpPr/>
            <p:nvPr/>
          </p:nvSpPr>
          <p:spPr>
            <a:xfrm>
              <a:off x="1062791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9" name="object 16089"/>
            <p:cNvSpPr/>
            <p:nvPr/>
          </p:nvSpPr>
          <p:spPr>
            <a:xfrm>
              <a:off x="1056037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0" name="object 16090"/>
            <p:cNvSpPr/>
            <p:nvPr/>
          </p:nvSpPr>
          <p:spPr>
            <a:xfrm>
              <a:off x="1053735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1" name="object 16091"/>
            <p:cNvSpPr/>
            <p:nvPr/>
          </p:nvSpPr>
          <p:spPr>
            <a:xfrm>
              <a:off x="1046981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2" name="object 16092"/>
            <p:cNvSpPr/>
            <p:nvPr/>
          </p:nvSpPr>
          <p:spPr>
            <a:xfrm>
              <a:off x="1044678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3" name="object 16093"/>
            <p:cNvSpPr/>
            <p:nvPr/>
          </p:nvSpPr>
          <p:spPr>
            <a:xfrm>
              <a:off x="1037922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4" name="object 16094"/>
            <p:cNvSpPr/>
            <p:nvPr/>
          </p:nvSpPr>
          <p:spPr>
            <a:xfrm>
              <a:off x="1035622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5" name="object 16095"/>
            <p:cNvSpPr/>
            <p:nvPr/>
          </p:nvSpPr>
          <p:spPr>
            <a:xfrm>
              <a:off x="1028868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6" name="object 16096"/>
            <p:cNvSpPr/>
            <p:nvPr/>
          </p:nvSpPr>
          <p:spPr>
            <a:xfrm>
              <a:off x="1026566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7" name="object 16097"/>
            <p:cNvSpPr/>
            <p:nvPr/>
          </p:nvSpPr>
          <p:spPr>
            <a:xfrm>
              <a:off x="10198130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8" name="object 16098"/>
            <p:cNvSpPr/>
            <p:nvPr/>
          </p:nvSpPr>
          <p:spPr>
            <a:xfrm>
              <a:off x="10175098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9" name="object 16099"/>
            <p:cNvSpPr/>
            <p:nvPr/>
          </p:nvSpPr>
          <p:spPr>
            <a:xfrm>
              <a:off x="1010755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0" name="object 16100"/>
            <p:cNvSpPr/>
            <p:nvPr/>
          </p:nvSpPr>
          <p:spPr>
            <a:xfrm>
              <a:off x="1008454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1" name="object 16101"/>
            <p:cNvSpPr/>
            <p:nvPr/>
          </p:nvSpPr>
          <p:spPr>
            <a:xfrm>
              <a:off x="1001699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2" name="object 16102"/>
            <p:cNvSpPr/>
            <p:nvPr/>
          </p:nvSpPr>
          <p:spPr>
            <a:xfrm>
              <a:off x="999397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3" name="object 16103"/>
            <p:cNvSpPr/>
            <p:nvPr/>
          </p:nvSpPr>
          <p:spPr>
            <a:xfrm>
              <a:off x="9926435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4" name="object 16104"/>
            <p:cNvSpPr/>
            <p:nvPr/>
          </p:nvSpPr>
          <p:spPr>
            <a:xfrm>
              <a:off x="9903409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5" name="object 16105"/>
            <p:cNvSpPr/>
            <p:nvPr/>
          </p:nvSpPr>
          <p:spPr>
            <a:xfrm>
              <a:off x="983585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6" name="object 16106"/>
            <p:cNvSpPr/>
            <p:nvPr/>
          </p:nvSpPr>
          <p:spPr>
            <a:xfrm>
              <a:off x="981284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7" name="object 16107"/>
            <p:cNvSpPr/>
            <p:nvPr/>
          </p:nvSpPr>
          <p:spPr>
            <a:xfrm>
              <a:off x="974530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8" name="object 16108"/>
            <p:cNvSpPr/>
            <p:nvPr/>
          </p:nvSpPr>
          <p:spPr>
            <a:xfrm>
              <a:off x="972228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9" name="object 16109"/>
            <p:cNvSpPr/>
            <p:nvPr/>
          </p:nvSpPr>
          <p:spPr>
            <a:xfrm>
              <a:off x="965474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0" name="object 16110"/>
            <p:cNvSpPr/>
            <p:nvPr/>
          </p:nvSpPr>
          <p:spPr>
            <a:xfrm>
              <a:off x="9631725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1" name="object 16111"/>
            <p:cNvSpPr/>
            <p:nvPr/>
          </p:nvSpPr>
          <p:spPr>
            <a:xfrm>
              <a:off x="9564172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2" name="object 16112"/>
            <p:cNvSpPr/>
            <p:nvPr/>
          </p:nvSpPr>
          <p:spPr>
            <a:xfrm>
              <a:off x="9541152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3" name="object 16113"/>
            <p:cNvSpPr/>
            <p:nvPr/>
          </p:nvSpPr>
          <p:spPr>
            <a:xfrm>
              <a:off x="947359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4" name="object 16114"/>
            <p:cNvSpPr/>
            <p:nvPr/>
          </p:nvSpPr>
          <p:spPr>
            <a:xfrm>
              <a:off x="945059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5" name="object 16115"/>
            <p:cNvSpPr/>
            <p:nvPr/>
          </p:nvSpPr>
          <p:spPr>
            <a:xfrm>
              <a:off x="9383057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6" name="object 16116"/>
            <p:cNvSpPr/>
            <p:nvPr/>
          </p:nvSpPr>
          <p:spPr>
            <a:xfrm>
              <a:off x="936003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7" name="object 16117"/>
            <p:cNvSpPr/>
            <p:nvPr/>
          </p:nvSpPr>
          <p:spPr>
            <a:xfrm>
              <a:off x="929248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8" name="object 16118"/>
            <p:cNvSpPr/>
            <p:nvPr/>
          </p:nvSpPr>
          <p:spPr>
            <a:xfrm>
              <a:off x="926947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9" name="object 16119"/>
            <p:cNvSpPr/>
            <p:nvPr/>
          </p:nvSpPr>
          <p:spPr>
            <a:xfrm>
              <a:off x="9201909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0" name="object 16120"/>
            <p:cNvSpPr/>
            <p:nvPr/>
          </p:nvSpPr>
          <p:spPr>
            <a:xfrm>
              <a:off x="917890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1" name="object 16121"/>
            <p:cNvSpPr/>
            <p:nvPr/>
          </p:nvSpPr>
          <p:spPr>
            <a:xfrm>
              <a:off x="9111368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2" name="object 16122"/>
            <p:cNvSpPr/>
            <p:nvPr/>
          </p:nvSpPr>
          <p:spPr>
            <a:xfrm>
              <a:off x="9088347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3" name="object 16123"/>
            <p:cNvSpPr/>
            <p:nvPr/>
          </p:nvSpPr>
          <p:spPr>
            <a:xfrm>
              <a:off x="9020794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4" name="object 16124"/>
            <p:cNvSpPr/>
            <p:nvPr/>
          </p:nvSpPr>
          <p:spPr>
            <a:xfrm>
              <a:off x="8997783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5" name="object 16125"/>
            <p:cNvSpPr/>
            <p:nvPr/>
          </p:nvSpPr>
          <p:spPr>
            <a:xfrm>
              <a:off x="8930221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6" name="object 16126"/>
            <p:cNvSpPr/>
            <p:nvPr/>
          </p:nvSpPr>
          <p:spPr>
            <a:xfrm>
              <a:off x="8907211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7" name="object 16127"/>
            <p:cNvSpPr/>
            <p:nvPr/>
          </p:nvSpPr>
          <p:spPr>
            <a:xfrm>
              <a:off x="8839683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8" name="object 16128"/>
            <p:cNvSpPr/>
            <p:nvPr/>
          </p:nvSpPr>
          <p:spPr>
            <a:xfrm>
              <a:off x="8816654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9" name="object 16129"/>
            <p:cNvSpPr/>
            <p:nvPr/>
          </p:nvSpPr>
          <p:spPr>
            <a:xfrm>
              <a:off x="8749126" y="70333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0" name="object 16130"/>
            <p:cNvSpPr/>
            <p:nvPr/>
          </p:nvSpPr>
          <p:spPr>
            <a:xfrm>
              <a:off x="8726100" y="703332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1" name="object 16131"/>
            <p:cNvSpPr/>
            <p:nvPr/>
          </p:nvSpPr>
          <p:spPr>
            <a:xfrm>
              <a:off x="8682918" y="703332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2" name="object 16132"/>
            <p:cNvSpPr/>
            <p:nvPr/>
          </p:nvSpPr>
          <p:spPr>
            <a:xfrm>
              <a:off x="14793800" y="43681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3" name="object 16133"/>
            <p:cNvSpPr/>
            <p:nvPr/>
          </p:nvSpPr>
          <p:spPr>
            <a:xfrm>
              <a:off x="13616471" y="436819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4" name="object 16134"/>
            <p:cNvSpPr/>
            <p:nvPr/>
          </p:nvSpPr>
          <p:spPr>
            <a:xfrm>
              <a:off x="1959360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5" name="object 16135"/>
            <p:cNvSpPr/>
            <p:nvPr/>
          </p:nvSpPr>
          <p:spPr>
            <a:xfrm>
              <a:off x="1952604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6" name="object 16136"/>
            <p:cNvSpPr/>
            <p:nvPr/>
          </p:nvSpPr>
          <p:spPr>
            <a:xfrm>
              <a:off x="1950304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7" name="object 16137"/>
            <p:cNvSpPr/>
            <p:nvPr/>
          </p:nvSpPr>
          <p:spPr>
            <a:xfrm>
              <a:off x="1943548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8" name="object 16138"/>
            <p:cNvSpPr/>
            <p:nvPr/>
          </p:nvSpPr>
          <p:spPr>
            <a:xfrm>
              <a:off x="1941249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9" name="object 16139"/>
            <p:cNvSpPr/>
            <p:nvPr/>
          </p:nvSpPr>
          <p:spPr>
            <a:xfrm>
              <a:off x="1934492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0" name="object 16140"/>
            <p:cNvSpPr/>
            <p:nvPr/>
          </p:nvSpPr>
          <p:spPr>
            <a:xfrm>
              <a:off x="1932190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1" name="object 16141"/>
            <p:cNvSpPr/>
            <p:nvPr/>
          </p:nvSpPr>
          <p:spPr>
            <a:xfrm>
              <a:off x="1925434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2" name="object 16142"/>
            <p:cNvSpPr/>
            <p:nvPr/>
          </p:nvSpPr>
          <p:spPr>
            <a:xfrm>
              <a:off x="1923133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3" name="object 16143"/>
            <p:cNvSpPr/>
            <p:nvPr/>
          </p:nvSpPr>
          <p:spPr>
            <a:xfrm>
              <a:off x="1916379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4" name="object 16144"/>
            <p:cNvSpPr/>
            <p:nvPr/>
          </p:nvSpPr>
          <p:spPr>
            <a:xfrm>
              <a:off x="1914080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5" name="object 16145"/>
            <p:cNvSpPr/>
            <p:nvPr/>
          </p:nvSpPr>
          <p:spPr>
            <a:xfrm>
              <a:off x="1907324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6" name="object 16146"/>
            <p:cNvSpPr/>
            <p:nvPr/>
          </p:nvSpPr>
          <p:spPr>
            <a:xfrm>
              <a:off x="1905024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7" name="object 16147"/>
            <p:cNvSpPr/>
            <p:nvPr/>
          </p:nvSpPr>
          <p:spPr>
            <a:xfrm>
              <a:off x="1898268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8" name="object 16148"/>
            <p:cNvSpPr/>
            <p:nvPr/>
          </p:nvSpPr>
          <p:spPr>
            <a:xfrm>
              <a:off x="1895968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9" name="object 16149"/>
            <p:cNvSpPr/>
            <p:nvPr/>
          </p:nvSpPr>
          <p:spPr>
            <a:xfrm>
              <a:off x="1889210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0" name="object 16150"/>
            <p:cNvSpPr/>
            <p:nvPr/>
          </p:nvSpPr>
          <p:spPr>
            <a:xfrm>
              <a:off x="1886911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1" name="object 16151"/>
            <p:cNvSpPr/>
            <p:nvPr/>
          </p:nvSpPr>
          <p:spPr>
            <a:xfrm>
              <a:off x="1880154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2" name="object 16152"/>
            <p:cNvSpPr/>
            <p:nvPr/>
          </p:nvSpPr>
          <p:spPr>
            <a:xfrm>
              <a:off x="1877851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3" name="object 16153"/>
            <p:cNvSpPr/>
            <p:nvPr/>
          </p:nvSpPr>
          <p:spPr>
            <a:xfrm>
              <a:off x="1871098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4" name="object 16154"/>
            <p:cNvSpPr/>
            <p:nvPr/>
          </p:nvSpPr>
          <p:spPr>
            <a:xfrm>
              <a:off x="1868796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5" name="object 16155"/>
            <p:cNvSpPr/>
            <p:nvPr/>
          </p:nvSpPr>
          <p:spPr>
            <a:xfrm>
              <a:off x="1862042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6" name="object 16156"/>
            <p:cNvSpPr/>
            <p:nvPr/>
          </p:nvSpPr>
          <p:spPr>
            <a:xfrm>
              <a:off x="1859743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7" name="object 16157"/>
            <p:cNvSpPr/>
            <p:nvPr/>
          </p:nvSpPr>
          <p:spPr>
            <a:xfrm>
              <a:off x="1852986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8" name="object 16158"/>
            <p:cNvSpPr/>
            <p:nvPr/>
          </p:nvSpPr>
          <p:spPr>
            <a:xfrm>
              <a:off x="1850686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9" name="object 16159"/>
            <p:cNvSpPr/>
            <p:nvPr/>
          </p:nvSpPr>
          <p:spPr>
            <a:xfrm>
              <a:off x="1843931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0" name="object 16160"/>
            <p:cNvSpPr/>
            <p:nvPr/>
          </p:nvSpPr>
          <p:spPr>
            <a:xfrm>
              <a:off x="1841630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1" name="object 16161"/>
            <p:cNvSpPr/>
            <p:nvPr/>
          </p:nvSpPr>
          <p:spPr>
            <a:xfrm>
              <a:off x="1834873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2" name="object 16162"/>
            <p:cNvSpPr/>
            <p:nvPr/>
          </p:nvSpPr>
          <p:spPr>
            <a:xfrm>
              <a:off x="1832575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3" name="object 16163"/>
            <p:cNvSpPr/>
            <p:nvPr/>
          </p:nvSpPr>
          <p:spPr>
            <a:xfrm>
              <a:off x="1825816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4" name="object 16164"/>
            <p:cNvSpPr/>
            <p:nvPr/>
          </p:nvSpPr>
          <p:spPr>
            <a:xfrm>
              <a:off x="1823516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5" name="object 16165"/>
            <p:cNvSpPr/>
            <p:nvPr/>
          </p:nvSpPr>
          <p:spPr>
            <a:xfrm>
              <a:off x="18167605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6" name="object 16166"/>
            <p:cNvSpPr/>
            <p:nvPr/>
          </p:nvSpPr>
          <p:spPr>
            <a:xfrm>
              <a:off x="1814458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7" name="object 16167"/>
            <p:cNvSpPr/>
            <p:nvPr/>
          </p:nvSpPr>
          <p:spPr>
            <a:xfrm>
              <a:off x="1807704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8" name="object 16168"/>
            <p:cNvSpPr/>
            <p:nvPr/>
          </p:nvSpPr>
          <p:spPr>
            <a:xfrm>
              <a:off x="1805403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9" name="object 16169"/>
            <p:cNvSpPr/>
            <p:nvPr/>
          </p:nvSpPr>
          <p:spPr>
            <a:xfrm>
              <a:off x="1798649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0" name="object 16170"/>
            <p:cNvSpPr/>
            <p:nvPr/>
          </p:nvSpPr>
          <p:spPr>
            <a:xfrm>
              <a:off x="1796349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1" name="object 16171"/>
            <p:cNvSpPr/>
            <p:nvPr/>
          </p:nvSpPr>
          <p:spPr>
            <a:xfrm>
              <a:off x="1789593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2" name="object 16172"/>
            <p:cNvSpPr/>
            <p:nvPr/>
          </p:nvSpPr>
          <p:spPr>
            <a:xfrm>
              <a:off x="1787293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3" name="object 16173"/>
            <p:cNvSpPr/>
            <p:nvPr/>
          </p:nvSpPr>
          <p:spPr>
            <a:xfrm>
              <a:off x="1780537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4" name="object 16174"/>
            <p:cNvSpPr/>
            <p:nvPr/>
          </p:nvSpPr>
          <p:spPr>
            <a:xfrm>
              <a:off x="1778237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5" name="object 16175"/>
            <p:cNvSpPr/>
            <p:nvPr/>
          </p:nvSpPr>
          <p:spPr>
            <a:xfrm>
              <a:off x="17714795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6" name="object 16176"/>
            <p:cNvSpPr/>
            <p:nvPr/>
          </p:nvSpPr>
          <p:spPr>
            <a:xfrm>
              <a:off x="1769178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7" name="object 16177"/>
            <p:cNvSpPr/>
            <p:nvPr/>
          </p:nvSpPr>
          <p:spPr>
            <a:xfrm>
              <a:off x="1762422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8" name="object 16178"/>
            <p:cNvSpPr/>
            <p:nvPr/>
          </p:nvSpPr>
          <p:spPr>
            <a:xfrm>
              <a:off x="1760121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9" name="object 16179"/>
            <p:cNvSpPr/>
            <p:nvPr/>
          </p:nvSpPr>
          <p:spPr>
            <a:xfrm>
              <a:off x="1753366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0" name="object 16180"/>
            <p:cNvSpPr/>
            <p:nvPr/>
          </p:nvSpPr>
          <p:spPr>
            <a:xfrm>
              <a:off x="1751065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1" name="object 16181"/>
            <p:cNvSpPr/>
            <p:nvPr/>
          </p:nvSpPr>
          <p:spPr>
            <a:xfrm>
              <a:off x="1744311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2" name="object 16182"/>
            <p:cNvSpPr/>
            <p:nvPr/>
          </p:nvSpPr>
          <p:spPr>
            <a:xfrm>
              <a:off x="1742009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3" name="object 16183"/>
            <p:cNvSpPr/>
            <p:nvPr/>
          </p:nvSpPr>
          <p:spPr>
            <a:xfrm>
              <a:off x="1735256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4" name="object 16184"/>
            <p:cNvSpPr/>
            <p:nvPr/>
          </p:nvSpPr>
          <p:spPr>
            <a:xfrm>
              <a:off x="1732956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5" name="object 16185"/>
            <p:cNvSpPr/>
            <p:nvPr/>
          </p:nvSpPr>
          <p:spPr>
            <a:xfrm>
              <a:off x="17261985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6" name="object 16186"/>
            <p:cNvSpPr/>
            <p:nvPr/>
          </p:nvSpPr>
          <p:spPr>
            <a:xfrm>
              <a:off x="1723899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7" name="object 16187"/>
            <p:cNvSpPr/>
            <p:nvPr/>
          </p:nvSpPr>
          <p:spPr>
            <a:xfrm>
              <a:off x="1717142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8" name="object 16188"/>
            <p:cNvSpPr/>
            <p:nvPr/>
          </p:nvSpPr>
          <p:spPr>
            <a:xfrm>
              <a:off x="1714840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9" name="object 16189"/>
            <p:cNvSpPr/>
            <p:nvPr/>
          </p:nvSpPr>
          <p:spPr>
            <a:xfrm>
              <a:off x="1708085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0" name="object 16190"/>
            <p:cNvSpPr/>
            <p:nvPr/>
          </p:nvSpPr>
          <p:spPr>
            <a:xfrm>
              <a:off x="1705784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1" name="object 16191"/>
            <p:cNvSpPr/>
            <p:nvPr/>
          </p:nvSpPr>
          <p:spPr>
            <a:xfrm>
              <a:off x="1699031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2" name="object 16192"/>
            <p:cNvSpPr/>
            <p:nvPr/>
          </p:nvSpPr>
          <p:spPr>
            <a:xfrm>
              <a:off x="1696729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3" name="object 16193"/>
            <p:cNvSpPr/>
            <p:nvPr/>
          </p:nvSpPr>
          <p:spPr>
            <a:xfrm>
              <a:off x="1689973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4" name="object 16194"/>
            <p:cNvSpPr/>
            <p:nvPr/>
          </p:nvSpPr>
          <p:spPr>
            <a:xfrm>
              <a:off x="1687672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5" name="object 16195"/>
            <p:cNvSpPr/>
            <p:nvPr/>
          </p:nvSpPr>
          <p:spPr>
            <a:xfrm>
              <a:off x="1680916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6" name="object 16196"/>
            <p:cNvSpPr/>
            <p:nvPr/>
          </p:nvSpPr>
          <p:spPr>
            <a:xfrm>
              <a:off x="1678616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7" name="object 16197"/>
            <p:cNvSpPr/>
            <p:nvPr/>
          </p:nvSpPr>
          <p:spPr>
            <a:xfrm>
              <a:off x="1671862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8" name="object 16198"/>
            <p:cNvSpPr/>
            <p:nvPr/>
          </p:nvSpPr>
          <p:spPr>
            <a:xfrm>
              <a:off x="1669560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9" name="object 16199"/>
            <p:cNvSpPr/>
            <p:nvPr/>
          </p:nvSpPr>
          <p:spPr>
            <a:xfrm>
              <a:off x="1662804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0" name="object 16200"/>
            <p:cNvSpPr/>
            <p:nvPr/>
          </p:nvSpPr>
          <p:spPr>
            <a:xfrm>
              <a:off x="1660503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1" name="object 16201"/>
            <p:cNvSpPr/>
            <p:nvPr/>
          </p:nvSpPr>
          <p:spPr>
            <a:xfrm>
              <a:off x="1653747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2" name="object 16202"/>
            <p:cNvSpPr/>
            <p:nvPr/>
          </p:nvSpPr>
          <p:spPr>
            <a:xfrm>
              <a:off x="1651448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3" name="object 16203"/>
            <p:cNvSpPr/>
            <p:nvPr/>
          </p:nvSpPr>
          <p:spPr>
            <a:xfrm>
              <a:off x="1644691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4" name="object 16204"/>
            <p:cNvSpPr/>
            <p:nvPr/>
          </p:nvSpPr>
          <p:spPr>
            <a:xfrm>
              <a:off x="1642392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5" name="object 16205"/>
            <p:cNvSpPr/>
            <p:nvPr/>
          </p:nvSpPr>
          <p:spPr>
            <a:xfrm>
              <a:off x="1635635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6" name="object 16206"/>
            <p:cNvSpPr/>
            <p:nvPr/>
          </p:nvSpPr>
          <p:spPr>
            <a:xfrm>
              <a:off x="1633335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7" name="object 16207"/>
            <p:cNvSpPr/>
            <p:nvPr/>
          </p:nvSpPr>
          <p:spPr>
            <a:xfrm>
              <a:off x="1626579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8" name="object 16208"/>
            <p:cNvSpPr/>
            <p:nvPr/>
          </p:nvSpPr>
          <p:spPr>
            <a:xfrm>
              <a:off x="1624279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9" name="object 16209"/>
            <p:cNvSpPr/>
            <p:nvPr/>
          </p:nvSpPr>
          <p:spPr>
            <a:xfrm>
              <a:off x="1617522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0" name="object 16210"/>
            <p:cNvSpPr/>
            <p:nvPr/>
          </p:nvSpPr>
          <p:spPr>
            <a:xfrm>
              <a:off x="1615223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1" name="object 16211"/>
            <p:cNvSpPr/>
            <p:nvPr/>
          </p:nvSpPr>
          <p:spPr>
            <a:xfrm>
              <a:off x="1608467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2" name="object 16212"/>
            <p:cNvSpPr/>
            <p:nvPr/>
          </p:nvSpPr>
          <p:spPr>
            <a:xfrm>
              <a:off x="1606167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3" name="object 16213"/>
            <p:cNvSpPr/>
            <p:nvPr/>
          </p:nvSpPr>
          <p:spPr>
            <a:xfrm>
              <a:off x="1599410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4" name="object 16214"/>
            <p:cNvSpPr/>
            <p:nvPr/>
          </p:nvSpPr>
          <p:spPr>
            <a:xfrm>
              <a:off x="1597110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5" name="object 16215"/>
            <p:cNvSpPr/>
            <p:nvPr/>
          </p:nvSpPr>
          <p:spPr>
            <a:xfrm>
              <a:off x="1590354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6" name="object 16216"/>
            <p:cNvSpPr/>
            <p:nvPr/>
          </p:nvSpPr>
          <p:spPr>
            <a:xfrm>
              <a:off x="1588054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7" name="object 16217"/>
            <p:cNvSpPr/>
            <p:nvPr/>
          </p:nvSpPr>
          <p:spPr>
            <a:xfrm>
              <a:off x="1581298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8" name="object 16218"/>
            <p:cNvSpPr/>
            <p:nvPr/>
          </p:nvSpPr>
          <p:spPr>
            <a:xfrm>
              <a:off x="1578997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9" name="object 16219"/>
            <p:cNvSpPr/>
            <p:nvPr/>
          </p:nvSpPr>
          <p:spPr>
            <a:xfrm>
              <a:off x="1572241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0" name="object 16220"/>
            <p:cNvSpPr/>
            <p:nvPr/>
          </p:nvSpPr>
          <p:spPr>
            <a:xfrm>
              <a:off x="1569941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1" name="object 16221"/>
            <p:cNvSpPr/>
            <p:nvPr/>
          </p:nvSpPr>
          <p:spPr>
            <a:xfrm>
              <a:off x="15631855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2" name="object 16222"/>
            <p:cNvSpPr/>
            <p:nvPr/>
          </p:nvSpPr>
          <p:spPr>
            <a:xfrm>
              <a:off x="1560885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3" name="object 16223"/>
            <p:cNvSpPr/>
            <p:nvPr/>
          </p:nvSpPr>
          <p:spPr>
            <a:xfrm>
              <a:off x="1554129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4" name="object 16224"/>
            <p:cNvSpPr/>
            <p:nvPr/>
          </p:nvSpPr>
          <p:spPr>
            <a:xfrm>
              <a:off x="1551829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5" name="object 16225"/>
            <p:cNvSpPr/>
            <p:nvPr/>
          </p:nvSpPr>
          <p:spPr>
            <a:xfrm>
              <a:off x="1545074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6" name="object 16226"/>
            <p:cNvSpPr/>
            <p:nvPr/>
          </p:nvSpPr>
          <p:spPr>
            <a:xfrm>
              <a:off x="1542772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7" name="object 16227"/>
            <p:cNvSpPr/>
            <p:nvPr/>
          </p:nvSpPr>
          <p:spPr>
            <a:xfrm>
              <a:off x="1536016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8" name="object 16228"/>
            <p:cNvSpPr/>
            <p:nvPr/>
          </p:nvSpPr>
          <p:spPr>
            <a:xfrm>
              <a:off x="1533716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9" name="object 16229"/>
            <p:cNvSpPr/>
            <p:nvPr/>
          </p:nvSpPr>
          <p:spPr>
            <a:xfrm>
              <a:off x="1526961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0" name="object 16230"/>
            <p:cNvSpPr/>
            <p:nvPr/>
          </p:nvSpPr>
          <p:spPr>
            <a:xfrm>
              <a:off x="1524660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1" name="object 16231"/>
            <p:cNvSpPr/>
            <p:nvPr/>
          </p:nvSpPr>
          <p:spPr>
            <a:xfrm>
              <a:off x="1517904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2" name="object 16232"/>
            <p:cNvSpPr/>
            <p:nvPr/>
          </p:nvSpPr>
          <p:spPr>
            <a:xfrm>
              <a:off x="1515603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3" name="object 16233"/>
            <p:cNvSpPr/>
            <p:nvPr/>
          </p:nvSpPr>
          <p:spPr>
            <a:xfrm>
              <a:off x="1508847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4" name="object 16234"/>
            <p:cNvSpPr/>
            <p:nvPr/>
          </p:nvSpPr>
          <p:spPr>
            <a:xfrm>
              <a:off x="1506546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5" name="object 16235"/>
            <p:cNvSpPr/>
            <p:nvPr/>
          </p:nvSpPr>
          <p:spPr>
            <a:xfrm>
              <a:off x="1499791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6" name="object 16236"/>
            <p:cNvSpPr/>
            <p:nvPr/>
          </p:nvSpPr>
          <p:spPr>
            <a:xfrm>
              <a:off x="1497492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7" name="object 16237"/>
            <p:cNvSpPr/>
            <p:nvPr/>
          </p:nvSpPr>
          <p:spPr>
            <a:xfrm>
              <a:off x="1490736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8" name="object 16238"/>
            <p:cNvSpPr/>
            <p:nvPr/>
          </p:nvSpPr>
          <p:spPr>
            <a:xfrm>
              <a:off x="1488435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9" name="object 16239"/>
            <p:cNvSpPr/>
            <p:nvPr/>
          </p:nvSpPr>
          <p:spPr>
            <a:xfrm>
              <a:off x="1481679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0" name="object 16240"/>
            <p:cNvSpPr/>
            <p:nvPr/>
          </p:nvSpPr>
          <p:spPr>
            <a:xfrm>
              <a:off x="1479380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1" name="object 16241"/>
            <p:cNvSpPr/>
            <p:nvPr/>
          </p:nvSpPr>
          <p:spPr>
            <a:xfrm>
              <a:off x="1472623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2" name="object 16242"/>
            <p:cNvSpPr/>
            <p:nvPr/>
          </p:nvSpPr>
          <p:spPr>
            <a:xfrm>
              <a:off x="1470323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3" name="object 16243"/>
            <p:cNvSpPr/>
            <p:nvPr/>
          </p:nvSpPr>
          <p:spPr>
            <a:xfrm>
              <a:off x="1463567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4" name="object 16244"/>
            <p:cNvSpPr/>
            <p:nvPr/>
          </p:nvSpPr>
          <p:spPr>
            <a:xfrm>
              <a:off x="1461266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5" name="object 16245"/>
            <p:cNvSpPr/>
            <p:nvPr/>
          </p:nvSpPr>
          <p:spPr>
            <a:xfrm>
              <a:off x="1454510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6" name="object 16246"/>
            <p:cNvSpPr/>
            <p:nvPr/>
          </p:nvSpPr>
          <p:spPr>
            <a:xfrm>
              <a:off x="1452209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7" name="object 16247"/>
            <p:cNvSpPr/>
            <p:nvPr/>
          </p:nvSpPr>
          <p:spPr>
            <a:xfrm>
              <a:off x="1445454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8" name="object 16248"/>
            <p:cNvSpPr/>
            <p:nvPr/>
          </p:nvSpPr>
          <p:spPr>
            <a:xfrm>
              <a:off x="1443153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9" name="object 16249"/>
            <p:cNvSpPr/>
            <p:nvPr/>
          </p:nvSpPr>
          <p:spPr>
            <a:xfrm>
              <a:off x="14363985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0" name="object 16250"/>
            <p:cNvSpPr/>
            <p:nvPr/>
          </p:nvSpPr>
          <p:spPr>
            <a:xfrm>
              <a:off x="1434098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1" name="object 16251"/>
            <p:cNvSpPr/>
            <p:nvPr/>
          </p:nvSpPr>
          <p:spPr>
            <a:xfrm>
              <a:off x="1427341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2" name="object 16252"/>
            <p:cNvSpPr/>
            <p:nvPr/>
          </p:nvSpPr>
          <p:spPr>
            <a:xfrm>
              <a:off x="1425040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3" name="object 16253"/>
            <p:cNvSpPr/>
            <p:nvPr/>
          </p:nvSpPr>
          <p:spPr>
            <a:xfrm>
              <a:off x="1418285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4" name="object 16254"/>
            <p:cNvSpPr/>
            <p:nvPr/>
          </p:nvSpPr>
          <p:spPr>
            <a:xfrm>
              <a:off x="1415986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5" name="object 16255"/>
            <p:cNvSpPr/>
            <p:nvPr/>
          </p:nvSpPr>
          <p:spPr>
            <a:xfrm>
              <a:off x="1409231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6" name="object 16256"/>
            <p:cNvSpPr/>
            <p:nvPr/>
          </p:nvSpPr>
          <p:spPr>
            <a:xfrm>
              <a:off x="1406928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7" name="object 16257"/>
            <p:cNvSpPr/>
            <p:nvPr/>
          </p:nvSpPr>
          <p:spPr>
            <a:xfrm>
              <a:off x="1400173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8" name="object 16258"/>
            <p:cNvSpPr/>
            <p:nvPr/>
          </p:nvSpPr>
          <p:spPr>
            <a:xfrm>
              <a:off x="1397871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9" name="object 16259"/>
            <p:cNvSpPr/>
            <p:nvPr/>
          </p:nvSpPr>
          <p:spPr>
            <a:xfrm>
              <a:off x="1391117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0" name="object 16260"/>
            <p:cNvSpPr/>
            <p:nvPr/>
          </p:nvSpPr>
          <p:spPr>
            <a:xfrm>
              <a:off x="1388816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1" name="object 16261"/>
            <p:cNvSpPr/>
            <p:nvPr/>
          </p:nvSpPr>
          <p:spPr>
            <a:xfrm>
              <a:off x="1382060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2" name="object 16262"/>
            <p:cNvSpPr/>
            <p:nvPr/>
          </p:nvSpPr>
          <p:spPr>
            <a:xfrm>
              <a:off x="1379761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3" name="object 16263"/>
            <p:cNvSpPr/>
            <p:nvPr/>
          </p:nvSpPr>
          <p:spPr>
            <a:xfrm>
              <a:off x="1373004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4" name="object 16264"/>
            <p:cNvSpPr/>
            <p:nvPr/>
          </p:nvSpPr>
          <p:spPr>
            <a:xfrm>
              <a:off x="1370704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5" name="object 16265"/>
            <p:cNvSpPr/>
            <p:nvPr/>
          </p:nvSpPr>
          <p:spPr>
            <a:xfrm>
              <a:off x="1363949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6" name="object 16266"/>
            <p:cNvSpPr/>
            <p:nvPr/>
          </p:nvSpPr>
          <p:spPr>
            <a:xfrm>
              <a:off x="1361647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7" name="object 16267"/>
            <p:cNvSpPr/>
            <p:nvPr/>
          </p:nvSpPr>
          <p:spPr>
            <a:xfrm>
              <a:off x="1354891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8" name="object 16268"/>
            <p:cNvSpPr/>
            <p:nvPr/>
          </p:nvSpPr>
          <p:spPr>
            <a:xfrm>
              <a:off x="1352590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9" name="object 16269"/>
            <p:cNvSpPr/>
            <p:nvPr/>
          </p:nvSpPr>
          <p:spPr>
            <a:xfrm>
              <a:off x="1345836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0" name="object 16270"/>
            <p:cNvSpPr/>
            <p:nvPr/>
          </p:nvSpPr>
          <p:spPr>
            <a:xfrm>
              <a:off x="1343532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1" name="object 16271"/>
            <p:cNvSpPr/>
            <p:nvPr/>
          </p:nvSpPr>
          <p:spPr>
            <a:xfrm>
              <a:off x="1336780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2" name="object 16272"/>
            <p:cNvSpPr/>
            <p:nvPr/>
          </p:nvSpPr>
          <p:spPr>
            <a:xfrm>
              <a:off x="1334478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3" name="object 16273"/>
            <p:cNvSpPr/>
            <p:nvPr/>
          </p:nvSpPr>
          <p:spPr>
            <a:xfrm>
              <a:off x="1327724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4" name="object 16274"/>
            <p:cNvSpPr/>
            <p:nvPr/>
          </p:nvSpPr>
          <p:spPr>
            <a:xfrm>
              <a:off x="1325423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5" name="object 16275"/>
            <p:cNvSpPr/>
            <p:nvPr/>
          </p:nvSpPr>
          <p:spPr>
            <a:xfrm>
              <a:off x="1318668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6" name="object 16276"/>
            <p:cNvSpPr/>
            <p:nvPr/>
          </p:nvSpPr>
          <p:spPr>
            <a:xfrm>
              <a:off x="1316366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7" name="object 16277"/>
            <p:cNvSpPr/>
            <p:nvPr/>
          </p:nvSpPr>
          <p:spPr>
            <a:xfrm>
              <a:off x="1309611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8" name="object 16278"/>
            <p:cNvSpPr/>
            <p:nvPr/>
          </p:nvSpPr>
          <p:spPr>
            <a:xfrm>
              <a:off x="1307309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9" name="object 16279"/>
            <p:cNvSpPr/>
            <p:nvPr/>
          </p:nvSpPr>
          <p:spPr>
            <a:xfrm>
              <a:off x="1300554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0" name="object 16280"/>
            <p:cNvSpPr/>
            <p:nvPr/>
          </p:nvSpPr>
          <p:spPr>
            <a:xfrm>
              <a:off x="1298255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1" name="object 16281"/>
            <p:cNvSpPr/>
            <p:nvPr/>
          </p:nvSpPr>
          <p:spPr>
            <a:xfrm>
              <a:off x="1291498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2" name="object 16282"/>
            <p:cNvSpPr/>
            <p:nvPr/>
          </p:nvSpPr>
          <p:spPr>
            <a:xfrm>
              <a:off x="1289197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3" name="object 16283"/>
            <p:cNvSpPr/>
            <p:nvPr/>
          </p:nvSpPr>
          <p:spPr>
            <a:xfrm>
              <a:off x="1282442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4" name="object 16284"/>
            <p:cNvSpPr/>
            <p:nvPr/>
          </p:nvSpPr>
          <p:spPr>
            <a:xfrm>
              <a:off x="1280140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5" name="object 16285"/>
            <p:cNvSpPr/>
            <p:nvPr/>
          </p:nvSpPr>
          <p:spPr>
            <a:xfrm>
              <a:off x="1273386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6" name="object 16286"/>
            <p:cNvSpPr/>
            <p:nvPr/>
          </p:nvSpPr>
          <p:spPr>
            <a:xfrm>
              <a:off x="1271086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7" name="object 16287"/>
            <p:cNvSpPr/>
            <p:nvPr/>
          </p:nvSpPr>
          <p:spPr>
            <a:xfrm>
              <a:off x="1264330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8" name="object 16288"/>
            <p:cNvSpPr/>
            <p:nvPr/>
          </p:nvSpPr>
          <p:spPr>
            <a:xfrm>
              <a:off x="1262028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9" name="object 16289"/>
            <p:cNvSpPr/>
            <p:nvPr/>
          </p:nvSpPr>
          <p:spPr>
            <a:xfrm>
              <a:off x="1255273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0" name="object 16290"/>
            <p:cNvSpPr/>
            <p:nvPr/>
          </p:nvSpPr>
          <p:spPr>
            <a:xfrm>
              <a:off x="1252971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1" name="object 16291"/>
            <p:cNvSpPr/>
            <p:nvPr/>
          </p:nvSpPr>
          <p:spPr>
            <a:xfrm>
              <a:off x="1246217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2" name="object 16292"/>
            <p:cNvSpPr/>
            <p:nvPr/>
          </p:nvSpPr>
          <p:spPr>
            <a:xfrm>
              <a:off x="1243915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3" name="object 16293"/>
            <p:cNvSpPr/>
            <p:nvPr/>
          </p:nvSpPr>
          <p:spPr>
            <a:xfrm>
              <a:off x="1237162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4" name="object 16294"/>
            <p:cNvSpPr/>
            <p:nvPr/>
          </p:nvSpPr>
          <p:spPr>
            <a:xfrm>
              <a:off x="1234860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5" name="object 16295"/>
            <p:cNvSpPr/>
            <p:nvPr/>
          </p:nvSpPr>
          <p:spPr>
            <a:xfrm>
              <a:off x="1228104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6" name="object 16296"/>
            <p:cNvSpPr/>
            <p:nvPr/>
          </p:nvSpPr>
          <p:spPr>
            <a:xfrm>
              <a:off x="1225802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7" name="object 16297"/>
            <p:cNvSpPr/>
            <p:nvPr/>
          </p:nvSpPr>
          <p:spPr>
            <a:xfrm>
              <a:off x="1219048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8" name="object 16298"/>
            <p:cNvSpPr/>
            <p:nvPr/>
          </p:nvSpPr>
          <p:spPr>
            <a:xfrm>
              <a:off x="1216746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9" name="object 16299"/>
            <p:cNvSpPr/>
            <p:nvPr/>
          </p:nvSpPr>
          <p:spPr>
            <a:xfrm>
              <a:off x="1209991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0" name="object 16300"/>
            <p:cNvSpPr/>
            <p:nvPr/>
          </p:nvSpPr>
          <p:spPr>
            <a:xfrm>
              <a:off x="1207691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1" name="object 16301"/>
            <p:cNvSpPr/>
            <p:nvPr/>
          </p:nvSpPr>
          <p:spPr>
            <a:xfrm>
              <a:off x="1200935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2" name="object 16302"/>
            <p:cNvSpPr/>
            <p:nvPr/>
          </p:nvSpPr>
          <p:spPr>
            <a:xfrm>
              <a:off x="1198633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3" name="object 16303"/>
            <p:cNvSpPr/>
            <p:nvPr/>
          </p:nvSpPr>
          <p:spPr>
            <a:xfrm>
              <a:off x="1191880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4" name="object 16304"/>
            <p:cNvSpPr/>
            <p:nvPr/>
          </p:nvSpPr>
          <p:spPr>
            <a:xfrm>
              <a:off x="1189577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5" name="object 16305"/>
            <p:cNvSpPr/>
            <p:nvPr/>
          </p:nvSpPr>
          <p:spPr>
            <a:xfrm>
              <a:off x="1182822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6" name="object 16306"/>
            <p:cNvSpPr/>
            <p:nvPr/>
          </p:nvSpPr>
          <p:spPr>
            <a:xfrm>
              <a:off x="1180522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7" name="object 16307"/>
            <p:cNvSpPr/>
            <p:nvPr/>
          </p:nvSpPr>
          <p:spPr>
            <a:xfrm>
              <a:off x="1173766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8" name="object 16308"/>
            <p:cNvSpPr/>
            <p:nvPr/>
          </p:nvSpPr>
          <p:spPr>
            <a:xfrm>
              <a:off x="1171464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9" name="object 16309"/>
            <p:cNvSpPr/>
            <p:nvPr/>
          </p:nvSpPr>
          <p:spPr>
            <a:xfrm>
              <a:off x="1164711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0" name="object 16310"/>
            <p:cNvSpPr/>
            <p:nvPr/>
          </p:nvSpPr>
          <p:spPr>
            <a:xfrm>
              <a:off x="1162408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1" name="object 16311"/>
            <p:cNvSpPr/>
            <p:nvPr/>
          </p:nvSpPr>
          <p:spPr>
            <a:xfrm>
              <a:off x="1155653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2" name="object 16312"/>
            <p:cNvSpPr/>
            <p:nvPr/>
          </p:nvSpPr>
          <p:spPr>
            <a:xfrm>
              <a:off x="1153353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3" name="object 16313"/>
            <p:cNvSpPr/>
            <p:nvPr/>
          </p:nvSpPr>
          <p:spPr>
            <a:xfrm>
              <a:off x="1146597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4" name="object 16314"/>
            <p:cNvSpPr/>
            <p:nvPr/>
          </p:nvSpPr>
          <p:spPr>
            <a:xfrm>
              <a:off x="1144296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5" name="object 16315"/>
            <p:cNvSpPr/>
            <p:nvPr/>
          </p:nvSpPr>
          <p:spPr>
            <a:xfrm>
              <a:off x="1137542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6" name="object 16316"/>
            <p:cNvSpPr/>
            <p:nvPr/>
          </p:nvSpPr>
          <p:spPr>
            <a:xfrm>
              <a:off x="1135239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7" name="object 16317"/>
            <p:cNvSpPr/>
            <p:nvPr/>
          </p:nvSpPr>
          <p:spPr>
            <a:xfrm>
              <a:off x="1128485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8" name="object 16318"/>
            <p:cNvSpPr/>
            <p:nvPr/>
          </p:nvSpPr>
          <p:spPr>
            <a:xfrm>
              <a:off x="1126184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9" name="object 16319"/>
            <p:cNvSpPr/>
            <p:nvPr/>
          </p:nvSpPr>
          <p:spPr>
            <a:xfrm>
              <a:off x="1119429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0" name="object 16320"/>
            <p:cNvSpPr/>
            <p:nvPr/>
          </p:nvSpPr>
          <p:spPr>
            <a:xfrm>
              <a:off x="1117126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1" name="object 16321"/>
            <p:cNvSpPr/>
            <p:nvPr/>
          </p:nvSpPr>
          <p:spPr>
            <a:xfrm>
              <a:off x="1110373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2" name="object 16322"/>
            <p:cNvSpPr/>
            <p:nvPr/>
          </p:nvSpPr>
          <p:spPr>
            <a:xfrm>
              <a:off x="11080706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3" name="object 16323"/>
            <p:cNvSpPr/>
            <p:nvPr/>
          </p:nvSpPr>
          <p:spPr>
            <a:xfrm>
              <a:off x="1101316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4" name="object 16324"/>
            <p:cNvSpPr/>
            <p:nvPr/>
          </p:nvSpPr>
          <p:spPr>
            <a:xfrm>
              <a:off x="1099015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5" name="object 16325"/>
            <p:cNvSpPr/>
            <p:nvPr/>
          </p:nvSpPr>
          <p:spPr>
            <a:xfrm>
              <a:off x="1080903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6" name="object 16326"/>
            <p:cNvSpPr/>
            <p:nvPr/>
          </p:nvSpPr>
          <p:spPr>
            <a:xfrm>
              <a:off x="1074147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7" name="object 16327"/>
            <p:cNvSpPr/>
            <p:nvPr/>
          </p:nvSpPr>
          <p:spPr>
            <a:xfrm>
              <a:off x="1071847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8" name="object 16328"/>
            <p:cNvSpPr/>
            <p:nvPr/>
          </p:nvSpPr>
          <p:spPr>
            <a:xfrm>
              <a:off x="1065093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9" name="object 16329"/>
            <p:cNvSpPr/>
            <p:nvPr/>
          </p:nvSpPr>
          <p:spPr>
            <a:xfrm>
              <a:off x="1062791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0" name="object 16330"/>
            <p:cNvSpPr/>
            <p:nvPr/>
          </p:nvSpPr>
          <p:spPr>
            <a:xfrm>
              <a:off x="1056037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1" name="object 16331"/>
            <p:cNvSpPr/>
            <p:nvPr/>
          </p:nvSpPr>
          <p:spPr>
            <a:xfrm>
              <a:off x="1053735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2" name="object 16332"/>
            <p:cNvSpPr/>
            <p:nvPr/>
          </p:nvSpPr>
          <p:spPr>
            <a:xfrm>
              <a:off x="1046981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3" name="object 16333"/>
            <p:cNvSpPr/>
            <p:nvPr/>
          </p:nvSpPr>
          <p:spPr>
            <a:xfrm>
              <a:off x="1044678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4" name="object 16334"/>
            <p:cNvSpPr/>
            <p:nvPr/>
          </p:nvSpPr>
          <p:spPr>
            <a:xfrm>
              <a:off x="1037922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5" name="object 16335"/>
            <p:cNvSpPr/>
            <p:nvPr/>
          </p:nvSpPr>
          <p:spPr>
            <a:xfrm>
              <a:off x="1035622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6" name="object 16336"/>
            <p:cNvSpPr/>
            <p:nvPr/>
          </p:nvSpPr>
          <p:spPr>
            <a:xfrm>
              <a:off x="1028868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7" name="object 16337"/>
            <p:cNvSpPr/>
            <p:nvPr/>
          </p:nvSpPr>
          <p:spPr>
            <a:xfrm>
              <a:off x="1026566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8" name="object 16338"/>
            <p:cNvSpPr/>
            <p:nvPr/>
          </p:nvSpPr>
          <p:spPr>
            <a:xfrm>
              <a:off x="10198130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9" name="object 16339"/>
            <p:cNvSpPr/>
            <p:nvPr/>
          </p:nvSpPr>
          <p:spPr>
            <a:xfrm>
              <a:off x="10175098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0" name="object 16340"/>
            <p:cNvSpPr/>
            <p:nvPr/>
          </p:nvSpPr>
          <p:spPr>
            <a:xfrm>
              <a:off x="1010755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1" name="object 16341"/>
            <p:cNvSpPr/>
            <p:nvPr/>
          </p:nvSpPr>
          <p:spPr>
            <a:xfrm>
              <a:off x="1008454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2" name="object 16342"/>
            <p:cNvSpPr/>
            <p:nvPr/>
          </p:nvSpPr>
          <p:spPr>
            <a:xfrm>
              <a:off x="1001699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3" name="object 16343"/>
            <p:cNvSpPr/>
            <p:nvPr/>
          </p:nvSpPr>
          <p:spPr>
            <a:xfrm>
              <a:off x="999397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4" name="object 16344"/>
            <p:cNvSpPr/>
            <p:nvPr/>
          </p:nvSpPr>
          <p:spPr>
            <a:xfrm>
              <a:off x="9926435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5" name="object 16345"/>
            <p:cNvSpPr/>
            <p:nvPr/>
          </p:nvSpPr>
          <p:spPr>
            <a:xfrm>
              <a:off x="9903409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6" name="object 16346"/>
            <p:cNvSpPr/>
            <p:nvPr/>
          </p:nvSpPr>
          <p:spPr>
            <a:xfrm>
              <a:off x="983585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7" name="object 16347"/>
            <p:cNvSpPr/>
            <p:nvPr/>
          </p:nvSpPr>
          <p:spPr>
            <a:xfrm>
              <a:off x="981284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8" name="object 16348"/>
            <p:cNvSpPr/>
            <p:nvPr/>
          </p:nvSpPr>
          <p:spPr>
            <a:xfrm>
              <a:off x="974530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9" name="object 16349"/>
            <p:cNvSpPr/>
            <p:nvPr/>
          </p:nvSpPr>
          <p:spPr>
            <a:xfrm>
              <a:off x="972228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0" name="object 16350"/>
            <p:cNvSpPr/>
            <p:nvPr/>
          </p:nvSpPr>
          <p:spPr>
            <a:xfrm>
              <a:off x="965474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1" name="object 16351"/>
            <p:cNvSpPr/>
            <p:nvPr/>
          </p:nvSpPr>
          <p:spPr>
            <a:xfrm>
              <a:off x="9631725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2" name="object 16352"/>
            <p:cNvSpPr/>
            <p:nvPr/>
          </p:nvSpPr>
          <p:spPr>
            <a:xfrm>
              <a:off x="9564172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3" name="object 16353"/>
            <p:cNvSpPr/>
            <p:nvPr/>
          </p:nvSpPr>
          <p:spPr>
            <a:xfrm>
              <a:off x="9541152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4" name="object 16354"/>
            <p:cNvSpPr/>
            <p:nvPr/>
          </p:nvSpPr>
          <p:spPr>
            <a:xfrm>
              <a:off x="947359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5" name="object 16355"/>
            <p:cNvSpPr/>
            <p:nvPr/>
          </p:nvSpPr>
          <p:spPr>
            <a:xfrm>
              <a:off x="945059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6" name="object 16356"/>
            <p:cNvSpPr/>
            <p:nvPr/>
          </p:nvSpPr>
          <p:spPr>
            <a:xfrm>
              <a:off x="9383057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7" name="object 16357"/>
            <p:cNvSpPr/>
            <p:nvPr/>
          </p:nvSpPr>
          <p:spPr>
            <a:xfrm>
              <a:off x="936003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8" name="object 16358"/>
            <p:cNvSpPr/>
            <p:nvPr/>
          </p:nvSpPr>
          <p:spPr>
            <a:xfrm>
              <a:off x="929248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9" name="object 16359"/>
            <p:cNvSpPr/>
            <p:nvPr/>
          </p:nvSpPr>
          <p:spPr>
            <a:xfrm>
              <a:off x="926947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0" name="object 16360"/>
            <p:cNvSpPr/>
            <p:nvPr/>
          </p:nvSpPr>
          <p:spPr>
            <a:xfrm>
              <a:off x="9201909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1" name="object 16361"/>
            <p:cNvSpPr/>
            <p:nvPr/>
          </p:nvSpPr>
          <p:spPr>
            <a:xfrm>
              <a:off x="917890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2" name="object 16362"/>
            <p:cNvSpPr/>
            <p:nvPr/>
          </p:nvSpPr>
          <p:spPr>
            <a:xfrm>
              <a:off x="9111368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3" name="object 16363"/>
            <p:cNvSpPr/>
            <p:nvPr/>
          </p:nvSpPr>
          <p:spPr>
            <a:xfrm>
              <a:off x="9088347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4" name="object 16364"/>
            <p:cNvSpPr/>
            <p:nvPr/>
          </p:nvSpPr>
          <p:spPr>
            <a:xfrm>
              <a:off x="9020794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5" name="object 16365"/>
            <p:cNvSpPr/>
            <p:nvPr/>
          </p:nvSpPr>
          <p:spPr>
            <a:xfrm>
              <a:off x="8997783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6" name="object 16366"/>
            <p:cNvSpPr/>
            <p:nvPr/>
          </p:nvSpPr>
          <p:spPr>
            <a:xfrm>
              <a:off x="8930221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7" name="object 16367"/>
            <p:cNvSpPr/>
            <p:nvPr/>
          </p:nvSpPr>
          <p:spPr>
            <a:xfrm>
              <a:off x="8907211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8" name="object 16368"/>
            <p:cNvSpPr/>
            <p:nvPr/>
          </p:nvSpPr>
          <p:spPr>
            <a:xfrm>
              <a:off x="8839683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9" name="object 16369"/>
            <p:cNvSpPr/>
            <p:nvPr/>
          </p:nvSpPr>
          <p:spPr>
            <a:xfrm>
              <a:off x="8816654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0" name="object 16370"/>
            <p:cNvSpPr/>
            <p:nvPr/>
          </p:nvSpPr>
          <p:spPr>
            <a:xfrm>
              <a:off x="8749126" y="170163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1" name="object 16371"/>
            <p:cNvSpPr/>
            <p:nvPr/>
          </p:nvSpPr>
          <p:spPr>
            <a:xfrm>
              <a:off x="8726100" y="1701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2" name="object 16372"/>
            <p:cNvSpPr/>
            <p:nvPr/>
          </p:nvSpPr>
          <p:spPr>
            <a:xfrm>
              <a:off x="8682918" y="170163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25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3" name="object 16373"/>
            <p:cNvSpPr/>
            <p:nvPr/>
          </p:nvSpPr>
          <p:spPr>
            <a:xfrm>
              <a:off x="17148409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4" name="object 16374"/>
            <p:cNvSpPr/>
            <p:nvPr/>
          </p:nvSpPr>
          <p:spPr>
            <a:xfrm>
              <a:off x="17083521" y="511426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76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5" name="object 16375"/>
            <p:cNvSpPr/>
            <p:nvPr/>
          </p:nvSpPr>
          <p:spPr>
            <a:xfrm>
              <a:off x="15179041" y="5114265"/>
              <a:ext cx="1341755" cy="0"/>
            </a:xfrm>
            <a:custGeom>
              <a:avLst/>
              <a:gdLst/>
              <a:ahLst/>
              <a:cxnLst/>
              <a:rect l="l" t="t" r="r" b="b"/>
              <a:pathLst>
                <a:path w="1341755" h="0">
                  <a:moveTo>
                    <a:pt x="0" y="0"/>
                  </a:moveTo>
                  <a:lnTo>
                    <a:pt x="1341187" y="0"/>
                  </a:lnTo>
                </a:path>
              </a:pathLst>
            </a:custGeom>
            <a:ln w="3175">
              <a:solidFill>
                <a:srgbClr val="231F2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6" name="object 16376"/>
            <p:cNvSpPr/>
            <p:nvPr/>
          </p:nvSpPr>
          <p:spPr>
            <a:xfrm>
              <a:off x="14884359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7" name="object 16377"/>
            <p:cNvSpPr/>
            <p:nvPr/>
          </p:nvSpPr>
          <p:spPr>
            <a:xfrm>
              <a:off x="14816790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8" name="object 16378"/>
            <p:cNvSpPr/>
            <p:nvPr/>
          </p:nvSpPr>
          <p:spPr>
            <a:xfrm>
              <a:off x="14793800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9" name="object 16379"/>
            <p:cNvSpPr/>
            <p:nvPr/>
          </p:nvSpPr>
          <p:spPr>
            <a:xfrm>
              <a:off x="14726233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0" name="object 16380"/>
            <p:cNvSpPr/>
            <p:nvPr/>
          </p:nvSpPr>
          <p:spPr>
            <a:xfrm>
              <a:off x="14703238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1" name="object 16381"/>
            <p:cNvSpPr/>
            <p:nvPr/>
          </p:nvSpPr>
          <p:spPr>
            <a:xfrm>
              <a:off x="14635676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2" name="object 16382"/>
            <p:cNvSpPr/>
            <p:nvPr/>
          </p:nvSpPr>
          <p:spPr>
            <a:xfrm>
              <a:off x="14612669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3" name="object 16383"/>
            <p:cNvSpPr/>
            <p:nvPr/>
          </p:nvSpPr>
          <p:spPr>
            <a:xfrm>
              <a:off x="14340982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4" name="object 16384"/>
            <p:cNvSpPr/>
            <p:nvPr/>
          </p:nvSpPr>
          <p:spPr>
            <a:xfrm>
              <a:off x="14273419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5" name="object 16385"/>
            <p:cNvSpPr/>
            <p:nvPr/>
          </p:nvSpPr>
          <p:spPr>
            <a:xfrm>
              <a:off x="14250408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6" name="object 16386"/>
            <p:cNvSpPr/>
            <p:nvPr/>
          </p:nvSpPr>
          <p:spPr>
            <a:xfrm>
              <a:off x="14182852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7" name="object 16387"/>
            <p:cNvSpPr/>
            <p:nvPr/>
          </p:nvSpPr>
          <p:spPr>
            <a:xfrm>
              <a:off x="14159860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8" name="object 16388"/>
            <p:cNvSpPr/>
            <p:nvPr/>
          </p:nvSpPr>
          <p:spPr>
            <a:xfrm>
              <a:off x="14092311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9" name="object 16389"/>
            <p:cNvSpPr/>
            <p:nvPr/>
          </p:nvSpPr>
          <p:spPr>
            <a:xfrm>
              <a:off x="14069286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0" name="object 16390"/>
            <p:cNvSpPr/>
            <p:nvPr/>
          </p:nvSpPr>
          <p:spPr>
            <a:xfrm>
              <a:off x="13797613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1" name="object 16391"/>
            <p:cNvSpPr/>
            <p:nvPr/>
          </p:nvSpPr>
          <p:spPr>
            <a:xfrm>
              <a:off x="13730046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2" name="object 16392"/>
            <p:cNvSpPr/>
            <p:nvPr/>
          </p:nvSpPr>
          <p:spPr>
            <a:xfrm>
              <a:off x="13707046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3" name="object 16393"/>
            <p:cNvSpPr/>
            <p:nvPr/>
          </p:nvSpPr>
          <p:spPr>
            <a:xfrm>
              <a:off x="13639496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4" name="object 16394"/>
            <p:cNvSpPr/>
            <p:nvPr/>
          </p:nvSpPr>
          <p:spPr>
            <a:xfrm>
              <a:off x="13616471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5" name="object 16395"/>
            <p:cNvSpPr/>
            <p:nvPr/>
          </p:nvSpPr>
          <p:spPr>
            <a:xfrm>
              <a:off x="13548918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6" name="object 16396"/>
            <p:cNvSpPr/>
            <p:nvPr/>
          </p:nvSpPr>
          <p:spPr>
            <a:xfrm>
              <a:off x="13525907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7" name="object 16397"/>
            <p:cNvSpPr/>
            <p:nvPr/>
          </p:nvSpPr>
          <p:spPr>
            <a:xfrm>
              <a:off x="12348600" y="5114265"/>
              <a:ext cx="889000" cy="0"/>
            </a:xfrm>
            <a:custGeom>
              <a:avLst/>
              <a:gdLst/>
              <a:ahLst/>
              <a:cxnLst/>
              <a:rect l="l" t="t" r="r" b="b"/>
              <a:pathLst>
                <a:path w="889000" h="0">
                  <a:moveTo>
                    <a:pt x="0" y="0"/>
                  </a:moveTo>
                  <a:lnTo>
                    <a:pt x="888401" y="0"/>
                  </a:lnTo>
                </a:path>
              </a:pathLst>
            </a:custGeom>
            <a:ln w="3175">
              <a:solidFill>
                <a:srgbClr val="231F2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8" name="object 16398"/>
            <p:cNvSpPr/>
            <p:nvPr/>
          </p:nvSpPr>
          <p:spPr>
            <a:xfrm>
              <a:off x="12076912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9" name="object 16399"/>
            <p:cNvSpPr/>
            <p:nvPr/>
          </p:nvSpPr>
          <p:spPr>
            <a:xfrm>
              <a:off x="12009358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0" name="object 16400"/>
            <p:cNvSpPr/>
            <p:nvPr/>
          </p:nvSpPr>
          <p:spPr>
            <a:xfrm>
              <a:off x="11986337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1" name="object 16401"/>
            <p:cNvSpPr/>
            <p:nvPr/>
          </p:nvSpPr>
          <p:spPr>
            <a:xfrm>
              <a:off x="11918801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2" name="object 16402"/>
            <p:cNvSpPr/>
            <p:nvPr/>
          </p:nvSpPr>
          <p:spPr>
            <a:xfrm>
              <a:off x="11895775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3" name="object 16403"/>
            <p:cNvSpPr/>
            <p:nvPr/>
          </p:nvSpPr>
          <p:spPr>
            <a:xfrm>
              <a:off x="11828227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4" name="object 16404"/>
            <p:cNvSpPr/>
            <p:nvPr/>
          </p:nvSpPr>
          <p:spPr>
            <a:xfrm>
              <a:off x="11805223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5" name="object 16405"/>
            <p:cNvSpPr/>
            <p:nvPr/>
          </p:nvSpPr>
          <p:spPr>
            <a:xfrm>
              <a:off x="11737669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6" name="object 16406"/>
            <p:cNvSpPr/>
            <p:nvPr/>
          </p:nvSpPr>
          <p:spPr>
            <a:xfrm>
              <a:off x="11714649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7" name="object 16407"/>
            <p:cNvSpPr/>
            <p:nvPr/>
          </p:nvSpPr>
          <p:spPr>
            <a:xfrm>
              <a:off x="11647112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8" name="object 16408"/>
            <p:cNvSpPr/>
            <p:nvPr/>
          </p:nvSpPr>
          <p:spPr>
            <a:xfrm>
              <a:off x="11624085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9" name="object 16409"/>
            <p:cNvSpPr/>
            <p:nvPr/>
          </p:nvSpPr>
          <p:spPr>
            <a:xfrm>
              <a:off x="11556537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0" name="object 16410"/>
            <p:cNvSpPr/>
            <p:nvPr/>
          </p:nvSpPr>
          <p:spPr>
            <a:xfrm>
              <a:off x="11533532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1" name="object 16411"/>
            <p:cNvSpPr/>
            <p:nvPr/>
          </p:nvSpPr>
          <p:spPr>
            <a:xfrm>
              <a:off x="11465979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2" name="object 16412"/>
            <p:cNvSpPr/>
            <p:nvPr/>
          </p:nvSpPr>
          <p:spPr>
            <a:xfrm>
              <a:off x="11442960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3" name="object 16413"/>
            <p:cNvSpPr/>
            <p:nvPr/>
          </p:nvSpPr>
          <p:spPr>
            <a:xfrm>
              <a:off x="11375422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4" name="object 16414"/>
            <p:cNvSpPr/>
            <p:nvPr/>
          </p:nvSpPr>
          <p:spPr>
            <a:xfrm>
              <a:off x="11352396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5" name="object 16415"/>
            <p:cNvSpPr/>
            <p:nvPr/>
          </p:nvSpPr>
          <p:spPr>
            <a:xfrm>
              <a:off x="11284854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6" name="object 16416"/>
            <p:cNvSpPr/>
            <p:nvPr/>
          </p:nvSpPr>
          <p:spPr>
            <a:xfrm>
              <a:off x="11261844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7" name="object 16417"/>
            <p:cNvSpPr/>
            <p:nvPr/>
          </p:nvSpPr>
          <p:spPr>
            <a:xfrm>
              <a:off x="11194290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8" name="object 16418"/>
            <p:cNvSpPr/>
            <p:nvPr/>
          </p:nvSpPr>
          <p:spPr>
            <a:xfrm>
              <a:off x="11171265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9" name="object 16419"/>
            <p:cNvSpPr/>
            <p:nvPr/>
          </p:nvSpPr>
          <p:spPr>
            <a:xfrm>
              <a:off x="11103733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0" name="object 16420"/>
            <p:cNvSpPr/>
            <p:nvPr/>
          </p:nvSpPr>
          <p:spPr>
            <a:xfrm>
              <a:off x="11080706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1" name="object 16421"/>
            <p:cNvSpPr/>
            <p:nvPr/>
          </p:nvSpPr>
          <p:spPr>
            <a:xfrm>
              <a:off x="11013161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2" name="object 16422"/>
            <p:cNvSpPr/>
            <p:nvPr/>
          </p:nvSpPr>
          <p:spPr>
            <a:xfrm>
              <a:off x="10990154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3" name="object 16423"/>
            <p:cNvSpPr/>
            <p:nvPr/>
          </p:nvSpPr>
          <p:spPr>
            <a:xfrm>
              <a:off x="10922602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4" name="object 16424"/>
            <p:cNvSpPr/>
            <p:nvPr/>
          </p:nvSpPr>
          <p:spPr>
            <a:xfrm>
              <a:off x="10899596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5" name="object 16425"/>
            <p:cNvSpPr/>
            <p:nvPr/>
          </p:nvSpPr>
          <p:spPr>
            <a:xfrm>
              <a:off x="10832064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6" name="object 16426"/>
            <p:cNvSpPr/>
            <p:nvPr/>
          </p:nvSpPr>
          <p:spPr>
            <a:xfrm>
              <a:off x="10809039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7" name="object 16427"/>
            <p:cNvSpPr/>
            <p:nvPr/>
          </p:nvSpPr>
          <p:spPr>
            <a:xfrm>
              <a:off x="10741476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8" name="object 16428"/>
            <p:cNvSpPr/>
            <p:nvPr/>
          </p:nvSpPr>
          <p:spPr>
            <a:xfrm>
              <a:off x="10718475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9" name="object 16429"/>
            <p:cNvSpPr/>
            <p:nvPr/>
          </p:nvSpPr>
          <p:spPr>
            <a:xfrm>
              <a:off x="10650934" y="511426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0" name="object 16430"/>
            <p:cNvSpPr/>
            <p:nvPr/>
          </p:nvSpPr>
          <p:spPr>
            <a:xfrm>
              <a:off x="10627918" y="511426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1" name="object 16431"/>
            <p:cNvSpPr/>
            <p:nvPr/>
          </p:nvSpPr>
          <p:spPr>
            <a:xfrm>
              <a:off x="16967296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2" name="object 16432"/>
            <p:cNvSpPr/>
            <p:nvPr/>
          </p:nvSpPr>
          <p:spPr>
            <a:xfrm>
              <a:off x="15971107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3" name="object 16433"/>
            <p:cNvSpPr/>
            <p:nvPr/>
          </p:nvSpPr>
          <p:spPr>
            <a:xfrm>
              <a:off x="15337164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4" name="object 16434"/>
            <p:cNvSpPr/>
            <p:nvPr/>
          </p:nvSpPr>
          <p:spPr>
            <a:xfrm>
              <a:off x="12982552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5" name="object 16435"/>
            <p:cNvSpPr/>
            <p:nvPr/>
          </p:nvSpPr>
          <p:spPr>
            <a:xfrm>
              <a:off x="11805223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6" name="object 16436"/>
            <p:cNvSpPr/>
            <p:nvPr/>
          </p:nvSpPr>
          <p:spPr>
            <a:xfrm>
              <a:off x="11284854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7" name="object 16437"/>
            <p:cNvSpPr/>
            <p:nvPr/>
          </p:nvSpPr>
          <p:spPr>
            <a:xfrm>
              <a:off x="11261844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8" name="object 16438"/>
            <p:cNvSpPr/>
            <p:nvPr/>
          </p:nvSpPr>
          <p:spPr>
            <a:xfrm>
              <a:off x="11194290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9" name="object 16439"/>
            <p:cNvSpPr/>
            <p:nvPr/>
          </p:nvSpPr>
          <p:spPr>
            <a:xfrm>
              <a:off x="11171265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0" name="object 16440"/>
            <p:cNvSpPr/>
            <p:nvPr/>
          </p:nvSpPr>
          <p:spPr>
            <a:xfrm>
              <a:off x="11103733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1" name="object 16441"/>
            <p:cNvSpPr/>
            <p:nvPr/>
          </p:nvSpPr>
          <p:spPr>
            <a:xfrm>
              <a:off x="11080706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2" name="object 16442"/>
            <p:cNvSpPr/>
            <p:nvPr/>
          </p:nvSpPr>
          <p:spPr>
            <a:xfrm>
              <a:off x="11013161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3" name="object 16443"/>
            <p:cNvSpPr/>
            <p:nvPr/>
          </p:nvSpPr>
          <p:spPr>
            <a:xfrm>
              <a:off x="10990154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4" name="object 16444"/>
            <p:cNvSpPr/>
            <p:nvPr/>
          </p:nvSpPr>
          <p:spPr>
            <a:xfrm>
              <a:off x="10922602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5" name="object 16445"/>
            <p:cNvSpPr/>
            <p:nvPr/>
          </p:nvSpPr>
          <p:spPr>
            <a:xfrm>
              <a:off x="10899596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6" name="object 16446"/>
            <p:cNvSpPr/>
            <p:nvPr/>
          </p:nvSpPr>
          <p:spPr>
            <a:xfrm>
              <a:off x="10832064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7" name="object 16447"/>
            <p:cNvSpPr/>
            <p:nvPr/>
          </p:nvSpPr>
          <p:spPr>
            <a:xfrm>
              <a:off x="10809039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8" name="object 16448"/>
            <p:cNvSpPr/>
            <p:nvPr/>
          </p:nvSpPr>
          <p:spPr>
            <a:xfrm>
              <a:off x="10741476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9" name="object 16449"/>
            <p:cNvSpPr/>
            <p:nvPr/>
          </p:nvSpPr>
          <p:spPr>
            <a:xfrm>
              <a:off x="10718475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0" name="object 16450"/>
            <p:cNvSpPr/>
            <p:nvPr/>
          </p:nvSpPr>
          <p:spPr>
            <a:xfrm>
              <a:off x="10650934" y="2661872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1" name="object 16451"/>
            <p:cNvSpPr/>
            <p:nvPr/>
          </p:nvSpPr>
          <p:spPr>
            <a:xfrm>
              <a:off x="10627918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2" name="object 16452"/>
            <p:cNvSpPr/>
            <p:nvPr/>
          </p:nvSpPr>
          <p:spPr>
            <a:xfrm>
              <a:off x="9993973" y="2661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3" name="object 16453"/>
            <p:cNvSpPr/>
            <p:nvPr/>
          </p:nvSpPr>
          <p:spPr>
            <a:xfrm>
              <a:off x="15337164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4" name="object 16454"/>
            <p:cNvSpPr/>
            <p:nvPr/>
          </p:nvSpPr>
          <p:spPr>
            <a:xfrm>
              <a:off x="14159860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5" name="object 16455"/>
            <p:cNvSpPr/>
            <p:nvPr/>
          </p:nvSpPr>
          <p:spPr>
            <a:xfrm>
              <a:off x="14092311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6" name="object 16456"/>
            <p:cNvSpPr/>
            <p:nvPr/>
          </p:nvSpPr>
          <p:spPr>
            <a:xfrm>
              <a:off x="14069286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7" name="object 16457"/>
            <p:cNvSpPr/>
            <p:nvPr/>
          </p:nvSpPr>
          <p:spPr>
            <a:xfrm>
              <a:off x="14001730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8" name="object 16458"/>
            <p:cNvSpPr/>
            <p:nvPr/>
          </p:nvSpPr>
          <p:spPr>
            <a:xfrm>
              <a:off x="13978713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9" name="object 16459"/>
            <p:cNvSpPr/>
            <p:nvPr/>
          </p:nvSpPr>
          <p:spPr>
            <a:xfrm>
              <a:off x="13911173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0" name="object 16460"/>
            <p:cNvSpPr/>
            <p:nvPr/>
          </p:nvSpPr>
          <p:spPr>
            <a:xfrm>
              <a:off x="13888160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1" name="object 16461"/>
            <p:cNvSpPr/>
            <p:nvPr/>
          </p:nvSpPr>
          <p:spPr>
            <a:xfrm>
              <a:off x="13820606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2" name="object 16462"/>
            <p:cNvSpPr/>
            <p:nvPr/>
          </p:nvSpPr>
          <p:spPr>
            <a:xfrm>
              <a:off x="13797613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3" name="object 16463"/>
            <p:cNvSpPr/>
            <p:nvPr/>
          </p:nvSpPr>
          <p:spPr>
            <a:xfrm>
              <a:off x="13730046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4" name="object 16464"/>
            <p:cNvSpPr/>
            <p:nvPr/>
          </p:nvSpPr>
          <p:spPr>
            <a:xfrm>
              <a:off x="13707046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5" name="object 16465"/>
            <p:cNvSpPr/>
            <p:nvPr/>
          </p:nvSpPr>
          <p:spPr>
            <a:xfrm>
              <a:off x="13639496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6" name="object 16466"/>
            <p:cNvSpPr/>
            <p:nvPr/>
          </p:nvSpPr>
          <p:spPr>
            <a:xfrm>
              <a:off x="13616471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7" name="object 16467"/>
            <p:cNvSpPr/>
            <p:nvPr/>
          </p:nvSpPr>
          <p:spPr>
            <a:xfrm>
              <a:off x="13548918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8" name="object 16468"/>
            <p:cNvSpPr/>
            <p:nvPr/>
          </p:nvSpPr>
          <p:spPr>
            <a:xfrm>
              <a:off x="13525907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9" name="object 16469"/>
            <p:cNvSpPr/>
            <p:nvPr/>
          </p:nvSpPr>
          <p:spPr>
            <a:xfrm>
              <a:off x="13458361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0" name="object 16470"/>
            <p:cNvSpPr/>
            <p:nvPr/>
          </p:nvSpPr>
          <p:spPr>
            <a:xfrm>
              <a:off x="13435324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1" name="object 16471"/>
            <p:cNvSpPr/>
            <p:nvPr/>
          </p:nvSpPr>
          <p:spPr>
            <a:xfrm>
              <a:off x="13367802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2" name="object 16472"/>
            <p:cNvSpPr/>
            <p:nvPr/>
          </p:nvSpPr>
          <p:spPr>
            <a:xfrm>
              <a:off x="13344782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3" name="object 16473"/>
            <p:cNvSpPr/>
            <p:nvPr/>
          </p:nvSpPr>
          <p:spPr>
            <a:xfrm>
              <a:off x="13277246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4" name="object 16474"/>
            <p:cNvSpPr/>
            <p:nvPr/>
          </p:nvSpPr>
          <p:spPr>
            <a:xfrm>
              <a:off x="13254233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5" name="object 16475"/>
            <p:cNvSpPr/>
            <p:nvPr/>
          </p:nvSpPr>
          <p:spPr>
            <a:xfrm>
              <a:off x="13186688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6" name="object 16476"/>
            <p:cNvSpPr/>
            <p:nvPr/>
          </p:nvSpPr>
          <p:spPr>
            <a:xfrm>
              <a:off x="13163667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7" name="object 16477"/>
            <p:cNvSpPr/>
            <p:nvPr/>
          </p:nvSpPr>
          <p:spPr>
            <a:xfrm>
              <a:off x="13096114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8" name="object 16478"/>
            <p:cNvSpPr/>
            <p:nvPr/>
          </p:nvSpPr>
          <p:spPr>
            <a:xfrm>
              <a:off x="13073093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9" name="object 16479"/>
            <p:cNvSpPr/>
            <p:nvPr/>
          </p:nvSpPr>
          <p:spPr>
            <a:xfrm>
              <a:off x="13005542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0" name="object 16480"/>
            <p:cNvSpPr/>
            <p:nvPr/>
          </p:nvSpPr>
          <p:spPr>
            <a:xfrm>
              <a:off x="12982552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1" name="object 16481"/>
            <p:cNvSpPr/>
            <p:nvPr/>
          </p:nvSpPr>
          <p:spPr>
            <a:xfrm>
              <a:off x="12914988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2" name="object 16482"/>
            <p:cNvSpPr/>
            <p:nvPr/>
          </p:nvSpPr>
          <p:spPr>
            <a:xfrm>
              <a:off x="12891978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3" name="object 16483"/>
            <p:cNvSpPr/>
            <p:nvPr/>
          </p:nvSpPr>
          <p:spPr>
            <a:xfrm>
              <a:off x="12439159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4" name="object 16484"/>
            <p:cNvSpPr/>
            <p:nvPr/>
          </p:nvSpPr>
          <p:spPr>
            <a:xfrm>
              <a:off x="12371626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5" name="object 16485"/>
            <p:cNvSpPr/>
            <p:nvPr/>
          </p:nvSpPr>
          <p:spPr>
            <a:xfrm>
              <a:off x="12348600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6" name="object 16486"/>
            <p:cNvSpPr/>
            <p:nvPr/>
          </p:nvSpPr>
          <p:spPr>
            <a:xfrm>
              <a:off x="12281048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7" name="object 16487"/>
            <p:cNvSpPr/>
            <p:nvPr/>
          </p:nvSpPr>
          <p:spPr>
            <a:xfrm>
              <a:off x="12258026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8" name="object 16488"/>
            <p:cNvSpPr/>
            <p:nvPr/>
          </p:nvSpPr>
          <p:spPr>
            <a:xfrm>
              <a:off x="12190489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9" name="object 16489"/>
            <p:cNvSpPr/>
            <p:nvPr/>
          </p:nvSpPr>
          <p:spPr>
            <a:xfrm>
              <a:off x="12167469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0" name="object 16490"/>
            <p:cNvSpPr/>
            <p:nvPr/>
          </p:nvSpPr>
          <p:spPr>
            <a:xfrm>
              <a:off x="12099916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1" name="object 16491"/>
            <p:cNvSpPr/>
            <p:nvPr/>
          </p:nvSpPr>
          <p:spPr>
            <a:xfrm>
              <a:off x="12076912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2" name="object 16492"/>
            <p:cNvSpPr/>
            <p:nvPr/>
          </p:nvSpPr>
          <p:spPr>
            <a:xfrm>
              <a:off x="12009358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3" name="object 16493"/>
            <p:cNvSpPr/>
            <p:nvPr/>
          </p:nvSpPr>
          <p:spPr>
            <a:xfrm>
              <a:off x="11986337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4" name="object 16494"/>
            <p:cNvSpPr/>
            <p:nvPr/>
          </p:nvSpPr>
          <p:spPr>
            <a:xfrm>
              <a:off x="11918801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5" name="object 16495"/>
            <p:cNvSpPr/>
            <p:nvPr/>
          </p:nvSpPr>
          <p:spPr>
            <a:xfrm>
              <a:off x="11895775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6" name="object 16496"/>
            <p:cNvSpPr/>
            <p:nvPr/>
          </p:nvSpPr>
          <p:spPr>
            <a:xfrm>
              <a:off x="11828227" y="362069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7" name="object 16497"/>
            <p:cNvSpPr/>
            <p:nvPr/>
          </p:nvSpPr>
          <p:spPr>
            <a:xfrm>
              <a:off x="11805223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8" name="object 16498"/>
            <p:cNvSpPr/>
            <p:nvPr/>
          </p:nvSpPr>
          <p:spPr>
            <a:xfrm>
              <a:off x="10627918" y="36206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9" name="object 16499"/>
            <p:cNvSpPr/>
            <p:nvPr/>
          </p:nvSpPr>
          <p:spPr>
            <a:xfrm>
              <a:off x="19503049" y="6074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0" name="object 16500"/>
            <p:cNvSpPr/>
            <p:nvPr/>
          </p:nvSpPr>
          <p:spPr>
            <a:xfrm>
              <a:off x="16967296" y="6074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1" name="object 16501"/>
            <p:cNvSpPr/>
            <p:nvPr/>
          </p:nvSpPr>
          <p:spPr>
            <a:xfrm>
              <a:off x="14974926" y="6074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2" name="object 16502"/>
            <p:cNvSpPr/>
            <p:nvPr/>
          </p:nvSpPr>
          <p:spPr>
            <a:xfrm>
              <a:off x="14171362" y="3551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3" name="object 16503"/>
            <p:cNvSpPr/>
            <p:nvPr/>
          </p:nvSpPr>
          <p:spPr>
            <a:xfrm>
              <a:off x="14171362" y="3484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4" name="object 16504"/>
            <p:cNvSpPr/>
            <p:nvPr/>
          </p:nvSpPr>
          <p:spPr>
            <a:xfrm>
              <a:off x="14171362" y="3461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5" name="object 16505"/>
            <p:cNvSpPr/>
            <p:nvPr/>
          </p:nvSpPr>
          <p:spPr>
            <a:xfrm>
              <a:off x="14171362" y="3393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6" name="object 16506"/>
            <p:cNvSpPr/>
            <p:nvPr/>
          </p:nvSpPr>
          <p:spPr>
            <a:xfrm>
              <a:off x="14171362" y="3370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7" name="object 16507"/>
            <p:cNvSpPr/>
            <p:nvPr/>
          </p:nvSpPr>
          <p:spPr>
            <a:xfrm>
              <a:off x="14171362" y="33030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8" name="object 16508"/>
            <p:cNvSpPr/>
            <p:nvPr/>
          </p:nvSpPr>
          <p:spPr>
            <a:xfrm>
              <a:off x="14171362" y="3280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9" name="object 16509"/>
            <p:cNvSpPr/>
            <p:nvPr/>
          </p:nvSpPr>
          <p:spPr>
            <a:xfrm>
              <a:off x="14171362" y="32124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0" name="object 16510"/>
            <p:cNvSpPr/>
            <p:nvPr/>
          </p:nvSpPr>
          <p:spPr>
            <a:xfrm>
              <a:off x="14171362" y="3189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1" name="object 16511"/>
            <p:cNvSpPr/>
            <p:nvPr/>
          </p:nvSpPr>
          <p:spPr>
            <a:xfrm>
              <a:off x="14171362" y="31218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2" name="object 16512"/>
            <p:cNvSpPr/>
            <p:nvPr/>
          </p:nvSpPr>
          <p:spPr>
            <a:xfrm>
              <a:off x="14171362" y="3098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3" name="object 16513"/>
            <p:cNvSpPr/>
            <p:nvPr/>
          </p:nvSpPr>
          <p:spPr>
            <a:xfrm>
              <a:off x="14171362" y="3031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4" name="object 16514"/>
            <p:cNvSpPr/>
            <p:nvPr/>
          </p:nvSpPr>
          <p:spPr>
            <a:xfrm>
              <a:off x="14171362" y="3008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5" name="object 16515"/>
            <p:cNvSpPr/>
            <p:nvPr/>
          </p:nvSpPr>
          <p:spPr>
            <a:xfrm>
              <a:off x="14171362" y="29407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6" name="object 16516"/>
            <p:cNvSpPr/>
            <p:nvPr/>
          </p:nvSpPr>
          <p:spPr>
            <a:xfrm>
              <a:off x="14171362" y="2917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7" name="object 16517"/>
            <p:cNvSpPr/>
            <p:nvPr/>
          </p:nvSpPr>
          <p:spPr>
            <a:xfrm>
              <a:off x="14171362" y="28501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8" name="object 16518"/>
            <p:cNvSpPr/>
            <p:nvPr/>
          </p:nvSpPr>
          <p:spPr>
            <a:xfrm>
              <a:off x="14171362" y="2827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9" name="object 16519"/>
            <p:cNvSpPr/>
            <p:nvPr/>
          </p:nvSpPr>
          <p:spPr>
            <a:xfrm>
              <a:off x="14171362" y="27596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0" name="object 16520"/>
            <p:cNvSpPr/>
            <p:nvPr/>
          </p:nvSpPr>
          <p:spPr>
            <a:xfrm>
              <a:off x="14171362" y="27366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1" name="object 16521"/>
            <p:cNvSpPr/>
            <p:nvPr/>
          </p:nvSpPr>
          <p:spPr>
            <a:xfrm>
              <a:off x="14171362" y="26690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2" name="object 16522"/>
            <p:cNvSpPr/>
            <p:nvPr/>
          </p:nvSpPr>
          <p:spPr>
            <a:xfrm>
              <a:off x="14171362" y="2646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3" name="object 16523"/>
            <p:cNvSpPr/>
            <p:nvPr/>
          </p:nvSpPr>
          <p:spPr>
            <a:xfrm>
              <a:off x="14171362" y="25784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4" name="object 16524"/>
            <p:cNvSpPr/>
            <p:nvPr/>
          </p:nvSpPr>
          <p:spPr>
            <a:xfrm>
              <a:off x="14171362" y="2555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5" name="object 16525"/>
            <p:cNvSpPr/>
            <p:nvPr/>
          </p:nvSpPr>
          <p:spPr>
            <a:xfrm>
              <a:off x="14171362" y="24879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6" name="object 16526"/>
            <p:cNvSpPr/>
            <p:nvPr/>
          </p:nvSpPr>
          <p:spPr>
            <a:xfrm>
              <a:off x="14171362" y="2464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7" name="object 16527"/>
            <p:cNvSpPr/>
            <p:nvPr/>
          </p:nvSpPr>
          <p:spPr>
            <a:xfrm>
              <a:off x="14171362" y="23973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8" name="object 16528"/>
            <p:cNvSpPr/>
            <p:nvPr/>
          </p:nvSpPr>
          <p:spPr>
            <a:xfrm>
              <a:off x="14171362" y="23743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9" name="object 16529"/>
            <p:cNvSpPr/>
            <p:nvPr/>
          </p:nvSpPr>
          <p:spPr>
            <a:xfrm>
              <a:off x="14171362" y="230681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0" name="object 16530"/>
            <p:cNvSpPr/>
            <p:nvPr/>
          </p:nvSpPr>
          <p:spPr>
            <a:xfrm>
              <a:off x="14171362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1" name="object 16531"/>
            <p:cNvSpPr/>
            <p:nvPr/>
          </p:nvSpPr>
          <p:spPr>
            <a:xfrm>
              <a:off x="14171362" y="2216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2" name="object 16532"/>
            <p:cNvSpPr/>
            <p:nvPr/>
          </p:nvSpPr>
          <p:spPr>
            <a:xfrm>
              <a:off x="14171362" y="219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3" name="object 16533"/>
            <p:cNvSpPr/>
            <p:nvPr/>
          </p:nvSpPr>
          <p:spPr>
            <a:xfrm>
              <a:off x="14171362" y="21256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4" name="object 16534"/>
            <p:cNvSpPr/>
            <p:nvPr/>
          </p:nvSpPr>
          <p:spPr>
            <a:xfrm>
              <a:off x="14171362" y="2102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5" name="object 16535"/>
            <p:cNvSpPr/>
            <p:nvPr/>
          </p:nvSpPr>
          <p:spPr>
            <a:xfrm>
              <a:off x="14171362" y="2035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6" name="object 16536"/>
            <p:cNvSpPr/>
            <p:nvPr/>
          </p:nvSpPr>
          <p:spPr>
            <a:xfrm>
              <a:off x="14171362" y="2012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7" name="object 16537"/>
            <p:cNvSpPr/>
            <p:nvPr/>
          </p:nvSpPr>
          <p:spPr>
            <a:xfrm>
              <a:off x="14171362" y="1944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8" name="object 16538"/>
            <p:cNvSpPr/>
            <p:nvPr/>
          </p:nvSpPr>
          <p:spPr>
            <a:xfrm>
              <a:off x="14171362" y="1921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9" name="object 16539"/>
            <p:cNvSpPr/>
            <p:nvPr/>
          </p:nvSpPr>
          <p:spPr>
            <a:xfrm>
              <a:off x="14171362" y="1854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0" name="object 16540"/>
            <p:cNvSpPr/>
            <p:nvPr/>
          </p:nvSpPr>
          <p:spPr>
            <a:xfrm>
              <a:off x="14171362" y="1830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1" name="object 16541"/>
            <p:cNvSpPr/>
            <p:nvPr/>
          </p:nvSpPr>
          <p:spPr>
            <a:xfrm>
              <a:off x="14171362" y="1763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2" name="object 16542"/>
            <p:cNvSpPr/>
            <p:nvPr/>
          </p:nvSpPr>
          <p:spPr>
            <a:xfrm>
              <a:off x="14171362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3" name="object 16543"/>
            <p:cNvSpPr/>
            <p:nvPr/>
          </p:nvSpPr>
          <p:spPr>
            <a:xfrm>
              <a:off x="14171362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4" name="object 16544"/>
            <p:cNvSpPr/>
            <p:nvPr/>
          </p:nvSpPr>
          <p:spPr>
            <a:xfrm>
              <a:off x="14171362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5" name="object 16545"/>
            <p:cNvSpPr/>
            <p:nvPr/>
          </p:nvSpPr>
          <p:spPr>
            <a:xfrm>
              <a:off x="16514483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6" name="object 16546"/>
            <p:cNvSpPr/>
            <p:nvPr/>
          </p:nvSpPr>
          <p:spPr>
            <a:xfrm>
              <a:off x="16514483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7" name="object 16547"/>
            <p:cNvSpPr/>
            <p:nvPr/>
          </p:nvSpPr>
          <p:spPr>
            <a:xfrm>
              <a:off x="16514483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8" name="object 16548"/>
            <p:cNvSpPr/>
            <p:nvPr/>
          </p:nvSpPr>
          <p:spPr>
            <a:xfrm>
              <a:off x="16514483" y="15823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9" name="object 16549"/>
            <p:cNvSpPr/>
            <p:nvPr/>
          </p:nvSpPr>
          <p:spPr>
            <a:xfrm>
              <a:off x="19497309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0" name="object 16550"/>
            <p:cNvSpPr/>
            <p:nvPr/>
          </p:nvSpPr>
          <p:spPr>
            <a:xfrm>
              <a:off x="19497309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1" name="object 16551"/>
            <p:cNvSpPr/>
            <p:nvPr/>
          </p:nvSpPr>
          <p:spPr>
            <a:xfrm>
              <a:off x="19497309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2" name="object 16552"/>
            <p:cNvSpPr/>
            <p:nvPr/>
          </p:nvSpPr>
          <p:spPr>
            <a:xfrm>
              <a:off x="19497309" y="69255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3" name="object 16553"/>
            <p:cNvSpPr/>
            <p:nvPr/>
          </p:nvSpPr>
          <p:spPr>
            <a:xfrm>
              <a:off x="19497309" y="6902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4" name="object 16554"/>
            <p:cNvSpPr/>
            <p:nvPr/>
          </p:nvSpPr>
          <p:spPr>
            <a:xfrm>
              <a:off x="19497309" y="6834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5" name="object 16555"/>
            <p:cNvSpPr/>
            <p:nvPr/>
          </p:nvSpPr>
          <p:spPr>
            <a:xfrm>
              <a:off x="19497309" y="68119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6" name="object 16556"/>
            <p:cNvSpPr/>
            <p:nvPr/>
          </p:nvSpPr>
          <p:spPr>
            <a:xfrm>
              <a:off x="19497309" y="67443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7" name="object 16557"/>
            <p:cNvSpPr/>
            <p:nvPr/>
          </p:nvSpPr>
          <p:spPr>
            <a:xfrm>
              <a:off x="19497309" y="6721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8" name="object 16558"/>
            <p:cNvSpPr/>
            <p:nvPr/>
          </p:nvSpPr>
          <p:spPr>
            <a:xfrm>
              <a:off x="19497309" y="6653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9" name="object 16559"/>
            <p:cNvSpPr/>
            <p:nvPr/>
          </p:nvSpPr>
          <p:spPr>
            <a:xfrm>
              <a:off x="19497309" y="6630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0" name="object 16560"/>
            <p:cNvSpPr/>
            <p:nvPr/>
          </p:nvSpPr>
          <p:spPr>
            <a:xfrm>
              <a:off x="19497309" y="65632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1" name="object 16561"/>
            <p:cNvSpPr/>
            <p:nvPr/>
          </p:nvSpPr>
          <p:spPr>
            <a:xfrm>
              <a:off x="19497309" y="6540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2" name="object 16562"/>
            <p:cNvSpPr/>
            <p:nvPr/>
          </p:nvSpPr>
          <p:spPr>
            <a:xfrm>
              <a:off x="19497309" y="64727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3" name="object 16563"/>
            <p:cNvSpPr/>
            <p:nvPr/>
          </p:nvSpPr>
          <p:spPr>
            <a:xfrm>
              <a:off x="19497309" y="6449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4" name="object 16564"/>
            <p:cNvSpPr/>
            <p:nvPr/>
          </p:nvSpPr>
          <p:spPr>
            <a:xfrm>
              <a:off x="19497309" y="63821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5" name="object 16565"/>
            <p:cNvSpPr/>
            <p:nvPr/>
          </p:nvSpPr>
          <p:spPr>
            <a:xfrm>
              <a:off x="19497309" y="635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6" name="object 16566"/>
            <p:cNvSpPr/>
            <p:nvPr/>
          </p:nvSpPr>
          <p:spPr>
            <a:xfrm>
              <a:off x="19497309" y="6291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7" name="object 16567"/>
            <p:cNvSpPr/>
            <p:nvPr/>
          </p:nvSpPr>
          <p:spPr>
            <a:xfrm>
              <a:off x="19497309" y="6268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8" name="object 16568"/>
            <p:cNvSpPr/>
            <p:nvPr/>
          </p:nvSpPr>
          <p:spPr>
            <a:xfrm>
              <a:off x="19497309" y="62009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9" name="object 16569"/>
            <p:cNvSpPr/>
            <p:nvPr/>
          </p:nvSpPr>
          <p:spPr>
            <a:xfrm>
              <a:off x="19497309" y="617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0" name="object 16570"/>
            <p:cNvSpPr/>
            <p:nvPr/>
          </p:nvSpPr>
          <p:spPr>
            <a:xfrm>
              <a:off x="19497309" y="61104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1" name="object 16571"/>
            <p:cNvSpPr/>
            <p:nvPr/>
          </p:nvSpPr>
          <p:spPr>
            <a:xfrm>
              <a:off x="19497309" y="60874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2" name="object 16572"/>
            <p:cNvSpPr/>
            <p:nvPr/>
          </p:nvSpPr>
          <p:spPr>
            <a:xfrm>
              <a:off x="19497309" y="6019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3" name="object 16573"/>
            <p:cNvSpPr/>
            <p:nvPr/>
          </p:nvSpPr>
          <p:spPr>
            <a:xfrm>
              <a:off x="19497309" y="5996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4" name="object 16574"/>
            <p:cNvSpPr/>
            <p:nvPr/>
          </p:nvSpPr>
          <p:spPr>
            <a:xfrm>
              <a:off x="19497309" y="59293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5" name="object 16575"/>
            <p:cNvSpPr/>
            <p:nvPr/>
          </p:nvSpPr>
          <p:spPr>
            <a:xfrm>
              <a:off x="19497309" y="590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6" name="object 16576"/>
            <p:cNvSpPr/>
            <p:nvPr/>
          </p:nvSpPr>
          <p:spPr>
            <a:xfrm>
              <a:off x="19497309" y="58387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7" name="object 16577"/>
            <p:cNvSpPr/>
            <p:nvPr/>
          </p:nvSpPr>
          <p:spPr>
            <a:xfrm>
              <a:off x="19497309" y="58157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8" name="object 16578"/>
            <p:cNvSpPr/>
            <p:nvPr/>
          </p:nvSpPr>
          <p:spPr>
            <a:xfrm>
              <a:off x="19497309" y="574819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9" name="object 16579"/>
            <p:cNvSpPr/>
            <p:nvPr/>
          </p:nvSpPr>
          <p:spPr>
            <a:xfrm>
              <a:off x="19497309" y="5725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0" name="object 16580"/>
            <p:cNvSpPr/>
            <p:nvPr/>
          </p:nvSpPr>
          <p:spPr>
            <a:xfrm>
              <a:off x="19497309" y="56576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1" name="object 16581"/>
            <p:cNvSpPr/>
            <p:nvPr/>
          </p:nvSpPr>
          <p:spPr>
            <a:xfrm>
              <a:off x="19497309" y="56346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2" name="object 16582"/>
            <p:cNvSpPr/>
            <p:nvPr/>
          </p:nvSpPr>
          <p:spPr>
            <a:xfrm>
              <a:off x="19497309" y="55670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3" name="object 16583"/>
            <p:cNvSpPr/>
            <p:nvPr/>
          </p:nvSpPr>
          <p:spPr>
            <a:xfrm>
              <a:off x="19497309" y="55440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4" name="object 16584"/>
            <p:cNvSpPr/>
            <p:nvPr/>
          </p:nvSpPr>
          <p:spPr>
            <a:xfrm>
              <a:off x="19497309" y="54765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5" name="object 16585"/>
            <p:cNvSpPr/>
            <p:nvPr/>
          </p:nvSpPr>
          <p:spPr>
            <a:xfrm>
              <a:off x="19497309" y="54535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6" name="object 16586"/>
            <p:cNvSpPr/>
            <p:nvPr/>
          </p:nvSpPr>
          <p:spPr>
            <a:xfrm>
              <a:off x="19497309" y="538594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7" name="object 16587"/>
            <p:cNvSpPr/>
            <p:nvPr/>
          </p:nvSpPr>
          <p:spPr>
            <a:xfrm>
              <a:off x="19497309" y="5362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8" name="object 16588"/>
            <p:cNvSpPr/>
            <p:nvPr/>
          </p:nvSpPr>
          <p:spPr>
            <a:xfrm>
              <a:off x="19497309" y="5295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9" name="object 16589"/>
            <p:cNvSpPr/>
            <p:nvPr/>
          </p:nvSpPr>
          <p:spPr>
            <a:xfrm>
              <a:off x="19497309" y="52723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0" name="object 16590"/>
            <p:cNvSpPr/>
            <p:nvPr/>
          </p:nvSpPr>
          <p:spPr>
            <a:xfrm>
              <a:off x="19497309" y="52048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1" name="object 16591"/>
            <p:cNvSpPr/>
            <p:nvPr/>
          </p:nvSpPr>
          <p:spPr>
            <a:xfrm>
              <a:off x="19497309" y="51818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2" name="object 16592"/>
            <p:cNvSpPr/>
            <p:nvPr/>
          </p:nvSpPr>
          <p:spPr>
            <a:xfrm>
              <a:off x="19497309" y="51142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3" name="object 16593"/>
            <p:cNvSpPr/>
            <p:nvPr/>
          </p:nvSpPr>
          <p:spPr>
            <a:xfrm>
              <a:off x="19497309" y="5091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4" name="object 16594"/>
            <p:cNvSpPr/>
            <p:nvPr/>
          </p:nvSpPr>
          <p:spPr>
            <a:xfrm>
              <a:off x="19497309" y="502369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5" name="object 16595"/>
            <p:cNvSpPr/>
            <p:nvPr/>
          </p:nvSpPr>
          <p:spPr>
            <a:xfrm>
              <a:off x="19497309" y="5000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6" name="object 16596"/>
            <p:cNvSpPr/>
            <p:nvPr/>
          </p:nvSpPr>
          <p:spPr>
            <a:xfrm>
              <a:off x="19497309" y="49331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7" name="object 16597"/>
            <p:cNvSpPr/>
            <p:nvPr/>
          </p:nvSpPr>
          <p:spPr>
            <a:xfrm>
              <a:off x="19497309" y="49101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8" name="object 16598"/>
            <p:cNvSpPr/>
            <p:nvPr/>
          </p:nvSpPr>
          <p:spPr>
            <a:xfrm>
              <a:off x="19497309" y="48425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9" name="object 16599"/>
            <p:cNvSpPr/>
            <p:nvPr/>
          </p:nvSpPr>
          <p:spPr>
            <a:xfrm>
              <a:off x="19497309" y="4819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0" name="object 16600"/>
            <p:cNvSpPr/>
            <p:nvPr/>
          </p:nvSpPr>
          <p:spPr>
            <a:xfrm>
              <a:off x="19497309" y="4752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1" name="object 16601"/>
            <p:cNvSpPr/>
            <p:nvPr/>
          </p:nvSpPr>
          <p:spPr>
            <a:xfrm>
              <a:off x="19497309" y="47289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2" name="object 16602"/>
            <p:cNvSpPr/>
            <p:nvPr/>
          </p:nvSpPr>
          <p:spPr>
            <a:xfrm>
              <a:off x="19497309" y="46614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3" name="object 16603"/>
            <p:cNvSpPr/>
            <p:nvPr/>
          </p:nvSpPr>
          <p:spPr>
            <a:xfrm>
              <a:off x="19497309" y="46384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4" name="object 16604"/>
            <p:cNvSpPr/>
            <p:nvPr/>
          </p:nvSpPr>
          <p:spPr>
            <a:xfrm>
              <a:off x="19497309" y="457087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5" name="object 16605"/>
            <p:cNvSpPr/>
            <p:nvPr/>
          </p:nvSpPr>
          <p:spPr>
            <a:xfrm>
              <a:off x="19497309" y="45478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6" name="object 16606"/>
            <p:cNvSpPr/>
            <p:nvPr/>
          </p:nvSpPr>
          <p:spPr>
            <a:xfrm>
              <a:off x="19497309" y="448031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7" name="object 16607"/>
            <p:cNvSpPr/>
            <p:nvPr/>
          </p:nvSpPr>
          <p:spPr>
            <a:xfrm>
              <a:off x="19497309" y="44573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8" name="object 16608"/>
            <p:cNvSpPr/>
            <p:nvPr/>
          </p:nvSpPr>
          <p:spPr>
            <a:xfrm>
              <a:off x="19497309" y="43897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9" name="object 16609"/>
            <p:cNvSpPr/>
            <p:nvPr/>
          </p:nvSpPr>
          <p:spPr>
            <a:xfrm>
              <a:off x="19497309" y="43667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0" name="object 16610"/>
            <p:cNvSpPr/>
            <p:nvPr/>
          </p:nvSpPr>
          <p:spPr>
            <a:xfrm>
              <a:off x="19497309" y="429920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1" name="object 16611"/>
            <p:cNvSpPr/>
            <p:nvPr/>
          </p:nvSpPr>
          <p:spPr>
            <a:xfrm>
              <a:off x="19497309" y="4276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2" name="object 16612"/>
            <p:cNvSpPr/>
            <p:nvPr/>
          </p:nvSpPr>
          <p:spPr>
            <a:xfrm>
              <a:off x="19497309" y="4208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3" name="object 16613"/>
            <p:cNvSpPr/>
            <p:nvPr/>
          </p:nvSpPr>
          <p:spPr>
            <a:xfrm>
              <a:off x="19497309" y="4185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4" name="object 16614"/>
            <p:cNvSpPr/>
            <p:nvPr/>
          </p:nvSpPr>
          <p:spPr>
            <a:xfrm>
              <a:off x="19497309" y="411806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5" name="object 16615"/>
            <p:cNvSpPr/>
            <p:nvPr/>
          </p:nvSpPr>
          <p:spPr>
            <a:xfrm>
              <a:off x="19497309" y="40950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6" name="object 16616"/>
            <p:cNvSpPr/>
            <p:nvPr/>
          </p:nvSpPr>
          <p:spPr>
            <a:xfrm>
              <a:off x="19497309" y="40275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7" name="object 16617"/>
            <p:cNvSpPr/>
            <p:nvPr/>
          </p:nvSpPr>
          <p:spPr>
            <a:xfrm>
              <a:off x="19497309" y="400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8" name="object 16618"/>
            <p:cNvSpPr/>
            <p:nvPr/>
          </p:nvSpPr>
          <p:spPr>
            <a:xfrm>
              <a:off x="19497309" y="39369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9" name="object 16619"/>
            <p:cNvSpPr/>
            <p:nvPr/>
          </p:nvSpPr>
          <p:spPr>
            <a:xfrm>
              <a:off x="19497309" y="39139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0" name="object 16620"/>
            <p:cNvSpPr/>
            <p:nvPr/>
          </p:nvSpPr>
          <p:spPr>
            <a:xfrm>
              <a:off x="19497309" y="384637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1" name="object 16621"/>
            <p:cNvSpPr/>
            <p:nvPr/>
          </p:nvSpPr>
          <p:spPr>
            <a:xfrm>
              <a:off x="19497309" y="38233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2" name="object 16622"/>
            <p:cNvSpPr/>
            <p:nvPr/>
          </p:nvSpPr>
          <p:spPr>
            <a:xfrm>
              <a:off x="19497309" y="3755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3" name="object 16623"/>
            <p:cNvSpPr/>
            <p:nvPr/>
          </p:nvSpPr>
          <p:spPr>
            <a:xfrm>
              <a:off x="19497309" y="3732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4" name="object 16624"/>
            <p:cNvSpPr/>
            <p:nvPr/>
          </p:nvSpPr>
          <p:spPr>
            <a:xfrm>
              <a:off x="19497309" y="36652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5" name="object 16625"/>
            <p:cNvSpPr/>
            <p:nvPr/>
          </p:nvSpPr>
          <p:spPr>
            <a:xfrm>
              <a:off x="19497309" y="3642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6" name="object 16626"/>
            <p:cNvSpPr/>
            <p:nvPr/>
          </p:nvSpPr>
          <p:spPr>
            <a:xfrm>
              <a:off x="19497309" y="35746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7" name="object 16627"/>
            <p:cNvSpPr/>
            <p:nvPr/>
          </p:nvSpPr>
          <p:spPr>
            <a:xfrm>
              <a:off x="19497309" y="3551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8" name="object 16628"/>
            <p:cNvSpPr/>
            <p:nvPr/>
          </p:nvSpPr>
          <p:spPr>
            <a:xfrm>
              <a:off x="19497309" y="3484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9" name="object 16629"/>
            <p:cNvSpPr/>
            <p:nvPr/>
          </p:nvSpPr>
          <p:spPr>
            <a:xfrm>
              <a:off x="19497309" y="3461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0" name="object 16630"/>
            <p:cNvSpPr/>
            <p:nvPr/>
          </p:nvSpPr>
          <p:spPr>
            <a:xfrm>
              <a:off x="19497309" y="3393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1" name="object 16631"/>
            <p:cNvSpPr/>
            <p:nvPr/>
          </p:nvSpPr>
          <p:spPr>
            <a:xfrm>
              <a:off x="19497309" y="3370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2" name="object 16632"/>
            <p:cNvSpPr/>
            <p:nvPr/>
          </p:nvSpPr>
          <p:spPr>
            <a:xfrm>
              <a:off x="19497309" y="33030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3" name="object 16633"/>
            <p:cNvSpPr/>
            <p:nvPr/>
          </p:nvSpPr>
          <p:spPr>
            <a:xfrm>
              <a:off x="19497309" y="3280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4" name="object 16634"/>
            <p:cNvSpPr/>
            <p:nvPr/>
          </p:nvSpPr>
          <p:spPr>
            <a:xfrm>
              <a:off x="19497309" y="32124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5" name="object 16635"/>
            <p:cNvSpPr/>
            <p:nvPr/>
          </p:nvSpPr>
          <p:spPr>
            <a:xfrm>
              <a:off x="19497309" y="3189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6" name="object 16636"/>
            <p:cNvSpPr/>
            <p:nvPr/>
          </p:nvSpPr>
          <p:spPr>
            <a:xfrm>
              <a:off x="19497309" y="31218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7" name="object 16637"/>
            <p:cNvSpPr/>
            <p:nvPr/>
          </p:nvSpPr>
          <p:spPr>
            <a:xfrm>
              <a:off x="19497309" y="3098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8" name="object 16638"/>
            <p:cNvSpPr/>
            <p:nvPr/>
          </p:nvSpPr>
          <p:spPr>
            <a:xfrm>
              <a:off x="19497309" y="3031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9" name="object 16639"/>
            <p:cNvSpPr/>
            <p:nvPr/>
          </p:nvSpPr>
          <p:spPr>
            <a:xfrm>
              <a:off x="19497309" y="3008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0" name="object 16640"/>
            <p:cNvSpPr/>
            <p:nvPr/>
          </p:nvSpPr>
          <p:spPr>
            <a:xfrm>
              <a:off x="19497309" y="29407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1" name="object 16641"/>
            <p:cNvSpPr/>
            <p:nvPr/>
          </p:nvSpPr>
          <p:spPr>
            <a:xfrm>
              <a:off x="19497309" y="2917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2" name="object 16642"/>
            <p:cNvSpPr/>
            <p:nvPr/>
          </p:nvSpPr>
          <p:spPr>
            <a:xfrm>
              <a:off x="19497309" y="28501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3" name="object 16643"/>
            <p:cNvSpPr/>
            <p:nvPr/>
          </p:nvSpPr>
          <p:spPr>
            <a:xfrm>
              <a:off x="19497309" y="2827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4" name="object 16644"/>
            <p:cNvSpPr/>
            <p:nvPr/>
          </p:nvSpPr>
          <p:spPr>
            <a:xfrm>
              <a:off x="19497309" y="27596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5" name="object 16645"/>
            <p:cNvSpPr/>
            <p:nvPr/>
          </p:nvSpPr>
          <p:spPr>
            <a:xfrm>
              <a:off x="19497309" y="27366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6" name="object 16646"/>
            <p:cNvSpPr/>
            <p:nvPr/>
          </p:nvSpPr>
          <p:spPr>
            <a:xfrm>
              <a:off x="19497309" y="26690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7" name="object 16647"/>
            <p:cNvSpPr/>
            <p:nvPr/>
          </p:nvSpPr>
          <p:spPr>
            <a:xfrm>
              <a:off x="19497309" y="2646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8" name="object 16648"/>
            <p:cNvSpPr/>
            <p:nvPr/>
          </p:nvSpPr>
          <p:spPr>
            <a:xfrm>
              <a:off x="19497309" y="25784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9" name="object 16649"/>
            <p:cNvSpPr/>
            <p:nvPr/>
          </p:nvSpPr>
          <p:spPr>
            <a:xfrm>
              <a:off x="19497309" y="2555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0" name="object 16650"/>
            <p:cNvSpPr/>
            <p:nvPr/>
          </p:nvSpPr>
          <p:spPr>
            <a:xfrm>
              <a:off x="19497309" y="24879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1" name="object 16651"/>
            <p:cNvSpPr/>
            <p:nvPr/>
          </p:nvSpPr>
          <p:spPr>
            <a:xfrm>
              <a:off x="19497309" y="2464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2" name="object 16652"/>
            <p:cNvSpPr/>
            <p:nvPr/>
          </p:nvSpPr>
          <p:spPr>
            <a:xfrm>
              <a:off x="19497309" y="23973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3" name="object 16653"/>
            <p:cNvSpPr/>
            <p:nvPr/>
          </p:nvSpPr>
          <p:spPr>
            <a:xfrm>
              <a:off x="19497309" y="23743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4" name="object 16654"/>
            <p:cNvSpPr/>
            <p:nvPr/>
          </p:nvSpPr>
          <p:spPr>
            <a:xfrm>
              <a:off x="19497309" y="230681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5" name="object 16655"/>
            <p:cNvSpPr/>
            <p:nvPr/>
          </p:nvSpPr>
          <p:spPr>
            <a:xfrm>
              <a:off x="19497309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6" name="object 16656"/>
            <p:cNvSpPr/>
            <p:nvPr/>
          </p:nvSpPr>
          <p:spPr>
            <a:xfrm>
              <a:off x="19497309" y="2216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7" name="object 16657"/>
            <p:cNvSpPr/>
            <p:nvPr/>
          </p:nvSpPr>
          <p:spPr>
            <a:xfrm>
              <a:off x="19497309" y="219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8" name="object 16658"/>
            <p:cNvSpPr/>
            <p:nvPr/>
          </p:nvSpPr>
          <p:spPr>
            <a:xfrm>
              <a:off x="19497309" y="21256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9" name="object 16659"/>
            <p:cNvSpPr/>
            <p:nvPr/>
          </p:nvSpPr>
          <p:spPr>
            <a:xfrm>
              <a:off x="19497309" y="2102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0" name="object 16660"/>
            <p:cNvSpPr/>
            <p:nvPr/>
          </p:nvSpPr>
          <p:spPr>
            <a:xfrm>
              <a:off x="19497309" y="2035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1" name="object 16661"/>
            <p:cNvSpPr/>
            <p:nvPr/>
          </p:nvSpPr>
          <p:spPr>
            <a:xfrm>
              <a:off x="19497309" y="2012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2" name="object 16662"/>
            <p:cNvSpPr/>
            <p:nvPr/>
          </p:nvSpPr>
          <p:spPr>
            <a:xfrm>
              <a:off x="19497309" y="1944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3" name="object 16663"/>
            <p:cNvSpPr/>
            <p:nvPr/>
          </p:nvSpPr>
          <p:spPr>
            <a:xfrm>
              <a:off x="19497309" y="1921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4" name="object 16664"/>
            <p:cNvSpPr/>
            <p:nvPr/>
          </p:nvSpPr>
          <p:spPr>
            <a:xfrm>
              <a:off x="19497309" y="1854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5" name="object 16665"/>
            <p:cNvSpPr/>
            <p:nvPr/>
          </p:nvSpPr>
          <p:spPr>
            <a:xfrm>
              <a:off x="19497309" y="1830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6" name="object 16666"/>
            <p:cNvSpPr/>
            <p:nvPr/>
          </p:nvSpPr>
          <p:spPr>
            <a:xfrm>
              <a:off x="19497309" y="1763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7" name="object 16667"/>
            <p:cNvSpPr/>
            <p:nvPr/>
          </p:nvSpPr>
          <p:spPr>
            <a:xfrm>
              <a:off x="19497309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8" name="object 16668"/>
            <p:cNvSpPr/>
            <p:nvPr/>
          </p:nvSpPr>
          <p:spPr>
            <a:xfrm>
              <a:off x="19497309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9" name="object 16669"/>
            <p:cNvSpPr/>
            <p:nvPr/>
          </p:nvSpPr>
          <p:spPr>
            <a:xfrm>
              <a:off x="19497309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0" name="object 16670"/>
            <p:cNvSpPr/>
            <p:nvPr/>
          </p:nvSpPr>
          <p:spPr>
            <a:xfrm>
              <a:off x="19497309" y="15823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1" name="object 16671"/>
            <p:cNvSpPr/>
            <p:nvPr/>
          </p:nvSpPr>
          <p:spPr>
            <a:xfrm>
              <a:off x="11828226" y="710663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2" name="object 16672"/>
            <p:cNvSpPr/>
            <p:nvPr/>
          </p:nvSpPr>
          <p:spPr>
            <a:xfrm>
              <a:off x="11828226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3" name="object 16673"/>
            <p:cNvSpPr/>
            <p:nvPr/>
          </p:nvSpPr>
          <p:spPr>
            <a:xfrm>
              <a:off x="11828226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4" name="object 16674"/>
            <p:cNvSpPr/>
            <p:nvPr/>
          </p:nvSpPr>
          <p:spPr>
            <a:xfrm>
              <a:off x="11828226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5" name="object 16675"/>
            <p:cNvSpPr/>
            <p:nvPr/>
          </p:nvSpPr>
          <p:spPr>
            <a:xfrm>
              <a:off x="11828226" y="69255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6" name="object 16676"/>
            <p:cNvSpPr/>
            <p:nvPr/>
          </p:nvSpPr>
          <p:spPr>
            <a:xfrm>
              <a:off x="11828226" y="6902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7" name="object 16677"/>
            <p:cNvSpPr/>
            <p:nvPr/>
          </p:nvSpPr>
          <p:spPr>
            <a:xfrm>
              <a:off x="11828226" y="6834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8" name="object 16678"/>
            <p:cNvSpPr/>
            <p:nvPr/>
          </p:nvSpPr>
          <p:spPr>
            <a:xfrm>
              <a:off x="11828226" y="68119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9" name="object 16679"/>
            <p:cNvSpPr/>
            <p:nvPr/>
          </p:nvSpPr>
          <p:spPr>
            <a:xfrm>
              <a:off x="11828226" y="67443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0" name="object 16680"/>
            <p:cNvSpPr/>
            <p:nvPr/>
          </p:nvSpPr>
          <p:spPr>
            <a:xfrm>
              <a:off x="11828226" y="6721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1" name="object 16681"/>
            <p:cNvSpPr/>
            <p:nvPr/>
          </p:nvSpPr>
          <p:spPr>
            <a:xfrm>
              <a:off x="11828226" y="6653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2" name="object 16682"/>
            <p:cNvSpPr/>
            <p:nvPr/>
          </p:nvSpPr>
          <p:spPr>
            <a:xfrm>
              <a:off x="11828226" y="6630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3" name="object 16683"/>
            <p:cNvSpPr/>
            <p:nvPr/>
          </p:nvSpPr>
          <p:spPr>
            <a:xfrm>
              <a:off x="11828226" y="65632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4" name="object 16684"/>
            <p:cNvSpPr/>
            <p:nvPr/>
          </p:nvSpPr>
          <p:spPr>
            <a:xfrm>
              <a:off x="11828226" y="6540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5" name="object 16685"/>
            <p:cNvSpPr/>
            <p:nvPr/>
          </p:nvSpPr>
          <p:spPr>
            <a:xfrm>
              <a:off x="11828226" y="64727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6" name="object 16686"/>
            <p:cNvSpPr/>
            <p:nvPr/>
          </p:nvSpPr>
          <p:spPr>
            <a:xfrm>
              <a:off x="11828226" y="6449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7" name="object 16687"/>
            <p:cNvSpPr/>
            <p:nvPr/>
          </p:nvSpPr>
          <p:spPr>
            <a:xfrm>
              <a:off x="11828226" y="63821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8" name="object 16688"/>
            <p:cNvSpPr/>
            <p:nvPr/>
          </p:nvSpPr>
          <p:spPr>
            <a:xfrm>
              <a:off x="11828226" y="635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9" name="object 16689"/>
            <p:cNvSpPr/>
            <p:nvPr/>
          </p:nvSpPr>
          <p:spPr>
            <a:xfrm>
              <a:off x="11828226" y="6291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0" name="object 16690"/>
            <p:cNvSpPr/>
            <p:nvPr/>
          </p:nvSpPr>
          <p:spPr>
            <a:xfrm>
              <a:off x="11828226" y="6268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1" name="object 16691"/>
            <p:cNvSpPr/>
            <p:nvPr/>
          </p:nvSpPr>
          <p:spPr>
            <a:xfrm>
              <a:off x="11828226" y="62009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2" name="object 16692"/>
            <p:cNvSpPr/>
            <p:nvPr/>
          </p:nvSpPr>
          <p:spPr>
            <a:xfrm>
              <a:off x="11828226" y="617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3" name="object 16693"/>
            <p:cNvSpPr/>
            <p:nvPr/>
          </p:nvSpPr>
          <p:spPr>
            <a:xfrm>
              <a:off x="11828226" y="61104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4" name="object 16694"/>
            <p:cNvSpPr/>
            <p:nvPr/>
          </p:nvSpPr>
          <p:spPr>
            <a:xfrm>
              <a:off x="11828226" y="60874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5" name="object 16695"/>
            <p:cNvSpPr/>
            <p:nvPr/>
          </p:nvSpPr>
          <p:spPr>
            <a:xfrm>
              <a:off x="11828226" y="6019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6" name="object 16696"/>
            <p:cNvSpPr/>
            <p:nvPr/>
          </p:nvSpPr>
          <p:spPr>
            <a:xfrm>
              <a:off x="11828226" y="5996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7" name="object 16697"/>
            <p:cNvSpPr/>
            <p:nvPr/>
          </p:nvSpPr>
          <p:spPr>
            <a:xfrm>
              <a:off x="11828226" y="59293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8" name="object 16698"/>
            <p:cNvSpPr/>
            <p:nvPr/>
          </p:nvSpPr>
          <p:spPr>
            <a:xfrm>
              <a:off x="11828226" y="590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9" name="object 16699"/>
            <p:cNvSpPr/>
            <p:nvPr/>
          </p:nvSpPr>
          <p:spPr>
            <a:xfrm>
              <a:off x="11828226" y="58387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0" name="object 16700"/>
            <p:cNvSpPr/>
            <p:nvPr/>
          </p:nvSpPr>
          <p:spPr>
            <a:xfrm>
              <a:off x="11828226" y="58157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1" name="object 16701"/>
            <p:cNvSpPr/>
            <p:nvPr/>
          </p:nvSpPr>
          <p:spPr>
            <a:xfrm>
              <a:off x="11828226" y="574819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2" name="object 16702"/>
            <p:cNvSpPr/>
            <p:nvPr/>
          </p:nvSpPr>
          <p:spPr>
            <a:xfrm>
              <a:off x="11828226" y="5725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3" name="object 16703"/>
            <p:cNvSpPr/>
            <p:nvPr/>
          </p:nvSpPr>
          <p:spPr>
            <a:xfrm>
              <a:off x="11828226" y="56576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4" name="object 16704"/>
            <p:cNvSpPr/>
            <p:nvPr/>
          </p:nvSpPr>
          <p:spPr>
            <a:xfrm>
              <a:off x="11828226" y="56346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5" name="object 16705"/>
            <p:cNvSpPr/>
            <p:nvPr/>
          </p:nvSpPr>
          <p:spPr>
            <a:xfrm>
              <a:off x="11828226" y="55670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6" name="object 16706"/>
            <p:cNvSpPr/>
            <p:nvPr/>
          </p:nvSpPr>
          <p:spPr>
            <a:xfrm>
              <a:off x="11828226" y="55440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7" name="object 16707"/>
            <p:cNvSpPr/>
            <p:nvPr/>
          </p:nvSpPr>
          <p:spPr>
            <a:xfrm>
              <a:off x="11828226" y="5295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8" name="object 16708"/>
            <p:cNvSpPr/>
            <p:nvPr/>
          </p:nvSpPr>
          <p:spPr>
            <a:xfrm>
              <a:off x="11828226" y="52723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9" name="object 16709"/>
            <p:cNvSpPr/>
            <p:nvPr/>
          </p:nvSpPr>
          <p:spPr>
            <a:xfrm>
              <a:off x="11828226" y="52048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0" name="object 16710"/>
            <p:cNvSpPr/>
            <p:nvPr/>
          </p:nvSpPr>
          <p:spPr>
            <a:xfrm>
              <a:off x="11828226" y="51818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1" name="object 16711"/>
            <p:cNvSpPr/>
            <p:nvPr/>
          </p:nvSpPr>
          <p:spPr>
            <a:xfrm>
              <a:off x="11828226" y="51142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2" name="object 16712"/>
            <p:cNvSpPr/>
            <p:nvPr/>
          </p:nvSpPr>
          <p:spPr>
            <a:xfrm>
              <a:off x="11828226" y="5091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3" name="object 16713"/>
            <p:cNvSpPr/>
            <p:nvPr/>
          </p:nvSpPr>
          <p:spPr>
            <a:xfrm>
              <a:off x="11828226" y="502369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4" name="object 16714"/>
            <p:cNvSpPr/>
            <p:nvPr/>
          </p:nvSpPr>
          <p:spPr>
            <a:xfrm>
              <a:off x="11828226" y="5000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5" name="object 16715"/>
            <p:cNvSpPr/>
            <p:nvPr/>
          </p:nvSpPr>
          <p:spPr>
            <a:xfrm>
              <a:off x="11828226" y="49331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6" name="object 16716"/>
            <p:cNvSpPr/>
            <p:nvPr/>
          </p:nvSpPr>
          <p:spPr>
            <a:xfrm>
              <a:off x="11828226" y="49101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7" name="object 16717"/>
            <p:cNvSpPr/>
            <p:nvPr/>
          </p:nvSpPr>
          <p:spPr>
            <a:xfrm>
              <a:off x="11828226" y="48425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8" name="object 16718"/>
            <p:cNvSpPr/>
            <p:nvPr/>
          </p:nvSpPr>
          <p:spPr>
            <a:xfrm>
              <a:off x="11828226" y="4819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9" name="object 16719"/>
            <p:cNvSpPr/>
            <p:nvPr/>
          </p:nvSpPr>
          <p:spPr>
            <a:xfrm>
              <a:off x="11828226" y="4752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0" name="object 16720"/>
            <p:cNvSpPr/>
            <p:nvPr/>
          </p:nvSpPr>
          <p:spPr>
            <a:xfrm>
              <a:off x="11828226" y="47289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1" name="object 16721"/>
            <p:cNvSpPr/>
            <p:nvPr/>
          </p:nvSpPr>
          <p:spPr>
            <a:xfrm>
              <a:off x="11828226" y="46614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2" name="object 16722"/>
            <p:cNvSpPr/>
            <p:nvPr/>
          </p:nvSpPr>
          <p:spPr>
            <a:xfrm>
              <a:off x="11828226" y="46384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3" name="object 16723"/>
            <p:cNvSpPr/>
            <p:nvPr/>
          </p:nvSpPr>
          <p:spPr>
            <a:xfrm>
              <a:off x="11828226" y="457087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4" name="object 16724"/>
            <p:cNvSpPr/>
            <p:nvPr/>
          </p:nvSpPr>
          <p:spPr>
            <a:xfrm>
              <a:off x="11828226" y="45478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5" name="object 16725"/>
            <p:cNvSpPr/>
            <p:nvPr/>
          </p:nvSpPr>
          <p:spPr>
            <a:xfrm>
              <a:off x="11828226" y="448031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6" name="object 16726"/>
            <p:cNvSpPr/>
            <p:nvPr/>
          </p:nvSpPr>
          <p:spPr>
            <a:xfrm>
              <a:off x="11828226" y="44573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7" name="object 16727"/>
            <p:cNvSpPr/>
            <p:nvPr/>
          </p:nvSpPr>
          <p:spPr>
            <a:xfrm>
              <a:off x="11828226" y="43897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8" name="object 16728"/>
            <p:cNvSpPr/>
            <p:nvPr/>
          </p:nvSpPr>
          <p:spPr>
            <a:xfrm>
              <a:off x="11828226" y="43667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9" name="object 16729"/>
            <p:cNvSpPr/>
            <p:nvPr/>
          </p:nvSpPr>
          <p:spPr>
            <a:xfrm>
              <a:off x="11828226" y="429920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0" name="object 16730"/>
            <p:cNvSpPr/>
            <p:nvPr/>
          </p:nvSpPr>
          <p:spPr>
            <a:xfrm>
              <a:off x="11828226" y="4276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1" name="object 16731"/>
            <p:cNvSpPr/>
            <p:nvPr/>
          </p:nvSpPr>
          <p:spPr>
            <a:xfrm>
              <a:off x="11828226" y="4208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2" name="object 16732"/>
            <p:cNvSpPr/>
            <p:nvPr/>
          </p:nvSpPr>
          <p:spPr>
            <a:xfrm>
              <a:off x="11828226" y="4185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3" name="object 16733"/>
            <p:cNvSpPr/>
            <p:nvPr/>
          </p:nvSpPr>
          <p:spPr>
            <a:xfrm>
              <a:off x="11828226" y="411806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4" name="object 16734"/>
            <p:cNvSpPr/>
            <p:nvPr/>
          </p:nvSpPr>
          <p:spPr>
            <a:xfrm>
              <a:off x="11828226" y="40950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5" name="object 16735"/>
            <p:cNvSpPr/>
            <p:nvPr/>
          </p:nvSpPr>
          <p:spPr>
            <a:xfrm>
              <a:off x="11828226" y="38233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6" name="object 16736"/>
            <p:cNvSpPr/>
            <p:nvPr/>
          </p:nvSpPr>
          <p:spPr>
            <a:xfrm>
              <a:off x="11828226" y="3755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7" name="object 16737"/>
            <p:cNvSpPr/>
            <p:nvPr/>
          </p:nvSpPr>
          <p:spPr>
            <a:xfrm>
              <a:off x="11828226" y="3732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8" name="object 16738"/>
            <p:cNvSpPr/>
            <p:nvPr/>
          </p:nvSpPr>
          <p:spPr>
            <a:xfrm>
              <a:off x="11828226" y="36652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9" name="object 16739"/>
            <p:cNvSpPr/>
            <p:nvPr/>
          </p:nvSpPr>
          <p:spPr>
            <a:xfrm>
              <a:off x="11828226" y="3642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0" name="object 16740"/>
            <p:cNvSpPr/>
            <p:nvPr/>
          </p:nvSpPr>
          <p:spPr>
            <a:xfrm>
              <a:off x="11828226" y="35746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1" name="object 16741"/>
            <p:cNvSpPr/>
            <p:nvPr/>
          </p:nvSpPr>
          <p:spPr>
            <a:xfrm>
              <a:off x="11828226" y="3551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2" name="object 16742"/>
            <p:cNvSpPr/>
            <p:nvPr/>
          </p:nvSpPr>
          <p:spPr>
            <a:xfrm>
              <a:off x="11828226" y="3280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3" name="object 16743"/>
            <p:cNvSpPr/>
            <p:nvPr/>
          </p:nvSpPr>
          <p:spPr>
            <a:xfrm>
              <a:off x="11828226" y="32124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4" name="object 16744"/>
            <p:cNvSpPr/>
            <p:nvPr/>
          </p:nvSpPr>
          <p:spPr>
            <a:xfrm>
              <a:off x="11828226" y="3189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5" name="object 16745"/>
            <p:cNvSpPr/>
            <p:nvPr/>
          </p:nvSpPr>
          <p:spPr>
            <a:xfrm>
              <a:off x="11828226" y="31218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6" name="object 16746"/>
            <p:cNvSpPr/>
            <p:nvPr/>
          </p:nvSpPr>
          <p:spPr>
            <a:xfrm>
              <a:off x="11828226" y="3098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7" name="object 16747"/>
            <p:cNvSpPr/>
            <p:nvPr/>
          </p:nvSpPr>
          <p:spPr>
            <a:xfrm>
              <a:off x="11828226" y="3031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8" name="object 16748"/>
            <p:cNvSpPr/>
            <p:nvPr/>
          </p:nvSpPr>
          <p:spPr>
            <a:xfrm>
              <a:off x="11828226" y="3008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9" name="object 16749"/>
            <p:cNvSpPr/>
            <p:nvPr/>
          </p:nvSpPr>
          <p:spPr>
            <a:xfrm>
              <a:off x="11828226" y="29407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0" name="object 16750"/>
            <p:cNvSpPr/>
            <p:nvPr/>
          </p:nvSpPr>
          <p:spPr>
            <a:xfrm>
              <a:off x="11828226" y="2917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1" name="object 16751"/>
            <p:cNvSpPr/>
            <p:nvPr/>
          </p:nvSpPr>
          <p:spPr>
            <a:xfrm>
              <a:off x="11828226" y="28501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2" name="object 16752"/>
            <p:cNvSpPr/>
            <p:nvPr/>
          </p:nvSpPr>
          <p:spPr>
            <a:xfrm>
              <a:off x="11828226" y="2827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3" name="object 16753"/>
            <p:cNvSpPr/>
            <p:nvPr/>
          </p:nvSpPr>
          <p:spPr>
            <a:xfrm>
              <a:off x="11828226" y="27596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4" name="object 16754"/>
            <p:cNvSpPr/>
            <p:nvPr/>
          </p:nvSpPr>
          <p:spPr>
            <a:xfrm>
              <a:off x="11828226" y="27366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5" name="object 16755"/>
            <p:cNvSpPr/>
            <p:nvPr/>
          </p:nvSpPr>
          <p:spPr>
            <a:xfrm>
              <a:off x="11828226" y="26690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6" name="object 16756"/>
            <p:cNvSpPr/>
            <p:nvPr/>
          </p:nvSpPr>
          <p:spPr>
            <a:xfrm>
              <a:off x="11828226" y="2646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7" name="object 16757"/>
            <p:cNvSpPr/>
            <p:nvPr/>
          </p:nvSpPr>
          <p:spPr>
            <a:xfrm>
              <a:off x="11828226" y="25784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8" name="object 16758"/>
            <p:cNvSpPr/>
            <p:nvPr/>
          </p:nvSpPr>
          <p:spPr>
            <a:xfrm>
              <a:off x="11828226" y="2555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9" name="object 16759"/>
            <p:cNvSpPr/>
            <p:nvPr/>
          </p:nvSpPr>
          <p:spPr>
            <a:xfrm>
              <a:off x="11828226" y="24879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0" name="object 16760"/>
            <p:cNvSpPr/>
            <p:nvPr/>
          </p:nvSpPr>
          <p:spPr>
            <a:xfrm>
              <a:off x="11828226" y="2464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1" name="object 16761"/>
            <p:cNvSpPr/>
            <p:nvPr/>
          </p:nvSpPr>
          <p:spPr>
            <a:xfrm>
              <a:off x="11828226" y="23973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2" name="object 16762"/>
            <p:cNvSpPr/>
            <p:nvPr/>
          </p:nvSpPr>
          <p:spPr>
            <a:xfrm>
              <a:off x="11828226" y="23743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3" name="object 16763"/>
            <p:cNvSpPr/>
            <p:nvPr/>
          </p:nvSpPr>
          <p:spPr>
            <a:xfrm>
              <a:off x="11828226" y="230681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4" name="object 16764"/>
            <p:cNvSpPr/>
            <p:nvPr/>
          </p:nvSpPr>
          <p:spPr>
            <a:xfrm>
              <a:off x="11828226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5" name="object 16765"/>
            <p:cNvSpPr/>
            <p:nvPr/>
          </p:nvSpPr>
          <p:spPr>
            <a:xfrm>
              <a:off x="11828226" y="2216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6" name="object 16766"/>
            <p:cNvSpPr/>
            <p:nvPr/>
          </p:nvSpPr>
          <p:spPr>
            <a:xfrm>
              <a:off x="11828226" y="219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7" name="object 16767"/>
            <p:cNvSpPr/>
            <p:nvPr/>
          </p:nvSpPr>
          <p:spPr>
            <a:xfrm>
              <a:off x="11828226" y="21256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8" name="object 16768"/>
            <p:cNvSpPr/>
            <p:nvPr/>
          </p:nvSpPr>
          <p:spPr>
            <a:xfrm>
              <a:off x="11828226" y="2102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9" name="object 16769"/>
            <p:cNvSpPr/>
            <p:nvPr/>
          </p:nvSpPr>
          <p:spPr>
            <a:xfrm>
              <a:off x="11828226" y="2035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0" name="object 16770"/>
            <p:cNvSpPr/>
            <p:nvPr/>
          </p:nvSpPr>
          <p:spPr>
            <a:xfrm>
              <a:off x="11828226" y="2012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1" name="object 16771"/>
            <p:cNvSpPr/>
            <p:nvPr/>
          </p:nvSpPr>
          <p:spPr>
            <a:xfrm>
              <a:off x="11828226" y="1944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2" name="object 16772"/>
            <p:cNvSpPr/>
            <p:nvPr/>
          </p:nvSpPr>
          <p:spPr>
            <a:xfrm>
              <a:off x="11828226" y="1921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3" name="object 16773"/>
            <p:cNvSpPr/>
            <p:nvPr/>
          </p:nvSpPr>
          <p:spPr>
            <a:xfrm>
              <a:off x="11828226" y="1854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4" name="object 16774"/>
            <p:cNvSpPr/>
            <p:nvPr/>
          </p:nvSpPr>
          <p:spPr>
            <a:xfrm>
              <a:off x="11828226" y="1830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5" name="object 16775"/>
            <p:cNvSpPr/>
            <p:nvPr/>
          </p:nvSpPr>
          <p:spPr>
            <a:xfrm>
              <a:off x="11828226" y="1763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6" name="object 16776"/>
            <p:cNvSpPr/>
            <p:nvPr/>
          </p:nvSpPr>
          <p:spPr>
            <a:xfrm>
              <a:off x="11828226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7" name="object 16777"/>
            <p:cNvSpPr/>
            <p:nvPr/>
          </p:nvSpPr>
          <p:spPr>
            <a:xfrm>
              <a:off x="11828226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8" name="object 16778"/>
            <p:cNvSpPr/>
            <p:nvPr/>
          </p:nvSpPr>
          <p:spPr>
            <a:xfrm>
              <a:off x="11828226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9" name="object 16779"/>
            <p:cNvSpPr/>
            <p:nvPr/>
          </p:nvSpPr>
          <p:spPr>
            <a:xfrm>
              <a:off x="9613047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0" name="object 16780"/>
            <p:cNvSpPr/>
            <p:nvPr/>
          </p:nvSpPr>
          <p:spPr>
            <a:xfrm>
              <a:off x="9613047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1" name="object 16781"/>
            <p:cNvSpPr/>
            <p:nvPr/>
          </p:nvSpPr>
          <p:spPr>
            <a:xfrm>
              <a:off x="9613047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2" name="object 16782"/>
            <p:cNvSpPr/>
            <p:nvPr/>
          </p:nvSpPr>
          <p:spPr>
            <a:xfrm>
              <a:off x="9613047" y="5362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3" name="object 16783"/>
            <p:cNvSpPr/>
            <p:nvPr/>
          </p:nvSpPr>
          <p:spPr>
            <a:xfrm>
              <a:off x="9613047" y="5295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4" name="object 16784"/>
            <p:cNvSpPr/>
            <p:nvPr/>
          </p:nvSpPr>
          <p:spPr>
            <a:xfrm>
              <a:off x="9613047" y="52723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5" name="object 16785"/>
            <p:cNvSpPr/>
            <p:nvPr/>
          </p:nvSpPr>
          <p:spPr>
            <a:xfrm>
              <a:off x="9613047" y="52048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6" name="object 16786"/>
            <p:cNvSpPr/>
            <p:nvPr/>
          </p:nvSpPr>
          <p:spPr>
            <a:xfrm>
              <a:off x="9613047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7" name="object 16787"/>
            <p:cNvSpPr/>
            <p:nvPr/>
          </p:nvSpPr>
          <p:spPr>
            <a:xfrm>
              <a:off x="9613047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8" name="object 16788"/>
            <p:cNvSpPr/>
            <p:nvPr/>
          </p:nvSpPr>
          <p:spPr>
            <a:xfrm>
              <a:off x="9613047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9" name="object 16789"/>
            <p:cNvSpPr/>
            <p:nvPr/>
          </p:nvSpPr>
          <p:spPr>
            <a:xfrm>
              <a:off x="17099551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0" name="object 16790"/>
            <p:cNvSpPr/>
            <p:nvPr/>
          </p:nvSpPr>
          <p:spPr>
            <a:xfrm>
              <a:off x="17099551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1" name="object 16791"/>
            <p:cNvSpPr/>
            <p:nvPr/>
          </p:nvSpPr>
          <p:spPr>
            <a:xfrm>
              <a:off x="17099551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2" name="object 16792"/>
            <p:cNvSpPr/>
            <p:nvPr/>
          </p:nvSpPr>
          <p:spPr>
            <a:xfrm>
              <a:off x="17099551" y="69255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3" name="object 16793"/>
            <p:cNvSpPr/>
            <p:nvPr/>
          </p:nvSpPr>
          <p:spPr>
            <a:xfrm>
              <a:off x="17099551" y="6902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4" name="object 16794"/>
            <p:cNvSpPr/>
            <p:nvPr/>
          </p:nvSpPr>
          <p:spPr>
            <a:xfrm>
              <a:off x="17099551" y="6834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5" name="object 16795"/>
            <p:cNvSpPr/>
            <p:nvPr/>
          </p:nvSpPr>
          <p:spPr>
            <a:xfrm>
              <a:off x="17099551" y="68119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6" name="object 16796"/>
            <p:cNvSpPr/>
            <p:nvPr/>
          </p:nvSpPr>
          <p:spPr>
            <a:xfrm>
              <a:off x="17099551" y="67443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7" name="object 16797"/>
            <p:cNvSpPr/>
            <p:nvPr/>
          </p:nvSpPr>
          <p:spPr>
            <a:xfrm>
              <a:off x="17099551" y="6721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8" name="object 16798"/>
            <p:cNvSpPr/>
            <p:nvPr/>
          </p:nvSpPr>
          <p:spPr>
            <a:xfrm>
              <a:off x="17099551" y="6653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9" name="object 16799"/>
            <p:cNvSpPr/>
            <p:nvPr/>
          </p:nvSpPr>
          <p:spPr>
            <a:xfrm>
              <a:off x="17099551" y="6630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0" name="object 16800"/>
            <p:cNvSpPr/>
            <p:nvPr/>
          </p:nvSpPr>
          <p:spPr>
            <a:xfrm>
              <a:off x="17099551" y="65632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1" name="object 16801"/>
            <p:cNvSpPr/>
            <p:nvPr/>
          </p:nvSpPr>
          <p:spPr>
            <a:xfrm>
              <a:off x="17099551" y="6540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2" name="object 16802"/>
            <p:cNvSpPr/>
            <p:nvPr/>
          </p:nvSpPr>
          <p:spPr>
            <a:xfrm>
              <a:off x="17099551" y="64727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3" name="object 16803"/>
            <p:cNvSpPr/>
            <p:nvPr/>
          </p:nvSpPr>
          <p:spPr>
            <a:xfrm>
              <a:off x="17099551" y="6449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4" name="object 16804"/>
            <p:cNvSpPr/>
            <p:nvPr/>
          </p:nvSpPr>
          <p:spPr>
            <a:xfrm>
              <a:off x="17099551" y="63821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5" name="object 16805"/>
            <p:cNvSpPr/>
            <p:nvPr/>
          </p:nvSpPr>
          <p:spPr>
            <a:xfrm>
              <a:off x="17099551" y="635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6" name="object 16806"/>
            <p:cNvSpPr/>
            <p:nvPr/>
          </p:nvSpPr>
          <p:spPr>
            <a:xfrm>
              <a:off x="17099551" y="6291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7" name="object 16807"/>
            <p:cNvSpPr/>
            <p:nvPr/>
          </p:nvSpPr>
          <p:spPr>
            <a:xfrm>
              <a:off x="17099551" y="6268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8" name="object 16808"/>
            <p:cNvSpPr/>
            <p:nvPr/>
          </p:nvSpPr>
          <p:spPr>
            <a:xfrm>
              <a:off x="17099551" y="62009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9" name="object 16809"/>
            <p:cNvSpPr/>
            <p:nvPr/>
          </p:nvSpPr>
          <p:spPr>
            <a:xfrm>
              <a:off x="17099551" y="617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0" name="object 16810"/>
            <p:cNvSpPr/>
            <p:nvPr/>
          </p:nvSpPr>
          <p:spPr>
            <a:xfrm>
              <a:off x="17099551" y="46384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1" name="object 16811"/>
            <p:cNvSpPr/>
            <p:nvPr/>
          </p:nvSpPr>
          <p:spPr>
            <a:xfrm>
              <a:off x="19442655" y="165850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2" name="object 16812"/>
            <p:cNvSpPr/>
            <p:nvPr/>
          </p:nvSpPr>
          <p:spPr>
            <a:xfrm>
              <a:off x="19442655" y="16354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3" name="object 16813"/>
            <p:cNvSpPr/>
            <p:nvPr/>
          </p:nvSpPr>
          <p:spPr>
            <a:xfrm>
              <a:off x="19442655" y="7037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4" name="object 16814"/>
            <p:cNvSpPr/>
            <p:nvPr/>
          </p:nvSpPr>
          <p:spPr>
            <a:xfrm>
              <a:off x="19442655" y="69700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5" name="object 16815"/>
            <p:cNvSpPr/>
            <p:nvPr/>
          </p:nvSpPr>
          <p:spPr>
            <a:xfrm>
              <a:off x="19442655" y="69585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6" name="object 16816"/>
            <p:cNvSpPr/>
            <p:nvPr/>
          </p:nvSpPr>
          <p:spPr>
            <a:xfrm>
              <a:off x="19592145" y="6988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7" name="object 16817"/>
            <p:cNvSpPr/>
            <p:nvPr/>
          </p:nvSpPr>
          <p:spPr>
            <a:xfrm>
              <a:off x="19524607" y="6988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8" name="object 16818"/>
            <p:cNvSpPr/>
            <p:nvPr/>
          </p:nvSpPr>
          <p:spPr>
            <a:xfrm>
              <a:off x="19501596" y="69887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9" name="object 16819"/>
            <p:cNvSpPr/>
            <p:nvPr/>
          </p:nvSpPr>
          <p:spPr>
            <a:xfrm>
              <a:off x="19434049" y="698876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0" name="object 16820"/>
            <p:cNvSpPr/>
            <p:nvPr/>
          </p:nvSpPr>
          <p:spPr>
            <a:xfrm>
              <a:off x="19422550" y="6988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1" name="object 16821"/>
            <p:cNvSpPr/>
            <p:nvPr/>
          </p:nvSpPr>
          <p:spPr>
            <a:xfrm>
              <a:off x="19501596" y="633326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2" name="object 16822"/>
            <p:cNvSpPr/>
            <p:nvPr/>
          </p:nvSpPr>
          <p:spPr>
            <a:xfrm>
              <a:off x="19501596" y="567775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3" name="object 16823"/>
            <p:cNvSpPr/>
            <p:nvPr/>
          </p:nvSpPr>
          <p:spPr>
            <a:xfrm>
              <a:off x="19501596" y="24016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4" name="object 16824"/>
            <p:cNvSpPr/>
            <p:nvPr/>
          </p:nvSpPr>
          <p:spPr>
            <a:xfrm>
              <a:off x="19592145" y="1746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5" name="object 16825"/>
            <p:cNvSpPr/>
            <p:nvPr/>
          </p:nvSpPr>
          <p:spPr>
            <a:xfrm>
              <a:off x="19524607" y="174618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6" name="object 16826"/>
            <p:cNvSpPr/>
            <p:nvPr/>
          </p:nvSpPr>
          <p:spPr>
            <a:xfrm>
              <a:off x="19501596" y="17461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7" name="object 16827"/>
            <p:cNvSpPr/>
            <p:nvPr/>
          </p:nvSpPr>
          <p:spPr>
            <a:xfrm>
              <a:off x="19434049" y="174618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8" name="object 16828"/>
            <p:cNvSpPr/>
            <p:nvPr/>
          </p:nvSpPr>
          <p:spPr>
            <a:xfrm>
              <a:off x="19422550" y="17461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9" name="object 16829"/>
            <p:cNvSpPr/>
            <p:nvPr/>
          </p:nvSpPr>
          <p:spPr>
            <a:xfrm>
              <a:off x="8708845" y="5328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0" name="object 16830"/>
            <p:cNvSpPr/>
            <p:nvPr/>
          </p:nvSpPr>
          <p:spPr>
            <a:xfrm>
              <a:off x="8708845" y="53514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1" name="object 16831"/>
            <p:cNvSpPr/>
            <p:nvPr/>
          </p:nvSpPr>
          <p:spPr>
            <a:xfrm>
              <a:off x="8708845" y="54190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2" name="object 16832"/>
            <p:cNvSpPr/>
            <p:nvPr/>
          </p:nvSpPr>
          <p:spPr>
            <a:xfrm>
              <a:off x="8708845" y="6958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3" name="object 16833"/>
            <p:cNvSpPr/>
            <p:nvPr/>
          </p:nvSpPr>
          <p:spPr>
            <a:xfrm>
              <a:off x="8708845" y="69815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4" name="object 16834"/>
            <p:cNvSpPr/>
            <p:nvPr/>
          </p:nvSpPr>
          <p:spPr>
            <a:xfrm>
              <a:off x="8708845" y="7049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5" name="object 16835"/>
            <p:cNvSpPr/>
            <p:nvPr/>
          </p:nvSpPr>
          <p:spPr>
            <a:xfrm>
              <a:off x="9342796" y="526087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6" name="object 16836"/>
            <p:cNvSpPr/>
            <p:nvPr/>
          </p:nvSpPr>
          <p:spPr>
            <a:xfrm>
              <a:off x="9342796" y="5328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7" name="object 16837"/>
            <p:cNvSpPr/>
            <p:nvPr/>
          </p:nvSpPr>
          <p:spPr>
            <a:xfrm>
              <a:off x="9342796" y="53514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8" name="object 16838"/>
            <p:cNvSpPr/>
            <p:nvPr/>
          </p:nvSpPr>
          <p:spPr>
            <a:xfrm>
              <a:off x="9342796" y="54190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9" name="object 16839"/>
            <p:cNvSpPr/>
            <p:nvPr/>
          </p:nvSpPr>
          <p:spPr>
            <a:xfrm>
              <a:off x="9342796" y="65057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0" name="object 16840"/>
            <p:cNvSpPr/>
            <p:nvPr/>
          </p:nvSpPr>
          <p:spPr>
            <a:xfrm>
              <a:off x="9342796" y="6958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1" name="object 16841"/>
            <p:cNvSpPr/>
            <p:nvPr/>
          </p:nvSpPr>
          <p:spPr>
            <a:xfrm>
              <a:off x="9342796" y="69815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2" name="object 16842"/>
            <p:cNvSpPr/>
            <p:nvPr/>
          </p:nvSpPr>
          <p:spPr>
            <a:xfrm>
              <a:off x="9342796" y="7049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3" name="object 16843"/>
            <p:cNvSpPr/>
            <p:nvPr/>
          </p:nvSpPr>
          <p:spPr>
            <a:xfrm>
              <a:off x="9975309" y="65057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4" name="object 16844"/>
            <p:cNvSpPr/>
            <p:nvPr/>
          </p:nvSpPr>
          <p:spPr>
            <a:xfrm>
              <a:off x="9975309" y="689101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5" name="object 16845"/>
            <p:cNvSpPr/>
            <p:nvPr/>
          </p:nvSpPr>
          <p:spPr>
            <a:xfrm>
              <a:off x="9975309" y="69585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6" name="object 16846"/>
            <p:cNvSpPr/>
            <p:nvPr/>
          </p:nvSpPr>
          <p:spPr>
            <a:xfrm>
              <a:off x="9975309" y="69815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7" name="object 16847"/>
            <p:cNvSpPr/>
            <p:nvPr/>
          </p:nvSpPr>
          <p:spPr>
            <a:xfrm>
              <a:off x="9975309" y="7049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8" name="object 16848"/>
            <p:cNvSpPr/>
            <p:nvPr/>
          </p:nvSpPr>
          <p:spPr>
            <a:xfrm>
              <a:off x="10609229" y="526087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9" name="object 16849"/>
            <p:cNvSpPr/>
            <p:nvPr/>
          </p:nvSpPr>
          <p:spPr>
            <a:xfrm>
              <a:off x="10609229" y="5328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0" name="object 16850"/>
            <p:cNvSpPr/>
            <p:nvPr/>
          </p:nvSpPr>
          <p:spPr>
            <a:xfrm>
              <a:off x="10609229" y="53514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1" name="object 16851"/>
            <p:cNvSpPr/>
            <p:nvPr/>
          </p:nvSpPr>
          <p:spPr>
            <a:xfrm>
              <a:off x="10609229" y="54190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2" name="object 16852"/>
            <p:cNvSpPr/>
            <p:nvPr/>
          </p:nvSpPr>
          <p:spPr>
            <a:xfrm>
              <a:off x="11241727" y="526087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0"/>
                  </a:moveTo>
                  <a:lnTo>
                    <a:pt x="0" y="503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3" name="object 16853"/>
            <p:cNvSpPr/>
            <p:nvPr/>
          </p:nvSpPr>
          <p:spPr>
            <a:xfrm>
              <a:off x="11241727" y="5328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4" name="object 16854"/>
            <p:cNvSpPr/>
            <p:nvPr/>
          </p:nvSpPr>
          <p:spPr>
            <a:xfrm>
              <a:off x="12999803" y="7037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5" name="object 16855"/>
            <p:cNvSpPr/>
            <p:nvPr/>
          </p:nvSpPr>
          <p:spPr>
            <a:xfrm>
              <a:off x="12999803" y="38679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6" name="object 16856"/>
            <p:cNvSpPr/>
            <p:nvPr/>
          </p:nvSpPr>
          <p:spPr>
            <a:xfrm>
              <a:off x="12999803" y="35962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7" name="object 16857"/>
            <p:cNvSpPr/>
            <p:nvPr/>
          </p:nvSpPr>
          <p:spPr>
            <a:xfrm>
              <a:off x="12999803" y="352869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8" name="object 16858"/>
            <p:cNvSpPr/>
            <p:nvPr/>
          </p:nvSpPr>
          <p:spPr>
            <a:xfrm>
              <a:off x="12999803" y="35056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9" name="object 16859"/>
            <p:cNvSpPr/>
            <p:nvPr/>
          </p:nvSpPr>
          <p:spPr>
            <a:xfrm>
              <a:off x="12999803" y="34381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0" name="object 16860"/>
            <p:cNvSpPr/>
            <p:nvPr/>
          </p:nvSpPr>
          <p:spPr>
            <a:xfrm>
              <a:off x="12999803" y="34151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1" name="object 16861"/>
            <p:cNvSpPr/>
            <p:nvPr/>
          </p:nvSpPr>
          <p:spPr>
            <a:xfrm>
              <a:off x="12999803" y="33475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2" name="object 16862"/>
            <p:cNvSpPr/>
            <p:nvPr/>
          </p:nvSpPr>
          <p:spPr>
            <a:xfrm>
              <a:off x="12999803" y="3324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3" name="object 16863"/>
            <p:cNvSpPr/>
            <p:nvPr/>
          </p:nvSpPr>
          <p:spPr>
            <a:xfrm>
              <a:off x="12999803" y="32569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4" name="object 16864"/>
            <p:cNvSpPr/>
            <p:nvPr/>
          </p:nvSpPr>
          <p:spPr>
            <a:xfrm>
              <a:off x="12999803" y="32340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5" name="object 16865"/>
            <p:cNvSpPr/>
            <p:nvPr/>
          </p:nvSpPr>
          <p:spPr>
            <a:xfrm>
              <a:off x="12999803" y="316644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6" name="object 16866"/>
            <p:cNvSpPr/>
            <p:nvPr/>
          </p:nvSpPr>
          <p:spPr>
            <a:xfrm>
              <a:off x="12999803" y="3143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7" name="object 16867"/>
            <p:cNvSpPr/>
            <p:nvPr/>
          </p:nvSpPr>
          <p:spPr>
            <a:xfrm>
              <a:off x="12999803" y="307587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8" name="object 16868"/>
            <p:cNvSpPr/>
            <p:nvPr/>
          </p:nvSpPr>
          <p:spPr>
            <a:xfrm>
              <a:off x="12999803" y="3052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9" name="object 16869"/>
            <p:cNvSpPr/>
            <p:nvPr/>
          </p:nvSpPr>
          <p:spPr>
            <a:xfrm>
              <a:off x="12999803" y="2985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0" name="object 16870"/>
            <p:cNvSpPr/>
            <p:nvPr/>
          </p:nvSpPr>
          <p:spPr>
            <a:xfrm>
              <a:off x="12999803" y="29623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1" name="object 16871"/>
            <p:cNvSpPr/>
            <p:nvPr/>
          </p:nvSpPr>
          <p:spPr>
            <a:xfrm>
              <a:off x="12999803" y="28947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2" name="object 16872"/>
            <p:cNvSpPr/>
            <p:nvPr/>
          </p:nvSpPr>
          <p:spPr>
            <a:xfrm>
              <a:off x="12999803" y="28717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3" name="object 16873"/>
            <p:cNvSpPr/>
            <p:nvPr/>
          </p:nvSpPr>
          <p:spPr>
            <a:xfrm>
              <a:off x="12999803" y="28041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4" name="object 16874"/>
            <p:cNvSpPr/>
            <p:nvPr/>
          </p:nvSpPr>
          <p:spPr>
            <a:xfrm>
              <a:off x="12999803" y="2781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5" name="object 16875"/>
            <p:cNvSpPr/>
            <p:nvPr/>
          </p:nvSpPr>
          <p:spPr>
            <a:xfrm>
              <a:off x="12999803" y="2713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6" name="object 16876"/>
            <p:cNvSpPr/>
            <p:nvPr/>
          </p:nvSpPr>
          <p:spPr>
            <a:xfrm>
              <a:off x="12999803" y="2690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7" name="object 16877"/>
            <p:cNvSpPr/>
            <p:nvPr/>
          </p:nvSpPr>
          <p:spPr>
            <a:xfrm>
              <a:off x="12999803" y="26230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8" name="object 16878"/>
            <p:cNvSpPr/>
            <p:nvPr/>
          </p:nvSpPr>
          <p:spPr>
            <a:xfrm>
              <a:off x="12999803" y="26000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9" name="object 16879"/>
            <p:cNvSpPr/>
            <p:nvPr/>
          </p:nvSpPr>
          <p:spPr>
            <a:xfrm>
              <a:off x="12999803" y="25325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0" name="object 16880"/>
            <p:cNvSpPr/>
            <p:nvPr/>
          </p:nvSpPr>
          <p:spPr>
            <a:xfrm>
              <a:off x="12999803" y="2509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1" name="object 16881"/>
            <p:cNvSpPr/>
            <p:nvPr/>
          </p:nvSpPr>
          <p:spPr>
            <a:xfrm>
              <a:off x="12999803" y="244194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2" name="object 16882"/>
            <p:cNvSpPr/>
            <p:nvPr/>
          </p:nvSpPr>
          <p:spPr>
            <a:xfrm>
              <a:off x="12999803" y="241894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3" name="object 16883"/>
            <p:cNvSpPr/>
            <p:nvPr/>
          </p:nvSpPr>
          <p:spPr>
            <a:xfrm>
              <a:off x="12999803" y="235138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4" name="object 16884"/>
            <p:cNvSpPr/>
            <p:nvPr/>
          </p:nvSpPr>
          <p:spPr>
            <a:xfrm>
              <a:off x="12999803" y="23283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5" name="object 16885"/>
            <p:cNvSpPr/>
            <p:nvPr/>
          </p:nvSpPr>
          <p:spPr>
            <a:xfrm>
              <a:off x="12999803" y="226081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6" name="object 16886"/>
            <p:cNvSpPr/>
            <p:nvPr/>
          </p:nvSpPr>
          <p:spPr>
            <a:xfrm>
              <a:off x="12999803" y="2237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7" name="object 16887"/>
            <p:cNvSpPr/>
            <p:nvPr/>
          </p:nvSpPr>
          <p:spPr>
            <a:xfrm>
              <a:off x="12999803" y="217025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8" name="object 16888"/>
            <p:cNvSpPr/>
            <p:nvPr/>
          </p:nvSpPr>
          <p:spPr>
            <a:xfrm>
              <a:off x="12999803" y="21472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9" name="object 16889"/>
            <p:cNvSpPr/>
            <p:nvPr/>
          </p:nvSpPr>
          <p:spPr>
            <a:xfrm>
              <a:off x="12999803" y="207969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0" name="object 16890"/>
            <p:cNvSpPr/>
            <p:nvPr/>
          </p:nvSpPr>
          <p:spPr>
            <a:xfrm>
              <a:off x="12999803" y="20566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1" name="object 16891"/>
            <p:cNvSpPr/>
            <p:nvPr/>
          </p:nvSpPr>
          <p:spPr>
            <a:xfrm>
              <a:off x="12999803" y="198914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2" name="object 16892"/>
            <p:cNvSpPr/>
            <p:nvPr/>
          </p:nvSpPr>
          <p:spPr>
            <a:xfrm>
              <a:off x="12999803" y="19661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3" name="object 16893"/>
            <p:cNvSpPr/>
            <p:nvPr/>
          </p:nvSpPr>
          <p:spPr>
            <a:xfrm>
              <a:off x="12999803" y="189856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4" name="object 16894"/>
            <p:cNvSpPr/>
            <p:nvPr/>
          </p:nvSpPr>
          <p:spPr>
            <a:xfrm>
              <a:off x="12999803" y="18755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5" name="object 16895"/>
            <p:cNvSpPr/>
            <p:nvPr/>
          </p:nvSpPr>
          <p:spPr>
            <a:xfrm>
              <a:off x="12999803" y="180800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6" name="object 16896"/>
            <p:cNvSpPr/>
            <p:nvPr/>
          </p:nvSpPr>
          <p:spPr>
            <a:xfrm>
              <a:off x="12999803" y="1785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7" name="object 16897"/>
            <p:cNvSpPr/>
            <p:nvPr/>
          </p:nvSpPr>
          <p:spPr>
            <a:xfrm>
              <a:off x="12999803" y="171744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8" name="object 16898"/>
            <p:cNvSpPr/>
            <p:nvPr/>
          </p:nvSpPr>
          <p:spPr>
            <a:xfrm>
              <a:off x="12999803" y="1694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9" name="object 16899"/>
            <p:cNvSpPr/>
            <p:nvPr/>
          </p:nvSpPr>
          <p:spPr>
            <a:xfrm>
              <a:off x="12999803" y="16268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0" name="object 16900"/>
            <p:cNvSpPr/>
            <p:nvPr/>
          </p:nvSpPr>
          <p:spPr>
            <a:xfrm>
              <a:off x="13584862" y="51358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1" name="object 16901"/>
            <p:cNvSpPr/>
            <p:nvPr/>
          </p:nvSpPr>
          <p:spPr>
            <a:xfrm>
              <a:off x="13584862" y="506826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2" name="object 16902"/>
            <p:cNvSpPr/>
            <p:nvPr/>
          </p:nvSpPr>
          <p:spPr>
            <a:xfrm>
              <a:off x="13584862" y="5045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3" name="object 16903"/>
            <p:cNvSpPr/>
            <p:nvPr/>
          </p:nvSpPr>
          <p:spPr>
            <a:xfrm>
              <a:off x="13584862" y="497770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4" name="object 16904"/>
            <p:cNvSpPr/>
            <p:nvPr/>
          </p:nvSpPr>
          <p:spPr>
            <a:xfrm>
              <a:off x="13584862" y="49546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5" name="object 16905"/>
            <p:cNvSpPr/>
            <p:nvPr/>
          </p:nvSpPr>
          <p:spPr>
            <a:xfrm>
              <a:off x="13584862" y="488712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6" name="object 16906"/>
            <p:cNvSpPr/>
            <p:nvPr/>
          </p:nvSpPr>
          <p:spPr>
            <a:xfrm>
              <a:off x="13584862" y="48641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7" name="object 16907"/>
            <p:cNvSpPr/>
            <p:nvPr/>
          </p:nvSpPr>
          <p:spPr>
            <a:xfrm>
              <a:off x="13584862" y="47965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8" name="object 16908"/>
            <p:cNvSpPr/>
            <p:nvPr/>
          </p:nvSpPr>
          <p:spPr>
            <a:xfrm>
              <a:off x="13584862" y="4773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9" name="object 16909"/>
            <p:cNvSpPr/>
            <p:nvPr/>
          </p:nvSpPr>
          <p:spPr>
            <a:xfrm>
              <a:off x="13584862" y="470600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0" name="object 16910"/>
            <p:cNvSpPr/>
            <p:nvPr/>
          </p:nvSpPr>
          <p:spPr>
            <a:xfrm>
              <a:off x="13584862" y="46830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1" name="object 16911"/>
            <p:cNvSpPr/>
            <p:nvPr/>
          </p:nvSpPr>
          <p:spPr>
            <a:xfrm>
              <a:off x="13584862" y="4615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2" name="object 16912"/>
            <p:cNvSpPr/>
            <p:nvPr/>
          </p:nvSpPr>
          <p:spPr>
            <a:xfrm>
              <a:off x="13584862" y="45924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3" name="object 16913"/>
            <p:cNvSpPr/>
            <p:nvPr/>
          </p:nvSpPr>
          <p:spPr>
            <a:xfrm>
              <a:off x="13584862" y="45248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4" name="object 16914"/>
            <p:cNvSpPr/>
            <p:nvPr/>
          </p:nvSpPr>
          <p:spPr>
            <a:xfrm>
              <a:off x="13584862" y="45018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5" name="object 16915"/>
            <p:cNvSpPr/>
            <p:nvPr/>
          </p:nvSpPr>
          <p:spPr>
            <a:xfrm>
              <a:off x="13584862" y="443433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6" name="object 16916"/>
            <p:cNvSpPr/>
            <p:nvPr/>
          </p:nvSpPr>
          <p:spPr>
            <a:xfrm>
              <a:off x="13584862" y="4411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7" name="object 16917"/>
            <p:cNvSpPr/>
            <p:nvPr/>
          </p:nvSpPr>
          <p:spPr>
            <a:xfrm>
              <a:off x="13584862" y="43437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8" name="object 16918"/>
            <p:cNvSpPr/>
            <p:nvPr/>
          </p:nvSpPr>
          <p:spPr>
            <a:xfrm>
              <a:off x="13584862" y="43207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9" name="object 16919"/>
            <p:cNvSpPr/>
            <p:nvPr/>
          </p:nvSpPr>
          <p:spPr>
            <a:xfrm>
              <a:off x="13584862" y="42531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0" name="object 16920"/>
            <p:cNvSpPr/>
            <p:nvPr/>
          </p:nvSpPr>
          <p:spPr>
            <a:xfrm>
              <a:off x="13584862" y="4230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1" name="object 16921"/>
            <p:cNvSpPr/>
            <p:nvPr/>
          </p:nvSpPr>
          <p:spPr>
            <a:xfrm>
              <a:off x="13584862" y="4162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2" name="object 16922"/>
            <p:cNvSpPr/>
            <p:nvPr/>
          </p:nvSpPr>
          <p:spPr>
            <a:xfrm>
              <a:off x="13584862" y="41396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3" name="object 16923"/>
            <p:cNvSpPr/>
            <p:nvPr/>
          </p:nvSpPr>
          <p:spPr>
            <a:xfrm>
              <a:off x="13584862" y="40720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4" name="object 16924"/>
            <p:cNvSpPr/>
            <p:nvPr/>
          </p:nvSpPr>
          <p:spPr>
            <a:xfrm>
              <a:off x="13584862" y="4049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5" name="object 16925"/>
            <p:cNvSpPr/>
            <p:nvPr/>
          </p:nvSpPr>
          <p:spPr>
            <a:xfrm>
              <a:off x="13584862" y="398151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6" name="object 16926"/>
            <p:cNvSpPr/>
            <p:nvPr/>
          </p:nvSpPr>
          <p:spPr>
            <a:xfrm>
              <a:off x="13584862" y="39585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7" name="object 16927"/>
            <p:cNvSpPr/>
            <p:nvPr/>
          </p:nvSpPr>
          <p:spPr>
            <a:xfrm>
              <a:off x="13584862" y="389095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8" name="object 16928"/>
            <p:cNvSpPr/>
            <p:nvPr/>
          </p:nvSpPr>
          <p:spPr>
            <a:xfrm>
              <a:off x="13584862" y="38679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9" name="object 16929"/>
            <p:cNvSpPr/>
            <p:nvPr/>
          </p:nvSpPr>
          <p:spPr>
            <a:xfrm>
              <a:off x="14756414" y="38679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0" name="object 16930"/>
            <p:cNvSpPr/>
            <p:nvPr/>
          </p:nvSpPr>
          <p:spPr>
            <a:xfrm>
              <a:off x="15342913" y="38679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1" name="object 16931"/>
            <p:cNvSpPr/>
            <p:nvPr/>
          </p:nvSpPr>
          <p:spPr>
            <a:xfrm>
              <a:off x="15342913" y="3052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2" name="object 16932"/>
            <p:cNvSpPr/>
            <p:nvPr/>
          </p:nvSpPr>
          <p:spPr>
            <a:xfrm>
              <a:off x="15342913" y="2985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3" name="object 16933"/>
            <p:cNvSpPr/>
            <p:nvPr/>
          </p:nvSpPr>
          <p:spPr>
            <a:xfrm>
              <a:off x="15342913" y="29623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4" name="object 16934"/>
            <p:cNvSpPr/>
            <p:nvPr/>
          </p:nvSpPr>
          <p:spPr>
            <a:xfrm>
              <a:off x="15342913" y="28947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5" name="object 16935"/>
            <p:cNvSpPr/>
            <p:nvPr/>
          </p:nvSpPr>
          <p:spPr>
            <a:xfrm>
              <a:off x="15342913" y="28717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6" name="object 16936"/>
            <p:cNvSpPr/>
            <p:nvPr/>
          </p:nvSpPr>
          <p:spPr>
            <a:xfrm>
              <a:off x="15342913" y="28041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7" name="object 16937"/>
            <p:cNvSpPr/>
            <p:nvPr/>
          </p:nvSpPr>
          <p:spPr>
            <a:xfrm>
              <a:off x="15342913" y="2781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8" name="object 16938"/>
            <p:cNvSpPr/>
            <p:nvPr/>
          </p:nvSpPr>
          <p:spPr>
            <a:xfrm>
              <a:off x="15342913" y="2713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9" name="object 16939"/>
            <p:cNvSpPr/>
            <p:nvPr/>
          </p:nvSpPr>
          <p:spPr>
            <a:xfrm>
              <a:off x="15342913" y="26906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0" name="object 16940"/>
            <p:cNvSpPr/>
            <p:nvPr/>
          </p:nvSpPr>
          <p:spPr>
            <a:xfrm>
              <a:off x="15342913" y="26230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1" name="object 16941"/>
            <p:cNvSpPr/>
            <p:nvPr/>
          </p:nvSpPr>
          <p:spPr>
            <a:xfrm>
              <a:off x="15342913" y="26000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2" name="object 16942"/>
            <p:cNvSpPr/>
            <p:nvPr/>
          </p:nvSpPr>
          <p:spPr>
            <a:xfrm>
              <a:off x="15342913" y="25325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3" name="object 16943"/>
            <p:cNvSpPr/>
            <p:nvPr/>
          </p:nvSpPr>
          <p:spPr>
            <a:xfrm>
              <a:off x="15342913" y="2509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4" name="object 16944"/>
            <p:cNvSpPr/>
            <p:nvPr/>
          </p:nvSpPr>
          <p:spPr>
            <a:xfrm>
              <a:off x="15342913" y="244194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5" name="object 16945"/>
            <p:cNvSpPr/>
            <p:nvPr/>
          </p:nvSpPr>
          <p:spPr>
            <a:xfrm>
              <a:off x="15342913" y="241894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6" name="object 16946"/>
            <p:cNvSpPr/>
            <p:nvPr/>
          </p:nvSpPr>
          <p:spPr>
            <a:xfrm>
              <a:off x="15342913" y="235138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7" name="object 16947"/>
            <p:cNvSpPr/>
            <p:nvPr/>
          </p:nvSpPr>
          <p:spPr>
            <a:xfrm>
              <a:off x="15342913" y="23283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8" name="object 16948"/>
            <p:cNvSpPr/>
            <p:nvPr/>
          </p:nvSpPr>
          <p:spPr>
            <a:xfrm>
              <a:off x="15342913" y="226081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9" name="object 16949"/>
            <p:cNvSpPr/>
            <p:nvPr/>
          </p:nvSpPr>
          <p:spPr>
            <a:xfrm>
              <a:off x="15342913" y="2237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0" name="object 16950"/>
            <p:cNvSpPr/>
            <p:nvPr/>
          </p:nvSpPr>
          <p:spPr>
            <a:xfrm>
              <a:off x="15342913" y="217025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1" name="object 16951"/>
            <p:cNvSpPr/>
            <p:nvPr/>
          </p:nvSpPr>
          <p:spPr>
            <a:xfrm>
              <a:off x="15342913" y="21472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2" name="object 16952"/>
            <p:cNvSpPr/>
            <p:nvPr/>
          </p:nvSpPr>
          <p:spPr>
            <a:xfrm>
              <a:off x="15342913" y="207969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3" name="object 16953"/>
            <p:cNvSpPr/>
            <p:nvPr/>
          </p:nvSpPr>
          <p:spPr>
            <a:xfrm>
              <a:off x="15342913" y="20566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4" name="object 16954"/>
            <p:cNvSpPr/>
            <p:nvPr/>
          </p:nvSpPr>
          <p:spPr>
            <a:xfrm>
              <a:off x="15342913" y="198914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5" name="object 16955"/>
            <p:cNvSpPr/>
            <p:nvPr/>
          </p:nvSpPr>
          <p:spPr>
            <a:xfrm>
              <a:off x="15342913" y="19661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6" name="object 16956"/>
            <p:cNvSpPr/>
            <p:nvPr/>
          </p:nvSpPr>
          <p:spPr>
            <a:xfrm>
              <a:off x="15342913" y="189856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7" name="object 16957"/>
            <p:cNvSpPr/>
            <p:nvPr/>
          </p:nvSpPr>
          <p:spPr>
            <a:xfrm>
              <a:off x="15342913" y="18755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8" name="object 16958"/>
            <p:cNvSpPr/>
            <p:nvPr/>
          </p:nvSpPr>
          <p:spPr>
            <a:xfrm>
              <a:off x="15342913" y="180800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9" name="object 16959"/>
            <p:cNvSpPr/>
            <p:nvPr/>
          </p:nvSpPr>
          <p:spPr>
            <a:xfrm>
              <a:off x="15342913" y="1785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0" name="object 16960"/>
            <p:cNvSpPr/>
            <p:nvPr/>
          </p:nvSpPr>
          <p:spPr>
            <a:xfrm>
              <a:off x="15342913" y="171744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1" name="object 16961"/>
            <p:cNvSpPr/>
            <p:nvPr/>
          </p:nvSpPr>
          <p:spPr>
            <a:xfrm>
              <a:off x="15342913" y="1694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2" name="object 16962"/>
            <p:cNvSpPr/>
            <p:nvPr/>
          </p:nvSpPr>
          <p:spPr>
            <a:xfrm>
              <a:off x="15342913" y="16268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3" name="object 16963"/>
            <p:cNvSpPr/>
            <p:nvPr/>
          </p:nvSpPr>
          <p:spPr>
            <a:xfrm>
              <a:off x="15927982" y="3052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4" name="object 16964"/>
            <p:cNvSpPr/>
            <p:nvPr/>
          </p:nvSpPr>
          <p:spPr>
            <a:xfrm>
              <a:off x="15927982" y="26000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5" name="object 16965"/>
            <p:cNvSpPr/>
            <p:nvPr/>
          </p:nvSpPr>
          <p:spPr>
            <a:xfrm>
              <a:off x="15927982" y="1694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6" name="object 16966"/>
            <p:cNvSpPr/>
            <p:nvPr/>
          </p:nvSpPr>
          <p:spPr>
            <a:xfrm>
              <a:off x="15927982" y="16268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7" name="object 16967"/>
            <p:cNvSpPr/>
            <p:nvPr/>
          </p:nvSpPr>
          <p:spPr>
            <a:xfrm>
              <a:off x="15927982" y="16038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8" name="object 16968"/>
            <p:cNvSpPr/>
            <p:nvPr/>
          </p:nvSpPr>
          <p:spPr>
            <a:xfrm>
              <a:off x="17686034" y="60414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9" name="object 16969"/>
            <p:cNvSpPr/>
            <p:nvPr/>
          </p:nvSpPr>
          <p:spPr>
            <a:xfrm>
              <a:off x="17686034" y="1694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0" name="object 16970"/>
            <p:cNvSpPr/>
            <p:nvPr/>
          </p:nvSpPr>
          <p:spPr>
            <a:xfrm>
              <a:off x="17686034" y="16268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1" name="object 16971"/>
            <p:cNvSpPr/>
            <p:nvPr/>
          </p:nvSpPr>
          <p:spPr>
            <a:xfrm>
              <a:off x="17686034" y="16038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2" name="object 16972"/>
            <p:cNvSpPr/>
            <p:nvPr/>
          </p:nvSpPr>
          <p:spPr>
            <a:xfrm>
              <a:off x="18271088" y="7037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3" name="object 16973"/>
            <p:cNvSpPr/>
            <p:nvPr/>
          </p:nvSpPr>
          <p:spPr>
            <a:xfrm>
              <a:off x="18271088" y="69700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4" name="object 16974"/>
            <p:cNvSpPr/>
            <p:nvPr/>
          </p:nvSpPr>
          <p:spPr>
            <a:xfrm>
              <a:off x="18271088" y="69470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5" name="object 16975"/>
            <p:cNvSpPr/>
            <p:nvPr/>
          </p:nvSpPr>
          <p:spPr>
            <a:xfrm>
              <a:off x="18271088" y="68795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6" name="object 16976"/>
            <p:cNvSpPr/>
            <p:nvPr/>
          </p:nvSpPr>
          <p:spPr>
            <a:xfrm>
              <a:off x="18271088" y="6856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7" name="object 16977"/>
            <p:cNvSpPr/>
            <p:nvPr/>
          </p:nvSpPr>
          <p:spPr>
            <a:xfrm>
              <a:off x="18271088" y="67889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8" name="object 16978"/>
            <p:cNvSpPr/>
            <p:nvPr/>
          </p:nvSpPr>
          <p:spPr>
            <a:xfrm>
              <a:off x="18271088" y="67659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9" name="object 16979"/>
            <p:cNvSpPr/>
            <p:nvPr/>
          </p:nvSpPr>
          <p:spPr>
            <a:xfrm>
              <a:off x="18271088" y="669839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0" name="object 16980"/>
            <p:cNvSpPr/>
            <p:nvPr/>
          </p:nvSpPr>
          <p:spPr>
            <a:xfrm>
              <a:off x="18271088" y="66753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1" name="object 16981"/>
            <p:cNvSpPr/>
            <p:nvPr/>
          </p:nvSpPr>
          <p:spPr>
            <a:xfrm>
              <a:off x="18271088" y="66078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2" name="object 16982"/>
            <p:cNvSpPr/>
            <p:nvPr/>
          </p:nvSpPr>
          <p:spPr>
            <a:xfrm>
              <a:off x="18271088" y="65848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3" name="object 16983"/>
            <p:cNvSpPr/>
            <p:nvPr/>
          </p:nvSpPr>
          <p:spPr>
            <a:xfrm>
              <a:off x="18271088" y="651726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4" name="object 16984"/>
            <p:cNvSpPr/>
            <p:nvPr/>
          </p:nvSpPr>
          <p:spPr>
            <a:xfrm>
              <a:off x="18271088" y="64942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5" name="object 16985"/>
            <p:cNvSpPr/>
            <p:nvPr/>
          </p:nvSpPr>
          <p:spPr>
            <a:xfrm>
              <a:off x="18271088" y="642670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6" name="object 16986"/>
            <p:cNvSpPr/>
            <p:nvPr/>
          </p:nvSpPr>
          <p:spPr>
            <a:xfrm>
              <a:off x="18271088" y="6403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7" name="object 16987"/>
            <p:cNvSpPr/>
            <p:nvPr/>
          </p:nvSpPr>
          <p:spPr>
            <a:xfrm>
              <a:off x="18271088" y="63361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8" name="object 16988"/>
            <p:cNvSpPr/>
            <p:nvPr/>
          </p:nvSpPr>
          <p:spPr>
            <a:xfrm>
              <a:off x="18271088" y="63131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9" name="object 16989"/>
            <p:cNvSpPr/>
            <p:nvPr/>
          </p:nvSpPr>
          <p:spPr>
            <a:xfrm>
              <a:off x="18271088" y="62455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0" name="object 16990"/>
            <p:cNvSpPr/>
            <p:nvPr/>
          </p:nvSpPr>
          <p:spPr>
            <a:xfrm>
              <a:off x="18271088" y="62225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1" name="object 16991"/>
            <p:cNvSpPr/>
            <p:nvPr/>
          </p:nvSpPr>
          <p:spPr>
            <a:xfrm>
              <a:off x="18271088" y="615501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2" name="object 16992"/>
            <p:cNvSpPr/>
            <p:nvPr/>
          </p:nvSpPr>
          <p:spPr>
            <a:xfrm>
              <a:off x="18271088" y="61319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3" name="object 16993"/>
            <p:cNvSpPr/>
            <p:nvPr/>
          </p:nvSpPr>
          <p:spPr>
            <a:xfrm>
              <a:off x="18271088" y="606444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4" name="object 16994"/>
            <p:cNvSpPr/>
            <p:nvPr/>
          </p:nvSpPr>
          <p:spPr>
            <a:xfrm>
              <a:off x="18271088" y="60414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5" name="object 16995"/>
            <p:cNvSpPr/>
            <p:nvPr/>
          </p:nvSpPr>
          <p:spPr>
            <a:xfrm>
              <a:off x="18271088" y="5860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6" name="object 16996"/>
            <p:cNvSpPr/>
            <p:nvPr/>
          </p:nvSpPr>
          <p:spPr>
            <a:xfrm>
              <a:off x="18271088" y="579275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7" name="object 16997"/>
            <p:cNvSpPr/>
            <p:nvPr/>
          </p:nvSpPr>
          <p:spPr>
            <a:xfrm>
              <a:off x="18271088" y="576975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8" name="object 16998"/>
            <p:cNvSpPr/>
            <p:nvPr/>
          </p:nvSpPr>
          <p:spPr>
            <a:xfrm>
              <a:off x="18271088" y="57021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9" name="object 16999"/>
            <p:cNvSpPr/>
            <p:nvPr/>
          </p:nvSpPr>
          <p:spPr>
            <a:xfrm>
              <a:off x="18271088" y="56791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0" name="object 17000"/>
            <p:cNvSpPr/>
            <p:nvPr/>
          </p:nvSpPr>
          <p:spPr>
            <a:xfrm>
              <a:off x="18271088" y="561164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1" name="object 17001"/>
            <p:cNvSpPr/>
            <p:nvPr/>
          </p:nvSpPr>
          <p:spPr>
            <a:xfrm>
              <a:off x="18271088" y="55886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2" name="object 17002"/>
            <p:cNvSpPr/>
            <p:nvPr/>
          </p:nvSpPr>
          <p:spPr>
            <a:xfrm>
              <a:off x="18271088" y="552106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3" name="object 17003"/>
            <p:cNvSpPr/>
            <p:nvPr/>
          </p:nvSpPr>
          <p:spPr>
            <a:xfrm>
              <a:off x="18271088" y="5498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4" name="object 17004"/>
            <p:cNvSpPr/>
            <p:nvPr/>
          </p:nvSpPr>
          <p:spPr>
            <a:xfrm>
              <a:off x="18271088" y="543050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5" name="object 17005"/>
            <p:cNvSpPr/>
            <p:nvPr/>
          </p:nvSpPr>
          <p:spPr>
            <a:xfrm>
              <a:off x="18271088" y="54074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6" name="object 17006"/>
            <p:cNvSpPr/>
            <p:nvPr/>
          </p:nvSpPr>
          <p:spPr>
            <a:xfrm>
              <a:off x="18271088" y="533993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7" name="object 17007"/>
            <p:cNvSpPr/>
            <p:nvPr/>
          </p:nvSpPr>
          <p:spPr>
            <a:xfrm>
              <a:off x="18271088" y="531693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8" name="object 17008"/>
            <p:cNvSpPr/>
            <p:nvPr/>
          </p:nvSpPr>
          <p:spPr>
            <a:xfrm>
              <a:off x="18271088" y="5249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9" name="object 17009"/>
            <p:cNvSpPr/>
            <p:nvPr/>
          </p:nvSpPr>
          <p:spPr>
            <a:xfrm>
              <a:off x="18271088" y="52263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0" name="object 17010"/>
            <p:cNvSpPr/>
            <p:nvPr/>
          </p:nvSpPr>
          <p:spPr>
            <a:xfrm>
              <a:off x="18271088" y="515881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1" name="object 17011"/>
            <p:cNvSpPr/>
            <p:nvPr/>
          </p:nvSpPr>
          <p:spPr>
            <a:xfrm>
              <a:off x="18271088" y="51358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2" name="object 17012"/>
            <p:cNvSpPr/>
            <p:nvPr/>
          </p:nvSpPr>
          <p:spPr>
            <a:xfrm>
              <a:off x="18271088" y="506826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3" name="object 17013"/>
            <p:cNvSpPr/>
            <p:nvPr/>
          </p:nvSpPr>
          <p:spPr>
            <a:xfrm>
              <a:off x="18271088" y="50452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4" name="object 17014"/>
            <p:cNvSpPr/>
            <p:nvPr/>
          </p:nvSpPr>
          <p:spPr>
            <a:xfrm>
              <a:off x="18271088" y="497770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5" name="object 17015"/>
            <p:cNvSpPr/>
            <p:nvPr/>
          </p:nvSpPr>
          <p:spPr>
            <a:xfrm>
              <a:off x="18271088" y="49546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6" name="object 17016"/>
            <p:cNvSpPr/>
            <p:nvPr/>
          </p:nvSpPr>
          <p:spPr>
            <a:xfrm>
              <a:off x="18271088" y="488712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7" name="object 17017"/>
            <p:cNvSpPr/>
            <p:nvPr/>
          </p:nvSpPr>
          <p:spPr>
            <a:xfrm>
              <a:off x="18271088" y="48641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8" name="object 17018"/>
            <p:cNvSpPr/>
            <p:nvPr/>
          </p:nvSpPr>
          <p:spPr>
            <a:xfrm>
              <a:off x="18271088" y="47965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9" name="object 17019"/>
            <p:cNvSpPr/>
            <p:nvPr/>
          </p:nvSpPr>
          <p:spPr>
            <a:xfrm>
              <a:off x="18271088" y="47735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0" name="object 17020"/>
            <p:cNvSpPr/>
            <p:nvPr/>
          </p:nvSpPr>
          <p:spPr>
            <a:xfrm>
              <a:off x="18271088" y="470600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1" name="object 17021"/>
            <p:cNvSpPr/>
            <p:nvPr/>
          </p:nvSpPr>
          <p:spPr>
            <a:xfrm>
              <a:off x="18271088" y="46830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2" name="object 17022"/>
            <p:cNvSpPr/>
            <p:nvPr/>
          </p:nvSpPr>
          <p:spPr>
            <a:xfrm>
              <a:off x="18271088" y="4615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3" name="object 17023"/>
            <p:cNvSpPr/>
            <p:nvPr/>
          </p:nvSpPr>
          <p:spPr>
            <a:xfrm>
              <a:off x="18271088" y="45924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4" name="object 17024"/>
            <p:cNvSpPr/>
            <p:nvPr/>
          </p:nvSpPr>
          <p:spPr>
            <a:xfrm>
              <a:off x="18271088" y="45248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5" name="object 17025"/>
            <p:cNvSpPr/>
            <p:nvPr/>
          </p:nvSpPr>
          <p:spPr>
            <a:xfrm>
              <a:off x="18271088" y="45018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6" name="object 17026"/>
            <p:cNvSpPr/>
            <p:nvPr/>
          </p:nvSpPr>
          <p:spPr>
            <a:xfrm>
              <a:off x="18271088" y="443433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7" name="object 17027"/>
            <p:cNvSpPr/>
            <p:nvPr/>
          </p:nvSpPr>
          <p:spPr>
            <a:xfrm>
              <a:off x="18271088" y="4411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8" name="object 17028"/>
            <p:cNvSpPr/>
            <p:nvPr/>
          </p:nvSpPr>
          <p:spPr>
            <a:xfrm>
              <a:off x="18271088" y="43437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9" name="object 17029"/>
            <p:cNvSpPr/>
            <p:nvPr/>
          </p:nvSpPr>
          <p:spPr>
            <a:xfrm>
              <a:off x="18271088" y="43207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0" name="object 17030"/>
            <p:cNvSpPr/>
            <p:nvPr/>
          </p:nvSpPr>
          <p:spPr>
            <a:xfrm>
              <a:off x="18271088" y="425318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1" name="object 17031"/>
            <p:cNvSpPr/>
            <p:nvPr/>
          </p:nvSpPr>
          <p:spPr>
            <a:xfrm>
              <a:off x="18271088" y="4230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2" name="object 17032"/>
            <p:cNvSpPr/>
            <p:nvPr/>
          </p:nvSpPr>
          <p:spPr>
            <a:xfrm>
              <a:off x="18271088" y="4162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3" name="object 17033"/>
            <p:cNvSpPr/>
            <p:nvPr/>
          </p:nvSpPr>
          <p:spPr>
            <a:xfrm>
              <a:off x="18271088" y="41396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4" name="object 17034"/>
            <p:cNvSpPr/>
            <p:nvPr/>
          </p:nvSpPr>
          <p:spPr>
            <a:xfrm>
              <a:off x="18271088" y="40720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5" name="object 17035"/>
            <p:cNvSpPr/>
            <p:nvPr/>
          </p:nvSpPr>
          <p:spPr>
            <a:xfrm>
              <a:off x="18271088" y="40490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6" name="object 17036"/>
            <p:cNvSpPr/>
            <p:nvPr/>
          </p:nvSpPr>
          <p:spPr>
            <a:xfrm>
              <a:off x="18271088" y="398151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7" name="object 17037"/>
            <p:cNvSpPr/>
            <p:nvPr/>
          </p:nvSpPr>
          <p:spPr>
            <a:xfrm>
              <a:off x="18271088" y="39585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8" name="object 17038"/>
            <p:cNvSpPr/>
            <p:nvPr/>
          </p:nvSpPr>
          <p:spPr>
            <a:xfrm>
              <a:off x="18271088" y="389095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9" name="object 17039"/>
            <p:cNvSpPr/>
            <p:nvPr/>
          </p:nvSpPr>
          <p:spPr>
            <a:xfrm>
              <a:off x="18271088" y="38679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0" name="object 17040"/>
            <p:cNvSpPr/>
            <p:nvPr/>
          </p:nvSpPr>
          <p:spPr>
            <a:xfrm>
              <a:off x="18271088" y="380037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1" name="object 17041"/>
            <p:cNvSpPr/>
            <p:nvPr/>
          </p:nvSpPr>
          <p:spPr>
            <a:xfrm>
              <a:off x="18271088" y="37773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2" name="object 17042"/>
            <p:cNvSpPr/>
            <p:nvPr/>
          </p:nvSpPr>
          <p:spPr>
            <a:xfrm>
              <a:off x="18271088" y="370982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3" name="object 17043"/>
            <p:cNvSpPr/>
            <p:nvPr/>
          </p:nvSpPr>
          <p:spPr>
            <a:xfrm>
              <a:off x="18271088" y="36868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4" name="object 17044"/>
            <p:cNvSpPr/>
            <p:nvPr/>
          </p:nvSpPr>
          <p:spPr>
            <a:xfrm>
              <a:off x="18271088" y="361925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5" name="object 17045"/>
            <p:cNvSpPr/>
            <p:nvPr/>
          </p:nvSpPr>
          <p:spPr>
            <a:xfrm>
              <a:off x="18271088" y="35962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6" name="object 17046"/>
            <p:cNvSpPr/>
            <p:nvPr/>
          </p:nvSpPr>
          <p:spPr>
            <a:xfrm>
              <a:off x="18271088" y="352869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7" name="object 17047"/>
            <p:cNvSpPr/>
            <p:nvPr/>
          </p:nvSpPr>
          <p:spPr>
            <a:xfrm>
              <a:off x="18271088" y="35056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8" name="object 17048"/>
            <p:cNvSpPr/>
            <p:nvPr/>
          </p:nvSpPr>
          <p:spPr>
            <a:xfrm>
              <a:off x="18271088" y="34381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9" name="object 17049"/>
            <p:cNvSpPr/>
            <p:nvPr/>
          </p:nvSpPr>
          <p:spPr>
            <a:xfrm>
              <a:off x="18271088" y="34151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0" name="object 17050"/>
            <p:cNvSpPr/>
            <p:nvPr/>
          </p:nvSpPr>
          <p:spPr>
            <a:xfrm>
              <a:off x="18271088" y="33475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1" name="object 17051"/>
            <p:cNvSpPr/>
            <p:nvPr/>
          </p:nvSpPr>
          <p:spPr>
            <a:xfrm>
              <a:off x="18271088" y="3324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2" name="object 17052"/>
            <p:cNvSpPr/>
            <p:nvPr/>
          </p:nvSpPr>
          <p:spPr>
            <a:xfrm>
              <a:off x="18271088" y="32569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3" name="object 17053"/>
            <p:cNvSpPr/>
            <p:nvPr/>
          </p:nvSpPr>
          <p:spPr>
            <a:xfrm>
              <a:off x="18271088" y="32340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4" name="object 17054"/>
            <p:cNvSpPr/>
            <p:nvPr/>
          </p:nvSpPr>
          <p:spPr>
            <a:xfrm>
              <a:off x="18271088" y="316644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5" name="object 17055"/>
            <p:cNvSpPr/>
            <p:nvPr/>
          </p:nvSpPr>
          <p:spPr>
            <a:xfrm>
              <a:off x="18271088" y="31434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6" name="object 17056"/>
            <p:cNvSpPr/>
            <p:nvPr/>
          </p:nvSpPr>
          <p:spPr>
            <a:xfrm>
              <a:off x="18271088" y="307587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7" name="object 17057"/>
            <p:cNvSpPr/>
            <p:nvPr/>
          </p:nvSpPr>
          <p:spPr>
            <a:xfrm>
              <a:off x="18271088" y="3052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8" name="object 17058"/>
            <p:cNvSpPr/>
            <p:nvPr/>
          </p:nvSpPr>
          <p:spPr>
            <a:xfrm>
              <a:off x="18857603" y="7037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9" name="object 17059"/>
            <p:cNvSpPr/>
            <p:nvPr/>
          </p:nvSpPr>
          <p:spPr>
            <a:xfrm>
              <a:off x="18857603" y="69700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0" name="object 17060"/>
            <p:cNvSpPr/>
            <p:nvPr/>
          </p:nvSpPr>
          <p:spPr>
            <a:xfrm>
              <a:off x="18857603" y="1694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1" name="object 17061"/>
            <p:cNvSpPr/>
            <p:nvPr/>
          </p:nvSpPr>
          <p:spPr>
            <a:xfrm>
              <a:off x="11243164" y="53428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8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2" name="object 17062"/>
            <p:cNvSpPr/>
            <p:nvPr/>
          </p:nvSpPr>
          <p:spPr>
            <a:xfrm>
              <a:off x="11243164" y="5319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3" name="object 17063"/>
            <p:cNvSpPr/>
            <p:nvPr/>
          </p:nvSpPr>
          <p:spPr>
            <a:xfrm>
              <a:off x="11243164" y="5252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4" name="object 17064"/>
            <p:cNvSpPr/>
            <p:nvPr/>
          </p:nvSpPr>
          <p:spPr>
            <a:xfrm>
              <a:off x="11243164" y="52292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5" name="object 17065"/>
            <p:cNvSpPr/>
            <p:nvPr/>
          </p:nvSpPr>
          <p:spPr>
            <a:xfrm>
              <a:off x="11243164" y="516168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6" name="object 17066"/>
            <p:cNvSpPr/>
            <p:nvPr/>
          </p:nvSpPr>
          <p:spPr>
            <a:xfrm>
              <a:off x="11243164" y="5138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7" name="object 17067"/>
            <p:cNvSpPr/>
            <p:nvPr/>
          </p:nvSpPr>
          <p:spPr>
            <a:xfrm>
              <a:off x="11243164" y="507112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8" name="object 17068"/>
            <p:cNvSpPr/>
            <p:nvPr/>
          </p:nvSpPr>
          <p:spPr>
            <a:xfrm>
              <a:off x="11243164" y="5048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9" name="object 17069"/>
            <p:cNvSpPr/>
            <p:nvPr/>
          </p:nvSpPr>
          <p:spPr>
            <a:xfrm>
              <a:off x="11243164" y="498056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0" name="object 17070"/>
            <p:cNvSpPr/>
            <p:nvPr/>
          </p:nvSpPr>
          <p:spPr>
            <a:xfrm>
              <a:off x="11243164" y="4957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1" name="object 17071"/>
            <p:cNvSpPr/>
            <p:nvPr/>
          </p:nvSpPr>
          <p:spPr>
            <a:xfrm>
              <a:off x="11243164" y="489000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2" name="object 17072"/>
            <p:cNvSpPr/>
            <p:nvPr/>
          </p:nvSpPr>
          <p:spPr>
            <a:xfrm>
              <a:off x="11243164" y="4867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3" name="object 17073"/>
            <p:cNvSpPr/>
            <p:nvPr/>
          </p:nvSpPr>
          <p:spPr>
            <a:xfrm>
              <a:off x="11243164" y="47994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4" name="object 17074"/>
            <p:cNvSpPr/>
            <p:nvPr/>
          </p:nvSpPr>
          <p:spPr>
            <a:xfrm>
              <a:off x="11243164" y="47764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5" name="object 17075"/>
            <p:cNvSpPr/>
            <p:nvPr/>
          </p:nvSpPr>
          <p:spPr>
            <a:xfrm>
              <a:off x="11243164" y="4708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6" name="object 17076"/>
            <p:cNvSpPr/>
            <p:nvPr/>
          </p:nvSpPr>
          <p:spPr>
            <a:xfrm>
              <a:off x="11243164" y="46858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7" name="object 17077"/>
            <p:cNvSpPr/>
            <p:nvPr/>
          </p:nvSpPr>
          <p:spPr>
            <a:xfrm>
              <a:off x="11243164" y="46183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8" name="object 17078"/>
            <p:cNvSpPr/>
            <p:nvPr/>
          </p:nvSpPr>
          <p:spPr>
            <a:xfrm>
              <a:off x="11243164" y="42560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9" name="object 17079"/>
            <p:cNvSpPr/>
            <p:nvPr/>
          </p:nvSpPr>
          <p:spPr>
            <a:xfrm>
              <a:off x="11243164" y="423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0" name="object 17080"/>
            <p:cNvSpPr/>
            <p:nvPr/>
          </p:nvSpPr>
          <p:spPr>
            <a:xfrm>
              <a:off x="11243164" y="41655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1" name="object 17081"/>
            <p:cNvSpPr/>
            <p:nvPr/>
          </p:nvSpPr>
          <p:spPr>
            <a:xfrm>
              <a:off x="11243164" y="41424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2" name="object 17082"/>
            <p:cNvSpPr/>
            <p:nvPr/>
          </p:nvSpPr>
          <p:spPr>
            <a:xfrm>
              <a:off x="11243164" y="407494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3" name="object 17083"/>
            <p:cNvSpPr/>
            <p:nvPr/>
          </p:nvSpPr>
          <p:spPr>
            <a:xfrm>
              <a:off x="11243164" y="4051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4" name="object 17084"/>
            <p:cNvSpPr/>
            <p:nvPr/>
          </p:nvSpPr>
          <p:spPr>
            <a:xfrm>
              <a:off x="11243164" y="398437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5" name="object 17085"/>
            <p:cNvSpPr/>
            <p:nvPr/>
          </p:nvSpPr>
          <p:spPr>
            <a:xfrm>
              <a:off x="11243164" y="3961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6" name="object 17086"/>
            <p:cNvSpPr/>
            <p:nvPr/>
          </p:nvSpPr>
          <p:spPr>
            <a:xfrm>
              <a:off x="11243164" y="389382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7" name="object 17087"/>
            <p:cNvSpPr/>
            <p:nvPr/>
          </p:nvSpPr>
          <p:spPr>
            <a:xfrm>
              <a:off x="11243164" y="38708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8" name="object 17088"/>
            <p:cNvSpPr/>
            <p:nvPr/>
          </p:nvSpPr>
          <p:spPr>
            <a:xfrm>
              <a:off x="11243164" y="38032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9" name="object 17089"/>
            <p:cNvSpPr/>
            <p:nvPr/>
          </p:nvSpPr>
          <p:spPr>
            <a:xfrm>
              <a:off x="11243164" y="37802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0" name="object 17090"/>
            <p:cNvSpPr/>
            <p:nvPr/>
          </p:nvSpPr>
          <p:spPr>
            <a:xfrm>
              <a:off x="11243164" y="37127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1" name="object 17091"/>
            <p:cNvSpPr/>
            <p:nvPr/>
          </p:nvSpPr>
          <p:spPr>
            <a:xfrm>
              <a:off x="11243164" y="36897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2" name="object 17092"/>
            <p:cNvSpPr/>
            <p:nvPr/>
          </p:nvSpPr>
          <p:spPr>
            <a:xfrm>
              <a:off x="11243164" y="36221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3" name="object 17093"/>
            <p:cNvSpPr/>
            <p:nvPr/>
          </p:nvSpPr>
          <p:spPr>
            <a:xfrm>
              <a:off x="11243164" y="3599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4" name="object 17094"/>
            <p:cNvSpPr/>
            <p:nvPr/>
          </p:nvSpPr>
          <p:spPr>
            <a:xfrm>
              <a:off x="11243164" y="35315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5" name="object 17095"/>
            <p:cNvSpPr/>
            <p:nvPr/>
          </p:nvSpPr>
          <p:spPr>
            <a:xfrm>
              <a:off x="11243164" y="35085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6" name="object 17096"/>
            <p:cNvSpPr/>
            <p:nvPr/>
          </p:nvSpPr>
          <p:spPr>
            <a:xfrm>
              <a:off x="11243164" y="34409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7" name="object 17097"/>
            <p:cNvSpPr/>
            <p:nvPr/>
          </p:nvSpPr>
          <p:spPr>
            <a:xfrm>
              <a:off x="11243164" y="3418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8" name="object 17098"/>
            <p:cNvSpPr/>
            <p:nvPr/>
          </p:nvSpPr>
          <p:spPr>
            <a:xfrm>
              <a:off x="11243164" y="335044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9" name="object 17099"/>
            <p:cNvSpPr/>
            <p:nvPr/>
          </p:nvSpPr>
          <p:spPr>
            <a:xfrm>
              <a:off x="11243164" y="33274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0" name="object 17100"/>
            <p:cNvSpPr/>
            <p:nvPr/>
          </p:nvSpPr>
          <p:spPr>
            <a:xfrm>
              <a:off x="11243164" y="32598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1" name="object 17101"/>
            <p:cNvSpPr/>
            <p:nvPr/>
          </p:nvSpPr>
          <p:spPr>
            <a:xfrm>
              <a:off x="11243164" y="3236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2" name="object 17102"/>
            <p:cNvSpPr/>
            <p:nvPr/>
          </p:nvSpPr>
          <p:spPr>
            <a:xfrm>
              <a:off x="11243164" y="316931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3" name="object 17103"/>
            <p:cNvSpPr/>
            <p:nvPr/>
          </p:nvSpPr>
          <p:spPr>
            <a:xfrm>
              <a:off x="11243164" y="314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4" name="object 17104"/>
            <p:cNvSpPr/>
            <p:nvPr/>
          </p:nvSpPr>
          <p:spPr>
            <a:xfrm>
              <a:off x="11243164" y="30787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5" name="object 17105"/>
            <p:cNvSpPr/>
            <p:nvPr/>
          </p:nvSpPr>
          <p:spPr>
            <a:xfrm>
              <a:off x="11243164" y="3055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6" name="object 17106"/>
            <p:cNvSpPr/>
            <p:nvPr/>
          </p:nvSpPr>
          <p:spPr>
            <a:xfrm>
              <a:off x="11243164" y="298819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7" name="object 17107"/>
            <p:cNvSpPr/>
            <p:nvPr/>
          </p:nvSpPr>
          <p:spPr>
            <a:xfrm>
              <a:off x="11243164" y="29651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8" name="object 17108"/>
            <p:cNvSpPr/>
            <p:nvPr/>
          </p:nvSpPr>
          <p:spPr>
            <a:xfrm>
              <a:off x="11243164" y="28976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9" name="object 17109"/>
            <p:cNvSpPr/>
            <p:nvPr/>
          </p:nvSpPr>
          <p:spPr>
            <a:xfrm>
              <a:off x="11243164" y="2874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0" name="object 17110"/>
            <p:cNvSpPr/>
            <p:nvPr/>
          </p:nvSpPr>
          <p:spPr>
            <a:xfrm>
              <a:off x="11243164" y="2602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1" name="object 17111"/>
            <p:cNvSpPr/>
            <p:nvPr/>
          </p:nvSpPr>
          <p:spPr>
            <a:xfrm>
              <a:off x="11243164" y="253537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2" name="object 17112"/>
            <p:cNvSpPr/>
            <p:nvPr/>
          </p:nvSpPr>
          <p:spPr>
            <a:xfrm>
              <a:off x="11243164" y="2512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3" name="object 17113"/>
            <p:cNvSpPr/>
            <p:nvPr/>
          </p:nvSpPr>
          <p:spPr>
            <a:xfrm>
              <a:off x="11243164" y="244482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4" name="object 17114"/>
            <p:cNvSpPr/>
            <p:nvPr/>
          </p:nvSpPr>
          <p:spPr>
            <a:xfrm>
              <a:off x="11243164" y="24218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5" name="object 17115"/>
            <p:cNvSpPr/>
            <p:nvPr/>
          </p:nvSpPr>
          <p:spPr>
            <a:xfrm>
              <a:off x="11243164" y="23542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6" name="object 17116"/>
            <p:cNvSpPr/>
            <p:nvPr/>
          </p:nvSpPr>
          <p:spPr>
            <a:xfrm>
              <a:off x="11243164" y="23312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7" name="object 17117"/>
            <p:cNvSpPr/>
            <p:nvPr/>
          </p:nvSpPr>
          <p:spPr>
            <a:xfrm>
              <a:off x="11243164" y="22636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8" name="object 17118"/>
            <p:cNvSpPr/>
            <p:nvPr/>
          </p:nvSpPr>
          <p:spPr>
            <a:xfrm>
              <a:off x="11243164" y="22406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9" name="object 17119"/>
            <p:cNvSpPr/>
            <p:nvPr/>
          </p:nvSpPr>
          <p:spPr>
            <a:xfrm>
              <a:off x="11243164" y="21731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0" name="object 17120"/>
            <p:cNvSpPr/>
            <p:nvPr/>
          </p:nvSpPr>
          <p:spPr>
            <a:xfrm>
              <a:off x="11243164" y="21501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1" name="object 17121"/>
            <p:cNvSpPr/>
            <p:nvPr/>
          </p:nvSpPr>
          <p:spPr>
            <a:xfrm>
              <a:off x="11243164" y="20825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2" name="object 17122"/>
            <p:cNvSpPr/>
            <p:nvPr/>
          </p:nvSpPr>
          <p:spPr>
            <a:xfrm>
              <a:off x="11243164" y="2059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3" name="object 17123"/>
            <p:cNvSpPr/>
            <p:nvPr/>
          </p:nvSpPr>
          <p:spPr>
            <a:xfrm>
              <a:off x="11243164" y="19920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4" name="object 17124"/>
            <p:cNvSpPr/>
            <p:nvPr/>
          </p:nvSpPr>
          <p:spPr>
            <a:xfrm>
              <a:off x="11243164" y="19689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5" name="object 17125"/>
            <p:cNvSpPr/>
            <p:nvPr/>
          </p:nvSpPr>
          <p:spPr>
            <a:xfrm>
              <a:off x="11243164" y="190144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6" name="object 17126"/>
            <p:cNvSpPr/>
            <p:nvPr/>
          </p:nvSpPr>
          <p:spPr>
            <a:xfrm>
              <a:off x="11243164" y="187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7" name="object 17127"/>
            <p:cNvSpPr/>
            <p:nvPr/>
          </p:nvSpPr>
          <p:spPr>
            <a:xfrm>
              <a:off x="11243164" y="18108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8" name="object 17128"/>
            <p:cNvSpPr/>
            <p:nvPr/>
          </p:nvSpPr>
          <p:spPr>
            <a:xfrm>
              <a:off x="11243164" y="17878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9" name="object 17129"/>
            <p:cNvSpPr/>
            <p:nvPr/>
          </p:nvSpPr>
          <p:spPr>
            <a:xfrm>
              <a:off x="11243164" y="17203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0" name="object 17130"/>
            <p:cNvSpPr/>
            <p:nvPr/>
          </p:nvSpPr>
          <p:spPr>
            <a:xfrm>
              <a:off x="11243164" y="1697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1" name="object 17131"/>
            <p:cNvSpPr/>
            <p:nvPr/>
          </p:nvSpPr>
          <p:spPr>
            <a:xfrm>
              <a:off x="11243164" y="16297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2" name="object 17132"/>
            <p:cNvSpPr/>
            <p:nvPr/>
          </p:nvSpPr>
          <p:spPr>
            <a:xfrm>
              <a:off x="11243164" y="1606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3" name="object 17133"/>
            <p:cNvSpPr/>
            <p:nvPr/>
          </p:nvSpPr>
          <p:spPr>
            <a:xfrm>
              <a:off x="11243164" y="15391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4" name="object 17134"/>
            <p:cNvSpPr/>
            <p:nvPr/>
          </p:nvSpPr>
          <p:spPr>
            <a:xfrm>
              <a:off x="10021276" y="44141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5" name="object 17135"/>
            <p:cNvSpPr/>
            <p:nvPr/>
          </p:nvSpPr>
          <p:spPr>
            <a:xfrm>
              <a:off x="10021276" y="3236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6" name="object 17136"/>
            <p:cNvSpPr/>
            <p:nvPr/>
          </p:nvSpPr>
          <p:spPr>
            <a:xfrm>
              <a:off x="10021276" y="316931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7" name="object 17137"/>
            <p:cNvSpPr/>
            <p:nvPr/>
          </p:nvSpPr>
          <p:spPr>
            <a:xfrm>
              <a:off x="10021276" y="314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8" name="object 17138"/>
            <p:cNvSpPr/>
            <p:nvPr/>
          </p:nvSpPr>
          <p:spPr>
            <a:xfrm>
              <a:off x="10021276" y="29651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9" name="object 17139"/>
            <p:cNvSpPr/>
            <p:nvPr/>
          </p:nvSpPr>
          <p:spPr>
            <a:xfrm>
              <a:off x="10021276" y="28976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0" name="object 17140"/>
            <p:cNvSpPr/>
            <p:nvPr/>
          </p:nvSpPr>
          <p:spPr>
            <a:xfrm>
              <a:off x="10021276" y="2874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1" name="object 17141"/>
            <p:cNvSpPr/>
            <p:nvPr/>
          </p:nvSpPr>
          <p:spPr>
            <a:xfrm>
              <a:off x="10021276" y="28070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2" name="object 17142"/>
            <p:cNvSpPr/>
            <p:nvPr/>
          </p:nvSpPr>
          <p:spPr>
            <a:xfrm>
              <a:off x="10021276" y="27840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3" name="object 17143"/>
            <p:cNvSpPr/>
            <p:nvPr/>
          </p:nvSpPr>
          <p:spPr>
            <a:xfrm>
              <a:off x="10021276" y="27165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4" name="object 17144"/>
            <p:cNvSpPr/>
            <p:nvPr/>
          </p:nvSpPr>
          <p:spPr>
            <a:xfrm>
              <a:off x="10021276" y="26934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5" name="object 17145"/>
            <p:cNvSpPr/>
            <p:nvPr/>
          </p:nvSpPr>
          <p:spPr>
            <a:xfrm>
              <a:off x="10021276" y="26259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6" name="object 17146"/>
            <p:cNvSpPr/>
            <p:nvPr/>
          </p:nvSpPr>
          <p:spPr>
            <a:xfrm>
              <a:off x="10021276" y="2602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7" name="object 17147"/>
            <p:cNvSpPr/>
            <p:nvPr/>
          </p:nvSpPr>
          <p:spPr>
            <a:xfrm>
              <a:off x="10021276" y="253537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8" name="object 17148"/>
            <p:cNvSpPr/>
            <p:nvPr/>
          </p:nvSpPr>
          <p:spPr>
            <a:xfrm>
              <a:off x="10021276" y="2512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9" name="object 17149"/>
            <p:cNvSpPr/>
            <p:nvPr/>
          </p:nvSpPr>
          <p:spPr>
            <a:xfrm>
              <a:off x="10021276" y="244482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0" name="object 17150"/>
            <p:cNvSpPr/>
            <p:nvPr/>
          </p:nvSpPr>
          <p:spPr>
            <a:xfrm>
              <a:off x="10021276" y="24218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1" name="object 17151"/>
            <p:cNvSpPr/>
            <p:nvPr/>
          </p:nvSpPr>
          <p:spPr>
            <a:xfrm>
              <a:off x="10021276" y="23542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2" name="object 17152"/>
            <p:cNvSpPr/>
            <p:nvPr/>
          </p:nvSpPr>
          <p:spPr>
            <a:xfrm>
              <a:off x="10021276" y="23312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3" name="object 17153"/>
            <p:cNvSpPr/>
            <p:nvPr/>
          </p:nvSpPr>
          <p:spPr>
            <a:xfrm>
              <a:off x="10021276" y="22636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4" name="object 17154"/>
            <p:cNvSpPr/>
            <p:nvPr/>
          </p:nvSpPr>
          <p:spPr>
            <a:xfrm>
              <a:off x="10021276" y="22406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5" name="object 17155"/>
            <p:cNvSpPr/>
            <p:nvPr/>
          </p:nvSpPr>
          <p:spPr>
            <a:xfrm>
              <a:off x="10021276" y="21731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6" name="object 17156"/>
            <p:cNvSpPr/>
            <p:nvPr/>
          </p:nvSpPr>
          <p:spPr>
            <a:xfrm>
              <a:off x="10021276" y="21501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7" name="object 17157"/>
            <p:cNvSpPr/>
            <p:nvPr/>
          </p:nvSpPr>
          <p:spPr>
            <a:xfrm>
              <a:off x="10021276" y="20825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8" name="object 17158"/>
            <p:cNvSpPr/>
            <p:nvPr/>
          </p:nvSpPr>
          <p:spPr>
            <a:xfrm>
              <a:off x="10021276" y="2059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9" name="object 17159"/>
            <p:cNvSpPr/>
            <p:nvPr/>
          </p:nvSpPr>
          <p:spPr>
            <a:xfrm>
              <a:off x="10021276" y="19920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0" name="object 17160"/>
            <p:cNvSpPr/>
            <p:nvPr/>
          </p:nvSpPr>
          <p:spPr>
            <a:xfrm>
              <a:off x="10021276" y="19689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1" name="object 17161"/>
            <p:cNvSpPr/>
            <p:nvPr/>
          </p:nvSpPr>
          <p:spPr>
            <a:xfrm>
              <a:off x="10021276" y="190144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2" name="object 17162"/>
            <p:cNvSpPr/>
            <p:nvPr/>
          </p:nvSpPr>
          <p:spPr>
            <a:xfrm>
              <a:off x="10021276" y="187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3" name="object 17163"/>
            <p:cNvSpPr/>
            <p:nvPr/>
          </p:nvSpPr>
          <p:spPr>
            <a:xfrm>
              <a:off x="10021276" y="18108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4" name="object 17164"/>
            <p:cNvSpPr/>
            <p:nvPr/>
          </p:nvSpPr>
          <p:spPr>
            <a:xfrm>
              <a:off x="10021276" y="17878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5" name="object 17165"/>
            <p:cNvSpPr/>
            <p:nvPr/>
          </p:nvSpPr>
          <p:spPr>
            <a:xfrm>
              <a:off x="10021276" y="17203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6" name="object 17166"/>
            <p:cNvSpPr/>
            <p:nvPr/>
          </p:nvSpPr>
          <p:spPr>
            <a:xfrm>
              <a:off x="10021276" y="1697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7" name="object 17167"/>
            <p:cNvSpPr/>
            <p:nvPr/>
          </p:nvSpPr>
          <p:spPr>
            <a:xfrm>
              <a:off x="10021276" y="16297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8" name="object 17168"/>
            <p:cNvSpPr/>
            <p:nvPr/>
          </p:nvSpPr>
          <p:spPr>
            <a:xfrm>
              <a:off x="10021276" y="1606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9" name="object 17169"/>
            <p:cNvSpPr/>
            <p:nvPr/>
          </p:nvSpPr>
          <p:spPr>
            <a:xfrm>
              <a:off x="8797981" y="54103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0" name="object 17170"/>
            <p:cNvSpPr/>
            <p:nvPr/>
          </p:nvSpPr>
          <p:spPr>
            <a:xfrm>
              <a:off x="8797981" y="53428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1" name="object 17171"/>
            <p:cNvSpPr/>
            <p:nvPr/>
          </p:nvSpPr>
          <p:spPr>
            <a:xfrm>
              <a:off x="8797981" y="5319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2" name="object 17172"/>
            <p:cNvSpPr/>
            <p:nvPr/>
          </p:nvSpPr>
          <p:spPr>
            <a:xfrm>
              <a:off x="8797981" y="5252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3" name="object 17173"/>
            <p:cNvSpPr/>
            <p:nvPr/>
          </p:nvSpPr>
          <p:spPr>
            <a:xfrm>
              <a:off x="8797981" y="52292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4" name="object 17174"/>
            <p:cNvSpPr/>
            <p:nvPr/>
          </p:nvSpPr>
          <p:spPr>
            <a:xfrm>
              <a:off x="8797981" y="5048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5" name="object 17175"/>
            <p:cNvSpPr/>
            <p:nvPr/>
          </p:nvSpPr>
          <p:spPr>
            <a:xfrm>
              <a:off x="8797981" y="498056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6" name="object 17176"/>
            <p:cNvSpPr/>
            <p:nvPr/>
          </p:nvSpPr>
          <p:spPr>
            <a:xfrm>
              <a:off x="8797981" y="4957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7" name="object 17177"/>
            <p:cNvSpPr/>
            <p:nvPr/>
          </p:nvSpPr>
          <p:spPr>
            <a:xfrm>
              <a:off x="8797981" y="489000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8" name="object 17178"/>
            <p:cNvSpPr/>
            <p:nvPr/>
          </p:nvSpPr>
          <p:spPr>
            <a:xfrm>
              <a:off x="8797981" y="4867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9" name="object 17179"/>
            <p:cNvSpPr/>
            <p:nvPr/>
          </p:nvSpPr>
          <p:spPr>
            <a:xfrm>
              <a:off x="8797981" y="47994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0" name="object 17180"/>
            <p:cNvSpPr/>
            <p:nvPr/>
          </p:nvSpPr>
          <p:spPr>
            <a:xfrm>
              <a:off x="8797981" y="47764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1" name="object 17181"/>
            <p:cNvSpPr/>
            <p:nvPr/>
          </p:nvSpPr>
          <p:spPr>
            <a:xfrm>
              <a:off x="8797981" y="4708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2" name="object 17182"/>
            <p:cNvSpPr/>
            <p:nvPr/>
          </p:nvSpPr>
          <p:spPr>
            <a:xfrm>
              <a:off x="8797981" y="46858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3" name="object 17183"/>
            <p:cNvSpPr/>
            <p:nvPr/>
          </p:nvSpPr>
          <p:spPr>
            <a:xfrm>
              <a:off x="8797981" y="44141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184" name="object 1718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8762934" y="3165071"/>
              <a:ext cx="68884" cy="68898"/>
            </a:xfrm>
            <a:prstGeom prst="rect">
              <a:avLst/>
            </a:prstGeom>
          </p:spPr>
        </p:pic>
        <p:sp>
          <p:nvSpPr>
            <p:cNvPr id="17185" name="object 17185"/>
            <p:cNvSpPr/>
            <p:nvPr/>
          </p:nvSpPr>
          <p:spPr>
            <a:xfrm>
              <a:off x="8797981" y="3236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6" name="object 17186"/>
            <p:cNvSpPr/>
            <p:nvPr/>
          </p:nvSpPr>
          <p:spPr>
            <a:xfrm>
              <a:off x="8797981" y="316931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7" name="object 17187"/>
            <p:cNvSpPr/>
            <p:nvPr/>
          </p:nvSpPr>
          <p:spPr>
            <a:xfrm>
              <a:off x="8797981" y="314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8" name="object 17188"/>
            <p:cNvSpPr/>
            <p:nvPr/>
          </p:nvSpPr>
          <p:spPr>
            <a:xfrm>
              <a:off x="8797981" y="19689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9" name="object 17189"/>
            <p:cNvSpPr/>
            <p:nvPr/>
          </p:nvSpPr>
          <p:spPr>
            <a:xfrm>
              <a:off x="8797981" y="1697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0" name="object 17190"/>
            <p:cNvSpPr/>
            <p:nvPr/>
          </p:nvSpPr>
          <p:spPr>
            <a:xfrm>
              <a:off x="8797981" y="16297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1" name="object 17191"/>
            <p:cNvSpPr/>
            <p:nvPr/>
          </p:nvSpPr>
          <p:spPr>
            <a:xfrm>
              <a:off x="8797981" y="1606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2" name="object 17192"/>
            <p:cNvSpPr/>
            <p:nvPr/>
          </p:nvSpPr>
          <p:spPr>
            <a:xfrm>
              <a:off x="10632228" y="53198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3" name="object 17193"/>
            <p:cNvSpPr/>
            <p:nvPr/>
          </p:nvSpPr>
          <p:spPr>
            <a:xfrm>
              <a:off x="10632228" y="5252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4" name="object 17194"/>
            <p:cNvSpPr/>
            <p:nvPr/>
          </p:nvSpPr>
          <p:spPr>
            <a:xfrm>
              <a:off x="10632228" y="52292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5" name="object 17195"/>
            <p:cNvSpPr/>
            <p:nvPr/>
          </p:nvSpPr>
          <p:spPr>
            <a:xfrm>
              <a:off x="10632228" y="516168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6" name="object 17196"/>
            <p:cNvSpPr/>
            <p:nvPr/>
          </p:nvSpPr>
          <p:spPr>
            <a:xfrm>
              <a:off x="10632228" y="5138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7" name="object 17197"/>
            <p:cNvSpPr/>
            <p:nvPr/>
          </p:nvSpPr>
          <p:spPr>
            <a:xfrm>
              <a:off x="10632228" y="507112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8" name="object 17198"/>
            <p:cNvSpPr/>
            <p:nvPr/>
          </p:nvSpPr>
          <p:spPr>
            <a:xfrm>
              <a:off x="10632228" y="5048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9" name="object 17199"/>
            <p:cNvSpPr/>
            <p:nvPr/>
          </p:nvSpPr>
          <p:spPr>
            <a:xfrm>
              <a:off x="10632228" y="498056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0" name="object 17200"/>
            <p:cNvSpPr/>
            <p:nvPr/>
          </p:nvSpPr>
          <p:spPr>
            <a:xfrm>
              <a:off x="10632228" y="4957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1" name="object 17201"/>
            <p:cNvSpPr/>
            <p:nvPr/>
          </p:nvSpPr>
          <p:spPr>
            <a:xfrm>
              <a:off x="10632228" y="489000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2" name="object 17202"/>
            <p:cNvSpPr/>
            <p:nvPr/>
          </p:nvSpPr>
          <p:spPr>
            <a:xfrm>
              <a:off x="10632228" y="48670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3" name="object 17203"/>
            <p:cNvSpPr/>
            <p:nvPr/>
          </p:nvSpPr>
          <p:spPr>
            <a:xfrm>
              <a:off x="10632228" y="47994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4" name="object 17204"/>
            <p:cNvSpPr/>
            <p:nvPr/>
          </p:nvSpPr>
          <p:spPr>
            <a:xfrm>
              <a:off x="10632228" y="47764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5" name="object 17205"/>
            <p:cNvSpPr/>
            <p:nvPr/>
          </p:nvSpPr>
          <p:spPr>
            <a:xfrm>
              <a:off x="10632228" y="4708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6" name="object 17206"/>
            <p:cNvSpPr/>
            <p:nvPr/>
          </p:nvSpPr>
          <p:spPr>
            <a:xfrm>
              <a:off x="10632228" y="46858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7" name="object 17207"/>
            <p:cNvSpPr/>
            <p:nvPr/>
          </p:nvSpPr>
          <p:spPr>
            <a:xfrm>
              <a:off x="10632228" y="46183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8" name="object 17208"/>
            <p:cNvSpPr/>
            <p:nvPr/>
          </p:nvSpPr>
          <p:spPr>
            <a:xfrm>
              <a:off x="10632228" y="42560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9" name="object 17209"/>
            <p:cNvSpPr/>
            <p:nvPr/>
          </p:nvSpPr>
          <p:spPr>
            <a:xfrm>
              <a:off x="10632228" y="423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0" name="object 17210"/>
            <p:cNvSpPr/>
            <p:nvPr/>
          </p:nvSpPr>
          <p:spPr>
            <a:xfrm>
              <a:off x="10632228" y="41655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1" name="object 17211"/>
            <p:cNvSpPr/>
            <p:nvPr/>
          </p:nvSpPr>
          <p:spPr>
            <a:xfrm>
              <a:off x="10632228" y="41424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2" name="object 17212"/>
            <p:cNvSpPr/>
            <p:nvPr/>
          </p:nvSpPr>
          <p:spPr>
            <a:xfrm>
              <a:off x="10632228" y="407494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3" name="object 17213"/>
            <p:cNvSpPr/>
            <p:nvPr/>
          </p:nvSpPr>
          <p:spPr>
            <a:xfrm>
              <a:off x="10632228" y="4051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4" name="object 17214"/>
            <p:cNvSpPr/>
            <p:nvPr/>
          </p:nvSpPr>
          <p:spPr>
            <a:xfrm>
              <a:off x="10632228" y="398437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5" name="object 17215"/>
            <p:cNvSpPr/>
            <p:nvPr/>
          </p:nvSpPr>
          <p:spPr>
            <a:xfrm>
              <a:off x="10632228" y="3961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6" name="object 17216"/>
            <p:cNvSpPr/>
            <p:nvPr/>
          </p:nvSpPr>
          <p:spPr>
            <a:xfrm>
              <a:off x="10632228" y="389382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7" name="object 17217"/>
            <p:cNvSpPr/>
            <p:nvPr/>
          </p:nvSpPr>
          <p:spPr>
            <a:xfrm>
              <a:off x="10632228" y="38708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8" name="object 17218"/>
            <p:cNvSpPr/>
            <p:nvPr/>
          </p:nvSpPr>
          <p:spPr>
            <a:xfrm>
              <a:off x="10632228" y="38032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9" name="object 17219"/>
            <p:cNvSpPr/>
            <p:nvPr/>
          </p:nvSpPr>
          <p:spPr>
            <a:xfrm>
              <a:off x="10632228" y="37802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0" name="object 17220"/>
            <p:cNvSpPr/>
            <p:nvPr/>
          </p:nvSpPr>
          <p:spPr>
            <a:xfrm>
              <a:off x="10632228" y="37127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1" name="object 17221"/>
            <p:cNvSpPr/>
            <p:nvPr/>
          </p:nvSpPr>
          <p:spPr>
            <a:xfrm>
              <a:off x="10632228" y="36897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2" name="object 17222"/>
            <p:cNvSpPr/>
            <p:nvPr/>
          </p:nvSpPr>
          <p:spPr>
            <a:xfrm>
              <a:off x="10632228" y="36221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3" name="object 17223"/>
            <p:cNvSpPr/>
            <p:nvPr/>
          </p:nvSpPr>
          <p:spPr>
            <a:xfrm>
              <a:off x="10632228" y="35991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4" name="object 17224"/>
            <p:cNvSpPr/>
            <p:nvPr/>
          </p:nvSpPr>
          <p:spPr>
            <a:xfrm>
              <a:off x="10632228" y="35315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5" name="object 17225"/>
            <p:cNvSpPr/>
            <p:nvPr/>
          </p:nvSpPr>
          <p:spPr>
            <a:xfrm>
              <a:off x="10632228" y="35085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6" name="object 17226"/>
            <p:cNvSpPr/>
            <p:nvPr/>
          </p:nvSpPr>
          <p:spPr>
            <a:xfrm>
              <a:off x="10632228" y="33274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7" name="object 17227"/>
            <p:cNvSpPr/>
            <p:nvPr/>
          </p:nvSpPr>
          <p:spPr>
            <a:xfrm>
              <a:off x="10632228" y="32598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8" name="object 17228"/>
            <p:cNvSpPr/>
            <p:nvPr/>
          </p:nvSpPr>
          <p:spPr>
            <a:xfrm>
              <a:off x="10632228" y="32368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9" name="object 17229"/>
            <p:cNvSpPr/>
            <p:nvPr/>
          </p:nvSpPr>
          <p:spPr>
            <a:xfrm>
              <a:off x="10632228" y="316931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0" name="object 17230"/>
            <p:cNvSpPr/>
            <p:nvPr/>
          </p:nvSpPr>
          <p:spPr>
            <a:xfrm>
              <a:off x="10632228" y="314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1" name="object 17231"/>
            <p:cNvSpPr/>
            <p:nvPr/>
          </p:nvSpPr>
          <p:spPr>
            <a:xfrm>
              <a:off x="10632228" y="30787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2" name="object 17232"/>
            <p:cNvSpPr/>
            <p:nvPr/>
          </p:nvSpPr>
          <p:spPr>
            <a:xfrm>
              <a:off x="10632228" y="30557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3" name="object 17233"/>
            <p:cNvSpPr/>
            <p:nvPr/>
          </p:nvSpPr>
          <p:spPr>
            <a:xfrm>
              <a:off x="10632228" y="298819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4" name="object 17234"/>
            <p:cNvSpPr/>
            <p:nvPr/>
          </p:nvSpPr>
          <p:spPr>
            <a:xfrm>
              <a:off x="10632228" y="29651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5" name="object 17235"/>
            <p:cNvSpPr/>
            <p:nvPr/>
          </p:nvSpPr>
          <p:spPr>
            <a:xfrm>
              <a:off x="10632228" y="28976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6" name="object 17236"/>
            <p:cNvSpPr/>
            <p:nvPr/>
          </p:nvSpPr>
          <p:spPr>
            <a:xfrm>
              <a:off x="10632228" y="28746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7" name="object 17237"/>
            <p:cNvSpPr/>
            <p:nvPr/>
          </p:nvSpPr>
          <p:spPr>
            <a:xfrm>
              <a:off x="10632228" y="28070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8" name="object 17238"/>
            <p:cNvSpPr/>
            <p:nvPr/>
          </p:nvSpPr>
          <p:spPr>
            <a:xfrm>
              <a:off x="10632228" y="278406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9" name="object 17239"/>
            <p:cNvSpPr/>
            <p:nvPr/>
          </p:nvSpPr>
          <p:spPr>
            <a:xfrm>
              <a:off x="10632228" y="27165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0" name="object 17240"/>
            <p:cNvSpPr/>
            <p:nvPr/>
          </p:nvSpPr>
          <p:spPr>
            <a:xfrm>
              <a:off x="10632228" y="26934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1" name="object 17241"/>
            <p:cNvSpPr/>
            <p:nvPr/>
          </p:nvSpPr>
          <p:spPr>
            <a:xfrm>
              <a:off x="10632228" y="26259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2" name="object 17242"/>
            <p:cNvSpPr/>
            <p:nvPr/>
          </p:nvSpPr>
          <p:spPr>
            <a:xfrm>
              <a:off x="10632228" y="2602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3" name="object 17243"/>
            <p:cNvSpPr/>
            <p:nvPr/>
          </p:nvSpPr>
          <p:spPr>
            <a:xfrm>
              <a:off x="10632228" y="253537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4" name="object 17244"/>
            <p:cNvSpPr/>
            <p:nvPr/>
          </p:nvSpPr>
          <p:spPr>
            <a:xfrm>
              <a:off x="10632228" y="25123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5" name="object 17245"/>
            <p:cNvSpPr/>
            <p:nvPr/>
          </p:nvSpPr>
          <p:spPr>
            <a:xfrm>
              <a:off x="10632228" y="244482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6" name="object 17246"/>
            <p:cNvSpPr/>
            <p:nvPr/>
          </p:nvSpPr>
          <p:spPr>
            <a:xfrm>
              <a:off x="10632228" y="24218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7" name="object 17247"/>
            <p:cNvSpPr/>
            <p:nvPr/>
          </p:nvSpPr>
          <p:spPr>
            <a:xfrm>
              <a:off x="10632228" y="23542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8" name="object 17248"/>
            <p:cNvSpPr/>
            <p:nvPr/>
          </p:nvSpPr>
          <p:spPr>
            <a:xfrm>
              <a:off x="10632228" y="23312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9" name="object 17249"/>
            <p:cNvSpPr/>
            <p:nvPr/>
          </p:nvSpPr>
          <p:spPr>
            <a:xfrm>
              <a:off x="10632228" y="226368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0" name="object 17250"/>
            <p:cNvSpPr/>
            <p:nvPr/>
          </p:nvSpPr>
          <p:spPr>
            <a:xfrm>
              <a:off x="10632228" y="22406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1" name="object 17251"/>
            <p:cNvSpPr/>
            <p:nvPr/>
          </p:nvSpPr>
          <p:spPr>
            <a:xfrm>
              <a:off x="10632228" y="21731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2" name="object 17252"/>
            <p:cNvSpPr/>
            <p:nvPr/>
          </p:nvSpPr>
          <p:spPr>
            <a:xfrm>
              <a:off x="10632228" y="215012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3" name="object 17253"/>
            <p:cNvSpPr/>
            <p:nvPr/>
          </p:nvSpPr>
          <p:spPr>
            <a:xfrm>
              <a:off x="10632228" y="20825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4" name="object 17254"/>
            <p:cNvSpPr/>
            <p:nvPr/>
          </p:nvSpPr>
          <p:spPr>
            <a:xfrm>
              <a:off x="10632228" y="2059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5" name="object 17255"/>
            <p:cNvSpPr/>
            <p:nvPr/>
          </p:nvSpPr>
          <p:spPr>
            <a:xfrm>
              <a:off x="10632228" y="19920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6" name="object 17256"/>
            <p:cNvSpPr/>
            <p:nvPr/>
          </p:nvSpPr>
          <p:spPr>
            <a:xfrm>
              <a:off x="10632228" y="19689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7" name="object 17257"/>
            <p:cNvSpPr/>
            <p:nvPr/>
          </p:nvSpPr>
          <p:spPr>
            <a:xfrm>
              <a:off x="10632228" y="190144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8" name="object 17258"/>
            <p:cNvSpPr/>
            <p:nvPr/>
          </p:nvSpPr>
          <p:spPr>
            <a:xfrm>
              <a:off x="10632228" y="187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9" name="object 17259"/>
            <p:cNvSpPr/>
            <p:nvPr/>
          </p:nvSpPr>
          <p:spPr>
            <a:xfrm>
              <a:off x="10632228" y="181087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0" name="object 17260"/>
            <p:cNvSpPr/>
            <p:nvPr/>
          </p:nvSpPr>
          <p:spPr>
            <a:xfrm>
              <a:off x="10632228" y="17878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1" name="object 17261"/>
            <p:cNvSpPr/>
            <p:nvPr/>
          </p:nvSpPr>
          <p:spPr>
            <a:xfrm>
              <a:off x="10632228" y="17203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2" name="object 17262"/>
            <p:cNvSpPr/>
            <p:nvPr/>
          </p:nvSpPr>
          <p:spPr>
            <a:xfrm>
              <a:off x="10632228" y="16973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3" name="object 17263"/>
            <p:cNvSpPr/>
            <p:nvPr/>
          </p:nvSpPr>
          <p:spPr>
            <a:xfrm>
              <a:off x="10632228" y="16297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4" name="object 17264"/>
            <p:cNvSpPr/>
            <p:nvPr/>
          </p:nvSpPr>
          <p:spPr>
            <a:xfrm>
              <a:off x="10632228" y="16067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5" name="object 17265"/>
            <p:cNvSpPr/>
            <p:nvPr/>
          </p:nvSpPr>
          <p:spPr>
            <a:xfrm>
              <a:off x="14171362" y="3551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6" name="object 17266"/>
            <p:cNvSpPr/>
            <p:nvPr/>
          </p:nvSpPr>
          <p:spPr>
            <a:xfrm>
              <a:off x="14171362" y="3484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7" name="object 17267"/>
            <p:cNvSpPr/>
            <p:nvPr/>
          </p:nvSpPr>
          <p:spPr>
            <a:xfrm>
              <a:off x="14171362" y="3461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8" name="object 17268"/>
            <p:cNvSpPr/>
            <p:nvPr/>
          </p:nvSpPr>
          <p:spPr>
            <a:xfrm>
              <a:off x="14171362" y="3393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9" name="object 17269"/>
            <p:cNvSpPr/>
            <p:nvPr/>
          </p:nvSpPr>
          <p:spPr>
            <a:xfrm>
              <a:off x="14171362" y="3370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0" name="object 17270"/>
            <p:cNvSpPr/>
            <p:nvPr/>
          </p:nvSpPr>
          <p:spPr>
            <a:xfrm>
              <a:off x="14171362" y="33030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1" name="object 17271"/>
            <p:cNvSpPr/>
            <p:nvPr/>
          </p:nvSpPr>
          <p:spPr>
            <a:xfrm>
              <a:off x="14171362" y="3280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2" name="object 17272"/>
            <p:cNvSpPr/>
            <p:nvPr/>
          </p:nvSpPr>
          <p:spPr>
            <a:xfrm>
              <a:off x="14171362" y="32124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3" name="object 17273"/>
            <p:cNvSpPr/>
            <p:nvPr/>
          </p:nvSpPr>
          <p:spPr>
            <a:xfrm>
              <a:off x="14171362" y="3189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4" name="object 17274"/>
            <p:cNvSpPr/>
            <p:nvPr/>
          </p:nvSpPr>
          <p:spPr>
            <a:xfrm>
              <a:off x="14171362" y="31218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5" name="object 17275"/>
            <p:cNvSpPr/>
            <p:nvPr/>
          </p:nvSpPr>
          <p:spPr>
            <a:xfrm>
              <a:off x="14171362" y="3098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6" name="object 17276"/>
            <p:cNvSpPr/>
            <p:nvPr/>
          </p:nvSpPr>
          <p:spPr>
            <a:xfrm>
              <a:off x="14171362" y="3031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7" name="object 17277"/>
            <p:cNvSpPr/>
            <p:nvPr/>
          </p:nvSpPr>
          <p:spPr>
            <a:xfrm>
              <a:off x="14171362" y="3008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8" name="object 17278"/>
            <p:cNvSpPr/>
            <p:nvPr/>
          </p:nvSpPr>
          <p:spPr>
            <a:xfrm>
              <a:off x="14171362" y="29407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9" name="object 17279"/>
            <p:cNvSpPr/>
            <p:nvPr/>
          </p:nvSpPr>
          <p:spPr>
            <a:xfrm>
              <a:off x="14171362" y="2917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0" name="object 17280"/>
            <p:cNvSpPr/>
            <p:nvPr/>
          </p:nvSpPr>
          <p:spPr>
            <a:xfrm>
              <a:off x="14171362" y="28501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1" name="object 17281"/>
            <p:cNvSpPr/>
            <p:nvPr/>
          </p:nvSpPr>
          <p:spPr>
            <a:xfrm>
              <a:off x="14171362" y="2827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2" name="object 17282"/>
            <p:cNvSpPr/>
            <p:nvPr/>
          </p:nvSpPr>
          <p:spPr>
            <a:xfrm>
              <a:off x="14171362" y="27596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3" name="object 17283"/>
            <p:cNvSpPr/>
            <p:nvPr/>
          </p:nvSpPr>
          <p:spPr>
            <a:xfrm>
              <a:off x="14171362" y="27366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4" name="object 17284"/>
            <p:cNvSpPr/>
            <p:nvPr/>
          </p:nvSpPr>
          <p:spPr>
            <a:xfrm>
              <a:off x="14171362" y="26690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5" name="object 17285"/>
            <p:cNvSpPr/>
            <p:nvPr/>
          </p:nvSpPr>
          <p:spPr>
            <a:xfrm>
              <a:off x="14171362" y="2646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6" name="object 17286"/>
            <p:cNvSpPr/>
            <p:nvPr/>
          </p:nvSpPr>
          <p:spPr>
            <a:xfrm>
              <a:off x="14171362" y="25784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7" name="object 17287"/>
            <p:cNvSpPr/>
            <p:nvPr/>
          </p:nvSpPr>
          <p:spPr>
            <a:xfrm>
              <a:off x="14171362" y="2555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8" name="object 17288"/>
            <p:cNvSpPr/>
            <p:nvPr/>
          </p:nvSpPr>
          <p:spPr>
            <a:xfrm>
              <a:off x="14171362" y="24879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9" name="object 17289"/>
            <p:cNvSpPr/>
            <p:nvPr/>
          </p:nvSpPr>
          <p:spPr>
            <a:xfrm>
              <a:off x="14171362" y="2464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0" name="object 17290"/>
            <p:cNvSpPr/>
            <p:nvPr/>
          </p:nvSpPr>
          <p:spPr>
            <a:xfrm>
              <a:off x="14171362" y="23973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1" name="object 17291"/>
            <p:cNvSpPr/>
            <p:nvPr/>
          </p:nvSpPr>
          <p:spPr>
            <a:xfrm>
              <a:off x="14171362" y="23743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2" name="object 17292"/>
            <p:cNvSpPr/>
            <p:nvPr/>
          </p:nvSpPr>
          <p:spPr>
            <a:xfrm>
              <a:off x="14171362" y="230681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3" name="object 17293"/>
            <p:cNvSpPr/>
            <p:nvPr/>
          </p:nvSpPr>
          <p:spPr>
            <a:xfrm>
              <a:off x="14171362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4" name="object 17294"/>
            <p:cNvSpPr/>
            <p:nvPr/>
          </p:nvSpPr>
          <p:spPr>
            <a:xfrm>
              <a:off x="14171362" y="2216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5" name="object 17295"/>
            <p:cNvSpPr/>
            <p:nvPr/>
          </p:nvSpPr>
          <p:spPr>
            <a:xfrm>
              <a:off x="14171362" y="219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6" name="object 17296"/>
            <p:cNvSpPr/>
            <p:nvPr/>
          </p:nvSpPr>
          <p:spPr>
            <a:xfrm>
              <a:off x="14171362" y="21256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7" name="object 17297"/>
            <p:cNvSpPr/>
            <p:nvPr/>
          </p:nvSpPr>
          <p:spPr>
            <a:xfrm>
              <a:off x="14171362" y="2102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8" name="object 17298"/>
            <p:cNvSpPr/>
            <p:nvPr/>
          </p:nvSpPr>
          <p:spPr>
            <a:xfrm>
              <a:off x="14171362" y="2035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9" name="object 17299"/>
            <p:cNvSpPr/>
            <p:nvPr/>
          </p:nvSpPr>
          <p:spPr>
            <a:xfrm>
              <a:off x="14171362" y="2012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0" name="object 17300"/>
            <p:cNvSpPr/>
            <p:nvPr/>
          </p:nvSpPr>
          <p:spPr>
            <a:xfrm>
              <a:off x="14171362" y="1944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1" name="object 17301"/>
            <p:cNvSpPr/>
            <p:nvPr/>
          </p:nvSpPr>
          <p:spPr>
            <a:xfrm>
              <a:off x="14171362" y="1921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2" name="object 17302"/>
            <p:cNvSpPr/>
            <p:nvPr/>
          </p:nvSpPr>
          <p:spPr>
            <a:xfrm>
              <a:off x="14171362" y="1854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3" name="object 17303"/>
            <p:cNvSpPr/>
            <p:nvPr/>
          </p:nvSpPr>
          <p:spPr>
            <a:xfrm>
              <a:off x="14171362" y="1830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4" name="object 17304"/>
            <p:cNvSpPr/>
            <p:nvPr/>
          </p:nvSpPr>
          <p:spPr>
            <a:xfrm>
              <a:off x="14171362" y="1763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5" name="object 17305"/>
            <p:cNvSpPr/>
            <p:nvPr/>
          </p:nvSpPr>
          <p:spPr>
            <a:xfrm>
              <a:off x="14171362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6" name="object 17306"/>
            <p:cNvSpPr/>
            <p:nvPr/>
          </p:nvSpPr>
          <p:spPr>
            <a:xfrm>
              <a:off x="14171362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7" name="object 17307"/>
            <p:cNvSpPr/>
            <p:nvPr/>
          </p:nvSpPr>
          <p:spPr>
            <a:xfrm>
              <a:off x="14171362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8" name="object 17308"/>
            <p:cNvSpPr/>
            <p:nvPr/>
          </p:nvSpPr>
          <p:spPr>
            <a:xfrm>
              <a:off x="16514483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9" name="object 17309"/>
            <p:cNvSpPr/>
            <p:nvPr/>
          </p:nvSpPr>
          <p:spPr>
            <a:xfrm>
              <a:off x="16514483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0" name="object 17310"/>
            <p:cNvSpPr/>
            <p:nvPr/>
          </p:nvSpPr>
          <p:spPr>
            <a:xfrm>
              <a:off x="16514483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1" name="object 17311"/>
            <p:cNvSpPr/>
            <p:nvPr/>
          </p:nvSpPr>
          <p:spPr>
            <a:xfrm>
              <a:off x="16514483" y="15823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2" name="object 17312"/>
            <p:cNvSpPr/>
            <p:nvPr/>
          </p:nvSpPr>
          <p:spPr>
            <a:xfrm>
              <a:off x="19497309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3" name="object 17313"/>
            <p:cNvSpPr/>
            <p:nvPr/>
          </p:nvSpPr>
          <p:spPr>
            <a:xfrm>
              <a:off x="19497309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4" name="object 17314"/>
            <p:cNvSpPr/>
            <p:nvPr/>
          </p:nvSpPr>
          <p:spPr>
            <a:xfrm>
              <a:off x="19497309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5" name="object 17315"/>
            <p:cNvSpPr/>
            <p:nvPr/>
          </p:nvSpPr>
          <p:spPr>
            <a:xfrm>
              <a:off x="19497309" y="69255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6" name="object 17316"/>
            <p:cNvSpPr/>
            <p:nvPr/>
          </p:nvSpPr>
          <p:spPr>
            <a:xfrm>
              <a:off x="19497309" y="6902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7" name="object 17317"/>
            <p:cNvSpPr/>
            <p:nvPr/>
          </p:nvSpPr>
          <p:spPr>
            <a:xfrm>
              <a:off x="19497309" y="6834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8" name="object 17318"/>
            <p:cNvSpPr/>
            <p:nvPr/>
          </p:nvSpPr>
          <p:spPr>
            <a:xfrm>
              <a:off x="19497309" y="68119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9" name="object 17319"/>
            <p:cNvSpPr/>
            <p:nvPr/>
          </p:nvSpPr>
          <p:spPr>
            <a:xfrm>
              <a:off x="19497309" y="67443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0" name="object 17320"/>
            <p:cNvSpPr/>
            <p:nvPr/>
          </p:nvSpPr>
          <p:spPr>
            <a:xfrm>
              <a:off x="19497309" y="6721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1" name="object 17321"/>
            <p:cNvSpPr/>
            <p:nvPr/>
          </p:nvSpPr>
          <p:spPr>
            <a:xfrm>
              <a:off x="19497309" y="6653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2" name="object 17322"/>
            <p:cNvSpPr/>
            <p:nvPr/>
          </p:nvSpPr>
          <p:spPr>
            <a:xfrm>
              <a:off x="19497309" y="6630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3" name="object 17323"/>
            <p:cNvSpPr/>
            <p:nvPr/>
          </p:nvSpPr>
          <p:spPr>
            <a:xfrm>
              <a:off x="19497309" y="65632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4" name="object 17324"/>
            <p:cNvSpPr/>
            <p:nvPr/>
          </p:nvSpPr>
          <p:spPr>
            <a:xfrm>
              <a:off x="19497309" y="6540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5" name="object 17325"/>
            <p:cNvSpPr/>
            <p:nvPr/>
          </p:nvSpPr>
          <p:spPr>
            <a:xfrm>
              <a:off x="19497309" y="64727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6" name="object 17326"/>
            <p:cNvSpPr/>
            <p:nvPr/>
          </p:nvSpPr>
          <p:spPr>
            <a:xfrm>
              <a:off x="19497309" y="6449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7" name="object 17327"/>
            <p:cNvSpPr/>
            <p:nvPr/>
          </p:nvSpPr>
          <p:spPr>
            <a:xfrm>
              <a:off x="19497309" y="63821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8" name="object 17328"/>
            <p:cNvSpPr/>
            <p:nvPr/>
          </p:nvSpPr>
          <p:spPr>
            <a:xfrm>
              <a:off x="19497309" y="635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9" name="object 17329"/>
            <p:cNvSpPr/>
            <p:nvPr/>
          </p:nvSpPr>
          <p:spPr>
            <a:xfrm>
              <a:off x="19497309" y="6291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0" name="object 17330"/>
            <p:cNvSpPr/>
            <p:nvPr/>
          </p:nvSpPr>
          <p:spPr>
            <a:xfrm>
              <a:off x="19497309" y="6268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1" name="object 17331"/>
            <p:cNvSpPr/>
            <p:nvPr/>
          </p:nvSpPr>
          <p:spPr>
            <a:xfrm>
              <a:off x="19497309" y="62009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2" name="object 17332"/>
            <p:cNvSpPr/>
            <p:nvPr/>
          </p:nvSpPr>
          <p:spPr>
            <a:xfrm>
              <a:off x="19497309" y="617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3" name="object 17333"/>
            <p:cNvSpPr/>
            <p:nvPr/>
          </p:nvSpPr>
          <p:spPr>
            <a:xfrm>
              <a:off x="19497309" y="61104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4" name="object 17334"/>
            <p:cNvSpPr/>
            <p:nvPr/>
          </p:nvSpPr>
          <p:spPr>
            <a:xfrm>
              <a:off x="19497309" y="60874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5" name="object 17335"/>
            <p:cNvSpPr/>
            <p:nvPr/>
          </p:nvSpPr>
          <p:spPr>
            <a:xfrm>
              <a:off x="19497309" y="6019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6" name="object 17336"/>
            <p:cNvSpPr/>
            <p:nvPr/>
          </p:nvSpPr>
          <p:spPr>
            <a:xfrm>
              <a:off x="19497309" y="5996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7" name="object 17337"/>
            <p:cNvSpPr/>
            <p:nvPr/>
          </p:nvSpPr>
          <p:spPr>
            <a:xfrm>
              <a:off x="19497309" y="59293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8" name="object 17338"/>
            <p:cNvSpPr/>
            <p:nvPr/>
          </p:nvSpPr>
          <p:spPr>
            <a:xfrm>
              <a:off x="19497309" y="590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9" name="object 17339"/>
            <p:cNvSpPr/>
            <p:nvPr/>
          </p:nvSpPr>
          <p:spPr>
            <a:xfrm>
              <a:off x="19497309" y="58387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0" name="object 17340"/>
            <p:cNvSpPr/>
            <p:nvPr/>
          </p:nvSpPr>
          <p:spPr>
            <a:xfrm>
              <a:off x="19497309" y="58157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1" name="object 17341"/>
            <p:cNvSpPr/>
            <p:nvPr/>
          </p:nvSpPr>
          <p:spPr>
            <a:xfrm>
              <a:off x="19497309" y="574819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2" name="object 17342"/>
            <p:cNvSpPr/>
            <p:nvPr/>
          </p:nvSpPr>
          <p:spPr>
            <a:xfrm>
              <a:off x="19497309" y="5725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3" name="object 17343"/>
            <p:cNvSpPr/>
            <p:nvPr/>
          </p:nvSpPr>
          <p:spPr>
            <a:xfrm>
              <a:off x="19497309" y="56576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4" name="object 17344"/>
            <p:cNvSpPr/>
            <p:nvPr/>
          </p:nvSpPr>
          <p:spPr>
            <a:xfrm>
              <a:off x="19497309" y="56346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5" name="object 17345"/>
            <p:cNvSpPr/>
            <p:nvPr/>
          </p:nvSpPr>
          <p:spPr>
            <a:xfrm>
              <a:off x="19497309" y="55670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6" name="object 17346"/>
            <p:cNvSpPr/>
            <p:nvPr/>
          </p:nvSpPr>
          <p:spPr>
            <a:xfrm>
              <a:off x="19497309" y="55440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7" name="object 17347"/>
            <p:cNvSpPr/>
            <p:nvPr/>
          </p:nvSpPr>
          <p:spPr>
            <a:xfrm>
              <a:off x="19497309" y="547650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8" name="object 17348"/>
            <p:cNvSpPr/>
            <p:nvPr/>
          </p:nvSpPr>
          <p:spPr>
            <a:xfrm>
              <a:off x="19497309" y="545351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9" name="object 17349"/>
            <p:cNvSpPr/>
            <p:nvPr/>
          </p:nvSpPr>
          <p:spPr>
            <a:xfrm>
              <a:off x="19497309" y="538594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0" name="object 17350"/>
            <p:cNvSpPr/>
            <p:nvPr/>
          </p:nvSpPr>
          <p:spPr>
            <a:xfrm>
              <a:off x="19497309" y="5362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1" name="object 17351"/>
            <p:cNvSpPr/>
            <p:nvPr/>
          </p:nvSpPr>
          <p:spPr>
            <a:xfrm>
              <a:off x="19497309" y="5295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2" name="object 17352"/>
            <p:cNvSpPr/>
            <p:nvPr/>
          </p:nvSpPr>
          <p:spPr>
            <a:xfrm>
              <a:off x="19497309" y="52723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3" name="object 17353"/>
            <p:cNvSpPr/>
            <p:nvPr/>
          </p:nvSpPr>
          <p:spPr>
            <a:xfrm>
              <a:off x="19497309" y="52048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4" name="object 17354"/>
            <p:cNvSpPr/>
            <p:nvPr/>
          </p:nvSpPr>
          <p:spPr>
            <a:xfrm>
              <a:off x="19497309" y="51818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5" name="object 17355"/>
            <p:cNvSpPr/>
            <p:nvPr/>
          </p:nvSpPr>
          <p:spPr>
            <a:xfrm>
              <a:off x="19497309" y="51142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6" name="object 17356"/>
            <p:cNvSpPr/>
            <p:nvPr/>
          </p:nvSpPr>
          <p:spPr>
            <a:xfrm>
              <a:off x="19497309" y="5091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7" name="object 17357"/>
            <p:cNvSpPr/>
            <p:nvPr/>
          </p:nvSpPr>
          <p:spPr>
            <a:xfrm>
              <a:off x="19497309" y="502369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8" name="object 17358"/>
            <p:cNvSpPr/>
            <p:nvPr/>
          </p:nvSpPr>
          <p:spPr>
            <a:xfrm>
              <a:off x="19497309" y="5000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9" name="object 17359"/>
            <p:cNvSpPr/>
            <p:nvPr/>
          </p:nvSpPr>
          <p:spPr>
            <a:xfrm>
              <a:off x="19497309" y="49331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0" name="object 17360"/>
            <p:cNvSpPr/>
            <p:nvPr/>
          </p:nvSpPr>
          <p:spPr>
            <a:xfrm>
              <a:off x="19497309" y="49101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1" name="object 17361"/>
            <p:cNvSpPr/>
            <p:nvPr/>
          </p:nvSpPr>
          <p:spPr>
            <a:xfrm>
              <a:off x="19497309" y="48425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2" name="object 17362"/>
            <p:cNvSpPr/>
            <p:nvPr/>
          </p:nvSpPr>
          <p:spPr>
            <a:xfrm>
              <a:off x="19497309" y="4819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3" name="object 17363"/>
            <p:cNvSpPr/>
            <p:nvPr/>
          </p:nvSpPr>
          <p:spPr>
            <a:xfrm>
              <a:off x="19497309" y="4752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4" name="object 17364"/>
            <p:cNvSpPr/>
            <p:nvPr/>
          </p:nvSpPr>
          <p:spPr>
            <a:xfrm>
              <a:off x="19497309" y="47289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5" name="object 17365"/>
            <p:cNvSpPr/>
            <p:nvPr/>
          </p:nvSpPr>
          <p:spPr>
            <a:xfrm>
              <a:off x="19497309" y="46614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6" name="object 17366"/>
            <p:cNvSpPr/>
            <p:nvPr/>
          </p:nvSpPr>
          <p:spPr>
            <a:xfrm>
              <a:off x="19497309" y="46384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7" name="object 17367"/>
            <p:cNvSpPr/>
            <p:nvPr/>
          </p:nvSpPr>
          <p:spPr>
            <a:xfrm>
              <a:off x="19497309" y="457087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8" name="object 17368"/>
            <p:cNvSpPr/>
            <p:nvPr/>
          </p:nvSpPr>
          <p:spPr>
            <a:xfrm>
              <a:off x="19497309" y="45478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9" name="object 17369"/>
            <p:cNvSpPr/>
            <p:nvPr/>
          </p:nvSpPr>
          <p:spPr>
            <a:xfrm>
              <a:off x="19497309" y="448031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0" name="object 17370"/>
            <p:cNvSpPr/>
            <p:nvPr/>
          </p:nvSpPr>
          <p:spPr>
            <a:xfrm>
              <a:off x="19497309" y="44573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1" name="object 17371"/>
            <p:cNvSpPr/>
            <p:nvPr/>
          </p:nvSpPr>
          <p:spPr>
            <a:xfrm>
              <a:off x="19497309" y="43897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2" name="object 17372"/>
            <p:cNvSpPr/>
            <p:nvPr/>
          </p:nvSpPr>
          <p:spPr>
            <a:xfrm>
              <a:off x="19497309" y="43667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3" name="object 17373"/>
            <p:cNvSpPr/>
            <p:nvPr/>
          </p:nvSpPr>
          <p:spPr>
            <a:xfrm>
              <a:off x="19497309" y="429920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4" name="object 17374"/>
            <p:cNvSpPr/>
            <p:nvPr/>
          </p:nvSpPr>
          <p:spPr>
            <a:xfrm>
              <a:off x="19497309" y="4276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5" name="object 17375"/>
            <p:cNvSpPr/>
            <p:nvPr/>
          </p:nvSpPr>
          <p:spPr>
            <a:xfrm>
              <a:off x="19497309" y="4208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6" name="object 17376"/>
            <p:cNvSpPr/>
            <p:nvPr/>
          </p:nvSpPr>
          <p:spPr>
            <a:xfrm>
              <a:off x="19497309" y="4185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7" name="object 17377"/>
            <p:cNvSpPr/>
            <p:nvPr/>
          </p:nvSpPr>
          <p:spPr>
            <a:xfrm>
              <a:off x="19497309" y="411806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8" name="object 17378"/>
            <p:cNvSpPr/>
            <p:nvPr/>
          </p:nvSpPr>
          <p:spPr>
            <a:xfrm>
              <a:off x="19497309" y="40950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9" name="object 17379"/>
            <p:cNvSpPr/>
            <p:nvPr/>
          </p:nvSpPr>
          <p:spPr>
            <a:xfrm>
              <a:off x="19497309" y="402750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0" name="object 17380"/>
            <p:cNvSpPr/>
            <p:nvPr/>
          </p:nvSpPr>
          <p:spPr>
            <a:xfrm>
              <a:off x="19497309" y="4004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1" name="object 17381"/>
            <p:cNvSpPr/>
            <p:nvPr/>
          </p:nvSpPr>
          <p:spPr>
            <a:xfrm>
              <a:off x="19497309" y="39369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2" name="object 17382"/>
            <p:cNvSpPr/>
            <p:nvPr/>
          </p:nvSpPr>
          <p:spPr>
            <a:xfrm>
              <a:off x="19497309" y="39139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3" name="object 17383"/>
            <p:cNvSpPr/>
            <p:nvPr/>
          </p:nvSpPr>
          <p:spPr>
            <a:xfrm>
              <a:off x="19497309" y="384637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4" name="object 17384"/>
            <p:cNvSpPr/>
            <p:nvPr/>
          </p:nvSpPr>
          <p:spPr>
            <a:xfrm>
              <a:off x="19497309" y="38233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5" name="object 17385"/>
            <p:cNvSpPr/>
            <p:nvPr/>
          </p:nvSpPr>
          <p:spPr>
            <a:xfrm>
              <a:off x="19497309" y="3755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6" name="object 17386"/>
            <p:cNvSpPr/>
            <p:nvPr/>
          </p:nvSpPr>
          <p:spPr>
            <a:xfrm>
              <a:off x="19497309" y="3732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7" name="object 17387"/>
            <p:cNvSpPr/>
            <p:nvPr/>
          </p:nvSpPr>
          <p:spPr>
            <a:xfrm>
              <a:off x="19497309" y="36652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8" name="object 17388"/>
            <p:cNvSpPr/>
            <p:nvPr/>
          </p:nvSpPr>
          <p:spPr>
            <a:xfrm>
              <a:off x="19497309" y="3642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9" name="object 17389"/>
            <p:cNvSpPr/>
            <p:nvPr/>
          </p:nvSpPr>
          <p:spPr>
            <a:xfrm>
              <a:off x="19497309" y="35746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0" name="object 17390"/>
            <p:cNvSpPr/>
            <p:nvPr/>
          </p:nvSpPr>
          <p:spPr>
            <a:xfrm>
              <a:off x="19497309" y="3551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1" name="object 17391"/>
            <p:cNvSpPr/>
            <p:nvPr/>
          </p:nvSpPr>
          <p:spPr>
            <a:xfrm>
              <a:off x="19497309" y="3484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2" name="object 17392"/>
            <p:cNvSpPr/>
            <p:nvPr/>
          </p:nvSpPr>
          <p:spPr>
            <a:xfrm>
              <a:off x="19497309" y="3461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3" name="object 17393"/>
            <p:cNvSpPr/>
            <p:nvPr/>
          </p:nvSpPr>
          <p:spPr>
            <a:xfrm>
              <a:off x="19497309" y="3393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4" name="object 17394"/>
            <p:cNvSpPr/>
            <p:nvPr/>
          </p:nvSpPr>
          <p:spPr>
            <a:xfrm>
              <a:off x="19497309" y="33705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5" name="object 17395"/>
            <p:cNvSpPr/>
            <p:nvPr/>
          </p:nvSpPr>
          <p:spPr>
            <a:xfrm>
              <a:off x="19497309" y="33030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6" name="object 17396"/>
            <p:cNvSpPr/>
            <p:nvPr/>
          </p:nvSpPr>
          <p:spPr>
            <a:xfrm>
              <a:off x="19497309" y="3280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7" name="object 17397"/>
            <p:cNvSpPr/>
            <p:nvPr/>
          </p:nvSpPr>
          <p:spPr>
            <a:xfrm>
              <a:off x="19497309" y="32124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8" name="object 17398"/>
            <p:cNvSpPr/>
            <p:nvPr/>
          </p:nvSpPr>
          <p:spPr>
            <a:xfrm>
              <a:off x="19497309" y="3189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9" name="object 17399"/>
            <p:cNvSpPr/>
            <p:nvPr/>
          </p:nvSpPr>
          <p:spPr>
            <a:xfrm>
              <a:off x="19497309" y="31218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0" name="object 17400"/>
            <p:cNvSpPr/>
            <p:nvPr/>
          </p:nvSpPr>
          <p:spPr>
            <a:xfrm>
              <a:off x="19497309" y="3098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1" name="object 17401"/>
            <p:cNvSpPr/>
            <p:nvPr/>
          </p:nvSpPr>
          <p:spPr>
            <a:xfrm>
              <a:off x="19497309" y="3031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2" name="object 17402"/>
            <p:cNvSpPr/>
            <p:nvPr/>
          </p:nvSpPr>
          <p:spPr>
            <a:xfrm>
              <a:off x="19497309" y="3008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3" name="object 17403"/>
            <p:cNvSpPr/>
            <p:nvPr/>
          </p:nvSpPr>
          <p:spPr>
            <a:xfrm>
              <a:off x="19497309" y="29407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4" name="object 17404"/>
            <p:cNvSpPr/>
            <p:nvPr/>
          </p:nvSpPr>
          <p:spPr>
            <a:xfrm>
              <a:off x="19497309" y="2917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5" name="object 17405"/>
            <p:cNvSpPr/>
            <p:nvPr/>
          </p:nvSpPr>
          <p:spPr>
            <a:xfrm>
              <a:off x="19497309" y="28501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6" name="object 17406"/>
            <p:cNvSpPr/>
            <p:nvPr/>
          </p:nvSpPr>
          <p:spPr>
            <a:xfrm>
              <a:off x="19497309" y="2827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7" name="object 17407"/>
            <p:cNvSpPr/>
            <p:nvPr/>
          </p:nvSpPr>
          <p:spPr>
            <a:xfrm>
              <a:off x="19497309" y="27596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8" name="object 17408"/>
            <p:cNvSpPr/>
            <p:nvPr/>
          </p:nvSpPr>
          <p:spPr>
            <a:xfrm>
              <a:off x="19497309" y="27366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9" name="object 17409"/>
            <p:cNvSpPr/>
            <p:nvPr/>
          </p:nvSpPr>
          <p:spPr>
            <a:xfrm>
              <a:off x="19497309" y="26690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0" name="object 17410"/>
            <p:cNvSpPr/>
            <p:nvPr/>
          </p:nvSpPr>
          <p:spPr>
            <a:xfrm>
              <a:off x="19497309" y="2646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1" name="object 17411"/>
            <p:cNvSpPr/>
            <p:nvPr/>
          </p:nvSpPr>
          <p:spPr>
            <a:xfrm>
              <a:off x="19497309" y="25784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2" name="object 17412"/>
            <p:cNvSpPr/>
            <p:nvPr/>
          </p:nvSpPr>
          <p:spPr>
            <a:xfrm>
              <a:off x="19497309" y="2555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3" name="object 17413"/>
            <p:cNvSpPr/>
            <p:nvPr/>
          </p:nvSpPr>
          <p:spPr>
            <a:xfrm>
              <a:off x="19497309" y="24879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4" name="object 17414"/>
            <p:cNvSpPr/>
            <p:nvPr/>
          </p:nvSpPr>
          <p:spPr>
            <a:xfrm>
              <a:off x="19497309" y="2464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5" name="object 17415"/>
            <p:cNvSpPr/>
            <p:nvPr/>
          </p:nvSpPr>
          <p:spPr>
            <a:xfrm>
              <a:off x="19497309" y="23973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6" name="object 17416"/>
            <p:cNvSpPr/>
            <p:nvPr/>
          </p:nvSpPr>
          <p:spPr>
            <a:xfrm>
              <a:off x="19497309" y="23743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7" name="object 17417"/>
            <p:cNvSpPr/>
            <p:nvPr/>
          </p:nvSpPr>
          <p:spPr>
            <a:xfrm>
              <a:off x="19497309" y="230681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8" name="object 17418"/>
            <p:cNvSpPr/>
            <p:nvPr/>
          </p:nvSpPr>
          <p:spPr>
            <a:xfrm>
              <a:off x="19497309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9" name="object 17419"/>
            <p:cNvSpPr/>
            <p:nvPr/>
          </p:nvSpPr>
          <p:spPr>
            <a:xfrm>
              <a:off x="19497309" y="2216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0" name="object 17420"/>
            <p:cNvSpPr/>
            <p:nvPr/>
          </p:nvSpPr>
          <p:spPr>
            <a:xfrm>
              <a:off x="19497309" y="219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1" name="object 17421"/>
            <p:cNvSpPr/>
            <p:nvPr/>
          </p:nvSpPr>
          <p:spPr>
            <a:xfrm>
              <a:off x="19497309" y="21256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2" name="object 17422"/>
            <p:cNvSpPr/>
            <p:nvPr/>
          </p:nvSpPr>
          <p:spPr>
            <a:xfrm>
              <a:off x="19497309" y="2102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3" name="object 17423"/>
            <p:cNvSpPr/>
            <p:nvPr/>
          </p:nvSpPr>
          <p:spPr>
            <a:xfrm>
              <a:off x="19497309" y="2035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4" name="object 17424"/>
            <p:cNvSpPr/>
            <p:nvPr/>
          </p:nvSpPr>
          <p:spPr>
            <a:xfrm>
              <a:off x="19497309" y="2012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5" name="object 17425"/>
            <p:cNvSpPr/>
            <p:nvPr/>
          </p:nvSpPr>
          <p:spPr>
            <a:xfrm>
              <a:off x="19497309" y="1944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6" name="object 17426"/>
            <p:cNvSpPr/>
            <p:nvPr/>
          </p:nvSpPr>
          <p:spPr>
            <a:xfrm>
              <a:off x="19497309" y="1921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7" name="object 17427"/>
            <p:cNvSpPr/>
            <p:nvPr/>
          </p:nvSpPr>
          <p:spPr>
            <a:xfrm>
              <a:off x="19497309" y="1854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8" name="object 17428"/>
            <p:cNvSpPr/>
            <p:nvPr/>
          </p:nvSpPr>
          <p:spPr>
            <a:xfrm>
              <a:off x="19497309" y="1830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9" name="object 17429"/>
            <p:cNvSpPr/>
            <p:nvPr/>
          </p:nvSpPr>
          <p:spPr>
            <a:xfrm>
              <a:off x="19497309" y="1763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0" name="object 17430"/>
            <p:cNvSpPr/>
            <p:nvPr/>
          </p:nvSpPr>
          <p:spPr>
            <a:xfrm>
              <a:off x="19497309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1" name="object 17431"/>
            <p:cNvSpPr/>
            <p:nvPr/>
          </p:nvSpPr>
          <p:spPr>
            <a:xfrm>
              <a:off x="19497309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2" name="object 17432"/>
            <p:cNvSpPr/>
            <p:nvPr/>
          </p:nvSpPr>
          <p:spPr>
            <a:xfrm>
              <a:off x="19497309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3" name="object 17433"/>
            <p:cNvSpPr/>
            <p:nvPr/>
          </p:nvSpPr>
          <p:spPr>
            <a:xfrm>
              <a:off x="19497309" y="15823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4" name="object 17434"/>
            <p:cNvSpPr/>
            <p:nvPr/>
          </p:nvSpPr>
          <p:spPr>
            <a:xfrm>
              <a:off x="11828226" y="710663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5" name="object 17435"/>
            <p:cNvSpPr/>
            <p:nvPr/>
          </p:nvSpPr>
          <p:spPr>
            <a:xfrm>
              <a:off x="11828226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6" name="object 17436"/>
            <p:cNvSpPr/>
            <p:nvPr/>
          </p:nvSpPr>
          <p:spPr>
            <a:xfrm>
              <a:off x="11828226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7" name="object 17437"/>
            <p:cNvSpPr/>
            <p:nvPr/>
          </p:nvSpPr>
          <p:spPr>
            <a:xfrm>
              <a:off x="11828226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8" name="object 17438"/>
            <p:cNvSpPr/>
            <p:nvPr/>
          </p:nvSpPr>
          <p:spPr>
            <a:xfrm>
              <a:off x="11828226" y="69255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9" name="object 17439"/>
            <p:cNvSpPr/>
            <p:nvPr/>
          </p:nvSpPr>
          <p:spPr>
            <a:xfrm>
              <a:off x="11828226" y="6902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0" name="object 17440"/>
            <p:cNvSpPr/>
            <p:nvPr/>
          </p:nvSpPr>
          <p:spPr>
            <a:xfrm>
              <a:off x="11828226" y="6834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1" name="object 17441"/>
            <p:cNvSpPr/>
            <p:nvPr/>
          </p:nvSpPr>
          <p:spPr>
            <a:xfrm>
              <a:off x="11828226" y="68119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2" name="object 17442"/>
            <p:cNvSpPr/>
            <p:nvPr/>
          </p:nvSpPr>
          <p:spPr>
            <a:xfrm>
              <a:off x="11828226" y="67443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3" name="object 17443"/>
            <p:cNvSpPr/>
            <p:nvPr/>
          </p:nvSpPr>
          <p:spPr>
            <a:xfrm>
              <a:off x="11828226" y="6721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4" name="object 17444"/>
            <p:cNvSpPr/>
            <p:nvPr/>
          </p:nvSpPr>
          <p:spPr>
            <a:xfrm>
              <a:off x="11828226" y="6653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5" name="object 17445"/>
            <p:cNvSpPr/>
            <p:nvPr/>
          </p:nvSpPr>
          <p:spPr>
            <a:xfrm>
              <a:off x="11828226" y="6630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6" name="object 17446"/>
            <p:cNvSpPr/>
            <p:nvPr/>
          </p:nvSpPr>
          <p:spPr>
            <a:xfrm>
              <a:off x="11828226" y="65632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7" name="object 17447"/>
            <p:cNvSpPr/>
            <p:nvPr/>
          </p:nvSpPr>
          <p:spPr>
            <a:xfrm>
              <a:off x="11828226" y="6540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8" name="object 17448"/>
            <p:cNvSpPr/>
            <p:nvPr/>
          </p:nvSpPr>
          <p:spPr>
            <a:xfrm>
              <a:off x="11828226" y="64727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9" name="object 17449"/>
            <p:cNvSpPr/>
            <p:nvPr/>
          </p:nvSpPr>
          <p:spPr>
            <a:xfrm>
              <a:off x="11828226" y="6449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0" name="object 17450"/>
            <p:cNvSpPr/>
            <p:nvPr/>
          </p:nvSpPr>
          <p:spPr>
            <a:xfrm>
              <a:off x="11828226" y="63821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1" name="object 17451"/>
            <p:cNvSpPr/>
            <p:nvPr/>
          </p:nvSpPr>
          <p:spPr>
            <a:xfrm>
              <a:off x="11828226" y="635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2" name="object 17452"/>
            <p:cNvSpPr/>
            <p:nvPr/>
          </p:nvSpPr>
          <p:spPr>
            <a:xfrm>
              <a:off x="11828226" y="6291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3" name="object 17453"/>
            <p:cNvSpPr/>
            <p:nvPr/>
          </p:nvSpPr>
          <p:spPr>
            <a:xfrm>
              <a:off x="11828226" y="6268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4" name="object 17454"/>
            <p:cNvSpPr/>
            <p:nvPr/>
          </p:nvSpPr>
          <p:spPr>
            <a:xfrm>
              <a:off x="11828226" y="62009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5" name="object 17455"/>
            <p:cNvSpPr/>
            <p:nvPr/>
          </p:nvSpPr>
          <p:spPr>
            <a:xfrm>
              <a:off x="11828226" y="617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6" name="object 17456"/>
            <p:cNvSpPr/>
            <p:nvPr/>
          </p:nvSpPr>
          <p:spPr>
            <a:xfrm>
              <a:off x="11828226" y="61104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7" name="object 17457"/>
            <p:cNvSpPr/>
            <p:nvPr/>
          </p:nvSpPr>
          <p:spPr>
            <a:xfrm>
              <a:off x="11828226" y="608743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8" name="object 17458"/>
            <p:cNvSpPr/>
            <p:nvPr/>
          </p:nvSpPr>
          <p:spPr>
            <a:xfrm>
              <a:off x="11828226" y="6019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9" name="object 17459"/>
            <p:cNvSpPr/>
            <p:nvPr/>
          </p:nvSpPr>
          <p:spPr>
            <a:xfrm>
              <a:off x="11828226" y="59968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0" name="object 17460"/>
            <p:cNvSpPr/>
            <p:nvPr/>
          </p:nvSpPr>
          <p:spPr>
            <a:xfrm>
              <a:off x="11828226" y="59293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1" name="object 17461"/>
            <p:cNvSpPr/>
            <p:nvPr/>
          </p:nvSpPr>
          <p:spPr>
            <a:xfrm>
              <a:off x="11828226" y="5906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2" name="object 17462"/>
            <p:cNvSpPr/>
            <p:nvPr/>
          </p:nvSpPr>
          <p:spPr>
            <a:xfrm>
              <a:off x="11828226" y="583876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3" name="object 17463"/>
            <p:cNvSpPr/>
            <p:nvPr/>
          </p:nvSpPr>
          <p:spPr>
            <a:xfrm>
              <a:off x="11828226" y="58157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4" name="object 17464"/>
            <p:cNvSpPr/>
            <p:nvPr/>
          </p:nvSpPr>
          <p:spPr>
            <a:xfrm>
              <a:off x="11828226" y="574819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5" name="object 17465"/>
            <p:cNvSpPr/>
            <p:nvPr/>
          </p:nvSpPr>
          <p:spPr>
            <a:xfrm>
              <a:off x="11828226" y="5725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6" name="object 17466"/>
            <p:cNvSpPr/>
            <p:nvPr/>
          </p:nvSpPr>
          <p:spPr>
            <a:xfrm>
              <a:off x="11828226" y="565762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7" name="object 17467"/>
            <p:cNvSpPr/>
            <p:nvPr/>
          </p:nvSpPr>
          <p:spPr>
            <a:xfrm>
              <a:off x="11828226" y="56346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8" name="object 17468"/>
            <p:cNvSpPr/>
            <p:nvPr/>
          </p:nvSpPr>
          <p:spPr>
            <a:xfrm>
              <a:off x="11828226" y="556706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9" name="object 17469"/>
            <p:cNvSpPr/>
            <p:nvPr/>
          </p:nvSpPr>
          <p:spPr>
            <a:xfrm>
              <a:off x="11828226" y="554407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0" name="object 17470"/>
            <p:cNvSpPr/>
            <p:nvPr/>
          </p:nvSpPr>
          <p:spPr>
            <a:xfrm>
              <a:off x="11828226" y="5295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1" name="object 17471"/>
            <p:cNvSpPr/>
            <p:nvPr/>
          </p:nvSpPr>
          <p:spPr>
            <a:xfrm>
              <a:off x="11828226" y="52723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2" name="object 17472"/>
            <p:cNvSpPr/>
            <p:nvPr/>
          </p:nvSpPr>
          <p:spPr>
            <a:xfrm>
              <a:off x="11828226" y="52048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3" name="object 17473"/>
            <p:cNvSpPr/>
            <p:nvPr/>
          </p:nvSpPr>
          <p:spPr>
            <a:xfrm>
              <a:off x="11828226" y="518182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4" name="object 17474"/>
            <p:cNvSpPr/>
            <p:nvPr/>
          </p:nvSpPr>
          <p:spPr>
            <a:xfrm>
              <a:off x="11828226" y="511426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5" name="object 17475"/>
            <p:cNvSpPr/>
            <p:nvPr/>
          </p:nvSpPr>
          <p:spPr>
            <a:xfrm>
              <a:off x="11828226" y="5091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6" name="object 17476"/>
            <p:cNvSpPr/>
            <p:nvPr/>
          </p:nvSpPr>
          <p:spPr>
            <a:xfrm>
              <a:off x="11828226" y="502369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7" name="object 17477"/>
            <p:cNvSpPr/>
            <p:nvPr/>
          </p:nvSpPr>
          <p:spPr>
            <a:xfrm>
              <a:off x="11828226" y="5000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8" name="object 17478"/>
            <p:cNvSpPr/>
            <p:nvPr/>
          </p:nvSpPr>
          <p:spPr>
            <a:xfrm>
              <a:off x="11828226" y="49331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9" name="object 17479"/>
            <p:cNvSpPr/>
            <p:nvPr/>
          </p:nvSpPr>
          <p:spPr>
            <a:xfrm>
              <a:off x="11828226" y="49101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0" name="object 17480"/>
            <p:cNvSpPr/>
            <p:nvPr/>
          </p:nvSpPr>
          <p:spPr>
            <a:xfrm>
              <a:off x="11828226" y="48425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1" name="object 17481"/>
            <p:cNvSpPr/>
            <p:nvPr/>
          </p:nvSpPr>
          <p:spPr>
            <a:xfrm>
              <a:off x="11828226" y="48195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2" name="object 17482"/>
            <p:cNvSpPr/>
            <p:nvPr/>
          </p:nvSpPr>
          <p:spPr>
            <a:xfrm>
              <a:off x="11828226" y="4752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3" name="object 17483"/>
            <p:cNvSpPr/>
            <p:nvPr/>
          </p:nvSpPr>
          <p:spPr>
            <a:xfrm>
              <a:off x="11828226" y="47289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4" name="object 17484"/>
            <p:cNvSpPr/>
            <p:nvPr/>
          </p:nvSpPr>
          <p:spPr>
            <a:xfrm>
              <a:off x="11828226" y="466143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5" name="object 17485"/>
            <p:cNvSpPr/>
            <p:nvPr/>
          </p:nvSpPr>
          <p:spPr>
            <a:xfrm>
              <a:off x="11828226" y="46384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6" name="object 17486"/>
            <p:cNvSpPr/>
            <p:nvPr/>
          </p:nvSpPr>
          <p:spPr>
            <a:xfrm>
              <a:off x="11828226" y="457087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7" name="object 17487"/>
            <p:cNvSpPr/>
            <p:nvPr/>
          </p:nvSpPr>
          <p:spPr>
            <a:xfrm>
              <a:off x="11828226" y="45478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8" name="object 17488"/>
            <p:cNvSpPr/>
            <p:nvPr/>
          </p:nvSpPr>
          <p:spPr>
            <a:xfrm>
              <a:off x="11828226" y="448031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9" name="object 17489"/>
            <p:cNvSpPr/>
            <p:nvPr/>
          </p:nvSpPr>
          <p:spPr>
            <a:xfrm>
              <a:off x="11828226" y="44573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0" name="object 17490"/>
            <p:cNvSpPr/>
            <p:nvPr/>
          </p:nvSpPr>
          <p:spPr>
            <a:xfrm>
              <a:off x="11828226" y="438975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1" name="object 17491"/>
            <p:cNvSpPr/>
            <p:nvPr/>
          </p:nvSpPr>
          <p:spPr>
            <a:xfrm>
              <a:off x="11828226" y="43667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2" name="object 17492"/>
            <p:cNvSpPr/>
            <p:nvPr/>
          </p:nvSpPr>
          <p:spPr>
            <a:xfrm>
              <a:off x="11828226" y="429920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3" name="object 17493"/>
            <p:cNvSpPr/>
            <p:nvPr/>
          </p:nvSpPr>
          <p:spPr>
            <a:xfrm>
              <a:off x="11828226" y="4276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4" name="object 17494"/>
            <p:cNvSpPr/>
            <p:nvPr/>
          </p:nvSpPr>
          <p:spPr>
            <a:xfrm>
              <a:off x="11828226" y="42086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5" name="object 17495"/>
            <p:cNvSpPr/>
            <p:nvPr/>
          </p:nvSpPr>
          <p:spPr>
            <a:xfrm>
              <a:off x="11828226" y="41856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6" name="object 17496"/>
            <p:cNvSpPr/>
            <p:nvPr/>
          </p:nvSpPr>
          <p:spPr>
            <a:xfrm>
              <a:off x="11828226" y="411806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7" name="object 17497"/>
            <p:cNvSpPr/>
            <p:nvPr/>
          </p:nvSpPr>
          <p:spPr>
            <a:xfrm>
              <a:off x="11828226" y="40950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8" name="object 17498"/>
            <p:cNvSpPr/>
            <p:nvPr/>
          </p:nvSpPr>
          <p:spPr>
            <a:xfrm>
              <a:off x="11828226" y="38233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9" name="object 17499"/>
            <p:cNvSpPr/>
            <p:nvPr/>
          </p:nvSpPr>
          <p:spPr>
            <a:xfrm>
              <a:off x="11828226" y="3755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0" name="object 17500"/>
            <p:cNvSpPr/>
            <p:nvPr/>
          </p:nvSpPr>
          <p:spPr>
            <a:xfrm>
              <a:off x="11828226" y="37328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1" name="object 17501"/>
            <p:cNvSpPr/>
            <p:nvPr/>
          </p:nvSpPr>
          <p:spPr>
            <a:xfrm>
              <a:off x="11828226" y="366527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2" name="object 17502"/>
            <p:cNvSpPr/>
            <p:nvPr/>
          </p:nvSpPr>
          <p:spPr>
            <a:xfrm>
              <a:off x="11828226" y="36422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3" name="object 17503"/>
            <p:cNvSpPr/>
            <p:nvPr/>
          </p:nvSpPr>
          <p:spPr>
            <a:xfrm>
              <a:off x="11828226" y="35746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4" name="object 17504"/>
            <p:cNvSpPr/>
            <p:nvPr/>
          </p:nvSpPr>
          <p:spPr>
            <a:xfrm>
              <a:off x="11828226" y="3551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5" name="object 17505"/>
            <p:cNvSpPr/>
            <p:nvPr/>
          </p:nvSpPr>
          <p:spPr>
            <a:xfrm>
              <a:off x="11828226" y="32800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6" name="object 17506"/>
            <p:cNvSpPr/>
            <p:nvPr/>
          </p:nvSpPr>
          <p:spPr>
            <a:xfrm>
              <a:off x="11828226" y="321245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7" name="object 17507"/>
            <p:cNvSpPr/>
            <p:nvPr/>
          </p:nvSpPr>
          <p:spPr>
            <a:xfrm>
              <a:off x="11828226" y="31894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8" name="object 17508"/>
            <p:cNvSpPr/>
            <p:nvPr/>
          </p:nvSpPr>
          <p:spPr>
            <a:xfrm>
              <a:off x="11828226" y="31218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9" name="object 17509"/>
            <p:cNvSpPr/>
            <p:nvPr/>
          </p:nvSpPr>
          <p:spPr>
            <a:xfrm>
              <a:off x="11828226" y="30988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0" name="object 17510"/>
            <p:cNvSpPr/>
            <p:nvPr/>
          </p:nvSpPr>
          <p:spPr>
            <a:xfrm>
              <a:off x="11828226" y="303131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1" name="object 17511"/>
            <p:cNvSpPr/>
            <p:nvPr/>
          </p:nvSpPr>
          <p:spPr>
            <a:xfrm>
              <a:off x="11828226" y="30083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2" name="object 17512"/>
            <p:cNvSpPr/>
            <p:nvPr/>
          </p:nvSpPr>
          <p:spPr>
            <a:xfrm>
              <a:off x="11828226" y="29407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3" name="object 17513"/>
            <p:cNvSpPr/>
            <p:nvPr/>
          </p:nvSpPr>
          <p:spPr>
            <a:xfrm>
              <a:off x="11828226" y="2917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4" name="object 17514"/>
            <p:cNvSpPr/>
            <p:nvPr/>
          </p:nvSpPr>
          <p:spPr>
            <a:xfrm>
              <a:off x="11828226" y="28501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5" name="object 17515"/>
            <p:cNvSpPr/>
            <p:nvPr/>
          </p:nvSpPr>
          <p:spPr>
            <a:xfrm>
              <a:off x="11828226" y="2827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6" name="object 17516"/>
            <p:cNvSpPr/>
            <p:nvPr/>
          </p:nvSpPr>
          <p:spPr>
            <a:xfrm>
              <a:off x="11828226" y="275963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7" name="object 17517"/>
            <p:cNvSpPr/>
            <p:nvPr/>
          </p:nvSpPr>
          <p:spPr>
            <a:xfrm>
              <a:off x="11828226" y="27366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8" name="object 17518"/>
            <p:cNvSpPr/>
            <p:nvPr/>
          </p:nvSpPr>
          <p:spPr>
            <a:xfrm>
              <a:off x="11828226" y="266906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9" name="object 17519"/>
            <p:cNvSpPr/>
            <p:nvPr/>
          </p:nvSpPr>
          <p:spPr>
            <a:xfrm>
              <a:off x="11828226" y="26460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0" name="object 17520"/>
            <p:cNvSpPr/>
            <p:nvPr/>
          </p:nvSpPr>
          <p:spPr>
            <a:xfrm>
              <a:off x="11828226" y="257849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1" name="object 17521"/>
            <p:cNvSpPr/>
            <p:nvPr/>
          </p:nvSpPr>
          <p:spPr>
            <a:xfrm>
              <a:off x="11828226" y="25555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2" name="object 17522"/>
            <p:cNvSpPr/>
            <p:nvPr/>
          </p:nvSpPr>
          <p:spPr>
            <a:xfrm>
              <a:off x="11828226" y="24879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3" name="object 17523"/>
            <p:cNvSpPr/>
            <p:nvPr/>
          </p:nvSpPr>
          <p:spPr>
            <a:xfrm>
              <a:off x="11828226" y="24649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4" name="object 17524"/>
            <p:cNvSpPr/>
            <p:nvPr/>
          </p:nvSpPr>
          <p:spPr>
            <a:xfrm>
              <a:off x="11828226" y="23973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5" name="object 17525"/>
            <p:cNvSpPr/>
            <p:nvPr/>
          </p:nvSpPr>
          <p:spPr>
            <a:xfrm>
              <a:off x="11828226" y="23743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6" name="object 17526"/>
            <p:cNvSpPr/>
            <p:nvPr/>
          </p:nvSpPr>
          <p:spPr>
            <a:xfrm>
              <a:off x="11828226" y="230681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7" name="object 17527"/>
            <p:cNvSpPr/>
            <p:nvPr/>
          </p:nvSpPr>
          <p:spPr>
            <a:xfrm>
              <a:off x="11828226" y="22838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8" name="object 17528"/>
            <p:cNvSpPr/>
            <p:nvPr/>
          </p:nvSpPr>
          <p:spPr>
            <a:xfrm>
              <a:off x="11828226" y="221625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9" name="object 17529"/>
            <p:cNvSpPr/>
            <p:nvPr/>
          </p:nvSpPr>
          <p:spPr>
            <a:xfrm>
              <a:off x="11828226" y="21932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0" name="object 17530"/>
            <p:cNvSpPr/>
            <p:nvPr/>
          </p:nvSpPr>
          <p:spPr>
            <a:xfrm>
              <a:off x="11828226" y="212569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1" name="object 17531"/>
            <p:cNvSpPr/>
            <p:nvPr/>
          </p:nvSpPr>
          <p:spPr>
            <a:xfrm>
              <a:off x="11828226" y="2102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2" name="object 17532"/>
            <p:cNvSpPr/>
            <p:nvPr/>
          </p:nvSpPr>
          <p:spPr>
            <a:xfrm>
              <a:off x="11828226" y="203512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3" name="object 17533"/>
            <p:cNvSpPr/>
            <p:nvPr/>
          </p:nvSpPr>
          <p:spPr>
            <a:xfrm>
              <a:off x="11828226" y="20121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4" name="object 17534"/>
            <p:cNvSpPr/>
            <p:nvPr/>
          </p:nvSpPr>
          <p:spPr>
            <a:xfrm>
              <a:off x="11828226" y="1944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5" name="object 17535"/>
            <p:cNvSpPr/>
            <p:nvPr/>
          </p:nvSpPr>
          <p:spPr>
            <a:xfrm>
              <a:off x="11828226" y="19215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6" name="object 17536"/>
            <p:cNvSpPr/>
            <p:nvPr/>
          </p:nvSpPr>
          <p:spPr>
            <a:xfrm>
              <a:off x="11828226" y="185400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7" name="object 17537"/>
            <p:cNvSpPr/>
            <p:nvPr/>
          </p:nvSpPr>
          <p:spPr>
            <a:xfrm>
              <a:off x="11828226" y="1830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8" name="object 17538"/>
            <p:cNvSpPr/>
            <p:nvPr/>
          </p:nvSpPr>
          <p:spPr>
            <a:xfrm>
              <a:off x="11828226" y="176343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9" name="object 17539"/>
            <p:cNvSpPr/>
            <p:nvPr/>
          </p:nvSpPr>
          <p:spPr>
            <a:xfrm>
              <a:off x="11828226" y="1740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0" name="object 17540"/>
            <p:cNvSpPr/>
            <p:nvPr/>
          </p:nvSpPr>
          <p:spPr>
            <a:xfrm>
              <a:off x="11828226" y="167288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1" name="object 17541"/>
            <p:cNvSpPr/>
            <p:nvPr/>
          </p:nvSpPr>
          <p:spPr>
            <a:xfrm>
              <a:off x="11828226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2" name="object 17542"/>
            <p:cNvSpPr/>
            <p:nvPr/>
          </p:nvSpPr>
          <p:spPr>
            <a:xfrm>
              <a:off x="9613047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3" name="object 17543"/>
            <p:cNvSpPr/>
            <p:nvPr/>
          </p:nvSpPr>
          <p:spPr>
            <a:xfrm>
              <a:off x="9613047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4" name="object 17544"/>
            <p:cNvSpPr/>
            <p:nvPr/>
          </p:nvSpPr>
          <p:spPr>
            <a:xfrm>
              <a:off x="9613047" y="53629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5" name="object 17545"/>
            <p:cNvSpPr/>
            <p:nvPr/>
          </p:nvSpPr>
          <p:spPr>
            <a:xfrm>
              <a:off x="9613047" y="529538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6" name="object 17546"/>
            <p:cNvSpPr/>
            <p:nvPr/>
          </p:nvSpPr>
          <p:spPr>
            <a:xfrm>
              <a:off x="9613047" y="52723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7" name="object 17547"/>
            <p:cNvSpPr/>
            <p:nvPr/>
          </p:nvSpPr>
          <p:spPr>
            <a:xfrm>
              <a:off x="9613047" y="52048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8" name="object 17548"/>
            <p:cNvSpPr/>
            <p:nvPr/>
          </p:nvSpPr>
          <p:spPr>
            <a:xfrm>
              <a:off x="9613047" y="16498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9" name="object 17549"/>
            <p:cNvSpPr/>
            <p:nvPr/>
          </p:nvSpPr>
          <p:spPr>
            <a:xfrm>
              <a:off x="17099551" y="708362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0" name="object 17550"/>
            <p:cNvSpPr/>
            <p:nvPr/>
          </p:nvSpPr>
          <p:spPr>
            <a:xfrm>
              <a:off x="17099551" y="70160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1" name="object 17551"/>
            <p:cNvSpPr/>
            <p:nvPr/>
          </p:nvSpPr>
          <p:spPr>
            <a:xfrm>
              <a:off x="17099551" y="6993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2" name="object 17552"/>
            <p:cNvSpPr/>
            <p:nvPr/>
          </p:nvSpPr>
          <p:spPr>
            <a:xfrm>
              <a:off x="17099551" y="692551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3" name="object 17553"/>
            <p:cNvSpPr/>
            <p:nvPr/>
          </p:nvSpPr>
          <p:spPr>
            <a:xfrm>
              <a:off x="17099551" y="69025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4" name="object 17554"/>
            <p:cNvSpPr/>
            <p:nvPr/>
          </p:nvSpPr>
          <p:spPr>
            <a:xfrm>
              <a:off x="17099551" y="6834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5" name="object 17555"/>
            <p:cNvSpPr/>
            <p:nvPr/>
          </p:nvSpPr>
          <p:spPr>
            <a:xfrm>
              <a:off x="17099551" y="68119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6" name="object 17556"/>
            <p:cNvSpPr/>
            <p:nvPr/>
          </p:nvSpPr>
          <p:spPr>
            <a:xfrm>
              <a:off x="17099551" y="6744391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7" name="object 17557"/>
            <p:cNvSpPr/>
            <p:nvPr/>
          </p:nvSpPr>
          <p:spPr>
            <a:xfrm>
              <a:off x="17099551" y="672137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8" name="object 17558"/>
            <p:cNvSpPr/>
            <p:nvPr/>
          </p:nvSpPr>
          <p:spPr>
            <a:xfrm>
              <a:off x="17099551" y="6653833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9" name="object 17559"/>
            <p:cNvSpPr/>
            <p:nvPr/>
          </p:nvSpPr>
          <p:spPr>
            <a:xfrm>
              <a:off x="17099551" y="66308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0" name="object 17560"/>
            <p:cNvSpPr/>
            <p:nvPr/>
          </p:nvSpPr>
          <p:spPr>
            <a:xfrm>
              <a:off x="17099551" y="656326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1" name="object 17561"/>
            <p:cNvSpPr/>
            <p:nvPr/>
          </p:nvSpPr>
          <p:spPr>
            <a:xfrm>
              <a:off x="17099551" y="6540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2" name="object 17562"/>
            <p:cNvSpPr/>
            <p:nvPr/>
          </p:nvSpPr>
          <p:spPr>
            <a:xfrm>
              <a:off x="17099551" y="647270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2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3" name="object 17563"/>
            <p:cNvSpPr/>
            <p:nvPr/>
          </p:nvSpPr>
          <p:spPr>
            <a:xfrm>
              <a:off x="17099551" y="6449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4" name="object 17564"/>
            <p:cNvSpPr/>
            <p:nvPr/>
          </p:nvSpPr>
          <p:spPr>
            <a:xfrm>
              <a:off x="17099551" y="63821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5" name="object 17565"/>
            <p:cNvSpPr/>
            <p:nvPr/>
          </p:nvSpPr>
          <p:spPr>
            <a:xfrm>
              <a:off x="17099551" y="63591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6" name="object 17566"/>
            <p:cNvSpPr/>
            <p:nvPr/>
          </p:nvSpPr>
          <p:spPr>
            <a:xfrm>
              <a:off x="17099551" y="629157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7" name="object 17567"/>
            <p:cNvSpPr/>
            <p:nvPr/>
          </p:nvSpPr>
          <p:spPr>
            <a:xfrm>
              <a:off x="17099551" y="62685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8" name="object 17568"/>
            <p:cNvSpPr/>
            <p:nvPr/>
          </p:nvSpPr>
          <p:spPr>
            <a:xfrm>
              <a:off x="17099551" y="62009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w="0" h="50800">
                  <a:moveTo>
                    <a:pt x="0" y="5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9" name="object 17569"/>
            <p:cNvSpPr/>
            <p:nvPr/>
          </p:nvSpPr>
          <p:spPr>
            <a:xfrm>
              <a:off x="17099551" y="617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0" name="object 17570"/>
            <p:cNvSpPr/>
            <p:nvPr/>
          </p:nvSpPr>
          <p:spPr>
            <a:xfrm>
              <a:off x="18883477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1" name="object 17571"/>
            <p:cNvSpPr/>
            <p:nvPr/>
          </p:nvSpPr>
          <p:spPr>
            <a:xfrm>
              <a:off x="18879146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2" name="object 17572"/>
            <p:cNvSpPr/>
            <p:nvPr/>
          </p:nvSpPr>
          <p:spPr>
            <a:xfrm>
              <a:off x="18896417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3" name="object 17573"/>
            <p:cNvSpPr/>
            <p:nvPr/>
          </p:nvSpPr>
          <p:spPr>
            <a:xfrm>
              <a:off x="18883477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4" name="object 17574"/>
            <p:cNvSpPr/>
            <p:nvPr/>
          </p:nvSpPr>
          <p:spPr>
            <a:xfrm>
              <a:off x="18900747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5" name="object 17575"/>
            <p:cNvSpPr/>
            <p:nvPr/>
          </p:nvSpPr>
          <p:spPr>
            <a:xfrm>
              <a:off x="18896417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6" name="object 17576"/>
            <p:cNvSpPr/>
            <p:nvPr/>
          </p:nvSpPr>
          <p:spPr>
            <a:xfrm>
              <a:off x="18879156" y="2268018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59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7" name="object 17577"/>
            <p:cNvSpPr/>
            <p:nvPr/>
          </p:nvSpPr>
          <p:spPr>
            <a:xfrm>
              <a:off x="18879146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8" name="object 17578"/>
            <p:cNvSpPr/>
            <p:nvPr/>
          </p:nvSpPr>
          <p:spPr>
            <a:xfrm>
              <a:off x="18900747" y="2268013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36367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9" name="object 17579"/>
            <p:cNvSpPr/>
            <p:nvPr/>
          </p:nvSpPr>
          <p:spPr>
            <a:xfrm>
              <a:off x="15851806" y="2574190"/>
              <a:ext cx="152400" cy="116839"/>
            </a:xfrm>
            <a:custGeom>
              <a:avLst/>
              <a:gdLst/>
              <a:ahLst/>
              <a:cxnLst/>
              <a:rect l="l" t="t" r="r" b="b"/>
              <a:pathLst>
                <a:path w="152400" h="116839">
                  <a:moveTo>
                    <a:pt x="0" y="116446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116446"/>
                  </a:lnTo>
                  <a:lnTo>
                    <a:pt x="0" y="11644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0" name="object 17580"/>
            <p:cNvSpPr/>
            <p:nvPr/>
          </p:nvSpPr>
          <p:spPr>
            <a:xfrm>
              <a:off x="18189192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1" name="object 17581"/>
            <p:cNvSpPr/>
            <p:nvPr/>
          </p:nvSpPr>
          <p:spPr>
            <a:xfrm>
              <a:off x="18193476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2" name="object 17582"/>
            <p:cNvSpPr/>
            <p:nvPr/>
          </p:nvSpPr>
          <p:spPr>
            <a:xfrm>
              <a:off x="18177670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3" name="object 17583"/>
            <p:cNvSpPr/>
            <p:nvPr/>
          </p:nvSpPr>
          <p:spPr>
            <a:xfrm>
              <a:off x="18189192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4" name="object 17584"/>
            <p:cNvSpPr/>
            <p:nvPr/>
          </p:nvSpPr>
          <p:spPr>
            <a:xfrm>
              <a:off x="18173344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5" name="object 17585"/>
            <p:cNvSpPr/>
            <p:nvPr/>
          </p:nvSpPr>
          <p:spPr>
            <a:xfrm>
              <a:off x="18177670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6" name="object 17586"/>
            <p:cNvSpPr/>
            <p:nvPr/>
          </p:nvSpPr>
          <p:spPr>
            <a:xfrm>
              <a:off x="18193476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7" name="object 17587"/>
            <p:cNvSpPr/>
            <p:nvPr/>
          </p:nvSpPr>
          <p:spPr>
            <a:xfrm>
              <a:off x="18173344" y="2268018"/>
              <a:ext cx="20320" cy="521970"/>
            </a:xfrm>
            <a:custGeom>
              <a:avLst/>
              <a:gdLst/>
              <a:ahLst/>
              <a:cxnLst/>
              <a:rect l="l" t="t" r="r" b="b"/>
              <a:pathLst>
                <a:path w="20319" h="521969">
                  <a:moveTo>
                    <a:pt x="0" y="0"/>
                  </a:moveTo>
                  <a:lnTo>
                    <a:pt x="0" y="521785"/>
                  </a:lnTo>
                </a:path>
                <a:path w="20319" h="521969">
                  <a:moveTo>
                    <a:pt x="0" y="0"/>
                  </a:moveTo>
                  <a:lnTo>
                    <a:pt x="20135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8" name="object 17588"/>
            <p:cNvSpPr/>
            <p:nvPr/>
          </p:nvSpPr>
          <p:spPr>
            <a:xfrm>
              <a:off x="15999858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9" name="object 17589"/>
            <p:cNvSpPr/>
            <p:nvPr/>
          </p:nvSpPr>
          <p:spPr>
            <a:xfrm>
              <a:off x="16004164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0" name="object 17590"/>
            <p:cNvSpPr/>
            <p:nvPr/>
          </p:nvSpPr>
          <p:spPr>
            <a:xfrm>
              <a:off x="15988365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1" name="object 17591"/>
            <p:cNvSpPr/>
            <p:nvPr/>
          </p:nvSpPr>
          <p:spPr>
            <a:xfrm>
              <a:off x="15999858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2" name="object 17592"/>
            <p:cNvSpPr/>
            <p:nvPr/>
          </p:nvSpPr>
          <p:spPr>
            <a:xfrm>
              <a:off x="15984051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3" name="object 17593"/>
            <p:cNvSpPr/>
            <p:nvPr/>
          </p:nvSpPr>
          <p:spPr>
            <a:xfrm>
              <a:off x="15988365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4" name="object 17594"/>
            <p:cNvSpPr/>
            <p:nvPr/>
          </p:nvSpPr>
          <p:spPr>
            <a:xfrm>
              <a:off x="15984051" y="638214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114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5" name="object 17595"/>
            <p:cNvSpPr/>
            <p:nvPr/>
          </p:nvSpPr>
          <p:spPr>
            <a:xfrm>
              <a:off x="16004164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6" name="object 17596"/>
            <p:cNvSpPr/>
            <p:nvPr/>
          </p:nvSpPr>
          <p:spPr>
            <a:xfrm>
              <a:off x="15984051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7" name="object 17597"/>
            <p:cNvSpPr/>
            <p:nvPr/>
          </p:nvSpPr>
          <p:spPr>
            <a:xfrm>
              <a:off x="15335725" y="3057194"/>
              <a:ext cx="1206500" cy="0"/>
            </a:xfrm>
            <a:custGeom>
              <a:avLst/>
              <a:gdLst/>
              <a:ahLst/>
              <a:cxnLst/>
              <a:rect l="l" t="t" r="r" b="b"/>
              <a:pathLst>
                <a:path w="1206500" h="0">
                  <a:moveTo>
                    <a:pt x="120607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8" name="object 17598"/>
            <p:cNvSpPr/>
            <p:nvPr/>
          </p:nvSpPr>
          <p:spPr>
            <a:xfrm>
              <a:off x="15331443" y="3061501"/>
              <a:ext cx="1210945" cy="0"/>
            </a:xfrm>
            <a:custGeom>
              <a:avLst/>
              <a:gdLst/>
              <a:ahLst/>
              <a:cxnLst/>
              <a:rect l="l" t="t" r="r" b="b"/>
              <a:pathLst>
                <a:path w="1210944" h="0">
                  <a:moveTo>
                    <a:pt x="1210361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9" name="object 17599"/>
            <p:cNvSpPr/>
            <p:nvPr/>
          </p:nvSpPr>
          <p:spPr>
            <a:xfrm>
              <a:off x="15348667" y="3044264"/>
              <a:ext cx="1193165" cy="0"/>
            </a:xfrm>
            <a:custGeom>
              <a:avLst/>
              <a:gdLst/>
              <a:ahLst/>
              <a:cxnLst/>
              <a:rect l="l" t="t" r="r" b="b"/>
              <a:pathLst>
                <a:path w="1193165" h="0">
                  <a:moveTo>
                    <a:pt x="11931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0" name="object 17600"/>
            <p:cNvSpPr/>
            <p:nvPr/>
          </p:nvSpPr>
          <p:spPr>
            <a:xfrm>
              <a:off x="15335725" y="3057194"/>
              <a:ext cx="1206500" cy="0"/>
            </a:xfrm>
            <a:custGeom>
              <a:avLst/>
              <a:gdLst/>
              <a:ahLst/>
              <a:cxnLst/>
              <a:rect l="l" t="t" r="r" b="b"/>
              <a:pathLst>
                <a:path w="1206500" h="0">
                  <a:moveTo>
                    <a:pt x="120607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1" name="object 17601"/>
            <p:cNvSpPr/>
            <p:nvPr/>
          </p:nvSpPr>
          <p:spPr>
            <a:xfrm>
              <a:off x="15352981" y="3039941"/>
              <a:ext cx="1189355" cy="0"/>
            </a:xfrm>
            <a:custGeom>
              <a:avLst/>
              <a:gdLst/>
              <a:ahLst/>
              <a:cxnLst/>
              <a:rect l="l" t="t" r="r" b="b"/>
              <a:pathLst>
                <a:path w="1189355" h="0">
                  <a:moveTo>
                    <a:pt x="1188822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2" name="object 17602"/>
            <p:cNvSpPr/>
            <p:nvPr/>
          </p:nvSpPr>
          <p:spPr>
            <a:xfrm>
              <a:off x="15348667" y="3044264"/>
              <a:ext cx="1193165" cy="0"/>
            </a:xfrm>
            <a:custGeom>
              <a:avLst/>
              <a:gdLst/>
              <a:ahLst/>
              <a:cxnLst/>
              <a:rect l="l" t="t" r="r" b="b"/>
              <a:pathLst>
                <a:path w="1193165" h="0">
                  <a:moveTo>
                    <a:pt x="11931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3" name="object 17603"/>
            <p:cNvSpPr/>
            <p:nvPr/>
          </p:nvSpPr>
          <p:spPr>
            <a:xfrm>
              <a:off x="15331443" y="3061501"/>
              <a:ext cx="1210945" cy="0"/>
            </a:xfrm>
            <a:custGeom>
              <a:avLst/>
              <a:gdLst/>
              <a:ahLst/>
              <a:cxnLst/>
              <a:rect l="l" t="t" r="r" b="b"/>
              <a:pathLst>
                <a:path w="1210944" h="0">
                  <a:moveTo>
                    <a:pt x="1210361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4" name="object 17604"/>
            <p:cNvSpPr/>
            <p:nvPr/>
          </p:nvSpPr>
          <p:spPr>
            <a:xfrm>
              <a:off x="15352981" y="3039941"/>
              <a:ext cx="631190" cy="0"/>
            </a:xfrm>
            <a:custGeom>
              <a:avLst/>
              <a:gdLst/>
              <a:ahLst/>
              <a:cxnLst/>
              <a:rect l="l" t="t" r="r" b="b"/>
              <a:pathLst>
                <a:path w="631190" h="0">
                  <a:moveTo>
                    <a:pt x="631069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5" name="object 17605"/>
            <p:cNvSpPr/>
            <p:nvPr/>
          </p:nvSpPr>
          <p:spPr>
            <a:xfrm>
              <a:off x="16004155" y="303994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53764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6" name="object 17606"/>
            <p:cNvSpPr/>
            <p:nvPr/>
          </p:nvSpPr>
          <p:spPr>
            <a:xfrm>
              <a:off x="12472216" y="3852724"/>
              <a:ext cx="4084320" cy="3175"/>
            </a:xfrm>
            <a:custGeom>
              <a:avLst/>
              <a:gdLst/>
              <a:ahLst/>
              <a:cxnLst/>
              <a:rect l="l" t="t" r="r" b="b"/>
              <a:pathLst>
                <a:path w="4084319" h="3175">
                  <a:moveTo>
                    <a:pt x="0" y="2774"/>
                  </a:moveTo>
                  <a:lnTo>
                    <a:pt x="4083948" y="2774"/>
                  </a:lnTo>
                </a:path>
                <a:path w="4084319" h="3175">
                  <a:moveTo>
                    <a:pt x="0" y="0"/>
                  </a:moveTo>
                  <a:lnTo>
                    <a:pt x="4083948" y="0"/>
                  </a:lnTo>
                </a:path>
              </a:pathLst>
            </a:custGeom>
            <a:ln w="455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7" name="object 17607"/>
            <p:cNvSpPr/>
            <p:nvPr/>
          </p:nvSpPr>
          <p:spPr>
            <a:xfrm>
              <a:off x="12467912" y="3859307"/>
              <a:ext cx="4088765" cy="0"/>
            </a:xfrm>
            <a:custGeom>
              <a:avLst/>
              <a:gdLst/>
              <a:ahLst/>
              <a:cxnLst/>
              <a:rect l="l" t="t" r="r" b="b"/>
              <a:pathLst>
                <a:path w="4088765" h="0">
                  <a:moveTo>
                    <a:pt x="0" y="0"/>
                  </a:moveTo>
                  <a:lnTo>
                    <a:pt x="3926216" y="0"/>
                  </a:lnTo>
                </a:path>
                <a:path w="4088765" h="0">
                  <a:moveTo>
                    <a:pt x="4082368" y="0"/>
                  </a:moveTo>
                  <a:lnTo>
                    <a:pt x="408825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8" name="object 17608"/>
            <p:cNvSpPr/>
            <p:nvPr/>
          </p:nvSpPr>
          <p:spPr>
            <a:xfrm>
              <a:off x="12485168" y="3841200"/>
              <a:ext cx="4071620" cy="3175"/>
            </a:xfrm>
            <a:custGeom>
              <a:avLst/>
              <a:gdLst/>
              <a:ahLst/>
              <a:cxnLst/>
              <a:rect l="l" t="t" r="r" b="b"/>
              <a:pathLst>
                <a:path w="4071619" h="3175">
                  <a:moveTo>
                    <a:pt x="0" y="0"/>
                  </a:moveTo>
                  <a:lnTo>
                    <a:pt x="4070996" y="0"/>
                  </a:lnTo>
                </a:path>
                <a:path w="4071619" h="3175">
                  <a:moveTo>
                    <a:pt x="0" y="2774"/>
                  </a:moveTo>
                  <a:lnTo>
                    <a:pt x="4070996" y="27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9" name="object 17609"/>
            <p:cNvSpPr/>
            <p:nvPr/>
          </p:nvSpPr>
          <p:spPr>
            <a:xfrm>
              <a:off x="12472216" y="3852724"/>
              <a:ext cx="4084320" cy="3175"/>
            </a:xfrm>
            <a:custGeom>
              <a:avLst/>
              <a:gdLst/>
              <a:ahLst/>
              <a:cxnLst/>
              <a:rect l="l" t="t" r="r" b="b"/>
              <a:pathLst>
                <a:path w="4084319" h="3175">
                  <a:moveTo>
                    <a:pt x="0" y="2774"/>
                  </a:moveTo>
                  <a:lnTo>
                    <a:pt x="4083948" y="2774"/>
                  </a:lnTo>
                </a:path>
                <a:path w="4084319" h="3175">
                  <a:moveTo>
                    <a:pt x="0" y="0"/>
                  </a:moveTo>
                  <a:lnTo>
                    <a:pt x="4083948" y="0"/>
                  </a:lnTo>
                </a:path>
              </a:pathLst>
            </a:custGeom>
            <a:ln w="455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0" name="object 17610"/>
            <p:cNvSpPr/>
            <p:nvPr/>
          </p:nvSpPr>
          <p:spPr>
            <a:xfrm>
              <a:off x="12489482" y="3839046"/>
              <a:ext cx="4067175" cy="3175"/>
            </a:xfrm>
            <a:custGeom>
              <a:avLst/>
              <a:gdLst/>
              <a:ahLst/>
              <a:cxnLst/>
              <a:rect l="l" t="t" r="r" b="b"/>
              <a:pathLst>
                <a:path w="4067175" h="3175">
                  <a:moveTo>
                    <a:pt x="0" y="0"/>
                  </a:moveTo>
                  <a:lnTo>
                    <a:pt x="4066682" y="0"/>
                  </a:lnTo>
                </a:path>
                <a:path w="4067175" h="3175">
                  <a:moveTo>
                    <a:pt x="0" y="2774"/>
                  </a:moveTo>
                  <a:lnTo>
                    <a:pt x="4066682" y="2774"/>
                  </a:lnTo>
                </a:path>
              </a:pathLst>
            </a:custGeom>
            <a:ln w="525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1" name="object 17611"/>
            <p:cNvSpPr/>
            <p:nvPr/>
          </p:nvSpPr>
          <p:spPr>
            <a:xfrm>
              <a:off x="12485168" y="3841200"/>
              <a:ext cx="4071620" cy="3175"/>
            </a:xfrm>
            <a:custGeom>
              <a:avLst/>
              <a:gdLst/>
              <a:ahLst/>
              <a:cxnLst/>
              <a:rect l="l" t="t" r="r" b="b"/>
              <a:pathLst>
                <a:path w="4071619" h="3175">
                  <a:moveTo>
                    <a:pt x="0" y="0"/>
                  </a:moveTo>
                  <a:lnTo>
                    <a:pt x="4070996" y="0"/>
                  </a:lnTo>
                </a:path>
                <a:path w="4071619" h="3175">
                  <a:moveTo>
                    <a:pt x="0" y="2774"/>
                  </a:moveTo>
                  <a:lnTo>
                    <a:pt x="4070996" y="27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2" name="object 17612"/>
            <p:cNvSpPr/>
            <p:nvPr/>
          </p:nvSpPr>
          <p:spPr>
            <a:xfrm>
              <a:off x="12467919" y="3859307"/>
              <a:ext cx="1115695" cy="0"/>
            </a:xfrm>
            <a:custGeom>
              <a:avLst/>
              <a:gdLst/>
              <a:ahLst/>
              <a:cxnLst/>
              <a:rect l="l" t="t" r="r" b="b"/>
              <a:pathLst>
                <a:path w="1115694" h="0">
                  <a:moveTo>
                    <a:pt x="1115505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3" name="object 17613"/>
            <p:cNvSpPr/>
            <p:nvPr/>
          </p:nvSpPr>
          <p:spPr>
            <a:xfrm>
              <a:off x="12489482" y="3839046"/>
              <a:ext cx="4067175" cy="3175"/>
            </a:xfrm>
            <a:custGeom>
              <a:avLst/>
              <a:gdLst/>
              <a:ahLst/>
              <a:cxnLst/>
              <a:rect l="l" t="t" r="r" b="b"/>
              <a:pathLst>
                <a:path w="4067175" h="3175">
                  <a:moveTo>
                    <a:pt x="0" y="0"/>
                  </a:moveTo>
                  <a:lnTo>
                    <a:pt x="4066682" y="0"/>
                  </a:lnTo>
                </a:path>
                <a:path w="4067175" h="3175">
                  <a:moveTo>
                    <a:pt x="0" y="2774"/>
                  </a:moveTo>
                  <a:lnTo>
                    <a:pt x="4066682" y="2774"/>
                  </a:lnTo>
                </a:path>
              </a:pathLst>
            </a:custGeom>
            <a:ln w="525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4" name="object 17614"/>
            <p:cNvSpPr/>
            <p:nvPr/>
          </p:nvSpPr>
          <p:spPr>
            <a:xfrm>
              <a:off x="13603552" y="3859307"/>
              <a:ext cx="596900" cy="0"/>
            </a:xfrm>
            <a:custGeom>
              <a:avLst/>
              <a:gdLst/>
              <a:ahLst/>
              <a:cxnLst/>
              <a:rect l="l" t="t" r="r" b="b"/>
              <a:pathLst>
                <a:path w="596900" h="0">
                  <a:moveTo>
                    <a:pt x="5965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5" name="object 17615"/>
            <p:cNvSpPr/>
            <p:nvPr/>
          </p:nvSpPr>
          <p:spPr>
            <a:xfrm>
              <a:off x="14221678" y="3859307"/>
              <a:ext cx="595630" cy="0"/>
            </a:xfrm>
            <a:custGeom>
              <a:avLst/>
              <a:gdLst/>
              <a:ahLst/>
              <a:cxnLst/>
              <a:rect l="l" t="t" r="r" b="b"/>
              <a:pathLst>
                <a:path w="595630" h="0">
                  <a:moveTo>
                    <a:pt x="595112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6" name="object 17616"/>
            <p:cNvSpPr/>
            <p:nvPr/>
          </p:nvSpPr>
          <p:spPr>
            <a:xfrm>
              <a:off x="14838384" y="3859307"/>
              <a:ext cx="1718310" cy="0"/>
            </a:xfrm>
            <a:custGeom>
              <a:avLst/>
              <a:gdLst/>
              <a:ahLst/>
              <a:cxnLst/>
              <a:rect l="l" t="t" r="r" b="b"/>
              <a:pathLst>
                <a:path w="1718309" h="0">
                  <a:moveTo>
                    <a:pt x="0" y="0"/>
                  </a:moveTo>
                  <a:lnTo>
                    <a:pt x="1555744" y="0"/>
                  </a:lnTo>
                </a:path>
                <a:path w="1718309" h="0">
                  <a:moveTo>
                    <a:pt x="1711896" y="0"/>
                  </a:moveTo>
                  <a:lnTo>
                    <a:pt x="171778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7" name="object 17617"/>
            <p:cNvSpPr/>
            <p:nvPr/>
          </p:nvSpPr>
          <p:spPr>
            <a:xfrm>
              <a:off x="15371702" y="5174640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8" name="object 17618"/>
            <p:cNvSpPr/>
            <p:nvPr/>
          </p:nvSpPr>
          <p:spPr>
            <a:xfrm>
              <a:off x="15371702" y="5178946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9" name="object 17619"/>
            <p:cNvSpPr/>
            <p:nvPr/>
          </p:nvSpPr>
          <p:spPr>
            <a:xfrm>
              <a:off x="15371702" y="5161686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0" name="object 17620"/>
            <p:cNvSpPr/>
            <p:nvPr/>
          </p:nvSpPr>
          <p:spPr>
            <a:xfrm>
              <a:off x="15371702" y="5174640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1" name="object 17621"/>
            <p:cNvSpPr/>
            <p:nvPr/>
          </p:nvSpPr>
          <p:spPr>
            <a:xfrm>
              <a:off x="15371702" y="5157386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2" name="object 17622"/>
            <p:cNvSpPr/>
            <p:nvPr/>
          </p:nvSpPr>
          <p:spPr>
            <a:xfrm>
              <a:off x="15371702" y="5161686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3" name="object 17623"/>
            <p:cNvSpPr/>
            <p:nvPr/>
          </p:nvSpPr>
          <p:spPr>
            <a:xfrm>
              <a:off x="15371681" y="515738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4" name="object 17624"/>
            <p:cNvSpPr/>
            <p:nvPr/>
          </p:nvSpPr>
          <p:spPr>
            <a:xfrm>
              <a:off x="15371702" y="5178946"/>
              <a:ext cx="1113155" cy="0"/>
            </a:xfrm>
            <a:custGeom>
              <a:avLst/>
              <a:gdLst/>
              <a:ahLst/>
              <a:cxnLst/>
              <a:rect l="l" t="t" r="r" b="b"/>
              <a:pathLst>
                <a:path w="1113155" h="0">
                  <a:moveTo>
                    <a:pt x="111260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5" name="object 17625"/>
            <p:cNvSpPr/>
            <p:nvPr/>
          </p:nvSpPr>
          <p:spPr>
            <a:xfrm>
              <a:off x="15371702" y="5157386"/>
              <a:ext cx="1113155" cy="21590"/>
            </a:xfrm>
            <a:custGeom>
              <a:avLst/>
              <a:gdLst/>
              <a:ahLst/>
              <a:cxnLst/>
              <a:rect l="l" t="t" r="r" b="b"/>
              <a:pathLst>
                <a:path w="1113155" h="21589">
                  <a:moveTo>
                    <a:pt x="1112604" y="0"/>
                  </a:moveTo>
                  <a:lnTo>
                    <a:pt x="0" y="0"/>
                  </a:lnTo>
                </a:path>
                <a:path w="1113155" h="21589">
                  <a:moveTo>
                    <a:pt x="1112604" y="0"/>
                  </a:moveTo>
                  <a:lnTo>
                    <a:pt x="1112604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6" name="object 17626"/>
            <p:cNvSpPr/>
            <p:nvPr/>
          </p:nvSpPr>
          <p:spPr>
            <a:xfrm>
              <a:off x="14612672" y="5174640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7" name="object 17627"/>
            <p:cNvSpPr/>
            <p:nvPr/>
          </p:nvSpPr>
          <p:spPr>
            <a:xfrm>
              <a:off x="14612672" y="517894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8" name="object 17628"/>
            <p:cNvSpPr/>
            <p:nvPr/>
          </p:nvSpPr>
          <p:spPr>
            <a:xfrm>
              <a:off x="14612672" y="516168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9" name="object 17629"/>
            <p:cNvSpPr/>
            <p:nvPr/>
          </p:nvSpPr>
          <p:spPr>
            <a:xfrm>
              <a:off x="14612672" y="5174640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0" name="object 17630"/>
            <p:cNvSpPr/>
            <p:nvPr/>
          </p:nvSpPr>
          <p:spPr>
            <a:xfrm>
              <a:off x="14612672" y="515738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1" name="object 17631"/>
            <p:cNvSpPr/>
            <p:nvPr/>
          </p:nvSpPr>
          <p:spPr>
            <a:xfrm>
              <a:off x="14612672" y="516168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2" name="object 17632"/>
            <p:cNvSpPr/>
            <p:nvPr/>
          </p:nvSpPr>
          <p:spPr>
            <a:xfrm>
              <a:off x="14612666" y="515738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3" name="object 17633"/>
            <p:cNvSpPr/>
            <p:nvPr/>
          </p:nvSpPr>
          <p:spPr>
            <a:xfrm>
              <a:off x="14612672" y="5178946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 h="0">
                  <a:moveTo>
                    <a:pt x="33062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4" name="object 17634"/>
            <p:cNvSpPr/>
            <p:nvPr/>
          </p:nvSpPr>
          <p:spPr>
            <a:xfrm>
              <a:off x="14612650" y="5157386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 h="0">
                  <a:moveTo>
                    <a:pt x="20414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5" name="object 17635"/>
            <p:cNvSpPr/>
            <p:nvPr/>
          </p:nvSpPr>
          <p:spPr>
            <a:xfrm>
              <a:off x="14838361" y="5157386"/>
              <a:ext cx="105410" cy="21590"/>
            </a:xfrm>
            <a:custGeom>
              <a:avLst/>
              <a:gdLst/>
              <a:ahLst/>
              <a:cxnLst/>
              <a:rect l="l" t="t" r="r" b="b"/>
              <a:pathLst>
                <a:path w="105409" h="21589">
                  <a:moveTo>
                    <a:pt x="104939" y="0"/>
                  </a:moveTo>
                  <a:lnTo>
                    <a:pt x="0" y="0"/>
                  </a:lnTo>
                </a:path>
                <a:path w="105409" h="21589">
                  <a:moveTo>
                    <a:pt x="104939" y="0"/>
                  </a:moveTo>
                  <a:lnTo>
                    <a:pt x="104939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6" name="object 17636"/>
            <p:cNvSpPr/>
            <p:nvPr/>
          </p:nvSpPr>
          <p:spPr>
            <a:xfrm>
              <a:off x="13478475" y="5174640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7" name="object 17637"/>
            <p:cNvSpPr/>
            <p:nvPr/>
          </p:nvSpPr>
          <p:spPr>
            <a:xfrm>
              <a:off x="13478475" y="5178946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8" name="object 17638"/>
            <p:cNvSpPr/>
            <p:nvPr/>
          </p:nvSpPr>
          <p:spPr>
            <a:xfrm>
              <a:off x="13478475" y="5161686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9" name="object 17639"/>
            <p:cNvSpPr/>
            <p:nvPr/>
          </p:nvSpPr>
          <p:spPr>
            <a:xfrm>
              <a:off x="13478475" y="5174640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0" name="object 17640"/>
            <p:cNvSpPr/>
            <p:nvPr/>
          </p:nvSpPr>
          <p:spPr>
            <a:xfrm>
              <a:off x="13478475" y="5157386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1" name="object 17641"/>
            <p:cNvSpPr/>
            <p:nvPr/>
          </p:nvSpPr>
          <p:spPr>
            <a:xfrm>
              <a:off x="13478475" y="5161686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2" name="object 17642"/>
            <p:cNvSpPr/>
            <p:nvPr/>
          </p:nvSpPr>
          <p:spPr>
            <a:xfrm>
              <a:off x="13478475" y="5178946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3" name="object 17643"/>
            <p:cNvSpPr/>
            <p:nvPr/>
          </p:nvSpPr>
          <p:spPr>
            <a:xfrm>
              <a:off x="13478475" y="5157386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5" h="0">
                  <a:moveTo>
                    <a:pt x="32919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4" name="object 17644"/>
            <p:cNvSpPr/>
            <p:nvPr/>
          </p:nvSpPr>
          <p:spPr>
            <a:xfrm>
              <a:off x="13028536" y="5174640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5" name="object 17645"/>
            <p:cNvSpPr/>
            <p:nvPr/>
          </p:nvSpPr>
          <p:spPr>
            <a:xfrm>
              <a:off x="13028536" y="517894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6" name="object 17646"/>
            <p:cNvSpPr/>
            <p:nvPr/>
          </p:nvSpPr>
          <p:spPr>
            <a:xfrm>
              <a:off x="13028536" y="516168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7" name="object 17647"/>
            <p:cNvSpPr/>
            <p:nvPr/>
          </p:nvSpPr>
          <p:spPr>
            <a:xfrm>
              <a:off x="13028536" y="5174640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8" name="object 17648"/>
            <p:cNvSpPr/>
            <p:nvPr/>
          </p:nvSpPr>
          <p:spPr>
            <a:xfrm>
              <a:off x="13028536" y="515738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9" name="object 17649"/>
            <p:cNvSpPr/>
            <p:nvPr/>
          </p:nvSpPr>
          <p:spPr>
            <a:xfrm>
              <a:off x="13028536" y="516168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0" name="object 17650"/>
            <p:cNvSpPr/>
            <p:nvPr/>
          </p:nvSpPr>
          <p:spPr>
            <a:xfrm>
              <a:off x="13028536" y="517894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1" name="object 17651"/>
            <p:cNvSpPr/>
            <p:nvPr/>
          </p:nvSpPr>
          <p:spPr>
            <a:xfrm>
              <a:off x="13028536" y="5157386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 h="0">
                  <a:moveTo>
                    <a:pt x="21274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2" name="object 17652"/>
            <p:cNvSpPr/>
            <p:nvPr/>
          </p:nvSpPr>
          <p:spPr>
            <a:xfrm>
              <a:off x="12339985" y="5174640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3" name="object 17653"/>
            <p:cNvSpPr/>
            <p:nvPr/>
          </p:nvSpPr>
          <p:spPr>
            <a:xfrm>
              <a:off x="12339985" y="5178946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4" name="object 17654"/>
            <p:cNvSpPr/>
            <p:nvPr/>
          </p:nvSpPr>
          <p:spPr>
            <a:xfrm>
              <a:off x="12339985" y="5161686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5" name="object 17655"/>
            <p:cNvSpPr/>
            <p:nvPr/>
          </p:nvSpPr>
          <p:spPr>
            <a:xfrm>
              <a:off x="12339985" y="5174640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6" name="object 17656"/>
            <p:cNvSpPr/>
            <p:nvPr/>
          </p:nvSpPr>
          <p:spPr>
            <a:xfrm>
              <a:off x="12339985" y="5157386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7" name="object 17657"/>
            <p:cNvSpPr/>
            <p:nvPr/>
          </p:nvSpPr>
          <p:spPr>
            <a:xfrm>
              <a:off x="12339985" y="5161686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8" name="object 17658"/>
            <p:cNvSpPr/>
            <p:nvPr/>
          </p:nvSpPr>
          <p:spPr>
            <a:xfrm>
              <a:off x="12339985" y="5178946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9" name="object 17659"/>
            <p:cNvSpPr/>
            <p:nvPr/>
          </p:nvSpPr>
          <p:spPr>
            <a:xfrm>
              <a:off x="12339985" y="5157386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 h="0">
                  <a:moveTo>
                    <a:pt x="62962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0" name="object 17660"/>
            <p:cNvSpPr/>
            <p:nvPr/>
          </p:nvSpPr>
          <p:spPr>
            <a:xfrm>
              <a:off x="11810983" y="5174640"/>
              <a:ext cx="292100" cy="4445"/>
            </a:xfrm>
            <a:custGeom>
              <a:avLst/>
              <a:gdLst/>
              <a:ahLst/>
              <a:cxnLst/>
              <a:rect l="l" t="t" r="r" b="b"/>
              <a:pathLst>
                <a:path w="292100" h="4445">
                  <a:moveTo>
                    <a:pt x="0" y="0"/>
                  </a:moveTo>
                  <a:lnTo>
                    <a:pt x="60968" y="0"/>
                  </a:lnTo>
                </a:path>
                <a:path w="292100" h="4445">
                  <a:moveTo>
                    <a:pt x="227235" y="0"/>
                  </a:moveTo>
                  <a:lnTo>
                    <a:pt x="291823" y="0"/>
                  </a:lnTo>
                </a:path>
                <a:path w="292100" h="4445">
                  <a:moveTo>
                    <a:pt x="0" y="4305"/>
                  </a:moveTo>
                  <a:lnTo>
                    <a:pt x="60968" y="4305"/>
                  </a:lnTo>
                </a:path>
                <a:path w="292100" h="4445">
                  <a:moveTo>
                    <a:pt x="227235" y="4305"/>
                  </a:moveTo>
                  <a:lnTo>
                    <a:pt x="291823" y="430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1" name="object 17661"/>
            <p:cNvSpPr/>
            <p:nvPr/>
          </p:nvSpPr>
          <p:spPr>
            <a:xfrm>
              <a:off x="11810983" y="5160063"/>
              <a:ext cx="292100" cy="3175"/>
            </a:xfrm>
            <a:custGeom>
              <a:avLst/>
              <a:gdLst/>
              <a:ahLst/>
              <a:cxnLst/>
              <a:rect l="l" t="t" r="r" b="b"/>
              <a:pathLst>
                <a:path w="292100" h="3175">
                  <a:moveTo>
                    <a:pt x="0" y="2774"/>
                  </a:moveTo>
                  <a:lnTo>
                    <a:pt x="291823" y="2774"/>
                  </a:lnTo>
                </a:path>
                <a:path w="292100" h="3175">
                  <a:moveTo>
                    <a:pt x="0" y="0"/>
                  </a:moveTo>
                  <a:lnTo>
                    <a:pt x="291823" y="0"/>
                  </a:lnTo>
                </a:path>
              </a:pathLst>
            </a:custGeom>
            <a:ln w="324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2" name="object 17662"/>
            <p:cNvSpPr/>
            <p:nvPr/>
          </p:nvSpPr>
          <p:spPr>
            <a:xfrm>
              <a:off x="11810983" y="5174640"/>
              <a:ext cx="292100" cy="0"/>
            </a:xfrm>
            <a:custGeom>
              <a:avLst/>
              <a:gdLst/>
              <a:ahLst/>
              <a:cxnLst/>
              <a:rect l="l" t="t" r="r" b="b"/>
              <a:pathLst>
                <a:path w="292100" h="0">
                  <a:moveTo>
                    <a:pt x="0" y="0"/>
                  </a:moveTo>
                  <a:lnTo>
                    <a:pt x="60968" y="0"/>
                  </a:lnTo>
                </a:path>
                <a:path w="292100" h="0">
                  <a:moveTo>
                    <a:pt x="227235" y="0"/>
                  </a:moveTo>
                  <a:lnTo>
                    <a:pt x="291823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3" name="object 17663"/>
            <p:cNvSpPr/>
            <p:nvPr/>
          </p:nvSpPr>
          <p:spPr>
            <a:xfrm>
              <a:off x="11810983" y="5157386"/>
              <a:ext cx="292100" cy="0"/>
            </a:xfrm>
            <a:custGeom>
              <a:avLst/>
              <a:gdLst/>
              <a:ahLst/>
              <a:cxnLst/>
              <a:rect l="l" t="t" r="r" b="b"/>
              <a:pathLst>
                <a:path w="292100" h="0">
                  <a:moveTo>
                    <a:pt x="291823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4" name="object 17664"/>
            <p:cNvSpPr/>
            <p:nvPr/>
          </p:nvSpPr>
          <p:spPr>
            <a:xfrm>
              <a:off x="11810983" y="5160063"/>
              <a:ext cx="292100" cy="3175"/>
            </a:xfrm>
            <a:custGeom>
              <a:avLst/>
              <a:gdLst/>
              <a:ahLst/>
              <a:cxnLst/>
              <a:rect l="l" t="t" r="r" b="b"/>
              <a:pathLst>
                <a:path w="292100" h="3175">
                  <a:moveTo>
                    <a:pt x="0" y="2774"/>
                  </a:moveTo>
                  <a:lnTo>
                    <a:pt x="291823" y="2774"/>
                  </a:lnTo>
                </a:path>
                <a:path w="292100" h="3175">
                  <a:moveTo>
                    <a:pt x="0" y="0"/>
                  </a:moveTo>
                  <a:lnTo>
                    <a:pt x="291823" y="0"/>
                  </a:lnTo>
                </a:path>
              </a:pathLst>
            </a:custGeom>
            <a:ln w="324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5" name="object 17665"/>
            <p:cNvSpPr/>
            <p:nvPr/>
          </p:nvSpPr>
          <p:spPr>
            <a:xfrm>
              <a:off x="11810982" y="515738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6" name="object 17666"/>
            <p:cNvSpPr/>
            <p:nvPr/>
          </p:nvSpPr>
          <p:spPr>
            <a:xfrm>
              <a:off x="11810983" y="5178946"/>
              <a:ext cx="292100" cy="0"/>
            </a:xfrm>
            <a:custGeom>
              <a:avLst/>
              <a:gdLst/>
              <a:ahLst/>
              <a:cxnLst/>
              <a:rect l="l" t="t" r="r" b="b"/>
              <a:pathLst>
                <a:path w="292100" h="0">
                  <a:moveTo>
                    <a:pt x="0" y="0"/>
                  </a:moveTo>
                  <a:lnTo>
                    <a:pt x="60968" y="0"/>
                  </a:lnTo>
                </a:path>
                <a:path w="292100" h="0">
                  <a:moveTo>
                    <a:pt x="227235" y="0"/>
                  </a:moveTo>
                  <a:lnTo>
                    <a:pt x="291823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7" name="object 17667"/>
            <p:cNvSpPr/>
            <p:nvPr/>
          </p:nvSpPr>
          <p:spPr>
            <a:xfrm>
              <a:off x="11810983" y="5157386"/>
              <a:ext cx="292100" cy="0"/>
            </a:xfrm>
            <a:custGeom>
              <a:avLst/>
              <a:gdLst/>
              <a:ahLst/>
              <a:cxnLst/>
              <a:rect l="l" t="t" r="r" b="b"/>
              <a:pathLst>
                <a:path w="292100" h="0">
                  <a:moveTo>
                    <a:pt x="291823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8" name="object 17668"/>
            <p:cNvSpPr/>
            <p:nvPr/>
          </p:nvSpPr>
          <p:spPr>
            <a:xfrm>
              <a:off x="14204422" y="3859319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w="0" h="1315720">
                  <a:moveTo>
                    <a:pt x="0" y="1315321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9" name="object 17669"/>
            <p:cNvSpPr/>
            <p:nvPr/>
          </p:nvSpPr>
          <p:spPr>
            <a:xfrm>
              <a:off x="14200099" y="3859300"/>
              <a:ext cx="0" cy="1320165"/>
            </a:xfrm>
            <a:custGeom>
              <a:avLst/>
              <a:gdLst/>
              <a:ahLst/>
              <a:cxnLst/>
              <a:rect l="l" t="t" r="r" b="b"/>
              <a:pathLst>
                <a:path w="0" h="1320164">
                  <a:moveTo>
                    <a:pt x="0" y="131964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0" name="object 17670"/>
            <p:cNvSpPr/>
            <p:nvPr/>
          </p:nvSpPr>
          <p:spPr>
            <a:xfrm>
              <a:off x="14217353" y="3859307"/>
              <a:ext cx="0" cy="1302385"/>
            </a:xfrm>
            <a:custGeom>
              <a:avLst/>
              <a:gdLst/>
              <a:ahLst/>
              <a:cxnLst/>
              <a:rect l="l" t="t" r="r" b="b"/>
              <a:pathLst>
                <a:path w="0" h="1302385">
                  <a:moveTo>
                    <a:pt x="0" y="130237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1" name="object 17671"/>
            <p:cNvSpPr/>
            <p:nvPr/>
          </p:nvSpPr>
          <p:spPr>
            <a:xfrm>
              <a:off x="14204422" y="3859319"/>
              <a:ext cx="0" cy="1315720"/>
            </a:xfrm>
            <a:custGeom>
              <a:avLst/>
              <a:gdLst/>
              <a:ahLst/>
              <a:cxnLst/>
              <a:rect l="l" t="t" r="r" b="b"/>
              <a:pathLst>
                <a:path w="0" h="1315720">
                  <a:moveTo>
                    <a:pt x="0" y="1315321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2" name="object 17672"/>
            <p:cNvSpPr/>
            <p:nvPr/>
          </p:nvSpPr>
          <p:spPr>
            <a:xfrm>
              <a:off x="14221675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3" name="object 17673"/>
            <p:cNvSpPr/>
            <p:nvPr/>
          </p:nvSpPr>
          <p:spPr>
            <a:xfrm>
              <a:off x="14217353" y="3859307"/>
              <a:ext cx="0" cy="1302385"/>
            </a:xfrm>
            <a:custGeom>
              <a:avLst/>
              <a:gdLst/>
              <a:ahLst/>
              <a:cxnLst/>
              <a:rect l="l" t="t" r="r" b="b"/>
              <a:pathLst>
                <a:path w="0" h="1302385">
                  <a:moveTo>
                    <a:pt x="0" y="130237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4" name="object 17674"/>
            <p:cNvSpPr/>
            <p:nvPr/>
          </p:nvSpPr>
          <p:spPr>
            <a:xfrm>
              <a:off x="14200099" y="3859300"/>
              <a:ext cx="0" cy="1320165"/>
            </a:xfrm>
            <a:custGeom>
              <a:avLst/>
              <a:gdLst/>
              <a:ahLst/>
              <a:cxnLst/>
              <a:rect l="l" t="t" r="r" b="b"/>
              <a:pathLst>
                <a:path w="0" h="1320164">
                  <a:moveTo>
                    <a:pt x="0" y="131964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5" name="object 17675"/>
            <p:cNvSpPr/>
            <p:nvPr/>
          </p:nvSpPr>
          <p:spPr>
            <a:xfrm>
              <a:off x="14221675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6" name="object 17676"/>
            <p:cNvSpPr/>
            <p:nvPr/>
          </p:nvSpPr>
          <p:spPr>
            <a:xfrm>
              <a:off x="14821103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7" name="object 17677"/>
            <p:cNvSpPr/>
            <p:nvPr/>
          </p:nvSpPr>
          <p:spPr>
            <a:xfrm>
              <a:off x="14816790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8" name="object 17678"/>
            <p:cNvSpPr/>
            <p:nvPr/>
          </p:nvSpPr>
          <p:spPr>
            <a:xfrm>
              <a:off x="14834048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9" name="object 17679"/>
            <p:cNvSpPr/>
            <p:nvPr/>
          </p:nvSpPr>
          <p:spPr>
            <a:xfrm>
              <a:off x="14821103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0" name="object 17680"/>
            <p:cNvSpPr/>
            <p:nvPr/>
          </p:nvSpPr>
          <p:spPr>
            <a:xfrm>
              <a:off x="14838374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1" name="object 17681"/>
            <p:cNvSpPr/>
            <p:nvPr/>
          </p:nvSpPr>
          <p:spPr>
            <a:xfrm>
              <a:off x="14834048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2" name="object 17682"/>
            <p:cNvSpPr/>
            <p:nvPr/>
          </p:nvSpPr>
          <p:spPr>
            <a:xfrm>
              <a:off x="14816790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3" name="object 17683"/>
            <p:cNvSpPr/>
            <p:nvPr/>
          </p:nvSpPr>
          <p:spPr>
            <a:xfrm>
              <a:off x="14838374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4" name="object 17684"/>
            <p:cNvSpPr/>
            <p:nvPr/>
          </p:nvSpPr>
          <p:spPr>
            <a:xfrm>
              <a:off x="13586301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5" name="object 17685"/>
            <p:cNvSpPr/>
            <p:nvPr/>
          </p:nvSpPr>
          <p:spPr>
            <a:xfrm>
              <a:off x="13583425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6" name="object 17686"/>
            <p:cNvSpPr/>
            <p:nvPr/>
          </p:nvSpPr>
          <p:spPr>
            <a:xfrm>
              <a:off x="13599231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7" name="object 17687"/>
            <p:cNvSpPr/>
            <p:nvPr/>
          </p:nvSpPr>
          <p:spPr>
            <a:xfrm>
              <a:off x="13586301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8" name="object 17688"/>
            <p:cNvSpPr/>
            <p:nvPr/>
          </p:nvSpPr>
          <p:spPr>
            <a:xfrm>
              <a:off x="13603546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9" name="object 17689"/>
            <p:cNvSpPr/>
            <p:nvPr/>
          </p:nvSpPr>
          <p:spPr>
            <a:xfrm>
              <a:off x="13599231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0" name="object 17690"/>
            <p:cNvSpPr/>
            <p:nvPr/>
          </p:nvSpPr>
          <p:spPr>
            <a:xfrm>
              <a:off x="13583425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1" name="object 17691"/>
            <p:cNvSpPr/>
            <p:nvPr/>
          </p:nvSpPr>
          <p:spPr>
            <a:xfrm>
              <a:off x="13603546" y="3859310"/>
              <a:ext cx="0" cy="1298575"/>
            </a:xfrm>
            <a:custGeom>
              <a:avLst/>
              <a:gdLst/>
              <a:ahLst/>
              <a:cxnLst/>
              <a:rect l="l" t="t" r="r" b="b"/>
              <a:pathLst>
                <a:path w="0" h="1298575">
                  <a:moveTo>
                    <a:pt x="0" y="129807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2" name="object 17692"/>
            <p:cNvSpPr/>
            <p:nvPr/>
          </p:nvSpPr>
          <p:spPr>
            <a:xfrm>
              <a:off x="13512972" y="5736700"/>
              <a:ext cx="2487295" cy="0"/>
            </a:xfrm>
            <a:custGeom>
              <a:avLst/>
              <a:gdLst/>
              <a:ahLst/>
              <a:cxnLst/>
              <a:rect l="l" t="t" r="r" b="b"/>
              <a:pathLst>
                <a:path w="2487294" h="0">
                  <a:moveTo>
                    <a:pt x="0" y="0"/>
                  </a:moveTo>
                  <a:lnTo>
                    <a:pt x="2486877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3" name="object 17693"/>
            <p:cNvSpPr/>
            <p:nvPr/>
          </p:nvSpPr>
          <p:spPr>
            <a:xfrm>
              <a:off x="13508674" y="5732386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 h="0">
                  <a:moveTo>
                    <a:pt x="0" y="0"/>
                  </a:moveTo>
                  <a:lnTo>
                    <a:pt x="2495484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4" name="object 17694"/>
            <p:cNvSpPr/>
            <p:nvPr/>
          </p:nvSpPr>
          <p:spPr>
            <a:xfrm>
              <a:off x="13525918" y="5749632"/>
              <a:ext cx="2462530" cy="0"/>
            </a:xfrm>
            <a:custGeom>
              <a:avLst/>
              <a:gdLst/>
              <a:ahLst/>
              <a:cxnLst/>
              <a:rect l="l" t="t" r="r" b="b"/>
              <a:pathLst>
                <a:path w="2462530" h="0">
                  <a:moveTo>
                    <a:pt x="0" y="0"/>
                  </a:moveTo>
                  <a:lnTo>
                    <a:pt x="246244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5" name="object 17695"/>
            <p:cNvSpPr/>
            <p:nvPr/>
          </p:nvSpPr>
          <p:spPr>
            <a:xfrm>
              <a:off x="13512972" y="5736700"/>
              <a:ext cx="2487295" cy="0"/>
            </a:xfrm>
            <a:custGeom>
              <a:avLst/>
              <a:gdLst/>
              <a:ahLst/>
              <a:cxnLst/>
              <a:rect l="l" t="t" r="r" b="b"/>
              <a:pathLst>
                <a:path w="2487294" h="0">
                  <a:moveTo>
                    <a:pt x="0" y="0"/>
                  </a:moveTo>
                  <a:lnTo>
                    <a:pt x="2486877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6" name="object 17696"/>
            <p:cNvSpPr/>
            <p:nvPr/>
          </p:nvSpPr>
          <p:spPr>
            <a:xfrm>
              <a:off x="13530235" y="5753953"/>
              <a:ext cx="2454275" cy="0"/>
            </a:xfrm>
            <a:custGeom>
              <a:avLst/>
              <a:gdLst/>
              <a:ahLst/>
              <a:cxnLst/>
              <a:rect l="l" t="t" r="r" b="b"/>
              <a:pathLst>
                <a:path w="2454275" h="0">
                  <a:moveTo>
                    <a:pt x="0" y="0"/>
                  </a:moveTo>
                  <a:lnTo>
                    <a:pt x="245382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7" name="object 17697"/>
            <p:cNvSpPr/>
            <p:nvPr/>
          </p:nvSpPr>
          <p:spPr>
            <a:xfrm>
              <a:off x="13525918" y="5749632"/>
              <a:ext cx="2462530" cy="0"/>
            </a:xfrm>
            <a:custGeom>
              <a:avLst/>
              <a:gdLst/>
              <a:ahLst/>
              <a:cxnLst/>
              <a:rect l="l" t="t" r="r" b="b"/>
              <a:pathLst>
                <a:path w="2462530" h="0">
                  <a:moveTo>
                    <a:pt x="0" y="0"/>
                  </a:moveTo>
                  <a:lnTo>
                    <a:pt x="246244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8" name="object 17698"/>
            <p:cNvSpPr/>
            <p:nvPr/>
          </p:nvSpPr>
          <p:spPr>
            <a:xfrm>
              <a:off x="13508674" y="5732386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 h="0">
                  <a:moveTo>
                    <a:pt x="0" y="0"/>
                  </a:moveTo>
                  <a:lnTo>
                    <a:pt x="2495484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9" name="object 17699"/>
            <p:cNvSpPr/>
            <p:nvPr/>
          </p:nvSpPr>
          <p:spPr>
            <a:xfrm>
              <a:off x="15406175" y="5753953"/>
              <a:ext cx="578485" cy="0"/>
            </a:xfrm>
            <a:custGeom>
              <a:avLst/>
              <a:gdLst/>
              <a:ahLst/>
              <a:cxnLst/>
              <a:rect l="l" t="t" r="r" b="b"/>
              <a:pathLst>
                <a:path w="578484" h="0">
                  <a:moveTo>
                    <a:pt x="0" y="0"/>
                  </a:moveTo>
                  <a:lnTo>
                    <a:pt x="577877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0" name="object 17700"/>
            <p:cNvSpPr/>
            <p:nvPr/>
          </p:nvSpPr>
          <p:spPr>
            <a:xfrm>
              <a:off x="14999358" y="5753953"/>
              <a:ext cx="385445" cy="0"/>
            </a:xfrm>
            <a:custGeom>
              <a:avLst/>
              <a:gdLst/>
              <a:ahLst/>
              <a:cxnLst/>
              <a:rect l="l" t="t" r="r" b="b"/>
              <a:pathLst>
                <a:path w="385444" h="0">
                  <a:moveTo>
                    <a:pt x="0" y="0"/>
                  </a:moveTo>
                  <a:lnTo>
                    <a:pt x="385255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1" name="object 17701"/>
            <p:cNvSpPr/>
            <p:nvPr/>
          </p:nvSpPr>
          <p:spPr>
            <a:xfrm>
              <a:off x="14128241" y="5753953"/>
              <a:ext cx="849630" cy="0"/>
            </a:xfrm>
            <a:custGeom>
              <a:avLst/>
              <a:gdLst/>
              <a:ahLst/>
              <a:cxnLst/>
              <a:rect l="l" t="t" r="r" b="b"/>
              <a:pathLst>
                <a:path w="849630" h="0">
                  <a:moveTo>
                    <a:pt x="0" y="0"/>
                  </a:moveTo>
                  <a:lnTo>
                    <a:pt x="849555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2" name="object 17702"/>
            <p:cNvSpPr/>
            <p:nvPr/>
          </p:nvSpPr>
          <p:spPr>
            <a:xfrm>
              <a:off x="13530235" y="5753953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 h="0">
                  <a:moveTo>
                    <a:pt x="0" y="0"/>
                  </a:moveTo>
                  <a:lnTo>
                    <a:pt x="57643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3" name="object 17703"/>
            <p:cNvSpPr/>
            <p:nvPr/>
          </p:nvSpPr>
          <p:spPr>
            <a:xfrm>
              <a:off x="16964430" y="2789813"/>
              <a:ext cx="1936750" cy="21590"/>
            </a:xfrm>
            <a:custGeom>
              <a:avLst/>
              <a:gdLst/>
              <a:ahLst/>
              <a:cxnLst/>
              <a:rect l="l" t="t" r="r" b="b"/>
              <a:pathLst>
                <a:path w="1936750" h="21589">
                  <a:moveTo>
                    <a:pt x="4286" y="17252"/>
                  </a:moveTo>
                  <a:lnTo>
                    <a:pt x="955495" y="17252"/>
                  </a:lnTo>
                </a:path>
                <a:path w="1936750" h="21589">
                  <a:moveTo>
                    <a:pt x="1111626" y="17252"/>
                  </a:moveTo>
                  <a:lnTo>
                    <a:pt x="1931987" y="17252"/>
                  </a:lnTo>
                </a:path>
                <a:path w="1936750" h="21589">
                  <a:moveTo>
                    <a:pt x="0" y="21559"/>
                  </a:moveTo>
                  <a:lnTo>
                    <a:pt x="955495" y="21559"/>
                  </a:lnTo>
                </a:path>
                <a:path w="1936750" h="21589">
                  <a:moveTo>
                    <a:pt x="1111626" y="21559"/>
                  </a:moveTo>
                  <a:lnTo>
                    <a:pt x="1936318" y="21559"/>
                  </a:lnTo>
                </a:path>
                <a:path w="1936750" h="21589">
                  <a:moveTo>
                    <a:pt x="15806" y="4322"/>
                  </a:moveTo>
                  <a:lnTo>
                    <a:pt x="955495" y="4322"/>
                  </a:lnTo>
                </a:path>
                <a:path w="1936750" h="21589">
                  <a:moveTo>
                    <a:pt x="1111626" y="4322"/>
                  </a:moveTo>
                  <a:lnTo>
                    <a:pt x="1919047" y="4322"/>
                  </a:lnTo>
                </a:path>
                <a:path w="1936750" h="21589">
                  <a:moveTo>
                    <a:pt x="4286" y="17252"/>
                  </a:moveTo>
                  <a:lnTo>
                    <a:pt x="955495" y="17252"/>
                  </a:lnTo>
                </a:path>
                <a:path w="1936750" h="21589">
                  <a:moveTo>
                    <a:pt x="1111626" y="17252"/>
                  </a:moveTo>
                  <a:lnTo>
                    <a:pt x="1931987" y="17252"/>
                  </a:lnTo>
                </a:path>
                <a:path w="1936750" h="21589">
                  <a:moveTo>
                    <a:pt x="20114" y="0"/>
                  </a:moveTo>
                  <a:lnTo>
                    <a:pt x="955495" y="0"/>
                  </a:lnTo>
                </a:path>
                <a:path w="1936750" h="21589">
                  <a:moveTo>
                    <a:pt x="1111626" y="0"/>
                  </a:moveTo>
                  <a:lnTo>
                    <a:pt x="1914716" y="0"/>
                  </a:lnTo>
                </a:path>
                <a:path w="1936750" h="21589">
                  <a:moveTo>
                    <a:pt x="15806" y="4322"/>
                  </a:moveTo>
                  <a:lnTo>
                    <a:pt x="955495" y="4322"/>
                  </a:lnTo>
                </a:path>
                <a:path w="1936750" h="21589">
                  <a:moveTo>
                    <a:pt x="1111626" y="4322"/>
                  </a:moveTo>
                  <a:lnTo>
                    <a:pt x="1919047" y="4322"/>
                  </a:lnTo>
                </a:path>
                <a:path w="1936750" h="21589">
                  <a:moveTo>
                    <a:pt x="0" y="21559"/>
                  </a:moveTo>
                  <a:lnTo>
                    <a:pt x="955495" y="21559"/>
                  </a:lnTo>
                </a:path>
                <a:path w="1936750" h="21589">
                  <a:moveTo>
                    <a:pt x="1111626" y="21559"/>
                  </a:moveTo>
                  <a:lnTo>
                    <a:pt x="1936318" y="2155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4" name="object 17704"/>
            <p:cNvSpPr/>
            <p:nvPr/>
          </p:nvSpPr>
          <p:spPr>
            <a:xfrm>
              <a:off x="16984548" y="2789813"/>
              <a:ext cx="723265" cy="0"/>
            </a:xfrm>
            <a:custGeom>
              <a:avLst/>
              <a:gdLst/>
              <a:ahLst/>
              <a:cxnLst/>
              <a:rect l="l" t="t" r="r" b="b"/>
              <a:pathLst>
                <a:path w="723265" h="0">
                  <a:moveTo>
                    <a:pt x="72307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5" name="object 17705"/>
            <p:cNvSpPr/>
            <p:nvPr/>
          </p:nvSpPr>
          <p:spPr>
            <a:xfrm>
              <a:off x="17729171" y="2789813"/>
              <a:ext cx="1149985" cy="0"/>
            </a:xfrm>
            <a:custGeom>
              <a:avLst/>
              <a:gdLst/>
              <a:ahLst/>
              <a:cxnLst/>
              <a:rect l="l" t="t" r="r" b="b"/>
              <a:pathLst>
                <a:path w="1149984" h="0">
                  <a:moveTo>
                    <a:pt x="0" y="0"/>
                  </a:moveTo>
                  <a:lnTo>
                    <a:pt x="190754" y="0"/>
                  </a:lnTo>
                </a:path>
                <a:path w="1149984" h="0">
                  <a:moveTo>
                    <a:pt x="346885" y="0"/>
                  </a:moveTo>
                  <a:lnTo>
                    <a:pt x="1149975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6" name="object 17706"/>
            <p:cNvSpPr/>
            <p:nvPr/>
          </p:nvSpPr>
          <p:spPr>
            <a:xfrm>
              <a:off x="15335731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7" name="object 17707"/>
            <p:cNvSpPr/>
            <p:nvPr/>
          </p:nvSpPr>
          <p:spPr>
            <a:xfrm>
              <a:off x="15331431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8" name="object 17708"/>
            <p:cNvSpPr/>
            <p:nvPr/>
          </p:nvSpPr>
          <p:spPr>
            <a:xfrm>
              <a:off x="15348677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9" name="object 17709"/>
            <p:cNvSpPr/>
            <p:nvPr/>
          </p:nvSpPr>
          <p:spPr>
            <a:xfrm>
              <a:off x="15335731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0" name="object 17710"/>
            <p:cNvSpPr/>
            <p:nvPr/>
          </p:nvSpPr>
          <p:spPr>
            <a:xfrm>
              <a:off x="15352983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1" name="object 17711"/>
            <p:cNvSpPr/>
            <p:nvPr/>
          </p:nvSpPr>
          <p:spPr>
            <a:xfrm>
              <a:off x="15348677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2" name="object 17712"/>
            <p:cNvSpPr/>
            <p:nvPr/>
          </p:nvSpPr>
          <p:spPr>
            <a:xfrm>
              <a:off x="15331445" y="170163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1538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3" name="object 17713"/>
            <p:cNvSpPr/>
            <p:nvPr/>
          </p:nvSpPr>
          <p:spPr>
            <a:xfrm>
              <a:off x="15331431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4" name="object 17714"/>
            <p:cNvSpPr/>
            <p:nvPr/>
          </p:nvSpPr>
          <p:spPr>
            <a:xfrm>
              <a:off x="15352983" y="1701632"/>
              <a:ext cx="0" cy="930275"/>
            </a:xfrm>
            <a:custGeom>
              <a:avLst/>
              <a:gdLst/>
              <a:ahLst/>
              <a:cxnLst/>
              <a:rect l="l" t="t" r="r" b="b"/>
              <a:pathLst>
                <a:path w="0" h="930275">
                  <a:moveTo>
                    <a:pt x="0" y="93005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5" name="object 17715"/>
            <p:cNvSpPr/>
            <p:nvPr/>
          </p:nvSpPr>
          <p:spPr>
            <a:xfrm>
              <a:off x="17724847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6" name="object 17716"/>
            <p:cNvSpPr/>
            <p:nvPr/>
          </p:nvSpPr>
          <p:spPr>
            <a:xfrm>
              <a:off x="17729178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7" name="object 17717"/>
            <p:cNvSpPr/>
            <p:nvPr/>
          </p:nvSpPr>
          <p:spPr>
            <a:xfrm>
              <a:off x="17711911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8" name="object 17718"/>
            <p:cNvSpPr/>
            <p:nvPr/>
          </p:nvSpPr>
          <p:spPr>
            <a:xfrm>
              <a:off x="17724847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9" name="object 17719"/>
            <p:cNvSpPr/>
            <p:nvPr/>
          </p:nvSpPr>
          <p:spPr>
            <a:xfrm>
              <a:off x="17707626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0" name="object 17720"/>
            <p:cNvSpPr/>
            <p:nvPr/>
          </p:nvSpPr>
          <p:spPr>
            <a:xfrm>
              <a:off x="17711911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1" name="object 17721"/>
            <p:cNvSpPr/>
            <p:nvPr/>
          </p:nvSpPr>
          <p:spPr>
            <a:xfrm>
              <a:off x="17729178" y="2268018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w="0" h="363855">
                  <a:moveTo>
                    <a:pt x="0" y="0"/>
                  </a:moveTo>
                  <a:lnTo>
                    <a:pt x="0" y="36367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2" name="object 17722"/>
            <p:cNvSpPr/>
            <p:nvPr/>
          </p:nvSpPr>
          <p:spPr>
            <a:xfrm>
              <a:off x="17707626" y="2268018"/>
              <a:ext cx="21590" cy="363855"/>
            </a:xfrm>
            <a:custGeom>
              <a:avLst/>
              <a:gdLst/>
              <a:ahLst/>
              <a:cxnLst/>
              <a:rect l="l" t="t" r="r" b="b"/>
              <a:pathLst>
                <a:path w="21590" h="363855">
                  <a:moveTo>
                    <a:pt x="0" y="0"/>
                  </a:moveTo>
                  <a:lnTo>
                    <a:pt x="0" y="363674"/>
                  </a:lnTo>
                </a:path>
                <a:path w="21590" h="363855">
                  <a:moveTo>
                    <a:pt x="0" y="0"/>
                  </a:moveTo>
                  <a:lnTo>
                    <a:pt x="2153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3" name="object 17723"/>
            <p:cNvSpPr/>
            <p:nvPr/>
          </p:nvSpPr>
          <p:spPr>
            <a:xfrm>
              <a:off x="18883477" y="2690631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10350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4" name="object 17724"/>
            <p:cNvSpPr/>
            <p:nvPr/>
          </p:nvSpPr>
          <p:spPr>
            <a:xfrm>
              <a:off x="18879146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5" name="object 17725"/>
            <p:cNvSpPr/>
            <p:nvPr/>
          </p:nvSpPr>
          <p:spPr>
            <a:xfrm>
              <a:off x="18896417" y="2690640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w="0" h="116839">
                  <a:moveTo>
                    <a:pt x="0" y="11642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6" name="object 17726"/>
            <p:cNvSpPr/>
            <p:nvPr/>
          </p:nvSpPr>
          <p:spPr>
            <a:xfrm>
              <a:off x="18883477" y="2690631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10350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7" name="object 17727"/>
            <p:cNvSpPr/>
            <p:nvPr/>
          </p:nvSpPr>
          <p:spPr>
            <a:xfrm>
              <a:off x="18900747" y="269064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2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8" name="object 17728"/>
            <p:cNvSpPr/>
            <p:nvPr/>
          </p:nvSpPr>
          <p:spPr>
            <a:xfrm>
              <a:off x="18896417" y="2690640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w="0" h="116839">
                  <a:moveTo>
                    <a:pt x="0" y="11642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9" name="object 17729"/>
            <p:cNvSpPr/>
            <p:nvPr/>
          </p:nvSpPr>
          <p:spPr>
            <a:xfrm>
              <a:off x="18879146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0" name="object 17730"/>
            <p:cNvSpPr/>
            <p:nvPr/>
          </p:nvSpPr>
          <p:spPr>
            <a:xfrm>
              <a:off x="18900747" y="269064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w="0" h="121285">
                  <a:moveTo>
                    <a:pt x="0" y="12072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1" name="object 17731"/>
            <p:cNvSpPr/>
            <p:nvPr/>
          </p:nvSpPr>
          <p:spPr>
            <a:xfrm>
              <a:off x="16980232" y="2268018"/>
              <a:ext cx="0" cy="526415"/>
            </a:xfrm>
            <a:custGeom>
              <a:avLst/>
              <a:gdLst/>
              <a:ahLst/>
              <a:cxnLst/>
              <a:rect l="l" t="t" r="r" b="b"/>
              <a:pathLst>
                <a:path w="0" h="526414">
                  <a:moveTo>
                    <a:pt x="0" y="0"/>
                  </a:moveTo>
                  <a:lnTo>
                    <a:pt x="0" y="52612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2" name="object 17732"/>
            <p:cNvSpPr/>
            <p:nvPr/>
          </p:nvSpPr>
          <p:spPr>
            <a:xfrm>
              <a:off x="16984556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3" name="object 17733"/>
            <p:cNvSpPr/>
            <p:nvPr/>
          </p:nvSpPr>
          <p:spPr>
            <a:xfrm>
              <a:off x="16968734" y="2268018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w="0" h="539114">
                  <a:moveTo>
                    <a:pt x="0" y="0"/>
                  </a:moveTo>
                  <a:lnTo>
                    <a:pt x="0" y="53905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4" name="object 17734"/>
            <p:cNvSpPr/>
            <p:nvPr/>
          </p:nvSpPr>
          <p:spPr>
            <a:xfrm>
              <a:off x="16980232" y="2268018"/>
              <a:ext cx="0" cy="526415"/>
            </a:xfrm>
            <a:custGeom>
              <a:avLst/>
              <a:gdLst/>
              <a:ahLst/>
              <a:cxnLst/>
              <a:rect l="l" t="t" r="r" b="b"/>
              <a:pathLst>
                <a:path w="0" h="526414">
                  <a:moveTo>
                    <a:pt x="0" y="0"/>
                  </a:moveTo>
                  <a:lnTo>
                    <a:pt x="0" y="52612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5" name="object 17735"/>
            <p:cNvSpPr/>
            <p:nvPr/>
          </p:nvSpPr>
          <p:spPr>
            <a:xfrm>
              <a:off x="16964427" y="2268018"/>
              <a:ext cx="0" cy="543560"/>
            </a:xfrm>
            <a:custGeom>
              <a:avLst/>
              <a:gdLst/>
              <a:ahLst/>
              <a:cxnLst/>
              <a:rect l="l" t="t" r="r" b="b"/>
              <a:pathLst>
                <a:path w="0" h="543560">
                  <a:moveTo>
                    <a:pt x="0" y="0"/>
                  </a:moveTo>
                  <a:lnTo>
                    <a:pt x="0" y="54335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6" name="object 17736"/>
            <p:cNvSpPr/>
            <p:nvPr/>
          </p:nvSpPr>
          <p:spPr>
            <a:xfrm>
              <a:off x="16968734" y="2268018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w="0" h="539114">
                  <a:moveTo>
                    <a:pt x="0" y="0"/>
                  </a:moveTo>
                  <a:lnTo>
                    <a:pt x="0" y="53905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7" name="object 17737"/>
            <p:cNvSpPr/>
            <p:nvPr/>
          </p:nvSpPr>
          <p:spPr>
            <a:xfrm>
              <a:off x="16984556" y="2268018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w="0" h="521969">
                  <a:moveTo>
                    <a:pt x="0" y="0"/>
                  </a:moveTo>
                  <a:lnTo>
                    <a:pt x="0" y="52178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8" name="object 17738"/>
            <p:cNvSpPr/>
            <p:nvPr/>
          </p:nvSpPr>
          <p:spPr>
            <a:xfrm>
              <a:off x="16964427" y="2268018"/>
              <a:ext cx="20320" cy="543560"/>
            </a:xfrm>
            <a:custGeom>
              <a:avLst/>
              <a:gdLst/>
              <a:ahLst/>
              <a:cxnLst/>
              <a:rect l="l" t="t" r="r" b="b"/>
              <a:pathLst>
                <a:path w="20319" h="543560">
                  <a:moveTo>
                    <a:pt x="0" y="0"/>
                  </a:moveTo>
                  <a:lnTo>
                    <a:pt x="0" y="543355"/>
                  </a:lnTo>
                </a:path>
                <a:path w="20319" h="543560">
                  <a:moveTo>
                    <a:pt x="0" y="0"/>
                  </a:moveTo>
                  <a:lnTo>
                    <a:pt x="20125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9" name="object 17739"/>
            <p:cNvSpPr/>
            <p:nvPr/>
          </p:nvSpPr>
          <p:spPr>
            <a:xfrm>
              <a:off x="12199103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0" name="object 17740"/>
            <p:cNvSpPr/>
            <p:nvPr/>
          </p:nvSpPr>
          <p:spPr>
            <a:xfrm>
              <a:off x="12203435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1" name="object 17741"/>
            <p:cNvSpPr/>
            <p:nvPr/>
          </p:nvSpPr>
          <p:spPr>
            <a:xfrm>
              <a:off x="12186174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2" name="object 17742"/>
            <p:cNvSpPr/>
            <p:nvPr/>
          </p:nvSpPr>
          <p:spPr>
            <a:xfrm>
              <a:off x="12199103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3" name="object 17743"/>
            <p:cNvSpPr/>
            <p:nvPr/>
          </p:nvSpPr>
          <p:spPr>
            <a:xfrm>
              <a:off x="12181857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4" name="object 17744"/>
            <p:cNvSpPr/>
            <p:nvPr/>
          </p:nvSpPr>
          <p:spPr>
            <a:xfrm>
              <a:off x="12186174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5" name="object 17745"/>
            <p:cNvSpPr/>
            <p:nvPr/>
          </p:nvSpPr>
          <p:spPr>
            <a:xfrm>
              <a:off x="12181857" y="3867945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49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6" name="object 17746"/>
            <p:cNvSpPr/>
            <p:nvPr/>
          </p:nvSpPr>
          <p:spPr>
            <a:xfrm>
              <a:off x="12203435" y="3620694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2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7" name="object 17747"/>
            <p:cNvSpPr/>
            <p:nvPr/>
          </p:nvSpPr>
          <p:spPr>
            <a:xfrm>
              <a:off x="12181857" y="3620694"/>
              <a:ext cx="21590" cy="247650"/>
            </a:xfrm>
            <a:custGeom>
              <a:avLst/>
              <a:gdLst/>
              <a:ahLst/>
              <a:cxnLst/>
              <a:rect l="l" t="t" r="r" b="b"/>
              <a:pathLst>
                <a:path w="21590" h="247650">
                  <a:moveTo>
                    <a:pt x="0" y="0"/>
                  </a:moveTo>
                  <a:lnTo>
                    <a:pt x="0" y="247249"/>
                  </a:lnTo>
                </a:path>
                <a:path w="21590" h="247650">
                  <a:moveTo>
                    <a:pt x="0" y="0"/>
                  </a:moveTo>
                  <a:lnTo>
                    <a:pt x="21549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8" name="object 17748"/>
            <p:cNvSpPr/>
            <p:nvPr/>
          </p:nvSpPr>
          <p:spPr>
            <a:xfrm>
              <a:off x="16968730" y="6377813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 h="0">
                  <a:moveTo>
                    <a:pt x="11356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9" name="object 17749"/>
            <p:cNvSpPr/>
            <p:nvPr/>
          </p:nvSpPr>
          <p:spPr>
            <a:xfrm>
              <a:off x="16964416" y="6382143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 h="0">
                  <a:moveTo>
                    <a:pt x="117881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0" name="object 17750"/>
            <p:cNvSpPr/>
            <p:nvPr/>
          </p:nvSpPr>
          <p:spPr>
            <a:xfrm>
              <a:off x="16980237" y="636489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102059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1" name="object 17751"/>
            <p:cNvSpPr/>
            <p:nvPr/>
          </p:nvSpPr>
          <p:spPr>
            <a:xfrm>
              <a:off x="16968730" y="6377813"/>
              <a:ext cx="113664" cy="0"/>
            </a:xfrm>
            <a:custGeom>
              <a:avLst/>
              <a:gdLst/>
              <a:ahLst/>
              <a:cxnLst/>
              <a:rect l="l" t="t" r="r" b="b"/>
              <a:pathLst>
                <a:path w="113665" h="0">
                  <a:moveTo>
                    <a:pt x="113567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2" name="object 17752"/>
            <p:cNvSpPr/>
            <p:nvPr/>
          </p:nvSpPr>
          <p:spPr>
            <a:xfrm>
              <a:off x="16984562" y="6360568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 h="0">
                  <a:moveTo>
                    <a:pt x="97735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3" name="object 17753"/>
            <p:cNvSpPr/>
            <p:nvPr/>
          </p:nvSpPr>
          <p:spPr>
            <a:xfrm>
              <a:off x="16980237" y="636489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 h="0">
                  <a:moveTo>
                    <a:pt x="102059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4" name="object 17754"/>
            <p:cNvSpPr/>
            <p:nvPr/>
          </p:nvSpPr>
          <p:spPr>
            <a:xfrm>
              <a:off x="16964416" y="6382143"/>
              <a:ext cx="118110" cy="0"/>
            </a:xfrm>
            <a:custGeom>
              <a:avLst/>
              <a:gdLst/>
              <a:ahLst/>
              <a:cxnLst/>
              <a:rect l="l" t="t" r="r" b="b"/>
              <a:pathLst>
                <a:path w="118109" h="0">
                  <a:moveTo>
                    <a:pt x="117881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5" name="object 17755"/>
            <p:cNvSpPr/>
            <p:nvPr/>
          </p:nvSpPr>
          <p:spPr>
            <a:xfrm>
              <a:off x="16984562" y="6360568"/>
              <a:ext cx="97790" cy="21590"/>
            </a:xfrm>
            <a:custGeom>
              <a:avLst/>
              <a:gdLst/>
              <a:ahLst/>
              <a:cxnLst/>
              <a:rect l="l" t="t" r="r" b="b"/>
              <a:pathLst>
                <a:path w="97790" h="21589">
                  <a:moveTo>
                    <a:pt x="97735" y="0"/>
                  </a:moveTo>
                  <a:lnTo>
                    <a:pt x="0" y="0"/>
                  </a:lnTo>
                </a:path>
                <a:path w="97790" h="21589">
                  <a:moveTo>
                    <a:pt x="97735" y="0"/>
                  </a:moveTo>
                  <a:lnTo>
                    <a:pt x="97735" y="2157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6" name="object 17756"/>
            <p:cNvSpPr/>
            <p:nvPr/>
          </p:nvSpPr>
          <p:spPr>
            <a:xfrm>
              <a:off x="16968734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7" name="object 17757"/>
            <p:cNvSpPr/>
            <p:nvPr/>
          </p:nvSpPr>
          <p:spPr>
            <a:xfrm>
              <a:off x="16964427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8" name="object 17758"/>
            <p:cNvSpPr/>
            <p:nvPr/>
          </p:nvSpPr>
          <p:spPr>
            <a:xfrm>
              <a:off x="16980232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9" name="object 17759"/>
            <p:cNvSpPr/>
            <p:nvPr/>
          </p:nvSpPr>
          <p:spPr>
            <a:xfrm>
              <a:off x="16968734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0" name="object 17760"/>
            <p:cNvSpPr/>
            <p:nvPr/>
          </p:nvSpPr>
          <p:spPr>
            <a:xfrm>
              <a:off x="16984556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1" name="object 17761"/>
            <p:cNvSpPr/>
            <p:nvPr/>
          </p:nvSpPr>
          <p:spPr>
            <a:xfrm>
              <a:off x="16980232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2" name="object 17762"/>
            <p:cNvSpPr/>
            <p:nvPr/>
          </p:nvSpPr>
          <p:spPr>
            <a:xfrm>
              <a:off x="16964420" y="51573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3" name="object 17763"/>
            <p:cNvSpPr/>
            <p:nvPr/>
          </p:nvSpPr>
          <p:spPr>
            <a:xfrm>
              <a:off x="16964427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4" name="object 17764"/>
            <p:cNvSpPr/>
            <p:nvPr/>
          </p:nvSpPr>
          <p:spPr>
            <a:xfrm>
              <a:off x="16984556" y="5157376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w="0" h="618489">
                  <a:moveTo>
                    <a:pt x="0" y="6181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5" name="object 17765"/>
            <p:cNvSpPr/>
            <p:nvPr/>
          </p:nvSpPr>
          <p:spPr>
            <a:xfrm>
              <a:off x="12472230" y="3620682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4">
                  <a:moveTo>
                    <a:pt x="0" y="234317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6" name="object 17766"/>
            <p:cNvSpPr/>
            <p:nvPr/>
          </p:nvSpPr>
          <p:spPr>
            <a:xfrm>
              <a:off x="12467915" y="3620686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w="0" h="238760">
                  <a:moveTo>
                    <a:pt x="0" y="238621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7" name="object 17767"/>
            <p:cNvSpPr/>
            <p:nvPr/>
          </p:nvSpPr>
          <p:spPr>
            <a:xfrm>
              <a:off x="12485175" y="3620712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w="0" h="222885">
                  <a:moveTo>
                    <a:pt x="0" y="22278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8" name="object 17768"/>
            <p:cNvSpPr/>
            <p:nvPr/>
          </p:nvSpPr>
          <p:spPr>
            <a:xfrm>
              <a:off x="12472230" y="3620682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4">
                  <a:moveTo>
                    <a:pt x="0" y="234317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9" name="object 17769"/>
            <p:cNvSpPr/>
            <p:nvPr/>
          </p:nvSpPr>
          <p:spPr>
            <a:xfrm>
              <a:off x="12489476" y="3620708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w="0" h="219075">
                  <a:moveTo>
                    <a:pt x="0" y="2184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0" name="object 17770"/>
            <p:cNvSpPr/>
            <p:nvPr/>
          </p:nvSpPr>
          <p:spPr>
            <a:xfrm>
              <a:off x="12485175" y="3620712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w="0" h="222885">
                  <a:moveTo>
                    <a:pt x="0" y="22278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1" name="object 17771"/>
            <p:cNvSpPr/>
            <p:nvPr/>
          </p:nvSpPr>
          <p:spPr>
            <a:xfrm>
              <a:off x="12467915" y="3620686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w="0" h="238760">
                  <a:moveTo>
                    <a:pt x="0" y="238621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2" name="object 17772"/>
            <p:cNvSpPr/>
            <p:nvPr/>
          </p:nvSpPr>
          <p:spPr>
            <a:xfrm>
              <a:off x="12489476" y="3620708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w="0" h="219075">
                  <a:moveTo>
                    <a:pt x="0" y="2184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3" name="object 17773"/>
            <p:cNvSpPr/>
            <p:nvPr/>
          </p:nvSpPr>
          <p:spPr>
            <a:xfrm>
              <a:off x="16541804" y="2352815"/>
              <a:ext cx="21590" cy="1209040"/>
            </a:xfrm>
            <a:custGeom>
              <a:avLst/>
              <a:gdLst/>
              <a:ahLst/>
              <a:cxnLst/>
              <a:rect l="l" t="t" r="r" b="b"/>
              <a:pathLst>
                <a:path w="21590" h="1209039">
                  <a:moveTo>
                    <a:pt x="17252" y="1150125"/>
                  </a:moveTo>
                  <a:lnTo>
                    <a:pt x="17252" y="1208937"/>
                  </a:lnTo>
                </a:path>
                <a:path w="21590" h="1209039">
                  <a:moveTo>
                    <a:pt x="17252" y="0"/>
                  </a:moveTo>
                  <a:lnTo>
                    <a:pt x="17252" y="983826"/>
                  </a:lnTo>
                </a:path>
                <a:path w="21590" h="1209039">
                  <a:moveTo>
                    <a:pt x="21543" y="1150125"/>
                  </a:moveTo>
                  <a:lnTo>
                    <a:pt x="21543" y="1208937"/>
                  </a:lnTo>
                </a:path>
                <a:path w="21590" h="1209039">
                  <a:moveTo>
                    <a:pt x="21543" y="0"/>
                  </a:moveTo>
                  <a:lnTo>
                    <a:pt x="21543" y="983826"/>
                  </a:lnTo>
                </a:path>
                <a:path w="21590" h="1209039">
                  <a:moveTo>
                    <a:pt x="4308" y="0"/>
                  </a:moveTo>
                  <a:lnTo>
                    <a:pt x="4308" y="1182689"/>
                  </a:lnTo>
                </a:path>
                <a:path w="21590" h="1209039">
                  <a:moveTo>
                    <a:pt x="17252" y="1150125"/>
                  </a:moveTo>
                  <a:lnTo>
                    <a:pt x="17252" y="1208937"/>
                  </a:lnTo>
                </a:path>
                <a:path w="21590" h="1209039">
                  <a:moveTo>
                    <a:pt x="17252" y="0"/>
                  </a:moveTo>
                  <a:lnTo>
                    <a:pt x="17252" y="983826"/>
                  </a:lnTo>
                </a:path>
                <a:path w="21590" h="1209039">
                  <a:moveTo>
                    <a:pt x="0" y="0"/>
                  </a:moveTo>
                  <a:lnTo>
                    <a:pt x="0" y="1182689"/>
                  </a:lnTo>
                </a:path>
                <a:path w="21590" h="1209039">
                  <a:moveTo>
                    <a:pt x="4308" y="0"/>
                  </a:moveTo>
                  <a:lnTo>
                    <a:pt x="4308" y="1182689"/>
                  </a:lnTo>
                </a:path>
                <a:path w="21590" h="1209039">
                  <a:moveTo>
                    <a:pt x="21543" y="1150125"/>
                  </a:moveTo>
                  <a:lnTo>
                    <a:pt x="21543" y="1208937"/>
                  </a:lnTo>
                </a:path>
                <a:path w="21590" h="1209039">
                  <a:moveTo>
                    <a:pt x="21543" y="0"/>
                  </a:moveTo>
                  <a:lnTo>
                    <a:pt x="21543" y="983826"/>
                  </a:lnTo>
                </a:path>
                <a:path w="21590" h="1209039">
                  <a:moveTo>
                    <a:pt x="0" y="708689"/>
                  </a:moveTo>
                  <a:lnTo>
                    <a:pt x="0" y="118268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4" name="object 17774"/>
            <p:cNvSpPr/>
            <p:nvPr/>
          </p:nvSpPr>
          <p:spPr>
            <a:xfrm>
              <a:off x="16541804" y="2352815"/>
              <a:ext cx="21590" cy="687705"/>
            </a:xfrm>
            <a:custGeom>
              <a:avLst/>
              <a:gdLst/>
              <a:ahLst/>
              <a:cxnLst/>
              <a:rect l="l" t="t" r="r" b="b"/>
              <a:pathLst>
                <a:path w="21590" h="687705">
                  <a:moveTo>
                    <a:pt x="0" y="0"/>
                  </a:moveTo>
                  <a:lnTo>
                    <a:pt x="0" y="687120"/>
                  </a:lnTo>
                </a:path>
                <a:path w="21590" h="687705">
                  <a:moveTo>
                    <a:pt x="0" y="0"/>
                  </a:moveTo>
                  <a:lnTo>
                    <a:pt x="2153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5" name="object 17775"/>
            <p:cNvSpPr/>
            <p:nvPr/>
          </p:nvSpPr>
          <p:spPr>
            <a:xfrm>
              <a:off x="15401866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6" name="object 17776"/>
            <p:cNvSpPr/>
            <p:nvPr/>
          </p:nvSpPr>
          <p:spPr>
            <a:xfrm>
              <a:off x="15406175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7" name="object 17777"/>
            <p:cNvSpPr/>
            <p:nvPr/>
          </p:nvSpPr>
          <p:spPr>
            <a:xfrm>
              <a:off x="15388919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8" name="object 17778"/>
            <p:cNvSpPr/>
            <p:nvPr/>
          </p:nvSpPr>
          <p:spPr>
            <a:xfrm>
              <a:off x="15401866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9" name="object 17779"/>
            <p:cNvSpPr/>
            <p:nvPr/>
          </p:nvSpPr>
          <p:spPr>
            <a:xfrm>
              <a:off x="15384605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0" name="object 17780"/>
            <p:cNvSpPr/>
            <p:nvPr/>
          </p:nvSpPr>
          <p:spPr>
            <a:xfrm>
              <a:off x="15388919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1" name="object 17781"/>
            <p:cNvSpPr/>
            <p:nvPr/>
          </p:nvSpPr>
          <p:spPr>
            <a:xfrm>
              <a:off x="15384605" y="638214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49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2" name="object 17782"/>
            <p:cNvSpPr/>
            <p:nvPr/>
          </p:nvSpPr>
          <p:spPr>
            <a:xfrm>
              <a:off x="15406175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3" name="object 17783"/>
            <p:cNvSpPr/>
            <p:nvPr/>
          </p:nvSpPr>
          <p:spPr>
            <a:xfrm>
              <a:off x="15384605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4" name="object 17784"/>
            <p:cNvSpPr/>
            <p:nvPr/>
          </p:nvSpPr>
          <p:spPr>
            <a:xfrm>
              <a:off x="14995044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5" name="object 17785"/>
            <p:cNvSpPr/>
            <p:nvPr/>
          </p:nvSpPr>
          <p:spPr>
            <a:xfrm>
              <a:off x="14999358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6" name="object 17786"/>
            <p:cNvSpPr/>
            <p:nvPr/>
          </p:nvSpPr>
          <p:spPr>
            <a:xfrm>
              <a:off x="14982121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7" name="object 17787"/>
            <p:cNvSpPr/>
            <p:nvPr/>
          </p:nvSpPr>
          <p:spPr>
            <a:xfrm>
              <a:off x="14995044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8" name="object 17788"/>
            <p:cNvSpPr/>
            <p:nvPr/>
          </p:nvSpPr>
          <p:spPr>
            <a:xfrm>
              <a:off x="14977791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9" name="object 17789"/>
            <p:cNvSpPr/>
            <p:nvPr/>
          </p:nvSpPr>
          <p:spPr>
            <a:xfrm>
              <a:off x="14982121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0" name="object 17790"/>
            <p:cNvSpPr/>
            <p:nvPr/>
          </p:nvSpPr>
          <p:spPr>
            <a:xfrm>
              <a:off x="14977791" y="638214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59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1" name="object 17791"/>
            <p:cNvSpPr/>
            <p:nvPr/>
          </p:nvSpPr>
          <p:spPr>
            <a:xfrm>
              <a:off x="14999358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2" name="object 17792"/>
            <p:cNvSpPr/>
            <p:nvPr/>
          </p:nvSpPr>
          <p:spPr>
            <a:xfrm>
              <a:off x="14977791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3" name="object 17793"/>
            <p:cNvSpPr/>
            <p:nvPr/>
          </p:nvSpPr>
          <p:spPr>
            <a:xfrm>
              <a:off x="14123917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4" name="object 17794"/>
            <p:cNvSpPr/>
            <p:nvPr/>
          </p:nvSpPr>
          <p:spPr>
            <a:xfrm>
              <a:off x="14128241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5" name="object 17795"/>
            <p:cNvSpPr/>
            <p:nvPr/>
          </p:nvSpPr>
          <p:spPr>
            <a:xfrm>
              <a:off x="14110988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6" name="object 17796"/>
            <p:cNvSpPr/>
            <p:nvPr/>
          </p:nvSpPr>
          <p:spPr>
            <a:xfrm>
              <a:off x="14123917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7" name="object 17797"/>
            <p:cNvSpPr/>
            <p:nvPr/>
          </p:nvSpPr>
          <p:spPr>
            <a:xfrm>
              <a:off x="14106664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8" name="object 17798"/>
            <p:cNvSpPr/>
            <p:nvPr/>
          </p:nvSpPr>
          <p:spPr>
            <a:xfrm>
              <a:off x="14110988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9" name="object 17799"/>
            <p:cNvSpPr/>
            <p:nvPr/>
          </p:nvSpPr>
          <p:spPr>
            <a:xfrm>
              <a:off x="14106664" y="638214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7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0" name="object 17800"/>
            <p:cNvSpPr/>
            <p:nvPr/>
          </p:nvSpPr>
          <p:spPr>
            <a:xfrm>
              <a:off x="14128241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1" name="object 17801"/>
            <p:cNvSpPr/>
            <p:nvPr/>
          </p:nvSpPr>
          <p:spPr>
            <a:xfrm>
              <a:off x="14106664" y="5753953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w="0" h="628650">
                  <a:moveTo>
                    <a:pt x="0" y="0"/>
                  </a:moveTo>
                  <a:lnTo>
                    <a:pt x="0" y="62820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2" name="object 17802"/>
            <p:cNvSpPr/>
            <p:nvPr/>
          </p:nvSpPr>
          <p:spPr>
            <a:xfrm>
              <a:off x="13525918" y="5749632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w="0" h="303529">
                  <a:moveTo>
                    <a:pt x="0" y="0"/>
                  </a:moveTo>
                  <a:lnTo>
                    <a:pt x="0" y="30331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3" name="object 17803"/>
            <p:cNvSpPr/>
            <p:nvPr/>
          </p:nvSpPr>
          <p:spPr>
            <a:xfrm>
              <a:off x="13530235" y="5753953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w="0" h="299085">
                  <a:moveTo>
                    <a:pt x="0" y="0"/>
                  </a:moveTo>
                  <a:lnTo>
                    <a:pt x="0" y="29899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4" name="object 17804"/>
            <p:cNvSpPr/>
            <p:nvPr/>
          </p:nvSpPr>
          <p:spPr>
            <a:xfrm>
              <a:off x="13512972" y="5736700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w="0" h="316864">
                  <a:moveTo>
                    <a:pt x="0" y="0"/>
                  </a:moveTo>
                  <a:lnTo>
                    <a:pt x="0" y="31624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5" name="object 17805"/>
            <p:cNvSpPr/>
            <p:nvPr/>
          </p:nvSpPr>
          <p:spPr>
            <a:xfrm>
              <a:off x="13525918" y="5749632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w="0" h="303529">
                  <a:moveTo>
                    <a:pt x="0" y="0"/>
                  </a:moveTo>
                  <a:lnTo>
                    <a:pt x="0" y="30331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6" name="object 17806"/>
            <p:cNvSpPr/>
            <p:nvPr/>
          </p:nvSpPr>
          <p:spPr>
            <a:xfrm>
              <a:off x="13508674" y="5732386"/>
              <a:ext cx="0" cy="320675"/>
            </a:xfrm>
            <a:custGeom>
              <a:avLst/>
              <a:gdLst/>
              <a:ahLst/>
              <a:cxnLst/>
              <a:rect l="l" t="t" r="r" b="b"/>
              <a:pathLst>
                <a:path w="0" h="320675">
                  <a:moveTo>
                    <a:pt x="0" y="0"/>
                  </a:moveTo>
                  <a:lnTo>
                    <a:pt x="0" y="32054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7" name="object 17807"/>
            <p:cNvSpPr/>
            <p:nvPr/>
          </p:nvSpPr>
          <p:spPr>
            <a:xfrm>
              <a:off x="13512972" y="5736700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w="0" h="316864">
                  <a:moveTo>
                    <a:pt x="0" y="0"/>
                  </a:moveTo>
                  <a:lnTo>
                    <a:pt x="0" y="31624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8" name="object 17808"/>
            <p:cNvSpPr/>
            <p:nvPr/>
          </p:nvSpPr>
          <p:spPr>
            <a:xfrm>
              <a:off x="13508674" y="60529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3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9" name="object 17809"/>
            <p:cNvSpPr/>
            <p:nvPr/>
          </p:nvSpPr>
          <p:spPr>
            <a:xfrm>
              <a:off x="13530235" y="5753953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w="0" h="299085">
                  <a:moveTo>
                    <a:pt x="0" y="0"/>
                  </a:moveTo>
                  <a:lnTo>
                    <a:pt x="0" y="29899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0" name="object 17810"/>
            <p:cNvSpPr/>
            <p:nvPr/>
          </p:nvSpPr>
          <p:spPr>
            <a:xfrm>
              <a:off x="13508674" y="5732386"/>
              <a:ext cx="0" cy="320675"/>
            </a:xfrm>
            <a:custGeom>
              <a:avLst/>
              <a:gdLst/>
              <a:ahLst/>
              <a:cxnLst/>
              <a:rect l="l" t="t" r="r" b="b"/>
              <a:pathLst>
                <a:path w="0" h="320675">
                  <a:moveTo>
                    <a:pt x="0" y="0"/>
                  </a:moveTo>
                  <a:lnTo>
                    <a:pt x="0" y="32054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1" name="object 17811"/>
            <p:cNvSpPr/>
            <p:nvPr/>
          </p:nvSpPr>
          <p:spPr>
            <a:xfrm>
              <a:off x="12491799" y="35669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12" name="object 17812"/>
            <p:cNvSpPr/>
            <p:nvPr/>
          </p:nvSpPr>
          <p:spPr>
            <a:xfrm>
              <a:off x="12490931" y="356175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2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3" name="object 17813"/>
            <p:cNvSpPr/>
            <p:nvPr/>
          </p:nvSpPr>
          <p:spPr>
            <a:xfrm>
              <a:off x="12485151" y="356031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4" name="object 17814"/>
            <p:cNvSpPr/>
            <p:nvPr/>
          </p:nvSpPr>
          <p:spPr>
            <a:xfrm>
              <a:off x="12483748" y="356032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5" name="object 17815"/>
            <p:cNvSpPr/>
            <p:nvPr/>
          </p:nvSpPr>
          <p:spPr>
            <a:xfrm>
              <a:off x="12480869" y="356032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62" y="10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6" name="object 17816"/>
            <p:cNvSpPr/>
            <p:nvPr/>
          </p:nvSpPr>
          <p:spPr>
            <a:xfrm>
              <a:off x="12477989" y="3561751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1486" y="0"/>
                  </a:moveTo>
                  <a:lnTo>
                    <a:pt x="5738" y="0"/>
                  </a:lnTo>
                  <a:lnTo>
                    <a:pt x="0" y="0"/>
                  </a:lnTo>
                  <a:lnTo>
                    <a:pt x="0" y="10062"/>
                  </a:lnTo>
                  <a:lnTo>
                    <a:pt x="14366" y="10062"/>
                  </a:lnTo>
                  <a:lnTo>
                    <a:pt x="14366" y="7203"/>
                  </a:lnTo>
                  <a:lnTo>
                    <a:pt x="11486" y="7203"/>
                  </a:lnTo>
                  <a:lnTo>
                    <a:pt x="1148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7" name="object 17817"/>
            <p:cNvSpPr/>
            <p:nvPr/>
          </p:nvSpPr>
          <p:spPr>
            <a:xfrm>
              <a:off x="12473669" y="356032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8" name="object 17818"/>
            <p:cNvSpPr/>
            <p:nvPr/>
          </p:nvSpPr>
          <p:spPr>
            <a:xfrm>
              <a:off x="12485175" y="356175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9" name="object 17819"/>
            <p:cNvSpPr/>
            <p:nvPr/>
          </p:nvSpPr>
          <p:spPr>
            <a:xfrm>
              <a:off x="16557614" y="36192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30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0" name="object 17820"/>
            <p:cNvSpPr/>
            <p:nvPr/>
          </p:nvSpPr>
          <p:spPr>
            <a:xfrm>
              <a:off x="16557599" y="36192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1" name="object 17821"/>
            <p:cNvSpPr/>
            <p:nvPr/>
          </p:nvSpPr>
          <p:spPr>
            <a:xfrm>
              <a:off x="16550281" y="40505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066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2" name="object 17822"/>
            <p:cNvSpPr/>
            <p:nvPr/>
          </p:nvSpPr>
          <p:spPr>
            <a:xfrm>
              <a:off x="11841169" y="38794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3" name="object 17823"/>
            <p:cNvSpPr/>
            <p:nvPr/>
          </p:nvSpPr>
          <p:spPr>
            <a:xfrm>
              <a:off x="11839717" y="3880883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0" y="0"/>
                  </a:moveTo>
                  <a:lnTo>
                    <a:pt x="4334" y="0"/>
                  </a:lnTo>
                  <a:lnTo>
                    <a:pt x="4334" y="2869"/>
                  </a:lnTo>
                  <a:lnTo>
                    <a:pt x="10062" y="28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4" name="object 17824"/>
            <p:cNvSpPr/>
            <p:nvPr/>
          </p:nvSpPr>
          <p:spPr>
            <a:xfrm>
              <a:off x="11839717" y="3867941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10062" y="0"/>
                  </a:moveTo>
                  <a:lnTo>
                    <a:pt x="0" y="0"/>
                  </a:lnTo>
                  <a:lnTo>
                    <a:pt x="0" y="12942"/>
                  </a:lnTo>
                  <a:lnTo>
                    <a:pt x="5779" y="12942"/>
                  </a:lnTo>
                  <a:lnTo>
                    <a:pt x="5779" y="14366"/>
                  </a:lnTo>
                  <a:lnTo>
                    <a:pt x="10062" y="14366"/>
                  </a:lnTo>
                  <a:lnTo>
                    <a:pt x="10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25" name="object 17825"/>
            <p:cNvSpPr/>
            <p:nvPr/>
          </p:nvSpPr>
          <p:spPr>
            <a:xfrm>
              <a:off x="11845461" y="38736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6" name="object 17826"/>
            <p:cNvSpPr/>
            <p:nvPr/>
          </p:nvSpPr>
          <p:spPr>
            <a:xfrm>
              <a:off x="11846916" y="38765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7" name="object 17827"/>
            <p:cNvSpPr/>
            <p:nvPr/>
          </p:nvSpPr>
          <p:spPr>
            <a:xfrm>
              <a:off x="11848361" y="38780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8" name="object 17828"/>
            <p:cNvSpPr/>
            <p:nvPr/>
          </p:nvSpPr>
          <p:spPr>
            <a:xfrm>
              <a:off x="11839717" y="3867941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2942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4366"/>
                  </a:lnTo>
                  <a:lnTo>
                    <a:pt x="5779" y="14366"/>
                  </a:lnTo>
                  <a:lnTo>
                    <a:pt x="5779" y="12942"/>
                  </a:lnTo>
                  <a:lnTo>
                    <a:pt x="0" y="1294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9" name="object 17829"/>
            <p:cNvSpPr/>
            <p:nvPr/>
          </p:nvSpPr>
          <p:spPr>
            <a:xfrm>
              <a:off x="11846916" y="40447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0" name="object 17830"/>
            <p:cNvSpPr/>
            <p:nvPr/>
          </p:nvSpPr>
          <p:spPr>
            <a:xfrm>
              <a:off x="11848361" y="4046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1" name="object 17831"/>
            <p:cNvSpPr/>
            <p:nvPr/>
          </p:nvSpPr>
          <p:spPr>
            <a:xfrm>
              <a:off x="11849785" y="40490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2" name="object 17832"/>
            <p:cNvSpPr/>
            <p:nvPr/>
          </p:nvSpPr>
          <p:spPr>
            <a:xfrm>
              <a:off x="11839717" y="405050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3" name="object 17833"/>
            <p:cNvSpPr/>
            <p:nvPr/>
          </p:nvSpPr>
          <p:spPr>
            <a:xfrm>
              <a:off x="14181430" y="38334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869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4" name="object 17834"/>
            <p:cNvSpPr/>
            <p:nvPr/>
          </p:nvSpPr>
          <p:spPr>
            <a:xfrm>
              <a:off x="14180876" y="3835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35" name="object 17835"/>
            <p:cNvSpPr/>
            <p:nvPr/>
          </p:nvSpPr>
          <p:spPr>
            <a:xfrm>
              <a:off x="13698403" y="6383580"/>
              <a:ext cx="407034" cy="4445"/>
            </a:xfrm>
            <a:custGeom>
              <a:avLst/>
              <a:gdLst/>
              <a:ahLst/>
              <a:cxnLst/>
              <a:rect l="l" t="t" r="r" b="b"/>
              <a:pathLst>
                <a:path w="407034" h="4445">
                  <a:moveTo>
                    <a:pt x="0" y="4303"/>
                  </a:moveTo>
                  <a:lnTo>
                    <a:pt x="0" y="0"/>
                  </a:lnTo>
                  <a:lnTo>
                    <a:pt x="406814" y="0"/>
                  </a:lnTo>
                  <a:lnTo>
                    <a:pt x="406814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6" name="object 17836"/>
            <p:cNvSpPr/>
            <p:nvPr/>
          </p:nvSpPr>
          <p:spPr>
            <a:xfrm>
              <a:off x="13698403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7" name="object 17837"/>
            <p:cNvSpPr/>
            <p:nvPr/>
          </p:nvSpPr>
          <p:spPr>
            <a:xfrm>
              <a:off x="13833538" y="638499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1444"/>
                  </a:moveTo>
                  <a:lnTo>
                    <a:pt x="0" y="0"/>
                  </a:lnTo>
                  <a:lnTo>
                    <a:pt x="136561" y="0"/>
                  </a:lnTo>
                  <a:lnTo>
                    <a:pt x="136561" y="1444"/>
                  </a:lnTo>
                  <a:lnTo>
                    <a:pt x="0" y="1444"/>
                  </a:lnTo>
                  <a:close/>
                </a:path>
                <a:path w="137159" h="1904">
                  <a:moveTo>
                    <a:pt x="0" y="1444"/>
                  </a:moveTo>
                  <a:lnTo>
                    <a:pt x="136561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8" name="object 17838"/>
            <p:cNvSpPr/>
            <p:nvPr/>
          </p:nvSpPr>
          <p:spPr>
            <a:xfrm>
              <a:off x="13970099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9" name="object 17839"/>
            <p:cNvSpPr/>
            <p:nvPr/>
          </p:nvSpPr>
          <p:spPr>
            <a:xfrm>
              <a:off x="14296424" y="6383580"/>
              <a:ext cx="678815" cy="4445"/>
            </a:xfrm>
            <a:custGeom>
              <a:avLst/>
              <a:gdLst/>
              <a:ahLst/>
              <a:cxnLst/>
              <a:rect l="l" t="t" r="r" b="b"/>
              <a:pathLst>
                <a:path w="678815" h="4445">
                  <a:moveTo>
                    <a:pt x="0" y="4303"/>
                  </a:moveTo>
                  <a:lnTo>
                    <a:pt x="0" y="0"/>
                  </a:lnTo>
                  <a:lnTo>
                    <a:pt x="678513" y="0"/>
                  </a:lnTo>
                  <a:lnTo>
                    <a:pt x="678513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0" name="object 17840"/>
            <p:cNvSpPr/>
            <p:nvPr/>
          </p:nvSpPr>
          <p:spPr>
            <a:xfrm>
              <a:off x="14296424" y="638499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1444"/>
                  </a:moveTo>
                  <a:lnTo>
                    <a:pt x="0" y="0"/>
                  </a:lnTo>
                  <a:lnTo>
                    <a:pt x="136561" y="0"/>
                  </a:lnTo>
                  <a:lnTo>
                    <a:pt x="136561" y="1444"/>
                  </a:lnTo>
                  <a:lnTo>
                    <a:pt x="0" y="1444"/>
                  </a:lnTo>
                  <a:close/>
                </a:path>
                <a:path w="137159" h="1904">
                  <a:moveTo>
                    <a:pt x="0" y="1444"/>
                  </a:moveTo>
                  <a:lnTo>
                    <a:pt x="136561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1" name="object 17841"/>
            <p:cNvSpPr/>
            <p:nvPr/>
          </p:nvSpPr>
          <p:spPr>
            <a:xfrm>
              <a:off x="14432984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2" name="object 17842"/>
            <p:cNvSpPr/>
            <p:nvPr/>
          </p:nvSpPr>
          <p:spPr>
            <a:xfrm>
              <a:off x="14568120" y="638499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1444"/>
                  </a:moveTo>
                  <a:lnTo>
                    <a:pt x="0" y="0"/>
                  </a:lnTo>
                  <a:lnTo>
                    <a:pt x="136561" y="0"/>
                  </a:lnTo>
                  <a:lnTo>
                    <a:pt x="136561" y="1444"/>
                  </a:lnTo>
                  <a:lnTo>
                    <a:pt x="0" y="1444"/>
                  </a:lnTo>
                  <a:close/>
                </a:path>
                <a:path w="137159" h="1904">
                  <a:moveTo>
                    <a:pt x="0" y="1444"/>
                  </a:moveTo>
                  <a:lnTo>
                    <a:pt x="136561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3" name="object 17843"/>
            <p:cNvSpPr/>
            <p:nvPr/>
          </p:nvSpPr>
          <p:spPr>
            <a:xfrm>
              <a:off x="14704663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4" name="object 17844"/>
            <p:cNvSpPr/>
            <p:nvPr/>
          </p:nvSpPr>
          <p:spPr>
            <a:xfrm>
              <a:off x="14839799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5" name="object 17845"/>
            <p:cNvSpPr/>
            <p:nvPr/>
          </p:nvSpPr>
          <p:spPr>
            <a:xfrm>
              <a:off x="15992673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6" name="object 17846"/>
            <p:cNvSpPr/>
            <p:nvPr/>
          </p:nvSpPr>
          <p:spPr>
            <a:xfrm>
              <a:off x="15989796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7" name="object 17847"/>
            <p:cNvSpPr/>
            <p:nvPr/>
          </p:nvSpPr>
          <p:spPr>
            <a:xfrm>
              <a:off x="15986912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8" name="object 17848"/>
            <p:cNvSpPr/>
            <p:nvPr/>
          </p:nvSpPr>
          <p:spPr>
            <a:xfrm>
              <a:off x="15981181" y="6383580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5">
                  <a:moveTo>
                    <a:pt x="0" y="4303"/>
                  </a:moveTo>
                  <a:lnTo>
                    <a:pt x="0" y="0"/>
                  </a:lnTo>
                  <a:lnTo>
                    <a:pt x="25873" y="0"/>
                  </a:lnTo>
                  <a:lnTo>
                    <a:pt x="25873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9" name="object 17849"/>
            <p:cNvSpPr/>
            <p:nvPr/>
          </p:nvSpPr>
          <p:spPr>
            <a:xfrm>
              <a:off x="15375976" y="637925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8628"/>
                  </a:moveTo>
                  <a:lnTo>
                    <a:pt x="5758" y="8628"/>
                  </a:lnTo>
                  <a:lnTo>
                    <a:pt x="5758" y="4324"/>
                  </a:lnTo>
                  <a:lnTo>
                    <a:pt x="2879" y="4324"/>
                  </a:lnTo>
                  <a:lnTo>
                    <a:pt x="2879" y="0"/>
                  </a:lnTo>
                  <a:lnTo>
                    <a:pt x="0" y="0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0" name="object 17850"/>
            <p:cNvSpPr/>
            <p:nvPr/>
          </p:nvSpPr>
          <p:spPr>
            <a:xfrm>
              <a:off x="15409065" y="6383580"/>
              <a:ext cx="407034" cy="4445"/>
            </a:xfrm>
            <a:custGeom>
              <a:avLst/>
              <a:gdLst/>
              <a:ahLst/>
              <a:cxnLst/>
              <a:rect l="l" t="t" r="r" b="b"/>
              <a:pathLst>
                <a:path w="407034" h="4445">
                  <a:moveTo>
                    <a:pt x="0" y="4303"/>
                  </a:moveTo>
                  <a:lnTo>
                    <a:pt x="0" y="0"/>
                  </a:lnTo>
                  <a:lnTo>
                    <a:pt x="406814" y="0"/>
                  </a:lnTo>
                  <a:lnTo>
                    <a:pt x="406814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1" name="object 17851"/>
            <p:cNvSpPr/>
            <p:nvPr/>
          </p:nvSpPr>
          <p:spPr>
            <a:xfrm>
              <a:off x="15409065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2" name="object 17852"/>
            <p:cNvSpPr/>
            <p:nvPr/>
          </p:nvSpPr>
          <p:spPr>
            <a:xfrm>
              <a:off x="15679304" y="6384998"/>
              <a:ext cx="137160" cy="1905"/>
            </a:xfrm>
            <a:custGeom>
              <a:avLst/>
              <a:gdLst/>
              <a:ahLst/>
              <a:cxnLst/>
              <a:rect l="l" t="t" r="r" b="b"/>
              <a:pathLst>
                <a:path w="137159" h="1904">
                  <a:moveTo>
                    <a:pt x="0" y="1444"/>
                  </a:moveTo>
                  <a:lnTo>
                    <a:pt x="0" y="0"/>
                  </a:lnTo>
                  <a:lnTo>
                    <a:pt x="136561" y="0"/>
                  </a:lnTo>
                  <a:lnTo>
                    <a:pt x="136561" y="1444"/>
                  </a:lnTo>
                  <a:lnTo>
                    <a:pt x="0" y="1444"/>
                  </a:lnTo>
                  <a:close/>
                </a:path>
                <a:path w="137159" h="1904">
                  <a:moveTo>
                    <a:pt x="0" y="1444"/>
                  </a:moveTo>
                  <a:lnTo>
                    <a:pt x="136561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3" name="object 17853"/>
            <p:cNvSpPr/>
            <p:nvPr/>
          </p:nvSpPr>
          <p:spPr>
            <a:xfrm>
              <a:off x="15544169" y="6384998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5" h="1904">
                  <a:moveTo>
                    <a:pt x="0" y="1444"/>
                  </a:moveTo>
                  <a:lnTo>
                    <a:pt x="0" y="0"/>
                  </a:lnTo>
                  <a:lnTo>
                    <a:pt x="135137" y="0"/>
                  </a:lnTo>
                  <a:lnTo>
                    <a:pt x="135137" y="1444"/>
                  </a:lnTo>
                  <a:lnTo>
                    <a:pt x="0" y="1444"/>
                  </a:lnTo>
                  <a:close/>
                </a:path>
                <a:path w="135255" h="1904">
                  <a:moveTo>
                    <a:pt x="0" y="1444"/>
                  </a:moveTo>
                  <a:lnTo>
                    <a:pt x="13513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4" name="object 17854"/>
            <p:cNvSpPr/>
            <p:nvPr/>
          </p:nvSpPr>
          <p:spPr>
            <a:xfrm>
              <a:off x="14113848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5" name="object 17855"/>
            <p:cNvSpPr/>
            <p:nvPr/>
          </p:nvSpPr>
          <p:spPr>
            <a:xfrm>
              <a:off x="14110988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6" name="object 17856"/>
            <p:cNvSpPr/>
            <p:nvPr/>
          </p:nvSpPr>
          <p:spPr>
            <a:xfrm>
              <a:off x="14109541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7" name="object 17857"/>
            <p:cNvSpPr/>
            <p:nvPr/>
          </p:nvSpPr>
          <p:spPr>
            <a:xfrm>
              <a:off x="14131102" y="6386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8" name="object 17858"/>
            <p:cNvSpPr/>
            <p:nvPr/>
          </p:nvSpPr>
          <p:spPr>
            <a:xfrm>
              <a:off x="14105233" y="6383580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5">
                  <a:moveTo>
                    <a:pt x="0" y="4303"/>
                  </a:moveTo>
                  <a:lnTo>
                    <a:pt x="0" y="0"/>
                  </a:lnTo>
                  <a:lnTo>
                    <a:pt x="25873" y="0"/>
                  </a:lnTo>
                  <a:lnTo>
                    <a:pt x="25873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9" name="object 17859"/>
            <p:cNvSpPr/>
            <p:nvPr/>
          </p:nvSpPr>
          <p:spPr>
            <a:xfrm>
              <a:off x="14989290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0" name="object 17860"/>
            <p:cNvSpPr/>
            <p:nvPr/>
          </p:nvSpPr>
          <p:spPr>
            <a:xfrm>
              <a:off x="14986413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1" name="object 17861"/>
            <p:cNvSpPr/>
            <p:nvPr/>
          </p:nvSpPr>
          <p:spPr>
            <a:xfrm>
              <a:off x="14983552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2" name="object 17862"/>
            <p:cNvSpPr/>
            <p:nvPr/>
          </p:nvSpPr>
          <p:spPr>
            <a:xfrm>
              <a:off x="14974935" y="6383580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5">
                  <a:moveTo>
                    <a:pt x="0" y="4303"/>
                  </a:moveTo>
                  <a:lnTo>
                    <a:pt x="0" y="0"/>
                  </a:lnTo>
                  <a:lnTo>
                    <a:pt x="25873" y="0"/>
                  </a:lnTo>
                  <a:lnTo>
                    <a:pt x="25873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3" name="object 17863"/>
            <p:cNvSpPr/>
            <p:nvPr/>
          </p:nvSpPr>
          <p:spPr>
            <a:xfrm>
              <a:off x="15394673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4" name="object 17864"/>
            <p:cNvSpPr/>
            <p:nvPr/>
          </p:nvSpPr>
          <p:spPr>
            <a:xfrm>
              <a:off x="15391797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5" name="object 17865"/>
            <p:cNvSpPr/>
            <p:nvPr/>
          </p:nvSpPr>
          <p:spPr>
            <a:xfrm>
              <a:off x="15388919" y="6382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4303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6" name="object 17866"/>
            <p:cNvSpPr/>
            <p:nvPr/>
          </p:nvSpPr>
          <p:spPr>
            <a:xfrm>
              <a:off x="15381734" y="6383580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5">
                  <a:moveTo>
                    <a:pt x="0" y="4303"/>
                  </a:moveTo>
                  <a:lnTo>
                    <a:pt x="0" y="0"/>
                  </a:lnTo>
                  <a:lnTo>
                    <a:pt x="27329" y="0"/>
                  </a:lnTo>
                  <a:lnTo>
                    <a:pt x="27329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7" name="object 17867"/>
            <p:cNvSpPr/>
            <p:nvPr/>
          </p:nvSpPr>
          <p:spPr>
            <a:xfrm>
              <a:off x="15000811" y="6383580"/>
              <a:ext cx="215900" cy="4445"/>
            </a:xfrm>
            <a:custGeom>
              <a:avLst/>
              <a:gdLst/>
              <a:ahLst/>
              <a:cxnLst/>
              <a:rect l="l" t="t" r="r" b="b"/>
              <a:pathLst>
                <a:path w="215900" h="4445">
                  <a:moveTo>
                    <a:pt x="0" y="4303"/>
                  </a:moveTo>
                  <a:lnTo>
                    <a:pt x="0" y="0"/>
                  </a:lnTo>
                  <a:lnTo>
                    <a:pt x="215626" y="0"/>
                  </a:lnTo>
                  <a:lnTo>
                    <a:pt x="215626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8" name="object 17868"/>
            <p:cNvSpPr/>
            <p:nvPr/>
          </p:nvSpPr>
          <p:spPr>
            <a:xfrm>
              <a:off x="15000811" y="6384998"/>
              <a:ext cx="107950" cy="1905"/>
            </a:xfrm>
            <a:custGeom>
              <a:avLst/>
              <a:gdLst/>
              <a:ahLst/>
              <a:cxnLst/>
              <a:rect l="l" t="t" r="r" b="b"/>
              <a:pathLst>
                <a:path w="107950" h="1904">
                  <a:moveTo>
                    <a:pt x="0" y="1444"/>
                  </a:moveTo>
                  <a:lnTo>
                    <a:pt x="0" y="0"/>
                  </a:lnTo>
                  <a:lnTo>
                    <a:pt x="107808" y="0"/>
                  </a:lnTo>
                  <a:lnTo>
                    <a:pt x="107808" y="1444"/>
                  </a:lnTo>
                  <a:lnTo>
                    <a:pt x="0" y="1444"/>
                  </a:lnTo>
                  <a:close/>
                </a:path>
                <a:path w="107950" h="1904">
                  <a:moveTo>
                    <a:pt x="0" y="1444"/>
                  </a:moveTo>
                  <a:lnTo>
                    <a:pt x="107808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9" name="object 17869"/>
            <p:cNvSpPr/>
            <p:nvPr/>
          </p:nvSpPr>
          <p:spPr>
            <a:xfrm>
              <a:off x="15108615" y="6384998"/>
              <a:ext cx="107950" cy="1905"/>
            </a:xfrm>
            <a:custGeom>
              <a:avLst/>
              <a:gdLst/>
              <a:ahLst/>
              <a:cxnLst/>
              <a:rect l="l" t="t" r="r" b="b"/>
              <a:pathLst>
                <a:path w="107950" h="1904">
                  <a:moveTo>
                    <a:pt x="0" y="1444"/>
                  </a:moveTo>
                  <a:lnTo>
                    <a:pt x="0" y="0"/>
                  </a:lnTo>
                  <a:lnTo>
                    <a:pt x="107808" y="0"/>
                  </a:lnTo>
                  <a:lnTo>
                    <a:pt x="107808" y="1444"/>
                  </a:lnTo>
                  <a:lnTo>
                    <a:pt x="0" y="1444"/>
                  </a:lnTo>
                  <a:close/>
                </a:path>
                <a:path w="107950" h="1904">
                  <a:moveTo>
                    <a:pt x="0" y="1444"/>
                  </a:moveTo>
                  <a:lnTo>
                    <a:pt x="107808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0" name="object 17870"/>
            <p:cNvSpPr/>
            <p:nvPr/>
          </p:nvSpPr>
          <p:spPr>
            <a:xfrm>
              <a:off x="14999354" y="637778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55" y="0"/>
                  </a:moveTo>
                  <a:lnTo>
                    <a:pt x="0" y="0"/>
                  </a:lnTo>
                  <a:lnTo>
                    <a:pt x="0" y="5779"/>
                  </a:lnTo>
                  <a:lnTo>
                    <a:pt x="1455" y="5779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1" name="object 17871"/>
            <p:cNvSpPr/>
            <p:nvPr/>
          </p:nvSpPr>
          <p:spPr>
            <a:xfrm>
              <a:off x="14999355" y="637780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55" y="5758"/>
                  </a:moveTo>
                  <a:lnTo>
                    <a:pt x="1455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55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2" name="object 17872"/>
            <p:cNvSpPr/>
            <p:nvPr/>
          </p:nvSpPr>
          <p:spPr>
            <a:xfrm>
              <a:off x="14976360" y="63778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444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3" name="object 17873"/>
            <p:cNvSpPr/>
            <p:nvPr/>
          </p:nvSpPr>
          <p:spPr>
            <a:xfrm>
              <a:off x="14974931" y="637780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44" y="5758"/>
                  </a:moveTo>
                  <a:lnTo>
                    <a:pt x="1444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44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4" name="object 17874"/>
            <p:cNvSpPr/>
            <p:nvPr/>
          </p:nvSpPr>
          <p:spPr>
            <a:xfrm>
              <a:off x="15406169" y="637778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879" y="0"/>
                  </a:moveTo>
                  <a:lnTo>
                    <a:pt x="0" y="0"/>
                  </a:lnTo>
                  <a:lnTo>
                    <a:pt x="0" y="5779"/>
                  </a:lnTo>
                  <a:lnTo>
                    <a:pt x="2879" y="5779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5" name="object 17875"/>
            <p:cNvSpPr/>
            <p:nvPr/>
          </p:nvSpPr>
          <p:spPr>
            <a:xfrm>
              <a:off x="15406186" y="637780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879" y="5758"/>
                  </a:moveTo>
                  <a:lnTo>
                    <a:pt x="2879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2879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6" name="object 17876"/>
            <p:cNvSpPr/>
            <p:nvPr/>
          </p:nvSpPr>
          <p:spPr>
            <a:xfrm>
              <a:off x="15381740" y="637778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879" y="0"/>
                  </a:moveTo>
                  <a:lnTo>
                    <a:pt x="0" y="0"/>
                  </a:lnTo>
                  <a:lnTo>
                    <a:pt x="0" y="5779"/>
                  </a:lnTo>
                  <a:lnTo>
                    <a:pt x="2879" y="5779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7" name="object 17877"/>
            <p:cNvSpPr/>
            <p:nvPr/>
          </p:nvSpPr>
          <p:spPr>
            <a:xfrm>
              <a:off x="15383174" y="63763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8" name="object 17878"/>
            <p:cNvSpPr/>
            <p:nvPr/>
          </p:nvSpPr>
          <p:spPr>
            <a:xfrm>
              <a:off x="15381735" y="637780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879" y="5758"/>
                  </a:moveTo>
                  <a:lnTo>
                    <a:pt x="2879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2879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9" name="object 17879"/>
            <p:cNvSpPr/>
            <p:nvPr/>
          </p:nvSpPr>
          <p:spPr>
            <a:xfrm>
              <a:off x="16005609" y="637780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44" y="5758"/>
                  </a:moveTo>
                  <a:lnTo>
                    <a:pt x="1444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44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0" name="object 17880"/>
            <p:cNvSpPr/>
            <p:nvPr/>
          </p:nvSpPr>
          <p:spPr>
            <a:xfrm>
              <a:off x="15981160" y="637780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44" y="5758"/>
                  </a:moveTo>
                  <a:lnTo>
                    <a:pt x="1444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44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1" name="object 17881"/>
            <p:cNvSpPr/>
            <p:nvPr/>
          </p:nvSpPr>
          <p:spPr>
            <a:xfrm>
              <a:off x="14129647" y="637780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44" y="5758"/>
                  </a:moveTo>
                  <a:lnTo>
                    <a:pt x="1444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44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2" name="object 17882"/>
            <p:cNvSpPr/>
            <p:nvPr/>
          </p:nvSpPr>
          <p:spPr>
            <a:xfrm>
              <a:off x="14105225" y="637778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34" y="0"/>
                  </a:moveTo>
                  <a:lnTo>
                    <a:pt x="0" y="0"/>
                  </a:lnTo>
                  <a:lnTo>
                    <a:pt x="0" y="5779"/>
                  </a:lnTo>
                  <a:lnTo>
                    <a:pt x="1434" y="5779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83" name="object 17883"/>
            <p:cNvSpPr/>
            <p:nvPr/>
          </p:nvSpPr>
          <p:spPr>
            <a:xfrm>
              <a:off x="14105222" y="637780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34" y="5758"/>
                  </a:moveTo>
                  <a:lnTo>
                    <a:pt x="1434" y="0"/>
                  </a:lnTo>
                  <a:lnTo>
                    <a:pt x="0" y="0"/>
                  </a:lnTo>
                  <a:lnTo>
                    <a:pt x="0" y="5758"/>
                  </a:lnTo>
                  <a:lnTo>
                    <a:pt x="1434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4" name="object 17884"/>
            <p:cNvSpPr/>
            <p:nvPr/>
          </p:nvSpPr>
          <p:spPr>
            <a:xfrm>
              <a:off x="15352979" y="2347057"/>
              <a:ext cx="462915" cy="4445"/>
            </a:xfrm>
            <a:custGeom>
              <a:avLst/>
              <a:gdLst/>
              <a:ahLst/>
              <a:cxnLst/>
              <a:rect l="l" t="t" r="r" b="b"/>
              <a:pathLst>
                <a:path w="462915" h="4444">
                  <a:moveTo>
                    <a:pt x="0" y="4324"/>
                  </a:moveTo>
                  <a:lnTo>
                    <a:pt x="0" y="0"/>
                  </a:lnTo>
                  <a:lnTo>
                    <a:pt x="462886" y="0"/>
                  </a:lnTo>
                  <a:lnTo>
                    <a:pt x="462886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5" name="object 17885"/>
            <p:cNvSpPr/>
            <p:nvPr/>
          </p:nvSpPr>
          <p:spPr>
            <a:xfrm>
              <a:off x="15660609" y="2348493"/>
              <a:ext cx="155575" cy="1905"/>
            </a:xfrm>
            <a:custGeom>
              <a:avLst/>
              <a:gdLst/>
              <a:ahLst/>
              <a:cxnLst/>
              <a:rect l="l" t="t" r="r" b="b"/>
              <a:pathLst>
                <a:path w="155575" h="1905">
                  <a:moveTo>
                    <a:pt x="0" y="1444"/>
                  </a:moveTo>
                  <a:lnTo>
                    <a:pt x="155262" y="1444"/>
                  </a:lnTo>
                  <a:lnTo>
                    <a:pt x="0" y="1444"/>
                  </a:lnTo>
                  <a:close/>
                </a:path>
                <a:path w="155575" h="1905">
                  <a:moveTo>
                    <a:pt x="0" y="1444"/>
                  </a:moveTo>
                  <a:lnTo>
                    <a:pt x="0" y="0"/>
                  </a:lnTo>
                  <a:lnTo>
                    <a:pt x="155262" y="0"/>
                  </a:lnTo>
                  <a:lnTo>
                    <a:pt x="155262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6" name="object 17886"/>
            <p:cNvSpPr/>
            <p:nvPr/>
          </p:nvSpPr>
          <p:spPr>
            <a:xfrm>
              <a:off x="15506808" y="2348493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5" h="1905">
                  <a:moveTo>
                    <a:pt x="0" y="1444"/>
                  </a:moveTo>
                  <a:lnTo>
                    <a:pt x="153796" y="1444"/>
                  </a:lnTo>
                  <a:lnTo>
                    <a:pt x="0" y="1444"/>
                  </a:lnTo>
                  <a:close/>
                </a:path>
                <a:path w="154305" h="1905">
                  <a:moveTo>
                    <a:pt x="0" y="1444"/>
                  </a:moveTo>
                  <a:lnTo>
                    <a:pt x="0" y="0"/>
                  </a:lnTo>
                  <a:lnTo>
                    <a:pt x="153796" y="0"/>
                  </a:lnTo>
                  <a:lnTo>
                    <a:pt x="153796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7" name="object 17887"/>
            <p:cNvSpPr/>
            <p:nvPr/>
          </p:nvSpPr>
          <p:spPr>
            <a:xfrm>
              <a:off x="15352983" y="2348493"/>
              <a:ext cx="154305" cy="1905"/>
            </a:xfrm>
            <a:custGeom>
              <a:avLst/>
              <a:gdLst/>
              <a:ahLst/>
              <a:cxnLst/>
              <a:rect l="l" t="t" r="r" b="b"/>
              <a:pathLst>
                <a:path w="154305" h="1905">
                  <a:moveTo>
                    <a:pt x="0" y="1444"/>
                  </a:moveTo>
                  <a:lnTo>
                    <a:pt x="153827" y="1444"/>
                  </a:lnTo>
                  <a:lnTo>
                    <a:pt x="0" y="1444"/>
                  </a:lnTo>
                  <a:close/>
                </a:path>
                <a:path w="154305" h="1905">
                  <a:moveTo>
                    <a:pt x="0" y="1444"/>
                  </a:moveTo>
                  <a:lnTo>
                    <a:pt x="0" y="0"/>
                  </a:lnTo>
                  <a:lnTo>
                    <a:pt x="153827" y="0"/>
                  </a:lnTo>
                  <a:lnTo>
                    <a:pt x="15382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8" name="object 17888"/>
            <p:cNvSpPr/>
            <p:nvPr/>
          </p:nvSpPr>
          <p:spPr>
            <a:xfrm>
              <a:off x="16007054" y="2347057"/>
              <a:ext cx="367030" cy="4445"/>
            </a:xfrm>
            <a:custGeom>
              <a:avLst/>
              <a:gdLst/>
              <a:ahLst/>
              <a:cxnLst/>
              <a:rect l="l" t="t" r="r" b="b"/>
              <a:pathLst>
                <a:path w="367030" h="4444">
                  <a:moveTo>
                    <a:pt x="0" y="4324"/>
                  </a:moveTo>
                  <a:lnTo>
                    <a:pt x="0" y="0"/>
                  </a:lnTo>
                  <a:lnTo>
                    <a:pt x="366575" y="0"/>
                  </a:lnTo>
                  <a:lnTo>
                    <a:pt x="366575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9" name="object 17889"/>
            <p:cNvSpPr/>
            <p:nvPr/>
          </p:nvSpPr>
          <p:spPr>
            <a:xfrm>
              <a:off x="16251432" y="2348493"/>
              <a:ext cx="122555" cy="1905"/>
            </a:xfrm>
            <a:custGeom>
              <a:avLst/>
              <a:gdLst/>
              <a:ahLst/>
              <a:cxnLst/>
              <a:rect l="l" t="t" r="r" b="b"/>
              <a:pathLst>
                <a:path w="122555" h="1905">
                  <a:moveTo>
                    <a:pt x="0" y="1444"/>
                  </a:moveTo>
                  <a:lnTo>
                    <a:pt x="122184" y="1444"/>
                  </a:lnTo>
                  <a:lnTo>
                    <a:pt x="0" y="1444"/>
                  </a:lnTo>
                  <a:close/>
                </a:path>
                <a:path w="122555" h="1905">
                  <a:moveTo>
                    <a:pt x="0" y="1444"/>
                  </a:moveTo>
                  <a:lnTo>
                    <a:pt x="0" y="0"/>
                  </a:lnTo>
                  <a:lnTo>
                    <a:pt x="122195" y="0"/>
                  </a:lnTo>
                  <a:lnTo>
                    <a:pt x="122195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0" name="object 17890"/>
            <p:cNvSpPr/>
            <p:nvPr/>
          </p:nvSpPr>
          <p:spPr>
            <a:xfrm>
              <a:off x="16129230" y="2348493"/>
              <a:ext cx="122555" cy="1905"/>
            </a:xfrm>
            <a:custGeom>
              <a:avLst/>
              <a:gdLst/>
              <a:ahLst/>
              <a:cxnLst/>
              <a:rect l="l" t="t" r="r" b="b"/>
              <a:pathLst>
                <a:path w="122555" h="1905">
                  <a:moveTo>
                    <a:pt x="0" y="1444"/>
                  </a:moveTo>
                  <a:lnTo>
                    <a:pt x="122205" y="1444"/>
                  </a:lnTo>
                  <a:lnTo>
                    <a:pt x="0" y="1444"/>
                  </a:lnTo>
                  <a:close/>
                </a:path>
                <a:path w="122555" h="1905">
                  <a:moveTo>
                    <a:pt x="0" y="1444"/>
                  </a:moveTo>
                  <a:lnTo>
                    <a:pt x="0" y="0"/>
                  </a:lnTo>
                  <a:lnTo>
                    <a:pt x="122205" y="0"/>
                  </a:lnTo>
                  <a:lnTo>
                    <a:pt x="122205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1" name="object 17891"/>
            <p:cNvSpPr/>
            <p:nvPr/>
          </p:nvSpPr>
          <p:spPr>
            <a:xfrm>
              <a:off x="16007048" y="2348493"/>
              <a:ext cx="122555" cy="1905"/>
            </a:xfrm>
            <a:custGeom>
              <a:avLst/>
              <a:gdLst/>
              <a:ahLst/>
              <a:cxnLst/>
              <a:rect l="l" t="t" r="r" b="b"/>
              <a:pathLst>
                <a:path w="122555" h="1905">
                  <a:moveTo>
                    <a:pt x="0" y="1444"/>
                  </a:moveTo>
                  <a:lnTo>
                    <a:pt x="122184" y="1444"/>
                  </a:lnTo>
                  <a:lnTo>
                    <a:pt x="0" y="1444"/>
                  </a:lnTo>
                  <a:close/>
                </a:path>
                <a:path w="122555" h="1905">
                  <a:moveTo>
                    <a:pt x="0" y="1444"/>
                  </a:moveTo>
                  <a:lnTo>
                    <a:pt x="0" y="0"/>
                  </a:lnTo>
                  <a:lnTo>
                    <a:pt x="122195" y="0"/>
                  </a:lnTo>
                  <a:lnTo>
                    <a:pt x="122195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2" name="object 17892"/>
            <p:cNvSpPr/>
            <p:nvPr/>
          </p:nvSpPr>
          <p:spPr>
            <a:xfrm>
              <a:off x="16533182" y="2347060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5748" y="0"/>
                  </a:lnTo>
                  <a:lnTo>
                    <a:pt x="5748" y="4324"/>
                  </a:lnTo>
                  <a:lnTo>
                    <a:pt x="5748" y="5758"/>
                  </a:lnTo>
                  <a:lnTo>
                    <a:pt x="2858" y="5758"/>
                  </a:lnTo>
                  <a:lnTo>
                    <a:pt x="2858" y="8638"/>
                  </a:lnTo>
                  <a:lnTo>
                    <a:pt x="0" y="86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3" name="object 17893"/>
            <p:cNvSpPr/>
            <p:nvPr/>
          </p:nvSpPr>
          <p:spPr>
            <a:xfrm>
              <a:off x="16521670" y="25095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4" name="object 17894"/>
            <p:cNvSpPr/>
            <p:nvPr/>
          </p:nvSpPr>
          <p:spPr>
            <a:xfrm>
              <a:off x="16533182" y="2357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5" name="object 17895"/>
            <p:cNvSpPr/>
            <p:nvPr/>
          </p:nvSpPr>
          <p:spPr>
            <a:xfrm>
              <a:off x="16557614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6" name="object 17896"/>
            <p:cNvSpPr/>
            <p:nvPr/>
          </p:nvSpPr>
          <p:spPr>
            <a:xfrm>
              <a:off x="16540374" y="23456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7" name="object 17897"/>
            <p:cNvSpPr/>
            <p:nvPr/>
          </p:nvSpPr>
          <p:spPr>
            <a:xfrm>
              <a:off x="16559065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82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8" name="object 17898"/>
            <p:cNvSpPr/>
            <p:nvPr/>
          </p:nvSpPr>
          <p:spPr>
            <a:xfrm>
              <a:off x="16540365" y="2345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9" name="object 17899"/>
            <p:cNvSpPr/>
            <p:nvPr/>
          </p:nvSpPr>
          <p:spPr>
            <a:xfrm>
              <a:off x="16561923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0" name="object 17900"/>
            <p:cNvSpPr/>
            <p:nvPr/>
          </p:nvSpPr>
          <p:spPr>
            <a:xfrm>
              <a:off x="16540371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9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1" name="object 17901"/>
            <p:cNvSpPr/>
            <p:nvPr/>
          </p:nvSpPr>
          <p:spPr>
            <a:xfrm>
              <a:off x="16538921" y="2347060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4">
                  <a:moveTo>
                    <a:pt x="27318" y="0"/>
                  </a:moveTo>
                  <a:lnTo>
                    <a:pt x="27318" y="4324"/>
                  </a:lnTo>
                  <a:lnTo>
                    <a:pt x="0" y="4324"/>
                  </a:lnTo>
                  <a:lnTo>
                    <a:pt x="0" y="0"/>
                  </a:lnTo>
                  <a:lnTo>
                    <a:pt x="2731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2" name="object 17902"/>
            <p:cNvSpPr/>
            <p:nvPr/>
          </p:nvSpPr>
          <p:spPr>
            <a:xfrm>
              <a:off x="16002744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3" name="object 17903"/>
            <p:cNvSpPr/>
            <p:nvPr/>
          </p:nvSpPr>
          <p:spPr>
            <a:xfrm>
              <a:off x="15982608" y="2345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4" name="object 17904"/>
            <p:cNvSpPr/>
            <p:nvPr/>
          </p:nvSpPr>
          <p:spPr>
            <a:xfrm>
              <a:off x="16005616" y="23470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5" name="object 17905"/>
            <p:cNvSpPr/>
            <p:nvPr/>
          </p:nvSpPr>
          <p:spPr>
            <a:xfrm>
              <a:off x="15984062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6" name="object 17906"/>
            <p:cNvSpPr/>
            <p:nvPr/>
          </p:nvSpPr>
          <p:spPr>
            <a:xfrm>
              <a:off x="16007040" y="23499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7" name="object 17907"/>
            <p:cNvSpPr/>
            <p:nvPr/>
          </p:nvSpPr>
          <p:spPr>
            <a:xfrm>
              <a:off x="15985492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8" name="object 17908"/>
            <p:cNvSpPr/>
            <p:nvPr/>
          </p:nvSpPr>
          <p:spPr>
            <a:xfrm>
              <a:off x="15981181" y="2347060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4">
                  <a:moveTo>
                    <a:pt x="25873" y="0"/>
                  </a:moveTo>
                  <a:lnTo>
                    <a:pt x="25873" y="4324"/>
                  </a:lnTo>
                  <a:lnTo>
                    <a:pt x="0" y="4324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9" name="object 17909"/>
            <p:cNvSpPr/>
            <p:nvPr/>
          </p:nvSpPr>
          <p:spPr>
            <a:xfrm>
              <a:off x="15981178" y="2347059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0" y="0"/>
                  </a:lnTo>
                  <a:lnTo>
                    <a:pt x="0" y="5758"/>
                  </a:lnTo>
                  <a:lnTo>
                    <a:pt x="25873" y="5758"/>
                  </a:lnTo>
                  <a:lnTo>
                    <a:pt x="25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0" name="object 17910"/>
            <p:cNvSpPr/>
            <p:nvPr/>
          </p:nvSpPr>
          <p:spPr>
            <a:xfrm>
              <a:off x="16001300" y="23456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1" name="object 17911"/>
            <p:cNvSpPr/>
            <p:nvPr/>
          </p:nvSpPr>
          <p:spPr>
            <a:xfrm>
              <a:off x="15982608" y="2345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2" name="object 17912"/>
            <p:cNvSpPr/>
            <p:nvPr/>
          </p:nvSpPr>
          <p:spPr>
            <a:xfrm>
              <a:off x="16004171" y="2347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2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3" name="object 17913"/>
            <p:cNvSpPr/>
            <p:nvPr/>
          </p:nvSpPr>
          <p:spPr>
            <a:xfrm>
              <a:off x="15982585" y="23456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4" name="object 17914"/>
            <p:cNvSpPr/>
            <p:nvPr/>
          </p:nvSpPr>
          <p:spPr>
            <a:xfrm>
              <a:off x="16007040" y="23499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55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5" name="object 17915"/>
            <p:cNvSpPr/>
            <p:nvPr/>
          </p:nvSpPr>
          <p:spPr>
            <a:xfrm>
              <a:off x="15984047" y="23456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6" name="object 17916"/>
            <p:cNvSpPr/>
            <p:nvPr/>
          </p:nvSpPr>
          <p:spPr>
            <a:xfrm>
              <a:off x="15981181" y="2347060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25873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7" name="object 17917"/>
            <p:cNvSpPr/>
            <p:nvPr/>
          </p:nvSpPr>
          <p:spPr>
            <a:xfrm>
              <a:off x="15982605" y="23513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8" name="object 17918"/>
            <p:cNvSpPr/>
            <p:nvPr/>
          </p:nvSpPr>
          <p:spPr>
            <a:xfrm>
              <a:off x="15982595" y="23528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55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9" name="object 17919"/>
            <p:cNvSpPr/>
            <p:nvPr/>
          </p:nvSpPr>
          <p:spPr>
            <a:xfrm>
              <a:off x="15981181" y="23528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303"/>
                  </a:lnTo>
                  <a:lnTo>
                    <a:pt x="1434" y="4303"/>
                  </a:lnTo>
                  <a:lnTo>
                    <a:pt x="143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0" name="object 17920"/>
            <p:cNvSpPr/>
            <p:nvPr/>
          </p:nvSpPr>
          <p:spPr>
            <a:xfrm>
              <a:off x="16005615" y="23528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303"/>
                  </a:lnTo>
                  <a:lnTo>
                    <a:pt x="1444" y="4303"/>
                  </a:lnTo>
                  <a:lnTo>
                    <a:pt x="144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1" name="object 17921"/>
            <p:cNvSpPr/>
            <p:nvPr/>
          </p:nvSpPr>
          <p:spPr>
            <a:xfrm>
              <a:off x="16538909" y="2347059"/>
              <a:ext cx="27940" cy="6350"/>
            </a:xfrm>
            <a:custGeom>
              <a:avLst/>
              <a:gdLst/>
              <a:ahLst/>
              <a:cxnLst/>
              <a:rect l="l" t="t" r="r" b="b"/>
              <a:pathLst>
                <a:path w="27940" h="6350">
                  <a:moveTo>
                    <a:pt x="27318" y="0"/>
                  </a:moveTo>
                  <a:lnTo>
                    <a:pt x="0" y="0"/>
                  </a:lnTo>
                  <a:lnTo>
                    <a:pt x="0" y="5758"/>
                  </a:lnTo>
                  <a:lnTo>
                    <a:pt x="27318" y="5758"/>
                  </a:lnTo>
                  <a:lnTo>
                    <a:pt x="273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2" name="object 17922"/>
            <p:cNvSpPr/>
            <p:nvPr/>
          </p:nvSpPr>
          <p:spPr>
            <a:xfrm>
              <a:off x="16556159" y="23456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3" name="object 17923"/>
            <p:cNvSpPr/>
            <p:nvPr/>
          </p:nvSpPr>
          <p:spPr>
            <a:xfrm>
              <a:off x="16540374" y="23456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4" name="object 17924"/>
            <p:cNvSpPr/>
            <p:nvPr/>
          </p:nvSpPr>
          <p:spPr>
            <a:xfrm>
              <a:off x="16557599" y="23456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5" name="object 17925"/>
            <p:cNvSpPr/>
            <p:nvPr/>
          </p:nvSpPr>
          <p:spPr>
            <a:xfrm>
              <a:off x="16540365" y="2345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6" name="object 17926"/>
            <p:cNvSpPr/>
            <p:nvPr/>
          </p:nvSpPr>
          <p:spPr>
            <a:xfrm>
              <a:off x="16560478" y="234563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7" name="object 17927"/>
            <p:cNvSpPr/>
            <p:nvPr/>
          </p:nvSpPr>
          <p:spPr>
            <a:xfrm>
              <a:off x="16540371" y="23456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93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8" name="object 17928"/>
            <p:cNvSpPr/>
            <p:nvPr/>
          </p:nvSpPr>
          <p:spPr>
            <a:xfrm>
              <a:off x="16538921" y="2347060"/>
              <a:ext cx="27940" cy="6350"/>
            </a:xfrm>
            <a:custGeom>
              <a:avLst/>
              <a:gdLst/>
              <a:ahLst/>
              <a:cxnLst/>
              <a:rect l="l" t="t" r="r" b="b"/>
              <a:pathLst>
                <a:path w="27940" h="6350">
                  <a:moveTo>
                    <a:pt x="27318" y="0"/>
                  </a:moveTo>
                  <a:lnTo>
                    <a:pt x="27318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2731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9" name="object 17929"/>
            <p:cNvSpPr/>
            <p:nvPr/>
          </p:nvSpPr>
          <p:spPr>
            <a:xfrm>
              <a:off x="16538920" y="235281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79" y="0"/>
                  </a:moveTo>
                  <a:lnTo>
                    <a:pt x="0" y="0"/>
                  </a:lnTo>
                  <a:lnTo>
                    <a:pt x="0" y="4303"/>
                  </a:lnTo>
                  <a:lnTo>
                    <a:pt x="2879" y="4303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0" name="object 17930"/>
            <p:cNvSpPr/>
            <p:nvPr/>
          </p:nvSpPr>
          <p:spPr>
            <a:xfrm>
              <a:off x="16538924" y="23528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0" y="4303"/>
                  </a:lnTo>
                  <a:lnTo>
                    <a:pt x="2879" y="4303"/>
                  </a:lnTo>
                  <a:lnTo>
                    <a:pt x="28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1" name="object 17931"/>
            <p:cNvSpPr/>
            <p:nvPr/>
          </p:nvSpPr>
          <p:spPr>
            <a:xfrm>
              <a:off x="16563338" y="235281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79" y="0"/>
                  </a:moveTo>
                  <a:lnTo>
                    <a:pt x="0" y="0"/>
                  </a:lnTo>
                  <a:lnTo>
                    <a:pt x="0" y="4303"/>
                  </a:lnTo>
                  <a:lnTo>
                    <a:pt x="2879" y="4303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2" name="object 17932"/>
            <p:cNvSpPr/>
            <p:nvPr/>
          </p:nvSpPr>
          <p:spPr>
            <a:xfrm>
              <a:off x="16563342" y="235282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0" y="4303"/>
                  </a:lnTo>
                  <a:lnTo>
                    <a:pt x="2879" y="4303"/>
                  </a:lnTo>
                  <a:lnTo>
                    <a:pt x="28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3" name="object 17933"/>
            <p:cNvSpPr/>
            <p:nvPr/>
          </p:nvSpPr>
          <p:spPr>
            <a:xfrm>
              <a:off x="16987425" y="2262268"/>
              <a:ext cx="552450" cy="4445"/>
            </a:xfrm>
            <a:custGeom>
              <a:avLst/>
              <a:gdLst/>
              <a:ahLst/>
              <a:cxnLst/>
              <a:rect l="l" t="t" r="r" b="b"/>
              <a:pathLst>
                <a:path w="552450" h="4444">
                  <a:moveTo>
                    <a:pt x="0" y="4303"/>
                  </a:moveTo>
                  <a:lnTo>
                    <a:pt x="0" y="0"/>
                  </a:lnTo>
                  <a:lnTo>
                    <a:pt x="551983" y="0"/>
                  </a:lnTo>
                  <a:lnTo>
                    <a:pt x="551983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4" name="object 17934"/>
            <p:cNvSpPr/>
            <p:nvPr/>
          </p:nvSpPr>
          <p:spPr>
            <a:xfrm>
              <a:off x="17401437" y="2265135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 h="0">
                  <a:moveTo>
                    <a:pt x="0" y="0"/>
                  </a:moveTo>
                  <a:lnTo>
                    <a:pt x="13796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5" name="object 17935"/>
            <p:cNvSpPr/>
            <p:nvPr/>
          </p:nvSpPr>
          <p:spPr>
            <a:xfrm>
              <a:off x="17401437" y="2263688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 h="0">
                  <a:moveTo>
                    <a:pt x="0" y="0"/>
                  </a:moveTo>
                  <a:lnTo>
                    <a:pt x="13796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6" name="object 17936"/>
            <p:cNvSpPr/>
            <p:nvPr/>
          </p:nvSpPr>
          <p:spPr>
            <a:xfrm>
              <a:off x="17264876" y="226513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65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7" name="object 17937"/>
            <p:cNvSpPr/>
            <p:nvPr/>
          </p:nvSpPr>
          <p:spPr>
            <a:xfrm>
              <a:off x="17264876" y="226368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65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8" name="object 17938"/>
            <p:cNvSpPr/>
            <p:nvPr/>
          </p:nvSpPr>
          <p:spPr>
            <a:xfrm>
              <a:off x="17126858" y="2265135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 h="0">
                  <a:moveTo>
                    <a:pt x="0" y="0"/>
                  </a:moveTo>
                  <a:lnTo>
                    <a:pt x="138016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9" name="object 17939"/>
            <p:cNvSpPr/>
            <p:nvPr/>
          </p:nvSpPr>
          <p:spPr>
            <a:xfrm>
              <a:off x="17126858" y="2263688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30" h="0">
                  <a:moveTo>
                    <a:pt x="0" y="0"/>
                  </a:moveTo>
                  <a:lnTo>
                    <a:pt x="138016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0" name="object 17940"/>
            <p:cNvSpPr/>
            <p:nvPr/>
          </p:nvSpPr>
          <p:spPr>
            <a:xfrm>
              <a:off x="16987416" y="2265135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 h="0">
                  <a:moveTo>
                    <a:pt x="0" y="0"/>
                  </a:moveTo>
                  <a:lnTo>
                    <a:pt x="13944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1" name="object 17941"/>
            <p:cNvSpPr/>
            <p:nvPr/>
          </p:nvSpPr>
          <p:spPr>
            <a:xfrm>
              <a:off x="16987416" y="2263688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 h="0">
                  <a:moveTo>
                    <a:pt x="0" y="0"/>
                  </a:moveTo>
                  <a:lnTo>
                    <a:pt x="13944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2" name="object 17942"/>
            <p:cNvSpPr/>
            <p:nvPr/>
          </p:nvSpPr>
          <p:spPr>
            <a:xfrm>
              <a:off x="17732040" y="2262268"/>
              <a:ext cx="273685" cy="4445"/>
            </a:xfrm>
            <a:custGeom>
              <a:avLst/>
              <a:gdLst/>
              <a:ahLst/>
              <a:cxnLst/>
              <a:rect l="l" t="t" r="r" b="b"/>
              <a:pathLst>
                <a:path w="273684" h="4444">
                  <a:moveTo>
                    <a:pt x="0" y="4303"/>
                  </a:moveTo>
                  <a:lnTo>
                    <a:pt x="0" y="0"/>
                  </a:lnTo>
                  <a:lnTo>
                    <a:pt x="273133" y="0"/>
                  </a:lnTo>
                  <a:lnTo>
                    <a:pt x="273133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3" name="object 17943"/>
            <p:cNvSpPr/>
            <p:nvPr/>
          </p:nvSpPr>
          <p:spPr>
            <a:xfrm>
              <a:off x="17732040" y="226513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65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4" name="object 17944"/>
            <p:cNvSpPr/>
            <p:nvPr/>
          </p:nvSpPr>
          <p:spPr>
            <a:xfrm>
              <a:off x="17732040" y="226368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65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5" name="object 17945"/>
            <p:cNvSpPr/>
            <p:nvPr/>
          </p:nvSpPr>
          <p:spPr>
            <a:xfrm>
              <a:off x="17868596" y="2265135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6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6" name="object 17946"/>
            <p:cNvSpPr/>
            <p:nvPr/>
          </p:nvSpPr>
          <p:spPr>
            <a:xfrm>
              <a:off x="17868596" y="2263688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 h="0">
                  <a:moveTo>
                    <a:pt x="0" y="0"/>
                  </a:moveTo>
                  <a:lnTo>
                    <a:pt x="1365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7" name="object 17947"/>
            <p:cNvSpPr/>
            <p:nvPr/>
          </p:nvSpPr>
          <p:spPr>
            <a:xfrm>
              <a:off x="18010897" y="22680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8" name="object 17948"/>
            <p:cNvSpPr/>
            <p:nvPr/>
          </p:nvSpPr>
          <p:spPr>
            <a:xfrm>
              <a:off x="18163292" y="226225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5779" y="0"/>
                  </a:lnTo>
                  <a:lnTo>
                    <a:pt x="5779" y="4303"/>
                  </a:lnTo>
                  <a:lnTo>
                    <a:pt x="5779" y="5758"/>
                  </a:lnTo>
                  <a:lnTo>
                    <a:pt x="2879" y="5758"/>
                  </a:lnTo>
                  <a:lnTo>
                    <a:pt x="2879" y="8628"/>
                  </a:lnTo>
                  <a:lnTo>
                    <a:pt x="0" y="862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9" name="object 17949"/>
            <p:cNvSpPr/>
            <p:nvPr/>
          </p:nvSpPr>
          <p:spPr>
            <a:xfrm>
              <a:off x="18163292" y="22665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19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0" name="object 17950"/>
            <p:cNvSpPr/>
            <p:nvPr/>
          </p:nvSpPr>
          <p:spPr>
            <a:xfrm>
              <a:off x="18163292" y="22651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1" name="object 17951"/>
            <p:cNvSpPr/>
            <p:nvPr/>
          </p:nvSpPr>
          <p:spPr>
            <a:xfrm>
              <a:off x="18005169" y="226225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5727" y="0"/>
                  </a:moveTo>
                  <a:lnTo>
                    <a:pt x="0" y="0"/>
                  </a:lnTo>
                  <a:lnTo>
                    <a:pt x="0" y="4303"/>
                  </a:lnTo>
                  <a:lnTo>
                    <a:pt x="0" y="5758"/>
                  </a:lnTo>
                  <a:lnTo>
                    <a:pt x="1455" y="5758"/>
                  </a:lnTo>
                  <a:lnTo>
                    <a:pt x="1455" y="8628"/>
                  </a:lnTo>
                  <a:lnTo>
                    <a:pt x="5727" y="8628"/>
                  </a:lnTo>
                  <a:lnTo>
                    <a:pt x="5727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2" name="object 17952"/>
            <p:cNvSpPr/>
            <p:nvPr/>
          </p:nvSpPr>
          <p:spPr>
            <a:xfrm>
              <a:off x="17545172" y="226656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3" name="object 17953"/>
            <p:cNvSpPr/>
            <p:nvPr/>
          </p:nvSpPr>
          <p:spPr>
            <a:xfrm>
              <a:off x="17698980" y="226225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5758" y="0"/>
                  </a:lnTo>
                  <a:lnTo>
                    <a:pt x="5758" y="4303"/>
                  </a:lnTo>
                  <a:lnTo>
                    <a:pt x="5758" y="5758"/>
                  </a:lnTo>
                  <a:lnTo>
                    <a:pt x="2869" y="5758"/>
                  </a:lnTo>
                  <a:lnTo>
                    <a:pt x="2869" y="8628"/>
                  </a:lnTo>
                  <a:lnTo>
                    <a:pt x="0" y="862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4" name="object 17954"/>
            <p:cNvSpPr/>
            <p:nvPr/>
          </p:nvSpPr>
          <p:spPr>
            <a:xfrm>
              <a:off x="17696101" y="226657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0" y="7183"/>
                  </a:lnTo>
                  <a:lnTo>
                    <a:pt x="2879" y="7183"/>
                  </a:lnTo>
                  <a:lnTo>
                    <a:pt x="28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5" name="object 17955"/>
            <p:cNvSpPr/>
            <p:nvPr/>
          </p:nvSpPr>
          <p:spPr>
            <a:xfrm>
              <a:off x="17697567" y="22723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6" name="object 17956"/>
            <p:cNvSpPr/>
            <p:nvPr/>
          </p:nvSpPr>
          <p:spPr>
            <a:xfrm>
              <a:off x="17696102" y="22737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7" name="object 17957"/>
            <p:cNvSpPr/>
            <p:nvPr/>
          </p:nvSpPr>
          <p:spPr>
            <a:xfrm>
              <a:off x="17696107" y="22723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32" y="0"/>
                  </a:moveTo>
                  <a:lnTo>
                    <a:pt x="324" y="0"/>
                  </a:lnTo>
                  <a:lnTo>
                    <a:pt x="0" y="324"/>
                  </a:lnTo>
                  <a:lnTo>
                    <a:pt x="0" y="722"/>
                  </a:lnTo>
                  <a:lnTo>
                    <a:pt x="0" y="1109"/>
                  </a:lnTo>
                  <a:lnTo>
                    <a:pt x="324" y="1455"/>
                  </a:lnTo>
                  <a:lnTo>
                    <a:pt x="732" y="1455"/>
                  </a:lnTo>
                  <a:lnTo>
                    <a:pt x="1109" y="1455"/>
                  </a:lnTo>
                  <a:lnTo>
                    <a:pt x="1455" y="1109"/>
                  </a:lnTo>
                  <a:lnTo>
                    <a:pt x="1455" y="722"/>
                  </a:lnTo>
                  <a:lnTo>
                    <a:pt x="1455" y="324"/>
                  </a:lnTo>
                  <a:lnTo>
                    <a:pt x="1109" y="0"/>
                  </a:lnTo>
                  <a:lnTo>
                    <a:pt x="7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8" name="object 17958"/>
            <p:cNvSpPr/>
            <p:nvPr/>
          </p:nvSpPr>
          <p:spPr>
            <a:xfrm>
              <a:off x="17539413" y="226225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5758" y="0"/>
                  </a:moveTo>
                  <a:lnTo>
                    <a:pt x="0" y="0"/>
                  </a:lnTo>
                  <a:lnTo>
                    <a:pt x="0" y="4303"/>
                  </a:lnTo>
                  <a:lnTo>
                    <a:pt x="0" y="5758"/>
                  </a:lnTo>
                  <a:lnTo>
                    <a:pt x="2889" y="5758"/>
                  </a:lnTo>
                  <a:lnTo>
                    <a:pt x="2889" y="8628"/>
                  </a:lnTo>
                  <a:lnTo>
                    <a:pt x="5758" y="8628"/>
                  </a:lnTo>
                  <a:lnTo>
                    <a:pt x="57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9" name="object 17959"/>
            <p:cNvSpPr/>
            <p:nvPr/>
          </p:nvSpPr>
          <p:spPr>
            <a:xfrm>
              <a:off x="16970161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2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0" name="object 17960"/>
            <p:cNvSpPr/>
            <p:nvPr/>
          </p:nvSpPr>
          <p:spPr>
            <a:xfrm>
              <a:off x="16973068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1" name="object 17961"/>
            <p:cNvSpPr/>
            <p:nvPr/>
          </p:nvSpPr>
          <p:spPr>
            <a:xfrm>
              <a:off x="16975928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0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2" name="object 17962"/>
            <p:cNvSpPr/>
            <p:nvPr/>
          </p:nvSpPr>
          <p:spPr>
            <a:xfrm>
              <a:off x="16961553" y="2262251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4">
                  <a:moveTo>
                    <a:pt x="25873" y="0"/>
                  </a:moveTo>
                  <a:lnTo>
                    <a:pt x="25873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3" name="object 17963"/>
            <p:cNvSpPr/>
            <p:nvPr/>
          </p:nvSpPr>
          <p:spPr>
            <a:xfrm>
              <a:off x="18890677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2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4" name="object 17964"/>
            <p:cNvSpPr/>
            <p:nvPr/>
          </p:nvSpPr>
          <p:spPr>
            <a:xfrm>
              <a:off x="18893544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3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5" name="object 17965"/>
            <p:cNvSpPr/>
            <p:nvPr/>
          </p:nvSpPr>
          <p:spPr>
            <a:xfrm>
              <a:off x="18896423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2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6" name="object 17966"/>
            <p:cNvSpPr/>
            <p:nvPr/>
          </p:nvSpPr>
          <p:spPr>
            <a:xfrm>
              <a:off x="18877722" y="22608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24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7" name="object 17967"/>
            <p:cNvSpPr/>
            <p:nvPr/>
          </p:nvSpPr>
          <p:spPr>
            <a:xfrm>
              <a:off x="18876287" y="2262251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4">
                  <a:moveTo>
                    <a:pt x="25873" y="0"/>
                  </a:moveTo>
                  <a:lnTo>
                    <a:pt x="25873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8" name="object 17968"/>
            <p:cNvSpPr/>
            <p:nvPr/>
          </p:nvSpPr>
          <p:spPr>
            <a:xfrm>
              <a:off x="18186306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9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9" name="object 17969"/>
            <p:cNvSpPr/>
            <p:nvPr/>
          </p:nvSpPr>
          <p:spPr>
            <a:xfrm>
              <a:off x="18189204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72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0" name="object 17970"/>
            <p:cNvSpPr/>
            <p:nvPr/>
          </p:nvSpPr>
          <p:spPr>
            <a:xfrm>
              <a:off x="18171932" y="22608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1" name="object 17971"/>
            <p:cNvSpPr/>
            <p:nvPr/>
          </p:nvSpPr>
          <p:spPr>
            <a:xfrm>
              <a:off x="18192064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72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2" name="object 17972"/>
            <p:cNvSpPr/>
            <p:nvPr/>
          </p:nvSpPr>
          <p:spPr>
            <a:xfrm>
              <a:off x="18171927" y="22608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3" name="object 17973"/>
            <p:cNvSpPr/>
            <p:nvPr/>
          </p:nvSpPr>
          <p:spPr>
            <a:xfrm>
              <a:off x="18170459" y="2262251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4">
                  <a:moveTo>
                    <a:pt x="25873" y="0"/>
                  </a:moveTo>
                  <a:lnTo>
                    <a:pt x="25873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4" name="object 17974"/>
            <p:cNvSpPr/>
            <p:nvPr/>
          </p:nvSpPr>
          <p:spPr>
            <a:xfrm>
              <a:off x="17717679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9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5" name="object 17975"/>
            <p:cNvSpPr/>
            <p:nvPr/>
          </p:nvSpPr>
          <p:spPr>
            <a:xfrm>
              <a:off x="17720575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72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6" name="object 17976"/>
            <p:cNvSpPr/>
            <p:nvPr/>
          </p:nvSpPr>
          <p:spPr>
            <a:xfrm>
              <a:off x="17721971" y="2260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324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7" name="object 17977"/>
            <p:cNvSpPr/>
            <p:nvPr/>
          </p:nvSpPr>
          <p:spPr>
            <a:xfrm>
              <a:off x="17704721" y="2262251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4">
                  <a:moveTo>
                    <a:pt x="27318" y="0"/>
                  </a:moveTo>
                  <a:lnTo>
                    <a:pt x="27318" y="4303"/>
                  </a:lnTo>
                  <a:lnTo>
                    <a:pt x="0" y="4303"/>
                  </a:lnTo>
                  <a:lnTo>
                    <a:pt x="0" y="0"/>
                  </a:lnTo>
                  <a:lnTo>
                    <a:pt x="2731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8" name="object 17978"/>
            <p:cNvSpPr/>
            <p:nvPr/>
          </p:nvSpPr>
          <p:spPr>
            <a:xfrm>
              <a:off x="18170462" y="2262255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0" y="0"/>
                  </a:lnTo>
                  <a:lnTo>
                    <a:pt x="0" y="5758"/>
                  </a:lnTo>
                  <a:lnTo>
                    <a:pt x="25873" y="5758"/>
                  </a:lnTo>
                  <a:lnTo>
                    <a:pt x="25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9" name="object 17979"/>
            <p:cNvSpPr/>
            <p:nvPr/>
          </p:nvSpPr>
          <p:spPr>
            <a:xfrm>
              <a:off x="18184871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27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0" name="object 17980"/>
            <p:cNvSpPr/>
            <p:nvPr/>
          </p:nvSpPr>
          <p:spPr>
            <a:xfrm>
              <a:off x="18187727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1" name="object 17981"/>
            <p:cNvSpPr/>
            <p:nvPr/>
          </p:nvSpPr>
          <p:spPr>
            <a:xfrm>
              <a:off x="18171932" y="22608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2" name="object 17982"/>
            <p:cNvSpPr/>
            <p:nvPr/>
          </p:nvSpPr>
          <p:spPr>
            <a:xfrm>
              <a:off x="18190588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3" name="object 17983"/>
            <p:cNvSpPr/>
            <p:nvPr/>
          </p:nvSpPr>
          <p:spPr>
            <a:xfrm>
              <a:off x="18171927" y="22608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4" name="object 17984"/>
            <p:cNvSpPr/>
            <p:nvPr/>
          </p:nvSpPr>
          <p:spPr>
            <a:xfrm>
              <a:off x="18170459" y="226225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25873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5" name="object 17985"/>
            <p:cNvSpPr/>
            <p:nvPr/>
          </p:nvSpPr>
          <p:spPr>
            <a:xfrm>
              <a:off x="18170459" y="22680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293"/>
                  </a:lnTo>
                  <a:lnTo>
                    <a:pt x="1476" y="4293"/>
                  </a:lnTo>
                  <a:lnTo>
                    <a:pt x="1476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6" name="object 17986"/>
            <p:cNvSpPr/>
            <p:nvPr/>
          </p:nvSpPr>
          <p:spPr>
            <a:xfrm>
              <a:off x="18194925" y="22680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293"/>
                  </a:lnTo>
                  <a:lnTo>
                    <a:pt x="1403" y="4293"/>
                  </a:lnTo>
                  <a:lnTo>
                    <a:pt x="14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7" name="object 17987"/>
            <p:cNvSpPr/>
            <p:nvPr/>
          </p:nvSpPr>
          <p:spPr>
            <a:xfrm>
              <a:off x="18876283" y="2262255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0" y="0"/>
                  </a:lnTo>
                  <a:lnTo>
                    <a:pt x="0" y="5758"/>
                  </a:lnTo>
                  <a:lnTo>
                    <a:pt x="25873" y="5758"/>
                  </a:lnTo>
                  <a:lnTo>
                    <a:pt x="25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8" name="object 17988"/>
            <p:cNvSpPr/>
            <p:nvPr/>
          </p:nvSpPr>
          <p:spPr>
            <a:xfrm>
              <a:off x="18889211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9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9" name="object 17989"/>
            <p:cNvSpPr/>
            <p:nvPr/>
          </p:nvSpPr>
          <p:spPr>
            <a:xfrm>
              <a:off x="18892099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0" name="object 17990"/>
            <p:cNvSpPr/>
            <p:nvPr/>
          </p:nvSpPr>
          <p:spPr>
            <a:xfrm>
              <a:off x="18894999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1" name="object 17991"/>
            <p:cNvSpPr/>
            <p:nvPr/>
          </p:nvSpPr>
          <p:spPr>
            <a:xfrm>
              <a:off x="18877722" y="22608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24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2" name="object 17992"/>
            <p:cNvSpPr/>
            <p:nvPr/>
          </p:nvSpPr>
          <p:spPr>
            <a:xfrm>
              <a:off x="18876287" y="226225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25873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3" name="object 17993"/>
            <p:cNvSpPr/>
            <p:nvPr/>
          </p:nvSpPr>
          <p:spPr>
            <a:xfrm>
              <a:off x="18876283" y="226800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69" y="0"/>
                  </a:moveTo>
                  <a:lnTo>
                    <a:pt x="0" y="0"/>
                  </a:lnTo>
                  <a:lnTo>
                    <a:pt x="0" y="4293"/>
                  </a:lnTo>
                  <a:lnTo>
                    <a:pt x="2869" y="4293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4" name="object 17994"/>
            <p:cNvSpPr/>
            <p:nvPr/>
          </p:nvSpPr>
          <p:spPr>
            <a:xfrm>
              <a:off x="18876285" y="22680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0" y="4293"/>
                  </a:lnTo>
                  <a:lnTo>
                    <a:pt x="2869" y="4293"/>
                  </a:lnTo>
                  <a:lnTo>
                    <a:pt x="286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5" name="object 17995"/>
            <p:cNvSpPr/>
            <p:nvPr/>
          </p:nvSpPr>
          <p:spPr>
            <a:xfrm>
              <a:off x="18900733" y="226800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1424" y="0"/>
                  </a:moveTo>
                  <a:lnTo>
                    <a:pt x="0" y="0"/>
                  </a:lnTo>
                  <a:lnTo>
                    <a:pt x="0" y="4293"/>
                  </a:lnTo>
                  <a:lnTo>
                    <a:pt x="1424" y="4293"/>
                  </a:lnTo>
                  <a:lnTo>
                    <a:pt x="14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6" name="object 17996"/>
            <p:cNvSpPr/>
            <p:nvPr/>
          </p:nvSpPr>
          <p:spPr>
            <a:xfrm>
              <a:off x="18900735" y="22680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293"/>
                  </a:lnTo>
                  <a:lnTo>
                    <a:pt x="1424" y="4293"/>
                  </a:lnTo>
                  <a:lnTo>
                    <a:pt x="142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7" name="object 17997"/>
            <p:cNvSpPr/>
            <p:nvPr/>
          </p:nvSpPr>
          <p:spPr>
            <a:xfrm>
              <a:off x="17704717" y="2262255"/>
              <a:ext cx="27940" cy="6350"/>
            </a:xfrm>
            <a:custGeom>
              <a:avLst/>
              <a:gdLst/>
              <a:ahLst/>
              <a:cxnLst/>
              <a:rect l="l" t="t" r="r" b="b"/>
              <a:pathLst>
                <a:path w="27940" h="6350">
                  <a:moveTo>
                    <a:pt x="27318" y="0"/>
                  </a:moveTo>
                  <a:lnTo>
                    <a:pt x="0" y="0"/>
                  </a:lnTo>
                  <a:lnTo>
                    <a:pt x="0" y="5758"/>
                  </a:lnTo>
                  <a:lnTo>
                    <a:pt x="27318" y="5758"/>
                  </a:lnTo>
                  <a:lnTo>
                    <a:pt x="273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8" name="object 17998"/>
            <p:cNvSpPr/>
            <p:nvPr/>
          </p:nvSpPr>
          <p:spPr>
            <a:xfrm>
              <a:off x="17716224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9" name="object 17999"/>
            <p:cNvSpPr/>
            <p:nvPr/>
          </p:nvSpPr>
          <p:spPr>
            <a:xfrm>
              <a:off x="17719099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0" name="object 18000"/>
            <p:cNvSpPr/>
            <p:nvPr/>
          </p:nvSpPr>
          <p:spPr>
            <a:xfrm>
              <a:off x="17720567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27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1" name="object 18001"/>
            <p:cNvSpPr/>
            <p:nvPr/>
          </p:nvSpPr>
          <p:spPr>
            <a:xfrm>
              <a:off x="17704721" y="2262251"/>
              <a:ext cx="27940" cy="6350"/>
            </a:xfrm>
            <a:custGeom>
              <a:avLst/>
              <a:gdLst/>
              <a:ahLst/>
              <a:cxnLst/>
              <a:rect l="l" t="t" r="r" b="b"/>
              <a:pathLst>
                <a:path w="27940" h="6350">
                  <a:moveTo>
                    <a:pt x="27318" y="0"/>
                  </a:moveTo>
                  <a:lnTo>
                    <a:pt x="27318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2731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2" name="object 18002"/>
            <p:cNvSpPr/>
            <p:nvPr/>
          </p:nvSpPr>
          <p:spPr>
            <a:xfrm>
              <a:off x="17704738" y="226800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79" y="0"/>
                  </a:moveTo>
                  <a:lnTo>
                    <a:pt x="0" y="0"/>
                  </a:lnTo>
                  <a:lnTo>
                    <a:pt x="0" y="4293"/>
                  </a:lnTo>
                  <a:lnTo>
                    <a:pt x="2879" y="4293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3" name="object 18003"/>
            <p:cNvSpPr/>
            <p:nvPr/>
          </p:nvSpPr>
          <p:spPr>
            <a:xfrm>
              <a:off x="17704740" y="22680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0" y="4293"/>
                  </a:lnTo>
                  <a:lnTo>
                    <a:pt x="2879" y="4293"/>
                  </a:lnTo>
                  <a:lnTo>
                    <a:pt x="287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4" name="object 18004"/>
            <p:cNvSpPr/>
            <p:nvPr/>
          </p:nvSpPr>
          <p:spPr>
            <a:xfrm>
              <a:off x="17729177" y="226800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69" y="0"/>
                  </a:moveTo>
                  <a:lnTo>
                    <a:pt x="0" y="0"/>
                  </a:lnTo>
                  <a:lnTo>
                    <a:pt x="0" y="4293"/>
                  </a:lnTo>
                  <a:lnTo>
                    <a:pt x="2869" y="4293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5" name="object 18005"/>
            <p:cNvSpPr/>
            <p:nvPr/>
          </p:nvSpPr>
          <p:spPr>
            <a:xfrm>
              <a:off x="17729176" y="22680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0" y="4293"/>
                  </a:lnTo>
                  <a:lnTo>
                    <a:pt x="2869" y="4293"/>
                  </a:lnTo>
                  <a:lnTo>
                    <a:pt x="286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6" name="object 18006"/>
            <p:cNvSpPr/>
            <p:nvPr/>
          </p:nvSpPr>
          <p:spPr>
            <a:xfrm>
              <a:off x="16961556" y="2262255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0" y="0"/>
                  </a:lnTo>
                  <a:lnTo>
                    <a:pt x="0" y="5758"/>
                  </a:lnTo>
                  <a:lnTo>
                    <a:pt x="25873" y="5758"/>
                  </a:lnTo>
                  <a:lnTo>
                    <a:pt x="25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7" name="object 18007"/>
            <p:cNvSpPr/>
            <p:nvPr/>
          </p:nvSpPr>
          <p:spPr>
            <a:xfrm>
              <a:off x="16968727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8" name="object 18008"/>
            <p:cNvSpPr/>
            <p:nvPr/>
          </p:nvSpPr>
          <p:spPr>
            <a:xfrm>
              <a:off x="16971612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9" name="object 18009"/>
            <p:cNvSpPr/>
            <p:nvPr/>
          </p:nvSpPr>
          <p:spPr>
            <a:xfrm>
              <a:off x="16974484" y="2260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0" name="object 18010"/>
            <p:cNvSpPr/>
            <p:nvPr/>
          </p:nvSpPr>
          <p:spPr>
            <a:xfrm>
              <a:off x="16961553" y="2262251"/>
              <a:ext cx="26034" cy="6350"/>
            </a:xfrm>
            <a:custGeom>
              <a:avLst/>
              <a:gdLst/>
              <a:ahLst/>
              <a:cxnLst/>
              <a:rect l="l" t="t" r="r" b="b"/>
              <a:pathLst>
                <a:path w="26034" h="6350">
                  <a:moveTo>
                    <a:pt x="25873" y="0"/>
                  </a:moveTo>
                  <a:lnTo>
                    <a:pt x="25873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2587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1" name="object 18011"/>
            <p:cNvSpPr/>
            <p:nvPr/>
          </p:nvSpPr>
          <p:spPr>
            <a:xfrm>
              <a:off x="16961550" y="22680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293"/>
                  </a:lnTo>
                  <a:lnTo>
                    <a:pt x="1455" y="4293"/>
                  </a:lnTo>
                  <a:lnTo>
                    <a:pt x="14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2" name="object 18012"/>
            <p:cNvSpPr/>
            <p:nvPr/>
          </p:nvSpPr>
          <p:spPr>
            <a:xfrm>
              <a:off x="16987409" y="22694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455" y="0"/>
                  </a:moveTo>
                  <a:lnTo>
                    <a:pt x="0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3" name="object 18013"/>
            <p:cNvSpPr/>
            <p:nvPr/>
          </p:nvSpPr>
          <p:spPr>
            <a:xfrm>
              <a:off x="16985969" y="22680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0" y="4293"/>
                  </a:lnTo>
                  <a:lnTo>
                    <a:pt x="1455" y="4293"/>
                  </a:lnTo>
                  <a:lnTo>
                    <a:pt x="14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4" name="object 18014"/>
            <p:cNvSpPr/>
            <p:nvPr/>
          </p:nvSpPr>
          <p:spPr>
            <a:xfrm>
              <a:off x="12582945" y="5732380"/>
              <a:ext cx="172720" cy="8890"/>
            </a:xfrm>
            <a:custGeom>
              <a:avLst/>
              <a:gdLst/>
              <a:ahLst/>
              <a:cxnLst/>
              <a:rect l="l" t="t" r="r" b="b"/>
              <a:pathLst>
                <a:path w="172720" h="8889">
                  <a:moveTo>
                    <a:pt x="0" y="8628"/>
                  </a:moveTo>
                  <a:lnTo>
                    <a:pt x="0" y="0"/>
                  </a:lnTo>
                  <a:lnTo>
                    <a:pt x="172497" y="0"/>
                  </a:lnTo>
                  <a:lnTo>
                    <a:pt x="172497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5" name="object 18015"/>
            <p:cNvSpPr/>
            <p:nvPr/>
          </p:nvSpPr>
          <p:spPr>
            <a:xfrm>
              <a:off x="12582924" y="573238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31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12931" y="0"/>
                  </a:lnTo>
                  <a:lnTo>
                    <a:pt x="12931" y="1444"/>
                  </a:lnTo>
                  <a:lnTo>
                    <a:pt x="2869" y="1444"/>
                  </a:lnTo>
                  <a:lnTo>
                    <a:pt x="2869" y="7183"/>
                  </a:lnTo>
                  <a:lnTo>
                    <a:pt x="12931" y="7183"/>
                  </a:lnTo>
                  <a:lnTo>
                    <a:pt x="12931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6" name="object 18016"/>
            <p:cNvSpPr/>
            <p:nvPr/>
          </p:nvSpPr>
          <p:spPr>
            <a:xfrm>
              <a:off x="12585791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58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7" name="object 18017"/>
            <p:cNvSpPr/>
            <p:nvPr/>
          </p:nvSpPr>
          <p:spPr>
            <a:xfrm>
              <a:off x="12585786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55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8" name="object 18018"/>
            <p:cNvSpPr/>
            <p:nvPr/>
          </p:nvSpPr>
          <p:spPr>
            <a:xfrm>
              <a:off x="12585788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58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9" name="object 18019"/>
            <p:cNvSpPr/>
            <p:nvPr/>
          </p:nvSpPr>
          <p:spPr>
            <a:xfrm>
              <a:off x="12595293" y="5734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78"/>
                  </a:lnTo>
                  <a:lnTo>
                    <a:pt x="0" y="387"/>
                  </a:lnTo>
                  <a:lnTo>
                    <a:pt x="146" y="5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0" name="object 18020"/>
            <p:cNvSpPr/>
            <p:nvPr/>
          </p:nvSpPr>
          <p:spPr>
            <a:xfrm>
              <a:off x="12595293" y="5738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98"/>
                  </a:lnTo>
                  <a:lnTo>
                    <a:pt x="0" y="387"/>
                  </a:lnTo>
                  <a:lnTo>
                    <a:pt x="146" y="6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1" name="object 18021"/>
            <p:cNvSpPr/>
            <p:nvPr/>
          </p:nvSpPr>
          <p:spPr>
            <a:xfrm>
              <a:off x="12587249" y="5735248"/>
              <a:ext cx="164465" cy="1905"/>
            </a:xfrm>
            <a:custGeom>
              <a:avLst/>
              <a:gdLst/>
              <a:ahLst/>
              <a:cxnLst/>
              <a:rect l="l" t="t" r="r" b="b"/>
              <a:pathLst>
                <a:path w="164465" h="1904">
                  <a:moveTo>
                    <a:pt x="0" y="1455"/>
                  </a:moveTo>
                  <a:lnTo>
                    <a:pt x="0" y="0"/>
                  </a:lnTo>
                  <a:lnTo>
                    <a:pt x="163858" y="0"/>
                  </a:lnTo>
                  <a:lnTo>
                    <a:pt x="163858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2" name="object 18022"/>
            <p:cNvSpPr/>
            <p:nvPr/>
          </p:nvSpPr>
          <p:spPr>
            <a:xfrm>
              <a:off x="12587249" y="5736705"/>
              <a:ext cx="164465" cy="3175"/>
            </a:xfrm>
            <a:custGeom>
              <a:avLst/>
              <a:gdLst/>
              <a:ahLst/>
              <a:cxnLst/>
              <a:rect l="l" t="t" r="r" b="b"/>
              <a:pathLst>
                <a:path w="164465" h="3175">
                  <a:moveTo>
                    <a:pt x="0" y="2879"/>
                  </a:moveTo>
                  <a:lnTo>
                    <a:pt x="0" y="0"/>
                  </a:lnTo>
                  <a:lnTo>
                    <a:pt x="163858" y="0"/>
                  </a:lnTo>
                  <a:lnTo>
                    <a:pt x="163858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3" name="object 18023"/>
            <p:cNvSpPr/>
            <p:nvPr/>
          </p:nvSpPr>
          <p:spPr>
            <a:xfrm>
              <a:off x="12742482" y="573238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0"/>
                  </a:move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lnTo>
                    <a:pt x="0" y="7183"/>
                  </a:lnTo>
                  <a:lnTo>
                    <a:pt x="10062" y="7183"/>
                  </a:lnTo>
                  <a:lnTo>
                    <a:pt x="10062" y="1444"/>
                  </a:lnTo>
                  <a:lnTo>
                    <a:pt x="0" y="14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4" name="object 18024"/>
            <p:cNvSpPr/>
            <p:nvPr/>
          </p:nvSpPr>
          <p:spPr>
            <a:xfrm>
              <a:off x="12751092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58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5" name="object 18025"/>
            <p:cNvSpPr/>
            <p:nvPr/>
          </p:nvSpPr>
          <p:spPr>
            <a:xfrm>
              <a:off x="12751096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0"/>
                  </a:moveTo>
                  <a:lnTo>
                    <a:pt x="1455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6" name="object 18026"/>
            <p:cNvSpPr/>
            <p:nvPr/>
          </p:nvSpPr>
          <p:spPr>
            <a:xfrm>
              <a:off x="12751094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55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7" name="object 18027"/>
            <p:cNvSpPr/>
            <p:nvPr/>
          </p:nvSpPr>
          <p:spPr>
            <a:xfrm>
              <a:off x="12743153" y="5738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115" y="408"/>
                  </a:lnTo>
                  <a:lnTo>
                    <a:pt x="115" y="1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8" name="object 18028"/>
            <p:cNvSpPr/>
            <p:nvPr/>
          </p:nvSpPr>
          <p:spPr>
            <a:xfrm>
              <a:off x="12743153" y="5734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115" y="408"/>
                  </a:lnTo>
                  <a:lnTo>
                    <a:pt x="115" y="1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9" name="object 18029"/>
            <p:cNvSpPr/>
            <p:nvPr/>
          </p:nvSpPr>
          <p:spPr>
            <a:xfrm>
              <a:off x="12755427" y="573238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0" name="object 18030"/>
            <p:cNvSpPr/>
            <p:nvPr/>
          </p:nvSpPr>
          <p:spPr>
            <a:xfrm>
              <a:off x="12755427" y="573238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1" name="object 18031"/>
            <p:cNvSpPr/>
            <p:nvPr/>
          </p:nvSpPr>
          <p:spPr>
            <a:xfrm>
              <a:off x="13508674" y="573238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w="0" h="8889">
                  <a:moveTo>
                    <a:pt x="0" y="0"/>
                  </a:moveTo>
                  <a:lnTo>
                    <a:pt x="0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2" name="object 18032"/>
            <p:cNvSpPr/>
            <p:nvPr/>
          </p:nvSpPr>
          <p:spPr>
            <a:xfrm>
              <a:off x="13497166" y="573238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0"/>
                  </a:moveTo>
                  <a:lnTo>
                    <a:pt x="11486" y="0"/>
                  </a:lnTo>
                  <a:lnTo>
                    <a:pt x="11486" y="8628"/>
                  </a:lnTo>
                  <a:lnTo>
                    <a:pt x="0" y="8628"/>
                  </a:lnTo>
                  <a:lnTo>
                    <a:pt x="0" y="7183"/>
                  </a:lnTo>
                  <a:lnTo>
                    <a:pt x="8628" y="7183"/>
                  </a:lnTo>
                  <a:lnTo>
                    <a:pt x="8628" y="1444"/>
                  </a:lnTo>
                  <a:lnTo>
                    <a:pt x="0" y="14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3" name="object 18033"/>
            <p:cNvSpPr/>
            <p:nvPr/>
          </p:nvSpPr>
          <p:spPr>
            <a:xfrm>
              <a:off x="13504364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4" name="object 18034"/>
            <p:cNvSpPr/>
            <p:nvPr/>
          </p:nvSpPr>
          <p:spPr>
            <a:xfrm>
              <a:off x="13504359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434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5" name="object 18035"/>
            <p:cNvSpPr/>
            <p:nvPr/>
          </p:nvSpPr>
          <p:spPr>
            <a:xfrm>
              <a:off x="13504361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34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6" name="object 18036"/>
            <p:cNvSpPr/>
            <p:nvPr/>
          </p:nvSpPr>
          <p:spPr>
            <a:xfrm>
              <a:off x="13496992" y="5738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115" y="408"/>
                  </a:lnTo>
                  <a:lnTo>
                    <a:pt x="115" y="1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7" name="object 18037"/>
            <p:cNvSpPr/>
            <p:nvPr/>
          </p:nvSpPr>
          <p:spPr>
            <a:xfrm>
              <a:off x="13496992" y="5734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115" y="408"/>
                  </a:lnTo>
                  <a:lnTo>
                    <a:pt x="115" y="1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8" name="object 18038"/>
            <p:cNvSpPr/>
            <p:nvPr/>
          </p:nvSpPr>
          <p:spPr>
            <a:xfrm>
              <a:off x="12910673" y="573238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8607" y="1444"/>
                  </a:lnTo>
                  <a:lnTo>
                    <a:pt x="0" y="1444"/>
                  </a:lnTo>
                  <a:lnTo>
                    <a:pt x="0" y="7183"/>
                  </a:lnTo>
                  <a:lnTo>
                    <a:pt x="8607" y="7183"/>
                  </a:lnTo>
                  <a:lnTo>
                    <a:pt x="8607" y="8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9" name="object 18039"/>
            <p:cNvSpPr/>
            <p:nvPr/>
          </p:nvSpPr>
          <p:spPr>
            <a:xfrm>
              <a:off x="12912102" y="5736705"/>
              <a:ext cx="152400" cy="3175"/>
            </a:xfrm>
            <a:custGeom>
              <a:avLst/>
              <a:gdLst/>
              <a:ahLst/>
              <a:cxnLst/>
              <a:rect l="l" t="t" r="r" b="b"/>
              <a:pathLst>
                <a:path w="152400" h="3175">
                  <a:moveTo>
                    <a:pt x="0" y="2879"/>
                  </a:moveTo>
                  <a:lnTo>
                    <a:pt x="0" y="0"/>
                  </a:lnTo>
                  <a:lnTo>
                    <a:pt x="152403" y="0"/>
                  </a:lnTo>
                  <a:lnTo>
                    <a:pt x="152403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0" name="object 18040"/>
            <p:cNvSpPr/>
            <p:nvPr/>
          </p:nvSpPr>
          <p:spPr>
            <a:xfrm>
              <a:off x="12912102" y="5735248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4">
                  <a:moveTo>
                    <a:pt x="0" y="1455"/>
                  </a:moveTo>
                  <a:lnTo>
                    <a:pt x="0" y="0"/>
                  </a:lnTo>
                  <a:lnTo>
                    <a:pt x="152403" y="0"/>
                  </a:lnTo>
                  <a:lnTo>
                    <a:pt x="152403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1" name="object 18041"/>
            <p:cNvSpPr/>
            <p:nvPr/>
          </p:nvSpPr>
          <p:spPr>
            <a:xfrm>
              <a:off x="12910663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58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2" name="object 18042"/>
            <p:cNvSpPr/>
            <p:nvPr/>
          </p:nvSpPr>
          <p:spPr>
            <a:xfrm>
              <a:off x="12910661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44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3" name="object 18043"/>
            <p:cNvSpPr/>
            <p:nvPr/>
          </p:nvSpPr>
          <p:spPr>
            <a:xfrm>
              <a:off x="12910667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58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4" name="object 18044"/>
            <p:cNvSpPr/>
            <p:nvPr/>
          </p:nvSpPr>
          <p:spPr>
            <a:xfrm>
              <a:off x="12919597" y="5734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78"/>
                  </a:lnTo>
                  <a:lnTo>
                    <a:pt x="0" y="387"/>
                  </a:lnTo>
                  <a:lnTo>
                    <a:pt x="115" y="5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5" name="object 18045"/>
            <p:cNvSpPr/>
            <p:nvPr/>
          </p:nvSpPr>
          <p:spPr>
            <a:xfrm>
              <a:off x="12919597" y="5738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98"/>
                  </a:lnTo>
                  <a:lnTo>
                    <a:pt x="0" y="387"/>
                  </a:lnTo>
                  <a:lnTo>
                    <a:pt x="115" y="6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6" name="object 18046"/>
            <p:cNvSpPr/>
            <p:nvPr/>
          </p:nvSpPr>
          <p:spPr>
            <a:xfrm>
              <a:off x="13508669" y="573524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0" y="5758"/>
                  </a:lnTo>
                  <a:lnTo>
                    <a:pt x="4303" y="5758"/>
                  </a:lnTo>
                  <a:lnTo>
                    <a:pt x="43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7" name="object 18047"/>
            <p:cNvSpPr/>
            <p:nvPr/>
          </p:nvSpPr>
          <p:spPr>
            <a:xfrm>
              <a:off x="13064490" y="5736705"/>
              <a:ext cx="144145" cy="3175"/>
            </a:xfrm>
            <a:custGeom>
              <a:avLst/>
              <a:gdLst/>
              <a:ahLst/>
              <a:cxnLst/>
              <a:rect l="l" t="t" r="r" b="b"/>
              <a:pathLst>
                <a:path w="144144" h="3175">
                  <a:moveTo>
                    <a:pt x="0" y="2879"/>
                  </a:moveTo>
                  <a:lnTo>
                    <a:pt x="0" y="0"/>
                  </a:lnTo>
                  <a:lnTo>
                    <a:pt x="143744" y="0"/>
                  </a:lnTo>
                  <a:lnTo>
                    <a:pt x="143744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8" name="object 18048"/>
            <p:cNvSpPr/>
            <p:nvPr/>
          </p:nvSpPr>
          <p:spPr>
            <a:xfrm>
              <a:off x="13064490" y="5735248"/>
              <a:ext cx="144145" cy="1905"/>
            </a:xfrm>
            <a:custGeom>
              <a:avLst/>
              <a:gdLst/>
              <a:ahLst/>
              <a:cxnLst/>
              <a:rect l="l" t="t" r="r" b="b"/>
              <a:pathLst>
                <a:path w="144144" h="1904">
                  <a:moveTo>
                    <a:pt x="0" y="1455"/>
                  </a:moveTo>
                  <a:lnTo>
                    <a:pt x="0" y="0"/>
                  </a:lnTo>
                  <a:lnTo>
                    <a:pt x="143744" y="0"/>
                  </a:lnTo>
                  <a:lnTo>
                    <a:pt x="143744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9" name="object 18049"/>
            <p:cNvSpPr/>
            <p:nvPr/>
          </p:nvSpPr>
          <p:spPr>
            <a:xfrm>
              <a:off x="13208234" y="5736705"/>
              <a:ext cx="144145" cy="3175"/>
            </a:xfrm>
            <a:custGeom>
              <a:avLst/>
              <a:gdLst/>
              <a:ahLst/>
              <a:cxnLst/>
              <a:rect l="l" t="t" r="r" b="b"/>
              <a:pathLst>
                <a:path w="144144" h="3175">
                  <a:moveTo>
                    <a:pt x="0" y="2879"/>
                  </a:moveTo>
                  <a:lnTo>
                    <a:pt x="0" y="0"/>
                  </a:lnTo>
                  <a:lnTo>
                    <a:pt x="143744" y="0"/>
                  </a:lnTo>
                  <a:lnTo>
                    <a:pt x="143744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0" name="object 18050"/>
            <p:cNvSpPr/>
            <p:nvPr/>
          </p:nvSpPr>
          <p:spPr>
            <a:xfrm>
              <a:off x="13208234" y="5735248"/>
              <a:ext cx="144145" cy="1905"/>
            </a:xfrm>
            <a:custGeom>
              <a:avLst/>
              <a:gdLst/>
              <a:ahLst/>
              <a:cxnLst/>
              <a:rect l="l" t="t" r="r" b="b"/>
              <a:pathLst>
                <a:path w="144144" h="1904">
                  <a:moveTo>
                    <a:pt x="0" y="1455"/>
                  </a:moveTo>
                  <a:lnTo>
                    <a:pt x="0" y="0"/>
                  </a:lnTo>
                  <a:lnTo>
                    <a:pt x="143744" y="0"/>
                  </a:lnTo>
                  <a:lnTo>
                    <a:pt x="143744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1" name="object 18051"/>
            <p:cNvSpPr/>
            <p:nvPr/>
          </p:nvSpPr>
          <p:spPr>
            <a:xfrm>
              <a:off x="13351960" y="5736705"/>
              <a:ext cx="152400" cy="3175"/>
            </a:xfrm>
            <a:custGeom>
              <a:avLst/>
              <a:gdLst/>
              <a:ahLst/>
              <a:cxnLst/>
              <a:rect l="l" t="t" r="r" b="b"/>
              <a:pathLst>
                <a:path w="152400" h="3175">
                  <a:moveTo>
                    <a:pt x="0" y="2879"/>
                  </a:moveTo>
                  <a:lnTo>
                    <a:pt x="0" y="0"/>
                  </a:lnTo>
                  <a:lnTo>
                    <a:pt x="152403" y="0"/>
                  </a:lnTo>
                  <a:lnTo>
                    <a:pt x="152403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2" name="object 18052"/>
            <p:cNvSpPr/>
            <p:nvPr/>
          </p:nvSpPr>
          <p:spPr>
            <a:xfrm>
              <a:off x="13351960" y="5735248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4">
                  <a:moveTo>
                    <a:pt x="0" y="1455"/>
                  </a:moveTo>
                  <a:lnTo>
                    <a:pt x="0" y="0"/>
                  </a:lnTo>
                  <a:lnTo>
                    <a:pt x="152403" y="0"/>
                  </a:lnTo>
                  <a:lnTo>
                    <a:pt x="152403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3" name="object 18053"/>
            <p:cNvSpPr/>
            <p:nvPr/>
          </p:nvSpPr>
          <p:spPr>
            <a:xfrm>
              <a:off x="18253893" y="2975246"/>
              <a:ext cx="8890" cy="64769"/>
            </a:xfrm>
            <a:custGeom>
              <a:avLst/>
              <a:gdLst/>
              <a:ahLst/>
              <a:cxnLst/>
              <a:rect l="l" t="t" r="r" b="b"/>
              <a:pathLst>
                <a:path w="8890" h="64769">
                  <a:moveTo>
                    <a:pt x="0" y="64678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64678"/>
                  </a:lnTo>
                  <a:lnTo>
                    <a:pt x="0" y="6467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4" name="object 18054"/>
            <p:cNvSpPr/>
            <p:nvPr/>
          </p:nvSpPr>
          <p:spPr>
            <a:xfrm>
              <a:off x="18253881" y="2975259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8607" y="11507"/>
                  </a:moveTo>
                  <a:lnTo>
                    <a:pt x="8607" y="0"/>
                  </a:lnTo>
                  <a:lnTo>
                    <a:pt x="0" y="0"/>
                  </a:lnTo>
                  <a:lnTo>
                    <a:pt x="0" y="11507"/>
                  </a:lnTo>
                  <a:lnTo>
                    <a:pt x="1403" y="11507"/>
                  </a:lnTo>
                  <a:lnTo>
                    <a:pt x="1403" y="2869"/>
                  </a:lnTo>
                  <a:lnTo>
                    <a:pt x="7162" y="2869"/>
                  </a:lnTo>
                  <a:lnTo>
                    <a:pt x="7162" y="11507"/>
                  </a:lnTo>
                  <a:lnTo>
                    <a:pt x="8607" y="1150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5" name="object 18055"/>
            <p:cNvSpPr/>
            <p:nvPr/>
          </p:nvSpPr>
          <p:spPr>
            <a:xfrm>
              <a:off x="18255284" y="297811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1455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6" name="object 18056"/>
            <p:cNvSpPr/>
            <p:nvPr/>
          </p:nvSpPr>
          <p:spPr>
            <a:xfrm>
              <a:off x="18255277" y="297811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5779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7" name="object 18057"/>
            <p:cNvSpPr/>
            <p:nvPr/>
          </p:nvSpPr>
          <p:spPr>
            <a:xfrm>
              <a:off x="18255277" y="297812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5779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8" name="object 18058"/>
            <p:cNvSpPr/>
            <p:nvPr/>
          </p:nvSpPr>
          <p:spPr>
            <a:xfrm>
              <a:off x="18256021" y="2987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136"/>
                  </a:moveTo>
                  <a:lnTo>
                    <a:pt x="387" y="0"/>
                  </a:lnTo>
                  <a:lnTo>
                    <a:pt x="157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9" name="object 18059"/>
            <p:cNvSpPr/>
            <p:nvPr/>
          </p:nvSpPr>
          <p:spPr>
            <a:xfrm>
              <a:off x="18260507" y="2987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36"/>
                  </a:moveTo>
                  <a:lnTo>
                    <a:pt x="429" y="0"/>
                  </a:lnTo>
                  <a:lnTo>
                    <a:pt x="178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0" name="object 18060"/>
            <p:cNvSpPr/>
            <p:nvPr/>
          </p:nvSpPr>
          <p:spPr>
            <a:xfrm>
              <a:off x="18256741" y="2979565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56071"/>
                  </a:moveTo>
                  <a:lnTo>
                    <a:pt x="0" y="0"/>
                  </a:lnTo>
                  <a:lnTo>
                    <a:pt x="1424" y="0"/>
                  </a:lnTo>
                  <a:lnTo>
                    <a:pt x="1424" y="56071"/>
                  </a:lnTo>
                  <a:lnTo>
                    <a:pt x="0" y="5607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1" name="object 18061"/>
            <p:cNvSpPr/>
            <p:nvPr/>
          </p:nvSpPr>
          <p:spPr>
            <a:xfrm>
              <a:off x="18258165" y="2979565"/>
              <a:ext cx="3175" cy="56515"/>
            </a:xfrm>
            <a:custGeom>
              <a:avLst/>
              <a:gdLst/>
              <a:ahLst/>
              <a:cxnLst/>
              <a:rect l="l" t="t" r="r" b="b"/>
              <a:pathLst>
                <a:path w="3175" h="56514">
                  <a:moveTo>
                    <a:pt x="0" y="56071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56071"/>
                  </a:lnTo>
                  <a:lnTo>
                    <a:pt x="0" y="5607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2" name="object 18062"/>
            <p:cNvSpPr/>
            <p:nvPr/>
          </p:nvSpPr>
          <p:spPr>
            <a:xfrm>
              <a:off x="18253881" y="302844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0"/>
                  </a:moveTo>
                  <a:lnTo>
                    <a:pt x="0" y="11486"/>
                  </a:lnTo>
                  <a:lnTo>
                    <a:pt x="8607" y="11486"/>
                  </a:lnTo>
                  <a:lnTo>
                    <a:pt x="8607" y="0"/>
                  </a:lnTo>
                  <a:lnTo>
                    <a:pt x="7172" y="0"/>
                  </a:lnTo>
                  <a:lnTo>
                    <a:pt x="7172" y="8628"/>
                  </a:lnTo>
                  <a:lnTo>
                    <a:pt x="1403" y="8628"/>
                  </a:lnTo>
                  <a:lnTo>
                    <a:pt x="14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3" name="object 18063"/>
            <p:cNvSpPr/>
            <p:nvPr/>
          </p:nvSpPr>
          <p:spPr>
            <a:xfrm>
              <a:off x="18255284" y="303563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1424"/>
                  </a:moveTo>
                  <a:lnTo>
                    <a:pt x="0" y="0"/>
                  </a:lnTo>
                  <a:lnTo>
                    <a:pt x="5779" y="0"/>
                  </a:lnTo>
                  <a:lnTo>
                    <a:pt x="5779" y="1424"/>
                  </a:lnTo>
                  <a:lnTo>
                    <a:pt x="0" y="14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4" name="object 18064"/>
            <p:cNvSpPr/>
            <p:nvPr/>
          </p:nvSpPr>
          <p:spPr>
            <a:xfrm>
              <a:off x="18255279" y="303564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5779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5" name="object 18065"/>
            <p:cNvSpPr/>
            <p:nvPr/>
          </p:nvSpPr>
          <p:spPr>
            <a:xfrm>
              <a:off x="18255279" y="303563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1424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6" name="object 18066"/>
            <p:cNvSpPr/>
            <p:nvPr/>
          </p:nvSpPr>
          <p:spPr>
            <a:xfrm>
              <a:off x="18260516" y="3028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36"/>
                  </a:lnTo>
                  <a:lnTo>
                    <a:pt x="408" y="136"/>
                  </a:lnTo>
                  <a:lnTo>
                    <a:pt x="60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7" name="object 18067"/>
            <p:cNvSpPr/>
            <p:nvPr/>
          </p:nvSpPr>
          <p:spPr>
            <a:xfrm>
              <a:off x="18256024" y="3028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36"/>
                  </a:lnTo>
                  <a:lnTo>
                    <a:pt x="397" y="136"/>
                  </a:lnTo>
                  <a:lnTo>
                    <a:pt x="58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8" name="object 18068"/>
            <p:cNvSpPr/>
            <p:nvPr/>
          </p:nvSpPr>
          <p:spPr>
            <a:xfrm>
              <a:off x="18253881" y="297525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9" name="object 18069"/>
            <p:cNvSpPr/>
            <p:nvPr/>
          </p:nvSpPr>
          <p:spPr>
            <a:xfrm>
              <a:off x="18253881" y="297525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0" name="object 18070"/>
            <p:cNvSpPr/>
            <p:nvPr/>
          </p:nvSpPr>
          <p:spPr>
            <a:xfrm>
              <a:off x="18255279" y="28128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1" name="object 18071"/>
            <p:cNvSpPr/>
            <p:nvPr/>
          </p:nvSpPr>
          <p:spPr>
            <a:xfrm>
              <a:off x="18253881" y="281137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 h="0">
                  <a:moveTo>
                    <a:pt x="8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2" name="object 18072"/>
            <p:cNvSpPr/>
            <p:nvPr/>
          </p:nvSpPr>
          <p:spPr>
            <a:xfrm>
              <a:off x="18253893" y="280706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0" y="0"/>
                  </a:moveTo>
                  <a:lnTo>
                    <a:pt x="0" y="4303"/>
                  </a:lnTo>
                  <a:lnTo>
                    <a:pt x="8607" y="4303"/>
                  </a:lnTo>
                  <a:lnTo>
                    <a:pt x="86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3" name="object 18073"/>
            <p:cNvSpPr/>
            <p:nvPr/>
          </p:nvSpPr>
          <p:spPr>
            <a:xfrm>
              <a:off x="16728680" y="2802746"/>
              <a:ext cx="240665" cy="8890"/>
            </a:xfrm>
            <a:custGeom>
              <a:avLst/>
              <a:gdLst/>
              <a:ahLst/>
              <a:cxnLst/>
              <a:rect l="l" t="t" r="r" b="b"/>
              <a:pathLst>
                <a:path w="240665" h="8889">
                  <a:moveTo>
                    <a:pt x="240055" y="0"/>
                  </a:moveTo>
                  <a:lnTo>
                    <a:pt x="240055" y="8628"/>
                  </a:lnTo>
                  <a:lnTo>
                    <a:pt x="0" y="8628"/>
                  </a:lnTo>
                  <a:lnTo>
                    <a:pt x="0" y="0"/>
                  </a:lnTo>
                  <a:lnTo>
                    <a:pt x="24005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4" name="object 18074"/>
            <p:cNvSpPr/>
            <p:nvPr/>
          </p:nvSpPr>
          <p:spPr>
            <a:xfrm>
              <a:off x="16951480" y="2802745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8628"/>
                  </a:lnTo>
                  <a:lnTo>
                    <a:pt x="12942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10062" y="1444"/>
                  </a:lnTo>
                  <a:lnTo>
                    <a:pt x="10062" y="5758"/>
                  </a:lnTo>
                  <a:lnTo>
                    <a:pt x="0" y="575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5" name="object 18075"/>
            <p:cNvSpPr/>
            <p:nvPr/>
          </p:nvSpPr>
          <p:spPr>
            <a:xfrm>
              <a:off x="16960112" y="280418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4324"/>
                  </a:moveTo>
                  <a:lnTo>
                    <a:pt x="0" y="0"/>
                  </a:lnTo>
                  <a:lnTo>
                    <a:pt x="1434" y="0"/>
                  </a:lnTo>
                  <a:lnTo>
                    <a:pt x="1434" y="4324"/>
                  </a:lnTo>
                  <a:lnTo>
                    <a:pt x="0" y="4324"/>
                  </a:lnTo>
                  <a:close/>
                </a:path>
                <a:path w="1905" h="4444">
                  <a:moveTo>
                    <a:pt x="0" y="4324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6" name="object 18076"/>
            <p:cNvSpPr/>
            <p:nvPr/>
          </p:nvSpPr>
          <p:spPr>
            <a:xfrm>
              <a:off x="16960114" y="280418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14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7" name="object 18077"/>
            <p:cNvSpPr/>
            <p:nvPr/>
          </p:nvSpPr>
          <p:spPr>
            <a:xfrm>
              <a:off x="16952079" y="2808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115" y="408"/>
                  </a:lnTo>
                  <a:lnTo>
                    <a:pt x="115" y="1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8" name="object 18078"/>
            <p:cNvSpPr/>
            <p:nvPr/>
          </p:nvSpPr>
          <p:spPr>
            <a:xfrm>
              <a:off x="16728685" y="2802758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1486" y="8628"/>
                  </a:lnTo>
                  <a:lnTo>
                    <a:pt x="11486" y="5758"/>
                  </a:lnTo>
                  <a:lnTo>
                    <a:pt x="1424" y="5758"/>
                  </a:lnTo>
                  <a:lnTo>
                    <a:pt x="1424" y="1444"/>
                  </a:lnTo>
                  <a:lnTo>
                    <a:pt x="11486" y="1444"/>
                  </a:lnTo>
                  <a:lnTo>
                    <a:pt x="1148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9" name="object 18079"/>
            <p:cNvSpPr/>
            <p:nvPr/>
          </p:nvSpPr>
          <p:spPr>
            <a:xfrm>
              <a:off x="16964415" y="2802759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0" y="8628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0" name="object 18080"/>
            <p:cNvSpPr/>
            <p:nvPr/>
          </p:nvSpPr>
          <p:spPr>
            <a:xfrm>
              <a:off x="16731569" y="2804185"/>
              <a:ext cx="115570" cy="3175"/>
            </a:xfrm>
            <a:custGeom>
              <a:avLst/>
              <a:gdLst/>
              <a:ahLst/>
              <a:cxnLst/>
              <a:rect l="l" t="t" r="r" b="b"/>
              <a:pathLst>
                <a:path w="115569" h="3175">
                  <a:moveTo>
                    <a:pt x="114991" y="0"/>
                  </a:moveTo>
                  <a:lnTo>
                    <a:pt x="114991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14991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1" name="object 18081"/>
            <p:cNvSpPr/>
            <p:nvPr/>
          </p:nvSpPr>
          <p:spPr>
            <a:xfrm>
              <a:off x="16731569" y="2807066"/>
              <a:ext cx="115570" cy="1905"/>
            </a:xfrm>
            <a:custGeom>
              <a:avLst/>
              <a:gdLst/>
              <a:ahLst/>
              <a:cxnLst/>
              <a:rect l="l" t="t" r="r" b="b"/>
              <a:pathLst>
                <a:path w="115569" h="1905">
                  <a:moveTo>
                    <a:pt x="114991" y="0"/>
                  </a:moveTo>
                  <a:lnTo>
                    <a:pt x="114991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14991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2" name="object 18082"/>
            <p:cNvSpPr/>
            <p:nvPr/>
          </p:nvSpPr>
          <p:spPr>
            <a:xfrm>
              <a:off x="16730099" y="280418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4324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3" name="object 18083"/>
            <p:cNvSpPr/>
            <p:nvPr/>
          </p:nvSpPr>
          <p:spPr>
            <a:xfrm>
              <a:off x="16730096" y="280418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1455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4" name="object 18084"/>
            <p:cNvSpPr/>
            <p:nvPr/>
          </p:nvSpPr>
          <p:spPr>
            <a:xfrm>
              <a:off x="16730105" y="280418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1455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5" name="object 18085"/>
            <p:cNvSpPr/>
            <p:nvPr/>
          </p:nvSpPr>
          <p:spPr>
            <a:xfrm>
              <a:off x="16739717" y="28084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78"/>
                  </a:lnTo>
                  <a:lnTo>
                    <a:pt x="0" y="408"/>
                  </a:lnTo>
                  <a:lnTo>
                    <a:pt x="136" y="5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6" name="object 18086"/>
            <p:cNvSpPr/>
            <p:nvPr/>
          </p:nvSpPr>
          <p:spPr>
            <a:xfrm>
              <a:off x="16846544" y="2804185"/>
              <a:ext cx="113664" cy="3175"/>
            </a:xfrm>
            <a:custGeom>
              <a:avLst/>
              <a:gdLst/>
              <a:ahLst/>
              <a:cxnLst/>
              <a:rect l="l" t="t" r="r" b="b"/>
              <a:pathLst>
                <a:path w="113665" h="3175">
                  <a:moveTo>
                    <a:pt x="113567" y="0"/>
                  </a:moveTo>
                  <a:lnTo>
                    <a:pt x="113567" y="2879"/>
                  </a:lnTo>
                  <a:lnTo>
                    <a:pt x="0" y="2879"/>
                  </a:lnTo>
                  <a:lnTo>
                    <a:pt x="0" y="0"/>
                  </a:lnTo>
                  <a:lnTo>
                    <a:pt x="113567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7" name="object 18087"/>
            <p:cNvSpPr/>
            <p:nvPr/>
          </p:nvSpPr>
          <p:spPr>
            <a:xfrm>
              <a:off x="16846544" y="2807066"/>
              <a:ext cx="113664" cy="1905"/>
            </a:xfrm>
            <a:custGeom>
              <a:avLst/>
              <a:gdLst/>
              <a:ahLst/>
              <a:cxnLst/>
              <a:rect l="l" t="t" r="r" b="b"/>
              <a:pathLst>
                <a:path w="113665" h="1905">
                  <a:moveTo>
                    <a:pt x="113567" y="0"/>
                  </a:moveTo>
                  <a:lnTo>
                    <a:pt x="113567" y="1455"/>
                  </a:lnTo>
                  <a:lnTo>
                    <a:pt x="0" y="1455"/>
                  </a:lnTo>
                  <a:lnTo>
                    <a:pt x="0" y="0"/>
                  </a:lnTo>
                  <a:lnTo>
                    <a:pt x="113567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8" name="object 18088"/>
            <p:cNvSpPr/>
            <p:nvPr/>
          </p:nvSpPr>
          <p:spPr>
            <a:xfrm>
              <a:off x="16559060" y="2802759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4282" y="8628"/>
                  </a:moveTo>
                  <a:lnTo>
                    <a:pt x="4282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4282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9" name="object 18089"/>
            <p:cNvSpPr/>
            <p:nvPr/>
          </p:nvSpPr>
          <p:spPr>
            <a:xfrm>
              <a:off x="15988365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0" name="object 18090"/>
            <p:cNvSpPr/>
            <p:nvPr/>
          </p:nvSpPr>
          <p:spPr>
            <a:xfrm>
              <a:off x="15984051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1" name="object 18091"/>
            <p:cNvSpPr/>
            <p:nvPr/>
          </p:nvSpPr>
          <p:spPr>
            <a:xfrm>
              <a:off x="15999858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2" name="object 18092"/>
            <p:cNvSpPr/>
            <p:nvPr/>
          </p:nvSpPr>
          <p:spPr>
            <a:xfrm>
              <a:off x="15988365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3" name="object 18093"/>
            <p:cNvSpPr/>
            <p:nvPr/>
          </p:nvSpPr>
          <p:spPr>
            <a:xfrm>
              <a:off x="16004164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4" name="object 18094"/>
            <p:cNvSpPr/>
            <p:nvPr/>
          </p:nvSpPr>
          <p:spPr>
            <a:xfrm>
              <a:off x="15999858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5" name="object 18095"/>
            <p:cNvSpPr/>
            <p:nvPr/>
          </p:nvSpPr>
          <p:spPr>
            <a:xfrm>
              <a:off x="15984050" y="23528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1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6" name="object 18096"/>
            <p:cNvSpPr/>
            <p:nvPr/>
          </p:nvSpPr>
          <p:spPr>
            <a:xfrm>
              <a:off x="15984051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7" name="object 18097"/>
            <p:cNvSpPr/>
            <p:nvPr/>
          </p:nvSpPr>
          <p:spPr>
            <a:xfrm>
              <a:off x="16004164" y="2352804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4">
                  <a:moveTo>
                    <a:pt x="0" y="221385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8" name="object 18098"/>
            <p:cNvSpPr/>
            <p:nvPr/>
          </p:nvSpPr>
          <p:spPr>
            <a:xfrm>
              <a:off x="12112861" y="51703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100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9" name="object 18099"/>
            <p:cNvSpPr/>
            <p:nvPr/>
          </p:nvSpPr>
          <p:spPr>
            <a:xfrm>
              <a:off x="12114293" y="510851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0" name="object 18100"/>
            <p:cNvSpPr/>
            <p:nvPr/>
          </p:nvSpPr>
          <p:spPr>
            <a:xfrm>
              <a:off x="12327038" y="51688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1" name="object 18101"/>
            <p:cNvSpPr/>
            <p:nvPr/>
          </p:nvSpPr>
          <p:spPr>
            <a:xfrm>
              <a:off x="12324158" y="51688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2" name="object 18102"/>
            <p:cNvSpPr/>
            <p:nvPr/>
          </p:nvSpPr>
          <p:spPr>
            <a:xfrm>
              <a:off x="12328481" y="51760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3" name="object 18103"/>
            <p:cNvSpPr/>
            <p:nvPr/>
          </p:nvSpPr>
          <p:spPr>
            <a:xfrm>
              <a:off x="12327043" y="517032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879" y="10052"/>
                  </a:moveTo>
                  <a:lnTo>
                    <a:pt x="2879" y="7172"/>
                  </a:lnTo>
                  <a:lnTo>
                    <a:pt x="0" y="717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4" name="object 18104"/>
            <p:cNvSpPr/>
            <p:nvPr/>
          </p:nvSpPr>
          <p:spPr>
            <a:xfrm>
              <a:off x="12327047" y="5108511"/>
              <a:ext cx="13335" cy="72390"/>
            </a:xfrm>
            <a:custGeom>
              <a:avLst/>
              <a:gdLst/>
              <a:ahLst/>
              <a:cxnLst/>
              <a:rect l="l" t="t" r="r" b="b"/>
              <a:pathLst>
                <a:path w="13334" h="72389">
                  <a:moveTo>
                    <a:pt x="12942" y="0"/>
                  </a:moveTo>
                  <a:lnTo>
                    <a:pt x="0" y="0"/>
                  </a:lnTo>
                  <a:lnTo>
                    <a:pt x="0" y="67558"/>
                  </a:lnTo>
                  <a:lnTo>
                    <a:pt x="2879" y="67558"/>
                  </a:lnTo>
                  <a:lnTo>
                    <a:pt x="2879" y="71861"/>
                  </a:lnTo>
                  <a:lnTo>
                    <a:pt x="12942" y="71861"/>
                  </a:lnTo>
                  <a:lnTo>
                    <a:pt x="12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5" name="object 18105"/>
            <p:cNvSpPr/>
            <p:nvPr/>
          </p:nvSpPr>
          <p:spPr>
            <a:xfrm>
              <a:off x="12328475" y="517031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8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6" name="object 18106"/>
            <p:cNvSpPr/>
            <p:nvPr/>
          </p:nvSpPr>
          <p:spPr>
            <a:xfrm>
              <a:off x="12328486" y="51502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7" name="object 18107"/>
            <p:cNvSpPr/>
            <p:nvPr/>
          </p:nvSpPr>
          <p:spPr>
            <a:xfrm>
              <a:off x="12328486" y="512862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8" name="object 18108"/>
            <p:cNvSpPr/>
            <p:nvPr/>
          </p:nvSpPr>
          <p:spPr>
            <a:xfrm>
              <a:off x="12328486" y="510706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9" name="object 18109"/>
            <p:cNvSpPr/>
            <p:nvPr/>
          </p:nvSpPr>
          <p:spPr>
            <a:xfrm>
              <a:off x="12331352" y="51760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0" name="object 18110"/>
            <p:cNvSpPr/>
            <p:nvPr/>
          </p:nvSpPr>
          <p:spPr>
            <a:xfrm>
              <a:off x="12328467" y="51731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55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1" name="object 18111"/>
            <p:cNvSpPr/>
            <p:nvPr/>
          </p:nvSpPr>
          <p:spPr>
            <a:xfrm>
              <a:off x="12328486" y="515163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2" name="object 18112"/>
            <p:cNvSpPr/>
            <p:nvPr/>
          </p:nvSpPr>
          <p:spPr>
            <a:xfrm>
              <a:off x="12328486" y="513150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3" name="object 18113"/>
            <p:cNvSpPr/>
            <p:nvPr/>
          </p:nvSpPr>
          <p:spPr>
            <a:xfrm>
              <a:off x="12328486" y="510993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4" name="object 18114"/>
            <p:cNvSpPr/>
            <p:nvPr/>
          </p:nvSpPr>
          <p:spPr>
            <a:xfrm>
              <a:off x="12330805" y="51783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5" name="object 18115"/>
            <p:cNvSpPr/>
            <p:nvPr/>
          </p:nvSpPr>
          <p:spPr>
            <a:xfrm>
              <a:off x="12328486" y="515450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6" name="object 18116"/>
            <p:cNvSpPr/>
            <p:nvPr/>
          </p:nvSpPr>
          <p:spPr>
            <a:xfrm>
              <a:off x="12328486" y="513295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7" name="object 18117"/>
            <p:cNvSpPr/>
            <p:nvPr/>
          </p:nvSpPr>
          <p:spPr>
            <a:xfrm>
              <a:off x="12328486" y="51113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942" y="1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8" name="object 18118"/>
            <p:cNvSpPr/>
            <p:nvPr/>
          </p:nvSpPr>
          <p:spPr>
            <a:xfrm>
              <a:off x="12327047" y="5108511"/>
              <a:ext cx="13335" cy="72390"/>
            </a:xfrm>
            <a:custGeom>
              <a:avLst/>
              <a:gdLst/>
              <a:ahLst/>
              <a:cxnLst/>
              <a:rect l="l" t="t" r="r" b="b"/>
              <a:pathLst>
                <a:path w="13334" h="72389">
                  <a:moveTo>
                    <a:pt x="12942" y="0"/>
                  </a:moveTo>
                  <a:lnTo>
                    <a:pt x="12942" y="71861"/>
                  </a:lnTo>
                  <a:lnTo>
                    <a:pt x="2879" y="71861"/>
                  </a:lnTo>
                  <a:lnTo>
                    <a:pt x="2879" y="67558"/>
                  </a:lnTo>
                  <a:lnTo>
                    <a:pt x="0" y="67558"/>
                  </a:lnTo>
                  <a:lnTo>
                    <a:pt x="0" y="0"/>
                  </a:lnTo>
                  <a:lnTo>
                    <a:pt x="1294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9" name="object 18119"/>
            <p:cNvSpPr/>
            <p:nvPr/>
          </p:nvSpPr>
          <p:spPr>
            <a:xfrm>
              <a:off x="12104252" y="516027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0" name="object 18120"/>
            <p:cNvSpPr/>
            <p:nvPr/>
          </p:nvSpPr>
          <p:spPr>
            <a:xfrm>
              <a:off x="12104252" y="5138694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1" name="object 18121"/>
            <p:cNvSpPr/>
            <p:nvPr/>
          </p:nvSpPr>
          <p:spPr>
            <a:xfrm>
              <a:off x="12104252" y="511713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2" name="object 18122"/>
            <p:cNvSpPr/>
            <p:nvPr/>
          </p:nvSpPr>
          <p:spPr>
            <a:xfrm>
              <a:off x="12104252" y="516313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3" name="object 18123"/>
            <p:cNvSpPr/>
            <p:nvPr/>
          </p:nvSpPr>
          <p:spPr>
            <a:xfrm>
              <a:off x="12104252" y="514157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4" name="object 18124"/>
            <p:cNvSpPr/>
            <p:nvPr/>
          </p:nvSpPr>
          <p:spPr>
            <a:xfrm>
              <a:off x="12104252" y="512001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5" name="object 18125"/>
            <p:cNvSpPr/>
            <p:nvPr/>
          </p:nvSpPr>
          <p:spPr>
            <a:xfrm>
              <a:off x="12112859" y="51070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6" name="object 18126"/>
            <p:cNvSpPr/>
            <p:nvPr/>
          </p:nvSpPr>
          <p:spPr>
            <a:xfrm>
              <a:off x="12104248" y="516457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10052" y="10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7" name="object 18127"/>
            <p:cNvSpPr/>
            <p:nvPr/>
          </p:nvSpPr>
          <p:spPr>
            <a:xfrm>
              <a:off x="12104252" y="514300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8" name="object 18128"/>
            <p:cNvSpPr/>
            <p:nvPr/>
          </p:nvSpPr>
          <p:spPr>
            <a:xfrm>
              <a:off x="12104252" y="512289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9" name="object 18129"/>
            <p:cNvSpPr/>
            <p:nvPr/>
          </p:nvSpPr>
          <p:spPr>
            <a:xfrm>
              <a:off x="12109958" y="510706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0" name="object 18130"/>
            <p:cNvSpPr/>
            <p:nvPr/>
          </p:nvSpPr>
          <p:spPr>
            <a:xfrm>
              <a:off x="12102824" y="5108511"/>
              <a:ext cx="12065" cy="72390"/>
            </a:xfrm>
            <a:custGeom>
              <a:avLst/>
              <a:gdLst/>
              <a:ahLst/>
              <a:cxnLst/>
              <a:rect l="l" t="t" r="r" b="b"/>
              <a:pathLst>
                <a:path w="12065" h="72389">
                  <a:moveTo>
                    <a:pt x="11476" y="0"/>
                  </a:moveTo>
                  <a:lnTo>
                    <a:pt x="0" y="0"/>
                  </a:lnTo>
                  <a:lnTo>
                    <a:pt x="0" y="71861"/>
                  </a:lnTo>
                  <a:lnTo>
                    <a:pt x="10020" y="71861"/>
                  </a:lnTo>
                  <a:lnTo>
                    <a:pt x="10020" y="67558"/>
                  </a:lnTo>
                  <a:lnTo>
                    <a:pt x="11476" y="67558"/>
                  </a:lnTo>
                  <a:lnTo>
                    <a:pt x="1147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1" name="object 18131"/>
            <p:cNvSpPr/>
            <p:nvPr/>
          </p:nvSpPr>
          <p:spPr>
            <a:xfrm>
              <a:off x="12111746" y="5176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15"/>
                  </a:moveTo>
                  <a:lnTo>
                    <a:pt x="326" y="326"/>
                  </a:lnTo>
                  <a:lnTo>
                    <a:pt x="1115" y="0"/>
                  </a:lnTo>
                  <a:lnTo>
                    <a:pt x="1903" y="326"/>
                  </a:lnTo>
                  <a:lnTo>
                    <a:pt x="2230" y="1115"/>
                  </a:lnTo>
                  <a:lnTo>
                    <a:pt x="1903" y="1903"/>
                  </a:lnTo>
                  <a:lnTo>
                    <a:pt x="1115" y="2230"/>
                  </a:lnTo>
                  <a:lnTo>
                    <a:pt x="326" y="1903"/>
                  </a:lnTo>
                  <a:lnTo>
                    <a:pt x="0" y="11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2" name="object 18132"/>
            <p:cNvSpPr/>
            <p:nvPr/>
          </p:nvSpPr>
          <p:spPr>
            <a:xfrm>
              <a:off x="12112856" y="51789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34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1434" y="1444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3" name="object 18133"/>
            <p:cNvSpPr/>
            <p:nvPr/>
          </p:nvSpPr>
          <p:spPr>
            <a:xfrm>
              <a:off x="12112858" y="51789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444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4" name="object 18134"/>
            <p:cNvSpPr/>
            <p:nvPr/>
          </p:nvSpPr>
          <p:spPr>
            <a:xfrm>
              <a:off x="12102807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5" name="object 18135"/>
            <p:cNvSpPr/>
            <p:nvPr/>
          </p:nvSpPr>
          <p:spPr>
            <a:xfrm>
              <a:off x="12339989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6" name="object 18136"/>
            <p:cNvSpPr/>
            <p:nvPr/>
          </p:nvSpPr>
          <p:spPr>
            <a:xfrm>
              <a:off x="13242183" y="51783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7" name="object 18137"/>
            <p:cNvSpPr/>
            <p:nvPr/>
          </p:nvSpPr>
          <p:spPr>
            <a:xfrm>
              <a:off x="13241283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8" name="object 18138"/>
            <p:cNvSpPr/>
            <p:nvPr/>
          </p:nvSpPr>
          <p:spPr>
            <a:xfrm>
              <a:off x="13478483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9" name="object 18139"/>
            <p:cNvSpPr/>
            <p:nvPr/>
          </p:nvSpPr>
          <p:spPr>
            <a:xfrm>
              <a:off x="13807669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0" name="object 18140"/>
            <p:cNvSpPr/>
            <p:nvPr/>
          </p:nvSpPr>
          <p:spPr>
            <a:xfrm>
              <a:off x="14044867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1" name="object 18141"/>
            <p:cNvSpPr/>
            <p:nvPr/>
          </p:nvSpPr>
          <p:spPr>
            <a:xfrm>
              <a:off x="14612660" y="5107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2" name="object 18142"/>
            <p:cNvSpPr/>
            <p:nvPr/>
          </p:nvSpPr>
          <p:spPr>
            <a:xfrm>
              <a:off x="14375468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3" name="object 18143"/>
            <p:cNvSpPr/>
            <p:nvPr/>
          </p:nvSpPr>
          <p:spPr>
            <a:xfrm>
              <a:off x="14612666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4" name="object 18144"/>
            <p:cNvSpPr/>
            <p:nvPr/>
          </p:nvSpPr>
          <p:spPr>
            <a:xfrm>
              <a:off x="15179041" y="51070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5" name="object 18145"/>
            <p:cNvSpPr/>
            <p:nvPr/>
          </p:nvSpPr>
          <p:spPr>
            <a:xfrm>
              <a:off x="14944719" y="51746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6" name="object 18146"/>
            <p:cNvSpPr/>
            <p:nvPr/>
          </p:nvSpPr>
          <p:spPr>
            <a:xfrm>
              <a:off x="14944736" y="51760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7" name="object 18147"/>
            <p:cNvSpPr/>
            <p:nvPr/>
          </p:nvSpPr>
          <p:spPr>
            <a:xfrm>
              <a:off x="14943301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8" name="object 18148"/>
            <p:cNvSpPr/>
            <p:nvPr/>
          </p:nvSpPr>
          <p:spPr>
            <a:xfrm>
              <a:off x="15180483" y="51573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0"/>
                  </a:moveTo>
                  <a:lnTo>
                    <a:pt x="0" y="20114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9" name="object 18149"/>
            <p:cNvSpPr/>
            <p:nvPr/>
          </p:nvSpPr>
          <p:spPr>
            <a:xfrm>
              <a:off x="16484295" y="5174639"/>
              <a:ext cx="74930" cy="4445"/>
            </a:xfrm>
            <a:custGeom>
              <a:avLst/>
              <a:gdLst/>
              <a:ahLst/>
              <a:cxnLst/>
              <a:rect l="l" t="t" r="r" b="b"/>
              <a:pathLst>
                <a:path w="74930" h="4445">
                  <a:moveTo>
                    <a:pt x="0" y="4303"/>
                  </a:moveTo>
                  <a:lnTo>
                    <a:pt x="0" y="0"/>
                  </a:lnTo>
                  <a:lnTo>
                    <a:pt x="74762" y="0"/>
                  </a:lnTo>
                  <a:lnTo>
                    <a:pt x="74762" y="4303"/>
                  </a:lnTo>
                  <a:lnTo>
                    <a:pt x="0" y="430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0" name="object 18150"/>
            <p:cNvSpPr/>
            <p:nvPr/>
          </p:nvSpPr>
          <p:spPr>
            <a:xfrm>
              <a:off x="14141173" y="5174639"/>
              <a:ext cx="59055" cy="4445"/>
            </a:xfrm>
            <a:custGeom>
              <a:avLst/>
              <a:gdLst/>
              <a:ahLst/>
              <a:cxnLst/>
              <a:rect l="l" t="t" r="r" b="b"/>
              <a:pathLst>
                <a:path w="59055" h="4445">
                  <a:moveTo>
                    <a:pt x="0" y="4303"/>
                  </a:moveTo>
                  <a:lnTo>
                    <a:pt x="0" y="0"/>
                  </a:lnTo>
                  <a:lnTo>
                    <a:pt x="58919" y="0"/>
                  </a:lnTo>
                  <a:lnTo>
                    <a:pt x="58919" y="4303"/>
                  </a:lnTo>
                  <a:lnTo>
                    <a:pt x="0" y="430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1" name="object 18151"/>
            <p:cNvSpPr/>
            <p:nvPr/>
          </p:nvSpPr>
          <p:spPr>
            <a:xfrm>
              <a:off x="15180502" y="517464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2" name="object 18152"/>
            <p:cNvSpPr/>
            <p:nvPr/>
          </p:nvSpPr>
          <p:spPr>
            <a:xfrm>
              <a:off x="15180502" y="5178946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3" name="object 18153"/>
            <p:cNvSpPr/>
            <p:nvPr/>
          </p:nvSpPr>
          <p:spPr>
            <a:xfrm>
              <a:off x="15180502" y="5161686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4" name="object 18154"/>
            <p:cNvSpPr/>
            <p:nvPr/>
          </p:nvSpPr>
          <p:spPr>
            <a:xfrm>
              <a:off x="15180502" y="5174640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5" name="object 18155"/>
            <p:cNvSpPr/>
            <p:nvPr/>
          </p:nvSpPr>
          <p:spPr>
            <a:xfrm>
              <a:off x="15180502" y="5157386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6" name="object 18156"/>
            <p:cNvSpPr/>
            <p:nvPr/>
          </p:nvSpPr>
          <p:spPr>
            <a:xfrm>
              <a:off x="15180502" y="5161686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7" name="object 18157"/>
            <p:cNvSpPr/>
            <p:nvPr/>
          </p:nvSpPr>
          <p:spPr>
            <a:xfrm>
              <a:off x="15180483" y="515738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8" name="object 18158"/>
            <p:cNvSpPr/>
            <p:nvPr/>
          </p:nvSpPr>
          <p:spPr>
            <a:xfrm>
              <a:off x="15180502" y="5178946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 h="0">
                  <a:moveTo>
                    <a:pt x="13223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9" name="object 18159"/>
            <p:cNvSpPr/>
            <p:nvPr/>
          </p:nvSpPr>
          <p:spPr>
            <a:xfrm>
              <a:off x="15180502" y="5157386"/>
              <a:ext cx="132715" cy="21590"/>
            </a:xfrm>
            <a:custGeom>
              <a:avLst/>
              <a:gdLst/>
              <a:ahLst/>
              <a:cxnLst/>
              <a:rect l="l" t="t" r="r" b="b"/>
              <a:pathLst>
                <a:path w="132715" h="21589">
                  <a:moveTo>
                    <a:pt x="132236" y="0"/>
                  </a:moveTo>
                  <a:lnTo>
                    <a:pt x="0" y="0"/>
                  </a:lnTo>
                </a:path>
                <a:path w="132715" h="21589">
                  <a:moveTo>
                    <a:pt x="132236" y="0"/>
                  </a:moveTo>
                  <a:lnTo>
                    <a:pt x="132236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0" name="object 18160"/>
            <p:cNvSpPr/>
            <p:nvPr/>
          </p:nvSpPr>
          <p:spPr>
            <a:xfrm>
              <a:off x="15312733" y="5174639"/>
              <a:ext cx="59055" cy="4445"/>
            </a:xfrm>
            <a:custGeom>
              <a:avLst/>
              <a:gdLst/>
              <a:ahLst/>
              <a:cxnLst/>
              <a:rect l="l" t="t" r="r" b="b"/>
              <a:pathLst>
                <a:path w="59055" h="4445">
                  <a:moveTo>
                    <a:pt x="0" y="4303"/>
                  </a:moveTo>
                  <a:lnTo>
                    <a:pt x="0" y="0"/>
                  </a:lnTo>
                  <a:lnTo>
                    <a:pt x="58930" y="0"/>
                  </a:lnTo>
                  <a:lnTo>
                    <a:pt x="58930" y="4303"/>
                  </a:lnTo>
                  <a:lnTo>
                    <a:pt x="0" y="430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1" name="object 18161"/>
            <p:cNvSpPr/>
            <p:nvPr/>
          </p:nvSpPr>
          <p:spPr>
            <a:xfrm>
              <a:off x="14044869" y="5174640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2" name="object 18162"/>
            <p:cNvSpPr/>
            <p:nvPr/>
          </p:nvSpPr>
          <p:spPr>
            <a:xfrm>
              <a:off x="14044869" y="5178946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3" name="object 18163"/>
            <p:cNvSpPr/>
            <p:nvPr/>
          </p:nvSpPr>
          <p:spPr>
            <a:xfrm>
              <a:off x="14044869" y="5161686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4" name="object 18164"/>
            <p:cNvSpPr/>
            <p:nvPr/>
          </p:nvSpPr>
          <p:spPr>
            <a:xfrm>
              <a:off x="14044869" y="5174640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5" name="object 18165"/>
            <p:cNvSpPr/>
            <p:nvPr/>
          </p:nvSpPr>
          <p:spPr>
            <a:xfrm>
              <a:off x="14044869" y="5157386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6" name="object 18166"/>
            <p:cNvSpPr/>
            <p:nvPr/>
          </p:nvSpPr>
          <p:spPr>
            <a:xfrm>
              <a:off x="14044869" y="5161686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7" name="object 18167"/>
            <p:cNvSpPr/>
            <p:nvPr/>
          </p:nvSpPr>
          <p:spPr>
            <a:xfrm>
              <a:off x="14044867" y="5157386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89">
                  <a:moveTo>
                    <a:pt x="0" y="0"/>
                  </a:moveTo>
                  <a:lnTo>
                    <a:pt x="0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8" name="object 18168"/>
            <p:cNvSpPr/>
            <p:nvPr/>
          </p:nvSpPr>
          <p:spPr>
            <a:xfrm>
              <a:off x="14044869" y="5178946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9630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9" name="object 18169"/>
            <p:cNvSpPr/>
            <p:nvPr/>
          </p:nvSpPr>
          <p:spPr>
            <a:xfrm>
              <a:off x="14044869" y="5157386"/>
              <a:ext cx="96520" cy="21590"/>
            </a:xfrm>
            <a:custGeom>
              <a:avLst/>
              <a:gdLst/>
              <a:ahLst/>
              <a:cxnLst/>
              <a:rect l="l" t="t" r="r" b="b"/>
              <a:pathLst>
                <a:path w="96519" h="21589">
                  <a:moveTo>
                    <a:pt x="96300" y="0"/>
                  </a:moveTo>
                  <a:lnTo>
                    <a:pt x="0" y="0"/>
                  </a:lnTo>
                </a:path>
                <a:path w="96519" h="21589">
                  <a:moveTo>
                    <a:pt x="96300" y="0"/>
                  </a:moveTo>
                  <a:lnTo>
                    <a:pt x="96300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0" name="object 18170"/>
            <p:cNvSpPr/>
            <p:nvPr/>
          </p:nvSpPr>
          <p:spPr>
            <a:xfrm>
              <a:off x="14204426" y="5174640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 h="0">
                  <a:moveTo>
                    <a:pt x="171041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1" name="object 18171"/>
            <p:cNvSpPr/>
            <p:nvPr/>
          </p:nvSpPr>
          <p:spPr>
            <a:xfrm>
              <a:off x="14200101" y="5178946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 h="0">
                  <a:moveTo>
                    <a:pt x="17536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2" name="object 18172"/>
            <p:cNvSpPr/>
            <p:nvPr/>
          </p:nvSpPr>
          <p:spPr>
            <a:xfrm>
              <a:off x="14217357" y="5161686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811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3" name="object 18173"/>
            <p:cNvSpPr/>
            <p:nvPr/>
          </p:nvSpPr>
          <p:spPr>
            <a:xfrm>
              <a:off x="14204426" y="5174640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 h="0">
                  <a:moveTo>
                    <a:pt x="171041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4" name="object 18174"/>
            <p:cNvSpPr/>
            <p:nvPr/>
          </p:nvSpPr>
          <p:spPr>
            <a:xfrm>
              <a:off x="14221671" y="5157386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 h="0">
                  <a:moveTo>
                    <a:pt x="15379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5" name="object 18175"/>
            <p:cNvSpPr/>
            <p:nvPr/>
          </p:nvSpPr>
          <p:spPr>
            <a:xfrm>
              <a:off x="14217357" y="5161686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8110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6" name="object 18176"/>
            <p:cNvSpPr/>
            <p:nvPr/>
          </p:nvSpPr>
          <p:spPr>
            <a:xfrm>
              <a:off x="14200101" y="5178946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 h="0">
                  <a:moveTo>
                    <a:pt x="175366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7" name="object 18177"/>
            <p:cNvSpPr/>
            <p:nvPr/>
          </p:nvSpPr>
          <p:spPr>
            <a:xfrm>
              <a:off x="14221671" y="5157386"/>
              <a:ext cx="154305" cy="21590"/>
            </a:xfrm>
            <a:custGeom>
              <a:avLst/>
              <a:gdLst/>
              <a:ahLst/>
              <a:cxnLst/>
              <a:rect l="l" t="t" r="r" b="b"/>
              <a:pathLst>
                <a:path w="154305" h="21589">
                  <a:moveTo>
                    <a:pt x="153796" y="0"/>
                  </a:moveTo>
                  <a:lnTo>
                    <a:pt x="0" y="0"/>
                  </a:lnTo>
                </a:path>
                <a:path w="154305" h="21589">
                  <a:moveTo>
                    <a:pt x="153796" y="0"/>
                  </a:moveTo>
                  <a:lnTo>
                    <a:pt x="153796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8" name="object 18178"/>
            <p:cNvSpPr/>
            <p:nvPr/>
          </p:nvSpPr>
          <p:spPr>
            <a:xfrm>
              <a:off x="12969614" y="5174639"/>
              <a:ext cx="59055" cy="4445"/>
            </a:xfrm>
            <a:custGeom>
              <a:avLst/>
              <a:gdLst/>
              <a:ahLst/>
              <a:cxnLst/>
              <a:rect l="l" t="t" r="r" b="b"/>
              <a:pathLst>
                <a:path w="59055" h="4445">
                  <a:moveTo>
                    <a:pt x="0" y="4303"/>
                  </a:moveTo>
                  <a:lnTo>
                    <a:pt x="0" y="0"/>
                  </a:lnTo>
                  <a:lnTo>
                    <a:pt x="58940" y="0"/>
                  </a:lnTo>
                  <a:lnTo>
                    <a:pt x="58940" y="4303"/>
                  </a:lnTo>
                  <a:lnTo>
                    <a:pt x="0" y="430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9" name="object 18179"/>
            <p:cNvSpPr/>
            <p:nvPr/>
          </p:nvSpPr>
          <p:spPr>
            <a:xfrm>
              <a:off x="15988365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0" name="object 18180"/>
            <p:cNvSpPr/>
            <p:nvPr/>
          </p:nvSpPr>
          <p:spPr>
            <a:xfrm>
              <a:off x="15984051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1" name="object 18181"/>
            <p:cNvSpPr/>
            <p:nvPr/>
          </p:nvSpPr>
          <p:spPr>
            <a:xfrm>
              <a:off x="15999858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2" name="object 18182"/>
            <p:cNvSpPr/>
            <p:nvPr/>
          </p:nvSpPr>
          <p:spPr>
            <a:xfrm>
              <a:off x="15988365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3" name="object 18183"/>
            <p:cNvSpPr/>
            <p:nvPr/>
          </p:nvSpPr>
          <p:spPr>
            <a:xfrm>
              <a:off x="16004164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4" name="object 18184"/>
            <p:cNvSpPr/>
            <p:nvPr/>
          </p:nvSpPr>
          <p:spPr>
            <a:xfrm>
              <a:off x="15999858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5" name="object 18185"/>
            <p:cNvSpPr/>
            <p:nvPr/>
          </p:nvSpPr>
          <p:spPr>
            <a:xfrm>
              <a:off x="15984050" y="26906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14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6" name="object 18186"/>
            <p:cNvSpPr/>
            <p:nvPr/>
          </p:nvSpPr>
          <p:spPr>
            <a:xfrm>
              <a:off x="15984051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7" name="object 18187"/>
            <p:cNvSpPr/>
            <p:nvPr/>
          </p:nvSpPr>
          <p:spPr>
            <a:xfrm>
              <a:off x="16004164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8" name="object 18188"/>
            <p:cNvSpPr/>
            <p:nvPr/>
          </p:nvSpPr>
          <p:spPr>
            <a:xfrm>
              <a:off x="15856111" y="2578507"/>
              <a:ext cx="144145" cy="107950"/>
            </a:xfrm>
            <a:custGeom>
              <a:avLst/>
              <a:gdLst/>
              <a:ahLst/>
              <a:cxnLst/>
              <a:rect l="l" t="t" r="r" b="b"/>
              <a:pathLst>
                <a:path w="144144" h="107950">
                  <a:moveTo>
                    <a:pt x="0" y="107808"/>
                  </a:moveTo>
                  <a:lnTo>
                    <a:pt x="0" y="0"/>
                  </a:lnTo>
                  <a:lnTo>
                    <a:pt x="143744" y="0"/>
                  </a:lnTo>
                  <a:lnTo>
                    <a:pt x="143744" y="107808"/>
                  </a:lnTo>
                  <a:lnTo>
                    <a:pt x="0" y="10780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9" name="object 18189"/>
            <p:cNvSpPr/>
            <p:nvPr/>
          </p:nvSpPr>
          <p:spPr>
            <a:xfrm>
              <a:off x="15999858" y="5736700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w="0" h="316864">
                  <a:moveTo>
                    <a:pt x="0" y="0"/>
                  </a:moveTo>
                  <a:lnTo>
                    <a:pt x="0" y="31624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0" name="object 18190"/>
            <p:cNvSpPr/>
            <p:nvPr/>
          </p:nvSpPr>
          <p:spPr>
            <a:xfrm>
              <a:off x="16004164" y="5732386"/>
              <a:ext cx="0" cy="320675"/>
            </a:xfrm>
            <a:custGeom>
              <a:avLst/>
              <a:gdLst/>
              <a:ahLst/>
              <a:cxnLst/>
              <a:rect l="l" t="t" r="r" b="b"/>
              <a:pathLst>
                <a:path w="0" h="320675">
                  <a:moveTo>
                    <a:pt x="0" y="0"/>
                  </a:moveTo>
                  <a:lnTo>
                    <a:pt x="0" y="32054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1" name="object 18191"/>
            <p:cNvSpPr/>
            <p:nvPr/>
          </p:nvSpPr>
          <p:spPr>
            <a:xfrm>
              <a:off x="15988365" y="5749632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w="0" h="303529">
                  <a:moveTo>
                    <a:pt x="0" y="0"/>
                  </a:moveTo>
                  <a:lnTo>
                    <a:pt x="0" y="30331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2" name="object 18192"/>
            <p:cNvSpPr/>
            <p:nvPr/>
          </p:nvSpPr>
          <p:spPr>
            <a:xfrm>
              <a:off x="15999858" y="5736700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w="0" h="316864">
                  <a:moveTo>
                    <a:pt x="0" y="0"/>
                  </a:moveTo>
                  <a:lnTo>
                    <a:pt x="0" y="31624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3" name="object 18193"/>
            <p:cNvSpPr/>
            <p:nvPr/>
          </p:nvSpPr>
          <p:spPr>
            <a:xfrm>
              <a:off x="15984051" y="5753953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w="0" h="299085">
                  <a:moveTo>
                    <a:pt x="0" y="0"/>
                  </a:moveTo>
                  <a:lnTo>
                    <a:pt x="0" y="29899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4" name="object 18194"/>
            <p:cNvSpPr/>
            <p:nvPr/>
          </p:nvSpPr>
          <p:spPr>
            <a:xfrm>
              <a:off x="15988365" y="5749632"/>
              <a:ext cx="0" cy="303530"/>
            </a:xfrm>
            <a:custGeom>
              <a:avLst/>
              <a:gdLst/>
              <a:ahLst/>
              <a:cxnLst/>
              <a:rect l="l" t="t" r="r" b="b"/>
              <a:pathLst>
                <a:path w="0" h="303529">
                  <a:moveTo>
                    <a:pt x="0" y="0"/>
                  </a:moveTo>
                  <a:lnTo>
                    <a:pt x="0" y="30331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5" name="object 18195"/>
            <p:cNvSpPr/>
            <p:nvPr/>
          </p:nvSpPr>
          <p:spPr>
            <a:xfrm>
              <a:off x="15984051" y="60529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0" y="0"/>
                  </a:moveTo>
                  <a:lnTo>
                    <a:pt x="20114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6" name="object 18196"/>
            <p:cNvSpPr/>
            <p:nvPr/>
          </p:nvSpPr>
          <p:spPr>
            <a:xfrm>
              <a:off x="16004164" y="5732386"/>
              <a:ext cx="0" cy="320675"/>
            </a:xfrm>
            <a:custGeom>
              <a:avLst/>
              <a:gdLst/>
              <a:ahLst/>
              <a:cxnLst/>
              <a:rect l="l" t="t" r="r" b="b"/>
              <a:pathLst>
                <a:path w="0" h="320675">
                  <a:moveTo>
                    <a:pt x="0" y="0"/>
                  </a:moveTo>
                  <a:lnTo>
                    <a:pt x="0" y="32054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7" name="object 18197"/>
            <p:cNvSpPr/>
            <p:nvPr/>
          </p:nvSpPr>
          <p:spPr>
            <a:xfrm>
              <a:off x="15984051" y="5753953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w="0" h="299085">
                  <a:moveTo>
                    <a:pt x="0" y="0"/>
                  </a:moveTo>
                  <a:lnTo>
                    <a:pt x="0" y="29899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8" name="object 18198"/>
            <p:cNvSpPr/>
            <p:nvPr/>
          </p:nvSpPr>
          <p:spPr>
            <a:xfrm>
              <a:off x="13525918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9" name="object 18199"/>
            <p:cNvSpPr/>
            <p:nvPr/>
          </p:nvSpPr>
          <p:spPr>
            <a:xfrm>
              <a:off x="13530235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0" name="object 18200"/>
            <p:cNvSpPr/>
            <p:nvPr/>
          </p:nvSpPr>
          <p:spPr>
            <a:xfrm>
              <a:off x="13512972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1" name="object 18201"/>
            <p:cNvSpPr/>
            <p:nvPr/>
          </p:nvSpPr>
          <p:spPr>
            <a:xfrm>
              <a:off x="13525918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2" name="object 18202"/>
            <p:cNvSpPr/>
            <p:nvPr/>
          </p:nvSpPr>
          <p:spPr>
            <a:xfrm>
              <a:off x="13508674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3" name="object 18203"/>
            <p:cNvSpPr/>
            <p:nvPr/>
          </p:nvSpPr>
          <p:spPr>
            <a:xfrm>
              <a:off x="13512972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4" name="object 18204"/>
            <p:cNvSpPr/>
            <p:nvPr/>
          </p:nvSpPr>
          <p:spPr>
            <a:xfrm>
              <a:off x="13508674" y="638214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53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5" name="object 18205"/>
            <p:cNvSpPr/>
            <p:nvPr/>
          </p:nvSpPr>
          <p:spPr>
            <a:xfrm>
              <a:off x="13530235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6" name="object 18206"/>
            <p:cNvSpPr/>
            <p:nvPr/>
          </p:nvSpPr>
          <p:spPr>
            <a:xfrm>
              <a:off x="13508674" y="6153576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5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7" name="object 18207"/>
            <p:cNvSpPr/>
            <p:nvPr/>
          </p:nvSpPr>
          <p:spPr>
            <a:xfrm>
              <a:off x="13530235" y="6044315"/>
              <a:ext cx="130810" cy="116839"/>
            </a:xfrm>
            <a:custGeom>
              <a:avLst/>
              <a:gdLst/>
              <a:ahLst/>
              <a:cxnLst/>
              <a:rect l="l" t="t" r="r" b="b"/>
              <a:pathLst>
                <a:path w="130809" h="116839">
                  <a:moveTo>
                    <a:pt x="0" y="112122"/>
                  </a:moveTo>
                  <a:lnTo>
                    <a:pt x="0" y="116457"/>
                  </a:lnTo>
                  <a:lnTo>
                    <a:pt x="130812" y="116457"/>
                  </a:lnTo>
                  <a:lnTo>
                    <a:pt x="130812" y="0"/>
                  </a:lnTo>
                  <a:lnTo>
                    <a:pt x="0" y="0"/>
                  </a:lnTo>
                  <a:lnTo>
                    <a:pt x="0" y="4314"/>
                  </a:lnTo>
                  <a:lnTo>
                    <a:pt x="126498" y="4314"/>
                  </a:lnTo>
                  <a:lnTo>
                    <a:pt x="126498" y="112122"/>
                  </a:lnTo>
                  <a:lnTo>
                    <a:pt x="0" y="11212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8" name="object 18208"/>
            <p:cNvSpPr/>
            <p:nvPr/>
          </p:nvSpPr>
          <p:spPr>
            <a:xfrm>
              <a:off x="15335731" y="2690640"/>
              <a:ext cx="0" cy="367030"/>
            </a:xfrm>
            <a:custGeom>
              <a:avLst/>
              <a:gdLst/>
              <a:ahLst/>
              <a:cxnLst/>
              <a:rect l="l" t="t" r="r" b="b"/>
              <a:pathLst>
                <a:path w="0" h="367030">
                  <a:moveTo>
                    <a:pt x="0" y="36655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9" name="object 18209"/>
            <p:cNvSpPr/>
            <p:nvPr/>
          </p:nvSpPr>
          <p:spPr>
            <a:xfrm>
              <a:off x="15331431" y="2690643"/>
              <a:ext cx="0" cy="371475"/>
            </a:xfrm>
            <a:custGeom>
              <a:avLst/>
              <a:gdLst/>
              <a:ahLst/>
              <a:cxnLst/>
              <a:rect l="l" t="t" r="r" b="b"/>
              <a:pathLst>
                <a:path w="0" h="371475">
                  <a:moveTo>
                    <a:pt x="0" y="370857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0" name="object 18210"/>
            <p:cNvSpPr/>
            <p:nvPr/>
          </p:nvSpPr>
          <p:spPr>
            <a:xfrm>
              <a:off x="15348677" y="2690641"/>
              <a:ext cx="0" cy="353695"/>
            </a:xfrm>
            <a:custGeom>
              <a:avLst/>
              <a:gdLst/>
              <a:ahLst/>
              <a:cxnLst/>
              <a:rect l="l" t="t" r="r" b="b"/>
              <a:pathLst>
                <a:path w="0" h="353694">
                  <a:moveTo>
                    <a:pt x="0" y="35362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1" name="object 18211"/>
            <p:cNvSpPr/>
            <p:nvPr/>
          </p:nvSpPr>
          <p:spPr>
            <a:xfrm>
              <a:off x="15335731" y="2690640"/>
              <a:ext cx="0" cy="367030"/>
            </a:xfrm>
            <a:custGeom>
              <a:avLst/>
              <a:gdLst/>
              <a:ahLst/>
              <a:cxnLst/>
              <a:rect l="l" t="t" r="r" b="b"/>
              <a:pathLst>
                <a:path w="0" h="367030">
                  <a:moveTo>
                    <a:pt x="0" y="36655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2" name="object 18212"/>
            <p:cNvSpPr/>
            <p:nvPr/>
          </p:nvSpPr>
          <p:spPr>
            <a:xfrm>
              <a:off x="15352983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3" name="object 18213"/>
            <p:cNvSpPr/>
            <p:nvPr/>
          </p:nvSpPr>
          <p:spPr>
            <a:xfrm>
              <a:off x="15348677" y="2690641"/>
              <a:ext cx="0" cy="353695"/>
            </a:xfrm>
            <a:custGeom>
              <a:avLst/>
              <a:gdLst/>
              <a:ahLst/>
              <a:cxnLst/>
              <a:rect l="l" t="t" r="r" b="b"/>
              <a:pathLst>
                <a:path w="0" h="353694">
                  <a:moveTo>
                    <a:pt x="0" y="35362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4" name="object 18214"/>
            <p:cNvSpPr/>
            <p:nvPr/>
          </p:nvSpPr>
          <p:spPr>
            <a:xfrm>
              <a:off x="15331431" y="2690643"/>
              <a:ext cx="0" cy="371475"/>
            </a:xfrm>
            <a:custGeom>
              <a:avLst/>
              <a:gdLst/>
              <a:ahLst/>
              <a:cxnLst/>
              <a:rect l="l" t="t" r="r" b="b"/>
              <a:pathLst>
                <a:path w="0" h="371475">
                  <a:moveTo>
                    <a:pt x="0" y="370857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5" name="object 18215"/>
            <p:cNvSpPr/>
            <p:nvPr/>
          </p:nvSpPr>
          <p:spPr>
            <a:xfrm>
              <a:off x="15352983" y="2690633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w="0" h="349885">
                  <a:moveTo>
                    <a:pt x="0" y="34930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6" name="object 18216"/>
            <p:cNvSpPr/>
            <p:nvPr/>
          </p:nvSpPr>
          <p:spPr>
            <a:xfrm>
              <a:off x="15851814" y="6044331"/>
              <a:ext cx="132715" cy="116839"/>
            </a:xfrm>
            <a:custGeom>
              <a:avLst/>
              <a:gdLst/>
              <a:ahLst/>
              <a:cxnLst/>
              <a:rect l="l" t="t" r="r" b="b"/>
              <a:pathLst>
                <a:path w="132715" h="116839">
                  <a:moveTo>
                    <a:pt x="132236" y="4303"/>
                  </a:moveTo>
                  <a:lnTo>
                    <a:pt x="132236" y="0"/>
                  </a:lnTo>
                  <a:lnTo>
                    <a:pt x="0" y="0"/>
                  </a:lnTo>
                  <a:lnTo>
                    <a:pt x="0" y="116446"/>
                  </a:lnTo>
                  <a:lnTo>
                    <a:pt x="132236" y="116446"/>
                  </a:lnTo>
                  <a:lnTo>
                    <a:pt x="132236" y="112111"/>
                  </a:lnTo>
                  <a:lnTo>
                    <a:pt x="4303" y="112111"/>
                  </a:lnTo>
                  <a:lnTo>
                    <a:pt x="4303" y="4303"/>
                  </a:lnTo>
                  <a:lnTo>
                    <a:pt x="132236" y="430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7" name="object 18217"/>
            <p:cNvSpPr/>
            <p:nvPr/>
          </p:nvSpPr>
          <p:spPr>
            <a:xfrm>
              <a:off x="16968734" y="5992568"/>
              <a:ext cx="0" cy="385445"/>
            </a:xfrm>
            <a:custGeom>
              <a:avLst/>
              <a:gdLst/>
              <a:ahLst/>
              <a:cxnLst/>
              <a:rect l="l" t="t" r="r" b="b"/>
              <a:pathLst>
                <a:path w="0" h="385445">
                  <a:moveTo>
                    <a:pt x="0" y="38524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8" name="object 18218"/>
            <p:cNvSpPr/>
            <p:nvPr/>
          </p:nvSpPr>
          <p:spPr>
            <a:xfrm>
              <a:off x="16964427" y="5992574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w="0" h="389889">
                  <a:moveTo>
                    <a:pt x="0" y="38956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9" name="object 18219"/>
            <p:cNvSpPr/>
            <p:nvPr/>
          </p:nvSpPr>
          <p:spPr>
            <a:xfrm>
              <a:off x="16980232" y="5992565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w="0" h="372745">
                  <a:moveTo>
                    <a:pt x="0" y="37233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0" name="object 18220"/>
            <p:cNvSpPr/>
            <p:nvPr/>
          </p:nvSpPr>
          <p:spPr>
            <a:xfrm>
              <a:off x="16968734" y="5992568"/>
              <a:ext cx="0" cy="385445"/>
            </a:xfrm>
            <a:custGeom>
              <a:avLst/>
              <a:gdLst/>
              <a:ahLst/>
              <a:cxnLst/>
              <a:rect l="l" t="t" r="r" b="b"/>
              <a:pathLst>
                <a:path w="0" h="385445">
                  <a:moveTo>
                    <a:pt x="0" y="38524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1" name="object 18221"/>
            <p:cNvSpPr/>
            <p:nvPr/>
          </p:nvSpPr>
          <p:spPr>
            <a:xfrm>
              <a:off x="16984556" y="599256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36799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2" name="object 18222"/>
            <p:cNvSpPr/>
            <p:nvPr/>
          </p:nvSpPr>
          <p:spPr>
            <a:xfrm>
              <a:off x="16980232" y="5992565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w="0" h="372745">
                  <a:moveTo>
                    <a:pt x="0" y="372334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3" name="object 18223"/>
            <p:cNvSpPr/>
            <p:nvPr/>
          </p:nvSpPr>
          <p:spPr>
            <a:xfrm>
              <a:off x="16964427" y="5992574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w="0" h="389889">
                  <a:moveTo>
                    <a:pt x="0" y="38956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4" name="object 18224"/>
            <p:cNvSpPr/>
            <p:nvPr/>
          </p:nvSpPr>
          <p:spPr>
            <a:xfrm>
              <a:off x="16984556" y="599256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w="0" h="368300">
                  <a:moveTo>
                    <a:pt x="0" y="367999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5" name="object 18225"/>
            <p:cNvSpPr/>
            <p:nvPr/>
          </p:nvSpPr>
          <p:spPr>
            <a:xfrm>
              <a:off x="16479975" y="572663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6" name="object 18226"/>
            <p:cNvSpPr/>
            <p:nvPr/>
          </p:nvSpPr>
          <p:spPr>
            <a:xfrm>
              <a:off x="16475670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5758"/>
                  </a:lnTo>
                  <a:lnTo>
                    <a:pt x="0" y="5758"/>
                  </a:lnTo>
                  <a:close/>
                </a:path>
                <a:path w="1905" h="6350">
                  <a:moveTo>
                    <a:pt x="0" y="5758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7" name="object 18227"/>
            <p:cNvSpPr/>
            <p:nvPr/>
          </p:nvSpPr>
          <p:spPr>
            <a:xfrm>
              <a:off x="16475664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34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8" name="object 18228"/>
            <p:cNvSpPr/>
            <p:nvPr/>
          </p:nvSpPr>
          <p:spPr>
            <a:xfrm>
              <a:off x="16330486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34" y="0"/>
                  </a:lnTo>
                  <a:lnTo>
                    <a:pt x="1434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9" name="object 18229"/>
            <p:cNvSpPr/>
            <p:nvPr/>
          </p:nvSpPr>
          <p:spPr>
            <a:xfrm>
              <a:off x="16330485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34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0" name="object 18230"/>
            <p:cNvSpPr/>
            <p:nvPr/>
          </p:nvSpPr>
          <p:spPr>
            <a:xfrm>
              <a:off x="16330491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434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1" name="object 18231"/>
            <p:cNvSpPr/>
            <p:nvPr/>
          </p:nvSpPr>
          <p:spPr>
            <a:xfrm>
              <a:off x="16311790" y="573094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2" name="object 18232"/>
            <p:cNvSpPr/>
            <p:nvPr/>
          </p:nvSpPr>
          <p:spPr>
            <a:xfrm>
              <a:off x="16323307" y="57323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3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3" name="object 18233"/>
            <p:cNvSpPr/>
            <p:nvPr/>
          </p:nvSpPr>
          <p:spPr>
            <a:xfrm>
              <a:off x="16327612" y="57309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4" name="object 18234"/>
            <p:cNvSpPr/>
            <p:nvPr/>
          </p:nvSpPr>
          <p:spPr>
            <a:xfrm>
              <a:off x="16004158" y="5732380"/>
              <a:ext cx="323850" cy="8890"/>
            </a:xfrm>
            <a:custGeom>
              <a:avLst/>
              <a:gdLst/>
              <a:ahLst/>
              <a:cxnLst/>
              <a:rect l="l" t="t" r="r" b="b"/>
              <a:pathLst>
                <a:path w="323850" h="8889">
                  <a:moveTo>
                    <a:pt x="0" y="8628"/>
                  </a:moveTo>
                  <a:lnTo>
                    <a:pt x="0" y="0"/>
                  </a:lnTo>
                  <a:lnTo>
                    <a:pt x="323445" y="0"/>
                  </a:lnTo>
                  <a:lnTo>
                    <a:pt x="323445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5" name="object 18235"/>
            <p:cNvSpPr/>
            <p:nvPr/>
          </p:nvSpPr>
          <p:spPr>
            <a:xfrm>
              <a:off x="16004169" y="573238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2942" y="8628"/>
                  </a:lnTo>
                  <a:lnTo>
                    <a:pt x="12942" y="7183"/>
                  </a:lnTo>
                  <a:lnTo>
                    <a:pt x="2879" y="7183"/>
                  </a:lnTo>
                  <a:lnTo>
                    <a:pt x="2879" y="1444"/>
                  </a:lnTo>
                  <a:lnTo>
                    <a:pt x="12942" y="1444"/>
                  </a:lnTo>
                  <a:lnTo>
                    <a:pt x="1294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6" name="object 18236"/>
            <p:cNvSpPr/>
            <p:nvPr/>
          </p:nvSpPr>
          <p:spPr>
            <a:xfrm>
              <a:off x="16007054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7" name="object 18237"/>
            <p:cNvSpPr/>
            <p:nvPr/>
          </p:nvSpPr>
          <p:spPr>
            <a:xfrm>
              <a:off x="16007040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55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8" name="object 18238"/>
            <p:cNvSpPr/>
            <p:nvPr/>
          </p:nvSpPr>
          <p:spPr>
            <a:xfrm>
              <a:off x="16007048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455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9" name="object 18239"/>
            <p:cNvSpPr/>
            <p:nvPr/>
          </p:nvSpPr>
          <p:spPr>
            <a:xfrm>
              <a:off x="16016453" y="5738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98"/>
                  </a:lnTo>
                  <a:lnTo>
                    <a:pt x="0" y="387"/>
                  </a:lnTo>
                  <a:lnTo>
                    <a:pt x="115" y="6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0" name="object 18240"/>
            <p:cNvSpPr/>
            <p:nvPr/>
          </p:nvSpPr>
          <p:spPr>
            <a:xfrm>
              <a:off x="16016453" y="5734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78"/>
                  </a:lnTo>
                  <a:lnTo>
                    <a:pt x="0" y="387"/>
                  </a:lnTo>
                  <a:lnTo>
                    <a:pt x="115" y="5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1" name="object 18241"/>
            <p:cNvSpPr/>
            <p:nvPr/>
          </p:nvSpPr>
          <p:spPr>
            <a:xfrm>
              <a:off x="16314666" y="573238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8628"/>
                  </a:lnTo>
                  <a:lnTo>
                    <a:pt x="12942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10062" y="1444"/>
                  </a:lnTo>
                  <a:lnTo>
                    <a:pt x="10062" y="7183"/>
                  </a:lnTo>
                  <a:lnTo>
                    <a:pt x="0" y="7183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2" name="object 18242"/>
            <p:cNvSpPr/>
            <p:nvPr/>
          </p:nvSpPr>
          <p:spPr>
            <a:xfrm>
              <a:off x="15999854" y="573524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303" y="0"/>
                  </a:moveTo>
                  <a:lnTo>
                    <a:pt x="4303" y="5758"/>
                  </a:lnTo>
                  <a:lnTo>
                    <a:pt x="0" y="5758"/>
                  </a:lnTo>
                  <a:lnTo>
                    <a:pt x="0" y="0"/>
                  </a:lnTo>
                  <a:lnTo>
                    <a:pt x="430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3" name="object 18243"/>
            <p:cNvSpPr/>
            <p:nvPr/>
          </p:nvSpPr>
          <p:spPr>
            <a:xfrm>
              <a:off x="16166593" y="5736705"/>
              <a:ext cx="156845" cy="3175"/>
            </a:xfrm>
            <a:custGeom>
              <a:avLst/>
              <a:gdLst/>
              <a:ahLst/>
              <a:cxnLst/>
              <a:rect l="l" t="t" r="r" b="b"/>
              <a:pathLst>
                <a:path w="156844" h="3175">
                  <a:moveTo>
                    <a:pt x="0" y="2879"/>
                  </a:moveTo>
                  <a:lnTo>
                    <a:pt x="0" y="0"/>
                  </a:lnTo>
                  <a:lnTo>
                    <a:pt x="156707" y="0"/>
                  </a:lnTo>
                  <a:lnTo>
                    <a:pt x="156707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4" name="object 18244"/>
            <p:cNvSpPr/>
            <p:nvPr/>
          </p:nvSpPr>
          <p:spPr>
            <a:xfrm>
              <a:off x="16166593" y="5735248"/>
              <a:ext cx="156845" cy="1905"/>
            </a:xfrm>
            <a:custGeom>
              <a:avLst/>
              <a:gdLst/>
              <a:ahLst/>
              <a:cxnLst/>
              <a:rect l="l" t="t" r="r" b="b"/>
              <a:pathLst>
                <a:path w="156844" h="1904">
                  <a:moveTo>
                    <a:pt x="0" y="1455"/>
                  </a:moveTo>
                  <a:lnTo>
                    <a:pt x="0" y="0"/>
                  </a:lnTo>
                  <a:lnTo>
                    <a:pt x="156707" y="0"/>
                  </a:lnTo>
                  <a:lnTo>
                    <a:pt x="156707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5" name="object 18245"/>
            <p:cNvSpPr/>
            <p:nvPr/>
          </p:nvSpPr>
          <p:spPr>
            <a:xfrm>
              <a:off x="16008495" y="5736705"/>
              <a:ext cx="158115" cy="3175"/>
            </a:xfrm>
            <a:custGeom>
              <a:avLst/>
              <a:gdLst/>
              <a:ahLst/>
              <a:cxnLst/>
              <a:rect l="l" t="t" r="r" b="b"/>
              <a:pathLst>
                <a:path w="158115" h="3175">
                  <a:moveTo>
                    <a:pt x="0" y="2879"/>
                  </a:moveTo>
                  <a:lnTo>
                    <a:pt x="0" y="0"/>
                  </a:lnTo>
                  <a:lnTo>
                    <a:pt x="158099" y="0"/>
                  </a:lnTo>
                  <a:lnTo>
                    <a:pt x="158099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6" name="object 18246"/>
            <p:cNvSpPr/>
            <p:nvPr/>
          </p:nvSpPr>
          <p:spPr>
            <a:xfrm>
              <a:off x="16008495" y="5735248"/>
              <a:ext cx="158115" cy="1905"/>
            </a:xfrm>
            <a:custGeom>
              <a:avLst/>
              <a:gdLst/>
              <a:ahLst/>
              <a:cxnLst/>
              <a:rect l="l" t="t" r="r" b="b"/>
              <a:pathLst>
                <a:path w="158115" h="1904">
                  <a:moveTo>
                    <a:pt x="0" y="1455"/>
                  </a:moveTo>
                  <a:lnTo>
                    <a:pt x="0" y="0"/>
                  </a:lnTo>
                  <a:lnTo>
                    <a:pt x="158099" y="0"/>
                  </a:lnTo>
                  <a:lnTo>
                    <a:pt x="158099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7" name="object 18247"/>
            <p:cNvSpPr/>
            <p:nvPr/>
          </p:nvSpPr>
          <p:spPr>
            <a:xfrm>
              <a:off x="16323317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34" y="0"/>
                  </a:lnTo>
                  <a:lnTo>
                    <a:pt x="1434" y="5758"/>
                  </a:lnTo>
                  <a:lnTo>
                    <a:pt x="0" y="5758"/>
                  </a:lnTo>
                  <a:close/>
                </a:path>
                <a:path w="1905" h="6350">
                  <a:moveTo>
                    <a:pt x="0" y="5758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8" name="object 18248"/>
            <p:cNvSpPr/>
            <p:nvPr/>
          </p:nvSpPr>
          <p:spPr>
            <a:xfrm>
              <a:off x="16323292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44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9" name="object 18249"/>
            <p:cNvSpPr/>
            <p:nvPr/>
          </p:nvSpPr>
          <p:spPr>
            <a:xfrm>
              <a:off x="16315395" y="5734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115" y="408"/>
                  </a:lnTo>
                  <a:lnTo>
                    <a:pt x="115" y="1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0" name="object 18250"/>
            <p:cNvSpPr/>
            <p:nvPr/>
          </p:nvSpPr>
          <p:spPr>
            <a:xfrm>
              <a:off x="16315395" y="5738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115" y="408"/>
                  </a:lnTo>
                  <a:lnTo>
                    <a:pt x="115" y="1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1" name="object 18251"/>
            <p:cNvSpPr/>
            <p:nvPr/>
          </p:nvSpPr>
          <p:spPr>
            <a:xfrm>
              <a:off x="16479991" y="5732380"/>
              <a:ext cx="481965" cy="8890"/>
            </a:xfrm>
            <a:custGeom>
              <a:avLst/>
              <a:gdLst/>
              <a:ahLst/>
              <a:cxnLst/>
              <a:rect l="l" t="t" r="r" b="b"/>
              <a:pathLst>
                <a:path w="481965" h="8889">
                  <a:moveTo>
                    <a:pt x="0" y="8628"/>
                  </a:moveTo>
                  <a:lnTo>
                    <a:pt x="0" y="0"/>
                  </a:lnTo>
                  <a:lnTo>
                    <a:pt x="481556" y="0"/>
                  </a:lnTo>
                  <a:lnTo>
                    <a:pt x="481556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2" name="object 18252"/>
            <p:cNvSpPr/>
            <p:nvPr/>
          </p:nvSpPr>
          <p:spPr>
            <a:xfrm>
              <a:off x="16950050" y="573238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0"/>
                  </a:moveTo>
                  <a:lnTo>
                    <a:pt x="11486" y="0"/>
                  </a:lnTo>
                  <a:lnTo>
                    <a:pt x="11486" y="8628"/>
                  </a:lnTo>
                  <a:lnTo>
                    <a:pt x="0" y="8628"/>
                  </a:lnTo>
                  <a:lnTo>
                    <a:pt x="0" y="7183"/>
                  </a:lnTo>
                  <a:lnTo>
                    <a:pt x="10062" y="7183"/>
                  </a:lnTo>
                  <a:lnTo>
                    <a:pt x="10062" y="1444"/>
                  </a:lnTo>
                  <a:lnTo>
                    <a:pt x="0" y="14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3" name="object 18253"/>
            <p:cNvSpPr/>
            <p:nvPr/>
          </p:nvSpPr>
          <p:spPr>
            <a:xfrm>
              <a:off x="16958670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4" name="object 18254"/>
            <p:cNvSpPr/>
            <p:nvPr/>
          </p:nvSpPr>
          <p:spPr>
            <a:xfrm>
              <a:off x="16958671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455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5" name="object 18255"/>
            <p:cNvSpPr/>
            <p:nvPr/>
          </p:nvSpPr>
          <p:spPr>
            <a:xfrm>
              <a:off x="16958656" y="573382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55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6" name="object 18256"/>
            <p:cNvSpPr/>
            <p:nvPr/>
          </p:nvSpPr>
          <p:spPr>
            <a:xfrm>
              <a:off x="16950394" y="5738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115" y="408"/>
                  </a:lnTo>
                  <a:lnTo>
                    <a:pt x="115" y="1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7" name="object 18257"/>
            <p:cNvSpPr/>
            <p:nvPr/>
          </p:nvSpPr>
          <p:spPr>
            <a:xfrm>
              <a:off x="16950394" y="5734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115" y="408"/>
                  </a:lnTo>
                  <a:lnTo>
                    <a:pt x="115" y="1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8" name="object 18258"/>
            <p:cNvSpPr/>
            <p:nvPr/>
          </p:nvSpPr>
          <p:spPr>
            <a:xfrm>
              <a:off x="16479984" y="573238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507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11507" y="0"/>
                  </a:lnTo>
                  <a:lnTo>
                    <a:pt x="11507" y="1444"/>
                  </a:lnTo>
                  <a:lnTo>
                    <a:pt x="2869" y="1444"/>
                  </a:lnTo>
                  <a:lnTo>
                    <a:pt x="2869" y="7183"/>
                  </a:lnTo>
                  <a:lnTo>
                    <a:pt x="11507" y="7183"/>
                  </a:lnTo>
                  <a:lnTo>
                    <a:pt x="11507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9" name="object 18259"/>
            <p:cNvSpPr/>
            <p:nvPr/>
          </p:nvSpPr>
          <p:spPr>
            <a:xfrm>
              <a:off x="16961550" y="5732383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0" y="0"/>
                  </a:moveTo>
                  <a:lnTo>
                    <a:pt x="0" y="8628"/>
                  </a:lnTo>
                  <a:lnTo>
                    <a:pt x="7183" y="8628"/>
                  </a:lnTo>
                  <a:lnTo>
                    <a:pt x="71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0" name="object 18260"/>
            <p:cNvSpPr/>
            <p:nvPr/>
          </p:nvSpPr>
          <p:spPr>
            <a:xfrm>
              <a:off x="16484295" y="5736705"/>
              <a:ext cx="161290" cy="3175"/>
            </a:xfrm>
            <a:custGeom>
              <a:avLst/>
              <a:gdLst/>
              <a:ahLst/>
              <a:cxnLst/>
              <a:rect l="l" t="t" r="r" b="b"/>
              <a:pathLst>
                <a:path w="161290" h="3175">
                  <a:moveTo>
                    <a:pt x="0" y="2879"/>
                  </a:moveTo>
                  <a:lnTo>
                    <a:pt x="0" y="0"/>
                  </a:lnTo>
                  <a:lnTo>
                    <a:pt x="161010" y="0"/>
                  </a:lnTo>
                  <a:lnTo>
                    <a:pt x="161010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1" name="object 18261"/>
            <p:cNvSpPr/>
            <p:nvPr/>
          </p:nvSpPr>
          <p:spPr>
            <a:xfrm>
              <a:off x="16484295" y="5735248"/>
              <a:ext cx="161290" cy="1905"/>
            </a:xfrm>
            <a:custGeom>
              <a:avLst/>
              <a:gdLst/>
              <a:ahLst/>
              <a:cxnLst/>
              <a:rect l="l" t="t" r="r" b="b"/>
              <a:pathLst>
                <a:path w="161290" h="1904">
                  <a:moveTo>
                    <a:pt x="0" y="1455"/>
                  </a:moveTo>
                  <a:lnTo>
                    <a:pt x="0" y="0"/>
                  </a:lnTo>
                  <a:lnTo>
                    <a:pt x="161010" y="0"/>
                  </a:lnTo>
                  <a:lnTo>
                    <a:pt x="161010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2" name="object 18262"/>
            <p:cNvSpPr/>
            <p:nvPr/>
          </p:nvSpPr>
          <p:spPr>
            <a:xfrm>
              <a:off x="16645304" y="5736705"/>
              <a:ext cx="152400" cy="3175"/>
            </a:xfrm>
            <a:custGeom>
              <a:avLst/>
              <a:gdLst/>
              <a:ahLst/>
              <a:cxnLst/>
              <a:rect l="l" t="t" r="r" b="b"/>
              <a:pathLst>
                <a:path w="152400" h="3175">
                  <a:moveTo>
                    <a:pt x="0" y="2879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3" name="object 18263"/>
            <p:cNvSpPr/>
            <p:nvPr/>
          </p:nvSpPr>
          <p:spPr>
            <a:xfrm>
              <a:off x="16645304" y="5735248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4">
                  <a:moveTo>
                    <a:pt x="0" y="1455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4" name="object 18264"/>
            <p:cNvSpPr/>
            <p:nvPr/>
          </p:nvSpPr>
          <p:spPr>
            <a:xfrm>
              <a:off x="16482855" y="57338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0" y="0"/>
                  </a:lnTo>
                  <a:lnTo>
                    <a:pt x="1455" y="0"/>
                  </a:lnTo>
                  <a:lnTo>
                    <a:pt x="1455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5" name="object 18265"/>
            <p:cNvSpPr/>
            <p:nvPr/>
          </p:nvSpPr>
          <p:spPr>
            <a:xfrm>
              <a:off x="16482852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455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6" name="object 18266"/>
            <p:cNvSpPr/>
            <p:nvPr/>
          </p:nvSpPr>
          <p:spPr>
            <a:xfrm>
              <a:off x="16482852" y="573381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758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7" name="object 18267"/>
            <p:cNvSpPr/>
            <p:nvPr/>
          </p:nvSpPr>
          <p:spPr>
            <a:xfrm>
              <a:off x="16491835" y="5734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78"/>
                  </a:lnTo>
                  <a:lnTo>
                    <a:pt x="0" y="387"/>
                  </a:lnTo>
                  <a:lnTo>
                    <a:pt x="136" y="58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8" name="object 18268"/>
            <p:cNvSpPr/>
            <p:nvPr/>
          </p:nvSpPr>
          <p:spPr>
            <a:xfrm>
              <a:off x="16491835" y="5738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98"/>
                  </a:lnTo>
                  <a:lnTo>
                    <a:pt x="0" y="387"/>
                  </a:lnTo>
                  <a:lnTo>
                    <a:pt x="136" y="60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9" name="object 18269"/>
            <p:cNvSpPr/>
            <p:nvPr/>
          </p:nvSpPr>
          <p:spPr>
            <a:xfrm>
              <a:off x="16797674" y="5736705"/>
              <a:ext cx="161290" cy="3175"/>
            </a:xfrm>
            <a:custGeom>
              <a:avLst/>
              <a:gdLst/>
              <a:ahLst/>
              <a:cxnLst/>
              <a:rect l="l" t="t" r="r" b="b"/>
              <a:pathLst>
                <a:path w="161290" h="3175">
                  <a:moveTo>
                    <a:pt x="0" y="2879"/>
                  </a:moveTo>
                  <a:lnTo>
                    <a:pt x="0" y="0"/>
                  </a:lnTo>
                  <a:lnTo>
                    <a:pt x="161010" y="0"/>
                  </a:lnTo>
                  <a:lnTo>
                    <a:pt x="161010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0" name="object 18270"/>
            <p:cNvSpPr/>
            <p:nvPr/>
          </p:nvSpPr>
          <p:spPr>
            <a:xfrm>
              <a:off x="16797674" y="5735248"/>
              <a:ext cx="161290" cy="1905"/>
            </a:xfrm>
            <a:custGeom>
              <a:avLst/>
              <a:gdLst/>
              <a:ahLst/>
              <a:cxnLst/>
              <a:rect l="l" t="t" r="r" b="b"/>
              <a:pathLst>
                <a:path w="161290" h="1904">
                  <a:moveTo>
                    <a:pt x="0" y="1455"/>
                  </a:moveTo>
                  <a:lnTo>
                    <a:pt x="0" y="0"/>
                  </a:lnTo>
                  <a:lnTo>
                    <a:pt x="161010" y="0"/>
                  </a:lnTo>
                  <a:lnTo>
                    <a:pt x="161010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1" name="object 18271"/>
            <p:cNvSpPr/>
            <p:nvPr/>
          </p:nvSpPr>
          <p:spPr>
            <a:xfrm>
              <a:off x="11806678" y="51573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0" y="21559"/>
                  </a:moveTo>
                  <a:lnTo>
                    <a:pt x="0" y="0"/>
                  </a:lnTo>
                  <a:lnTo>
                    <a:pt x="4293" y="0"/>
                  </a:lnTo>
                  <a:lnTo>
                    <a:pt x="4293" y="21559"/>
                  </a:lnTo>
                  <a:lnTo>
                    <a:pt x="0" y="21559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2" name="object 18272"/>
            <p:cNvSpPr/>
            <p:nvPr/>
          </p:nvSpPr>
          <p:spPr>
            <a:xfrm>
              <a:off x="12203428" y="3655193"/>
              <a:ext cx="264795" cy="7620"/>
            </a:xfrm>
            <a:custGeom>
              <a:avLst/>
              <a:gdLst/>
              <a:ahLst/>
              <a:cxnLst/>
              <a:rect l="l" t="t" r="r" b="b"/>
              <a:pathLst>
                <a:path w="264795" h="7620">
                  <a:moveTo>
                    <a:pt x="0" y="7172"/>
                  </a:moveTo>
                  <a:lnTo>
                    <a:pt x="0" y="0"/>
                  </a:lnTo>
                  <a:lnTo>
                    <a:pt x="264494" y="0"/>
                  </a:lnTo>
                  <a:lnTo>
                    <a:pt x="264494" y="7172"/>
                  </a:lnTo>
                  <a:lnTo>
                    <a:pt x="0" y="717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3" name="object 18273"/>
            <p:cNvSpPr/>
            <p:nvPr/>
          </p:nvSpPr>
          <p:spPr>
            <a:xfrm>
              <a:off x="12203428" y="3662362"/>
              <a:ext cx="264795" cy="4445"/>
            </a:xfrm>
            <a:custGeom>
              <a:avLst/>
              <a:gdLst/>
              <a:ahLst/>
              <a:cxnLst/>
              <a:rect l="l" t="t" r="r" b="b"/>
              <a:pathLst>
                <a:path w="264795" h="4445">
                  <a:moveTo>
                    <a:pt x="0" y="4324"/>
                  </a:moveTo>
                  <a:lnTo>
                    <a:pt x="0" y="0"/>
                  </a:lnTo>
                  <a:lnTo>
                    <a:pt x="264494" y="0"/>
                  </a:lnTo>
                  <a:lnTo>
                    <a:pt x="264494" y="4324"/>
                  </a:lnTo>
                  <a:lnTo>
                    <a:pt x="0" y="4324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4" name="object 18274"/>
            <p:cNvSpPr/>
            <p:nvPr/>
          </p:nvSpPr>
          <p:spPr>
            <a:xfrm>
              <a:off x="14798099" y="3878023"/>
              <a:ext cx="3175" cy="1235075"/>
            </a:xfrm>
            <a:custGeom>
              <a:avLst/>
              <a:gdLst/>
              <a:ahLst/>
              <a:cxnLst/>
              <a:rect l="l" t="t" r="r" b="b"/>
              <a:pathLst>
                <a:path w="3175" h="1235075">
                  <a:moveTo>
                    <a:pt x="0" y="1234800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1234800"/>
                  </a:lnTo>
                  <a:lnTo>
                    <a:pt x="0" y="123480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5" name="object 18275"/>
            <p:cNvSpPr/>
            <p:nvPr/>
          </p:nvSpPr>
          <p:spPr>
            <a:xfrm>
              <a:off x="14223104" y="3878019"/>
              <a:ext cx="578485" cy="4445"/>
            </a:xfrm>
            <a:custGeom>
              <a:avLst/>
              <a:gdLst/>
              <a:ahLst/>
              <a:cxnLst/>
              <a:rect l="l" t="t" r="r" b="b"/>
              <a:pathLst>
                <a:path w="578484" h="4445">
                  <a:moveTo>
                    <a:pt x="0" y="4293"/>
                  </a:moveTo>
                  <a:lnTo>
                    <a:pt x="0" y="0"/>
                  </a:lnTo>
                  <a:lnTo>
                    <a:pt x="577877" y="0"/>
                  </a:lnTo>
                  <a:lnTo>
                    <a:pt x="577877" y="4293"/>
                  </a:lnTo>
                  <a:lnTo>
                    <a:pt x="0" y="42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6" name="object 18276"/>
            <p:cNvSpPr/>
            <p:nvPr/>
          </p:nvSpPr>
          <p:spPr>
            <a:xfrm>
              <a:off x="14800994" y="3876583"/>
              <a:ext cx="4445" cy="1236345"/>
            </a:xfrm>
            <a:custGeom>
              <a:avLst/>
              <a:gdLst/>
              <a:ahLst/>
              <a:cxnLst/>
              <a:rect l="l" t="t" r="r" b="b"/>
              <a:pathLst>
                <a:path w="4444" h="1236345">
                  <a:moveTo>
                    <a:pt x="4303" y="0"/>
                  </a:moveTo>
                  <a:lnTo>
                    <a:pt x="0" y="0"/>
                  </a:lnTo>
                  <a:lnTo>
                    <a:pt x="0" y="1236245"/>
                  </a:lnTo>
                  <a:lnTo>
                    <a:pt x="4303" y="1236245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77" name="object 18277"/>
            <p:cNvSpPr/>
            <p:nvPr/>
          </p:nvSpPr>
          <p:spPr>
            <a:xfrm>
              <a:off x="14800978" y="3876578"/>
              <a:ext cx="4445" cy="1236345"/>
            </a:xfrm>
            <a:custGeom>
              <a:avLst/>
              <a:gdLst/>
              <a:ahLst/>
              <a:cxnLst/>
              <a:rect l="l" t="t" r="r" b="b"/>
              <a:pathLst>
                <a:path w="4444" h="1236345">
                  <a:moveTo>
                    <a:pt x="0" y="1236245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8" name="object 18278"/>
            <p:cNvSpPr/>
            <p:nvPr/>
          </p:nvSpPr>
          <p:spPr>
            <a:xfrm>
              <a:off x="14840125" y="3862520"/>
              <a:ext cx="1713864" cy="11430"/>
            </a:xfrm>
            <a:custGeom>
              <a:avLst/>
              <a:gdLst/>
              <a:ahLst/>
              <a:cxnLst/>
              <a:rect l="l" t="t" r="r" b="b"/>
              <a:pathLst>
                <a:path w="1713865" h="11429">
                  <a:moveTo>
                    <a:pt x="0" y="5429"/>
                  </a:moveTo>
                  <a:lnTo>
                    <a:pt x="1554003" y="5429"/>
                  </a:lnTo>
                </a:path>
                <a:path w="1713865" h="11429">
                  <a:moveTo>
                    <a:pt x="1713654" y="0"/>
                  </a:moveTo>
                  <a:lnTo>
                    <a:pt x="1713654" y="10858"/>
                  </a:lnTo>
                </a:path>
              </a:pathLst>
            </a:custGeom>
            <a:ln w="10858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9" name="object 18279"/>
            <p:cNvSpPr/>
            <p:nvPr/>
          </p:nvSpPr>
          <p:spPr>
            <a:xfrm>
              <a:off x="14841233" y="3872261"/>
              <a:ext cx="1715135" cy="4445"/>
            </a:xfrm>
            <a:custGeom>
              <a:avLst/>
              <a:gdLst/>
              <a:ahLst/>
              <a:cxnLst/>
              <a:rect l="l" t="t" r="r" b="b"/>
              <a:pathLst>
                <a:path w="1715134" h="4445">
                  <a:moveTo>
                    <a:pt x="1552892" y="0"/>
                  </a:moveTo>
                  <a:lnTo>
                    <a:pt x="0" y="0"/>
                  </a:lnTo>
                  <a:lnTo>
                    <a:pt x="0" y="4330"/>
                  </a:lnTo>
                  <a:lnTo>
                    <a:pt x="1552892" y="4330"/>
                  </a:lnTo>
                  <a:lnTo>
                    <a:pt x="1552892" y="0"/>
                  </a:lnTo>
                  <a:close/>
                </a:path>
                <a:path w="1715134" h="4445">
                  <a:moveTo>
                    <a:pt x="1714919" y="0"/>
                  </a:moveTo>
                  <a:lnTo>
                    <a:pt x="1709039" y="0"/>
                  </a:lnTo>
                  <a:lnTo>
                    <a:pt x="1709039" y="4330"/>
                  </a:lnTo>
                  <a:lnTo>
                    <a:pt x="1714919" y="4330"/>
                  </a:lnTo>
                  <a:lnTo>
                    <a:pt x="171491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0" name="object 18280"/>
            <p:cNvSpPr/>
            <p:nvPr/>
          </p:nvSpPr>
          <p:spPr>
            <a:xfrm>
              <a:off x="14840125" y="3874421"/>
              <a:ext cx="1717675" cy="0"/>
            </a:xfrm>
            <a:custGeom>
              <a:avLst/>
              <a:gdLst/>
              <a:ahLst/>
              <a:cxnLst/>
              <a:rect l="l" t="t" r="r" b="b"/>
              <a:pathLst>
                <a:path w="1717675" h="0">
                  <a:moveTo>
                    <a:pt x="0" y="0"/>
                  </a:moveTo>
                  <a:lnTo>
                    <a:pt x="1554003" y="0"/>
                  </a:lnTo>
                </a:path>
                <a:path w="1717675" h="0">
                  <a:moveTo>
                    <a:pt x="1710156" y="0"/>
                  </a:moveTo>
                  <a:lnTo>
                    <a:pt x="1717151" y="0"/>
                  </a:lnTo>
                </a:path>
              </a:pathLst>
            </a:custGeom>
            <a:ln w="655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1" name="object 18281"/>
            <p:cNvSpPr/>
            <p:nvPr/>
          </p:nvSpPr>
          <p:spPr>
            <a:xfrm>
              <a:off x="16550281" y="40447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5748"/>
                  </a:moveTo>
                  <a:lnTo>
                    <a:pt x="5874" y="5748"/>
                  </a:lnTo>
                  <a:lnTo>
                    <a:pt x="5874" y="0"/>
                  </a:lnTo>
                  <a:lnTo>
                    <a:pt x="0" y="0"/>
                  </a:lnTo>
                  <a:lnTo>
                    <a:pt x="0" y="5748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2" name="object 18282"/>
            <p:cNvSpPr/>
            <p:nvPr/>
          </p:nvSpPr>
          <p:spPr>
            <a:xfrm>
              <a:off x="16553776" y="404364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78"/>
                  </a:lnTo>
                </a:path>
              </a:pathLst>
            </a:custGeom>
            <a:ln w="698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3" name="object 18283"/>
            <p:cNvSpPr/>
            <p:nvPr/>
          </p:nvSpPr>
          <p:spPr>
            <a:xfrm>
              <a:off x="16514473" y="4159370"/>
              <a:ext cx="0" cy="955040"/>
            </a:xfrm>
            <a:custGeom>
              <a:avLst/>
              <a:gdLst/>
              <a:ahLst/>
              <a:cxnLst/>
              <a:rect l="l" t="t" r="r" b="b"/>
              <a:pathLst>
                <a:path w="0" h="955039">
                  <a:moveTo>
                    <a:pt x="0" y="0"/>
                  </a:moveTo>
                  <a:lnTo>
                    <a:pt x="0" y="954567"/>
                  </a:lnTo>
                </a:path>
              </a:pathLst>
            </a:custGeom>
            <a:ln w="51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4" name="object 18284"/>
            <p:cNvSpPr/>
            <p:nvPr/>
          </p:nvSpPr>
          <p:spPr>
            <a:xfrm>
              <a:off x="15180479" y="5108519"/>
              <a:ext cx="1336040" cy="4445"/>
            </a:xfrm>
            <a:custGeom>
              <a:avLst/>
              <a:gdLst/>
              <a:ahLst/>
              <a:cxnLst/>
              <a:rect l="l" t="t" r="r" b="b"/>
              <a:pathLst>
                <a:path w="1336040" h="4445">
                  <a:moveTo>
                    <a:pt x="0" y="4303"/>
                  </a:moveTo>
                  <a:lnTo>
                    <a:pt x="0" y="0"/>
                  </a:lnTo>
                  <a:lnTo>
                    <a:pt x="1335456" y="0"/>
                  </a:lnTo>
                  <a:lnTo>
                    <a:pt x="1335456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5" name="object 18285"/>
            <p:cNvSpPr/>
            <p:nvPr/>
          </p:nvSpPr>
          <p:spPr>
            <a:xfrm>
              <a:off x="15180488" y="5113165"/>
              <a:ext cx="1336040" cy="2540"/>
            </a:xfrm>
            <a:custGeom>
              <a:avLst/>
              <a:gdLst/>
              <a:ahLst/>
              <a:cxnLst/>
              <a:rect l="l" t="t" r="r" b="b"/>
              <a:pathLst>
                <a:path w="1336040" h="2539">
                  <a:moveTo>
                    <a:pt x="1335443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1303807" y="2540"/>
                  </a:lnTo>
                  <a:lnTo>
                    <a:pt x="1303807" y="1270"/>
                  </a:lnTo>
                  <a:lnTo>
                    <a:pt x="1335443" y="1270"/>
                  </a:lnTo>
                  <a:lnTo>
                    <a:pt x="1335443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6" name="object 18286"/>
            <p:cNvSpPr/>
            <p:nvPr/>
          </p:nvSpPr>
          <p:spPr>
            <a:xfrm>
              <a:off x="15180493" y="5112816"/>
              <a:ext cx="1336040" cy="3175"/>
            </a:xfrm>
            <a:custGeom>
              <a:avLst/>
              <a:gdLst/>
              <a:ahLst/>
              <a:cxnLst/>
              <a:rect l="l" t="t" r="r" b="b"/>
              <a:pathLst>
                <a:path w="1336040" h="3175">
                  <a:moveTo>
                    <a:pt x="1303813" y="2879"/>
                  </a:moveTo>
                  <a:lnTo>
                    <a:pt x="1303813" y="1434"/>
                  </a:lnTo>
                  <a:lnTo>
                    <a:pt x="1335446" y="1434"/>
                  </a:lnTo>
                  <a:lnTo>
                    <a:pt x="1335446" y="0"/>
                  </a:lnTo>
                  <a:lnTo>
                    <a:pt x="0" y="0"/>
                  </a:lnTo>
                  <a:lnTo>
                    <a:pt x="0" y="2879"/>
                  </a:lnTo>
                  <a:lnTo>
                    <a:pt x="1303813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7" name="object 18287"/>
            <p:cNvSpPr/>
            <p:nvPr/>
          </p:nvSpPr>
          <p:spPr>
            <a:xfrm>
              <a:off x="15180479" y="5115684"/>
              <a:ext cx="132715" cy="8890"/>
            </a:xfrm>
            <a:custGeom>
              <a:avLst/>
              <a:gdLst/>
              <a:ahLst/>
              <a:cxnLst/>
              <a:rect l="l" t="t" r="r" b="b"/>
              <a:pathLst>
                <a:path w="132715" h="8889">
                  <a:moveTo>
                    <a:pt x="0" y="8628"/>
                  </a:moveTo>
                  <a:lnTo>
                    <a:pt x="0" y="0"/>
                  </a:lnTo>
                  <a:lnTo>
                    <a:pt x="132236" y="0"/>
                  </a:lnTo>
                  <a:lnTo>
                    <a:pt x="132236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8" name="object 18288"/>
            <p:cNvSpPr/>
            <p:nvPr/>
          </p:nvSpPr>
          <p:spPr>
            <a:xfrm>
              <a:off x="15371684" y="5115684"/>
              <a:ext cx="1113155" cy="8890"/>
            </a:xfrm>
            <a:custGeom>
              <a:avLst/>
              <a:gdLst/>
              <a:ahLst/>
              <a:cxnLst/>
              <a:rect l="l" t="t" r="r" b="b"/>
              <a:pathLst>
                <a:path w="1113155" h="8889">
                  <a:moveTo>
                    <a:pt x="0" y="8628"/>
                  </a:moveTo>
                  <a:lnTo>
                    <a:pt x="0" y="0"/>
                  </a:lnTo>
                  <a:lnTo>
                    <a:pt x="1112604" y="0"/>
                  </a:lnTo>
                  <a:lnTo>
                    <a:pt x="1112604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9" name="object 18289"/>
            <p:cNvSpPr/>
            <p:nvPr/>
          </p:nvSpPr>
          <p:spPr>
            <a:xfrm>
              <a:off x="14841240" y="5118549"/>
              <a:ext cx="102235" cy="8890"/>
            </a:xfrm>
            <a:custGeom>
              <a:avLst/>
              <a:gdLst/>
              <a:ahLst/>
              <a:cxnLst/>
              <a:rect l="l" t="t" r="r" b="b"/>
              <a:pathLst>
                <a:path w="102234" h="8889">
                  <a:moveTo>
                    <a:pt x="0" y="8659"/>
                  </a:moveTo>
                  <a:lnTo>
                    <a:pt x="0" y="0"/>
                  </a:lnTo>
                  <a:lnTo>
                    <a:pt x="102059" y="0"/>
                  </a:lnTo>
                  <a:lnTo>
                    <a:pt x="102059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0" name="object 18290"/>
            <p:cNvSpPr/>
            <p:nvPr/>
          </p:nvSpPr>
          <p:spPr>
            <a:xfrm>
              <a:off x="14841240" y="5108519"/>
              <a:ext cx="102235" cy="4445"/>
            </a:xfrm>
            <a:custGeom>
              <a:avLst/>
              <a:gdLst/>
              <a:ahLst/>
              <a:cxnLst/>
              <a:rect l="l" t="t" r="r" b="b"/>
              <a:pathLst>
                <a:path w="102234" h="4445">
                  <a:moveTo>
                    <a:pt x="0" y="4303"/>
                  </a:moveTo>
                  <a:lnTo>
                    <a:pt x="0" y="0"/>
                  </a:lnTo>
                  <a:lnTo>
                    <a:pt x="102059" y="0"/>
                  </a:lnTo>
                  <a:lnTo>
                    <a:pt x="102059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1" name="object 18291"/>
            <p:cNvSpPr/>
            <p:nvPr/>
          </p:nvSpPr>
          <p:spPr>
            <a:xfrm>
              <a:off x="14841244" y="5114263"/>
              <a:ext cx="102235" cy="4445"/>
            </a:xfrm>
            <a:custGeom>
              <a:avLst/>
              <a:gdLst/>
              <a:ahLst/>
              <a:cxnLst/>
              <a:rect l="l" t="t" r="r" b="b"/>
              <a:pathLst>
                <a:path w="102234" h="4445">
                  <a:moveTo>
                    <a:pt x="102038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02038" y="4282"/>
                  </a:lnTo>
                  <a:lnTo>
                    <a:pt x="102038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2" name="object 18292"/>
            <p:cNvSpPr/>
            <p:nvPr/>
          </p:nvSpPr>
          <p:spPr>
            <a:xfrm>
              <a:off x="14841240" y="5114268"/>
              <a:ext cx="102235" cy="4445"/>
            </a:xfrm>
            <a:custGeom>
              <a:avLst/>
              <a:gdLst/>
              <a:ahLst/>
              <a:cxnLst/>
              <a:rect l="l" t="t" r="r" b="b"/>
              <a:pathLst>
                <a:path w="102234" h="4445">
                  <a:moveTo>
                    <a:pt x="0" y="4282"/>
                  </a:moveTo>
                  <a:lnTo>
                    <a:pt x="0" y="0"/>
                  </a:lnTo>
                  <a:lnTo>
                    <a:pt x="102059" y="0"/>
                  </a:lnTo>
                  <a:lnTo>
                    <a:pt x="102059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3" name="object 18293"/>
            <p:cNvSpPr/>
            <p:nvPr/>
          </p:nvSpPr>
          <p:spPr>
            <a:xfrm>
              <a:off x="14841240" y="3876578"/>
              <a:ext cx="3175" cy="1236345"/>
            </a:xfrm>
            <a:custGeom>
              <a:avLst/>
              <a:gdLst/>
              <a:ahLst/>
              <a:cxnLst/>
              <a:rect l="l" t="t" r="r" b="b"/>
              <a:pathLst>
                <a:path w="3175" h="1236345">
                  <a:moveTo>
                    <a:pt x="0" y="1236245"/>
                  </a:moveTo>
                  <a:lnTo>
                    <a:pt x="0" y="0"/>
                  </a:lnTo>
                  <a:lnTo>
                    <a:pt x="2858" y="0"/>
                  </a:lnTo>
                  <a:lnTo>
                    <a:pt x="2858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4" name="object 18294"/>
            <p:cNvSpPr/>
            <p:nvPr/>
          </p:nvSpPr>
          <p:spPr>
            <a:xfrm>
              <a:off x="14840125" y="3878012"/>
              <a:ext cx="1717675" cy="0"/>
            </a:xfrm>
            <a:custGeom>
              <a:avLst/>
              <a:gdLst/>
              <a:ahLst/>
              <a:cxnLst/>
              <a:rect l="l" t="t" r="r" b="b"/>
              <a:pathLst>
                <a:path w="1717675" h="0">
                  <a:moveTo>
                    <a:pt x="0" y="0"/>
                  </a:moveTo>
                  <a:lnTo>
                    <a:pt x="1554003" y="0"/>
                  </a:lnTo>
                </a:path>
                <a:path w="1717675" h="0">
                  <a:moveTo>
                    <a:pt x="1710156" y="0"/>
                  </a:moveTo>
                  <a:lnTo>
                    <a:pt x="1717151" y="0"/>
                  </a:lnTo>
                </a:path>
              </a:pathLst>
            </a:custGeom>
            <a:ln w="509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5" name="object 18295"/>
            <p:cNvSpPr/>
            <p:nvPr/>
          </p:nvSpPr>
          <p:spPr>
            <a:xfrm>
              <a:off x="14612669" y="5108519"/>
              <a:ext cx="186055" cy="4445"/>
            </a:xfrm>
            <a:custGeom>
              <a:avLst/>
              <a:gdLst/>
              <a:ahLst/>
              <a:cxnLst/>
              <a:rect l="l" t="t" r="r" b="b"/>
              <a:pathLst>
                <a:path w="186055" h="4445">
                  <a:moveTo>
                    <a:pt x="0" y="4303"/>
                  </a:moveTo>
                  <a:lnTo>
                    <a:pt x="0" y="0"/>
                  </a:lnTo>
                  <a:lnTo>
                    <a:pt x="185449" y="0"/>
                  </a:lnTo>
                  <a:lnTo>
                    <a:pt x="185449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6" name="object 18296"/>
            <p:cNvSpPr/>
            <p:nvPr/>
          </p:nvSpPr>
          <p:spPr>
            <a:xfrm>
              <a:off x="14612644" y="5112807"/>
              <a:ext cx="204470" cy="1905"/>
            </a:xfrm>
            <a:custGeom>
              <a:avLst/>
              <a:gdLst/>
              <a:ahLst/>
              <a:cxnLst/>
              <a:rect l="l" t="t" r="r" b="b"/>
              <a:pathLst>
                <a:path w="204469" h="1904">
                  <a:moveTo>
                    <a:pt x="204140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204140" y="1455"/>
                  </a:lnTo>
                  <a:lnTo>
                    <a:pt x="204140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7" name="object 18297"/>
            <p:cNvSpPr/>
            <p:nvPr/>
          </p:nvSpPr>
          <p:spPr>
            <a:xfrm>
              <a:off x="14612669" y="5112808"/>
              <a:ext cx="204470" cy="1905"/>
            </a:xfrm>
            <a:custGeom>
              <a:avLst/>
              <a:gdLst/>
              <a:ahLst/>
              <a:cxnLst/>
              <a:rect l="l" t="t" r="r" b="b"/>
              <a:pathLst>
                <a:path w="204469" h="1904">
                  <a:moveTo>
                    <a:pt x="0" y="1455"/>
                  </a:moveTo>
                  <a:lnTo>
                    <a:pt x="0" y="0"/>
                  </a:lnTo>
                  <a:lnTo>
                    <a:pt x="204129" y="0"/>
                  </a:lnTo>
                  <a:lnTo>
                    <a:pt x="204129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8" name="object 18298"/>
            <p:cNvSpPr/>
            <p:nvPr/>
          </p:nvSpPr>
          <p:spPr>
            <a:xfrm>
              <a:off x="14223104" y="3876578"/>
              <a:ext cx="4445" cy="1236345"/>
            </a:xfrm>
            <a:custGeom>
              <a:avLst/>
              <a:gdLst/>
              <a:ahLst/>
              <a:cxnLst/>
              <a:rect l="l" t="t" r="r" b="b"/>
              <a:pathLst>
                <a:path w="4444" h="1236345">
                  <a:moveTo>
                    <a:pt x="0" y="1236245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9" name="object 18299"/>
            <p:cNvSpPr/>
            <p:nvPr/>
          </p:nvSpPr>
          <p:spPr>
            <a:xfrm>
              <a:off x="14194349" y="3876578"/>
              <a:ext cx="3175" cy="1236345"/>
            </a:xfrm>
            <a:custGeom>
              <a:avLst/>
              <a:gdLst/>
              <a:ahLst/>
              <a:cxnLst/>
              <a:rect l="l" t="t" r="r" b="b"/>
              <a:pathLst>
                <a:path w="3175" h="1236345">
                  <a:moveTo>
                    <a:pt x="0" y="1236245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0" name="object 18300"/>
            <p:cNvSpPr/>
            <p:nvPr/>
          </p:nvSpPr>
          <p:spPr>
            <a:xfrm>
              <a:off x="14044874" y="5108519"/>
              <a:ext cx="152400" cy="4445"/>
            </a:xfrm>
            <a:custGeom>
              <a:avLst/>
              <a:gdLst/>
              <a:ahLst/>
              <a:cxnLst/>
              <a:rect l="l" t="t" r="r" b="b"/>
              <a:pathLst>
                <a:path w="152400" h="4445">
                  <a:moveTo>
                    <a:pt x="0" y="4303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1" name="object 18301"/>
            <p:cNvSpPr/>
            <p:nvPr/>
          </p:nvSpPr>
          <p:spPr>
            <a:xfrm>
              <a:off x="14044860" y="5112807"/>
              <a:ext cx="155575" cy="1905"/>
            </a:xfrm>
            <a:custGeom>
              <a:avLst/>
              <a:gdLst/>
              <a:ahLst/>
              <a:cxnLst/>
              <a:rect l="l" t="t" r="r" b="b"/>
              <a:pathLst>
                <a:path w="155575" h="1904">
                  <a:moveTo>
                    <a:pt x="155230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155230" y="1455"/>
                  </a:lnTo>
                  <a:lnTo>
                    <a:pt x="155230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02" name="object 18302"/>
            <p:cNvSpPr/>
            <p:nvPr/>
          </p:nvSpPr>
          <p:spPr>
            <a:xfrm>
              <a:off x="14044874" y="5112808"/>
              <a:ext cx="155575" cy="1905"/>
            </a:xfrm>
            <a:custGeom>
              <a:avLst/>
              <a:gdLst/>
              <a:ahLst/>
              <a:cxnLst/>
              <a:rect l="l" t="t" r="r" b="b"/>
              <a:pathLst>
                <a:path w="155575" h="1904">
                  <a:moveTo>
                    <a:pt x="0" y="1455"/>
                  </a:moveTo>
                  <a:lnTo>
                    <a:pt x="0" y="0"/>
                  </a:lnTo>
                  <a:lnTo>
                    <a:pt x="155230" y="0"/>
                  </a:lnTo>
                  <a:lnTo>
                    <a:pt x="155230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3" name="object 18303"/>
            <p:cNvSpPr/>
            <p:nvPr/>
          </p:nvSpPr>
          <p:spPr>
            <a:xfrm>
              <a:off x="14223104" y="3863635"/>
              <a:ext cx="591185" cy="8890"/>
            </a:xfrm>
            <a:custGeom>
              <a:avLst/>
              <a:gdLst/>
              <a:ahLst/>
              <a:cxnLst/>
              <a:rect l="l" t="t" r="r" b="b"/>
              <a:pathLst>
                <a:path w="591184" h="8889">
                  <a:moveTo>
                    <a:pt x="0" y="8628"/>
                  </a:moveTo>
                  <a:lnTo>
                    <a:pt x="0" y="0"/>
                  </a:lnTo>
                  <a:lnTo>
                    <a:pt x="590819" y="0"/>
                  </a:lnTo>
                  <a:lnTo>
                    <a:pt x="590819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4" name="object 18304"/>
            <p:cNvSpPr/>
            <p:nvPr/>
          </p:nvSpPr>
          <p:spPr>
            <a:xfrm>
              <a:off x="13607831" y="3863635"/>
              <a:ext cx="589915" cy="8890"/>
            </a:xfrm>
            <a:custGeom>
              <a:avLst/>
              <a:gdLst/>
              <a:ahLst/>
              <a:cxnLst/>
              <a:rect l="l" t="t" r="r" b="b"/>
              <a:pathLst>
                <a:path w="589915" h="8889">
                  <a:moveTo>
                    <a:pt x="0" y="8628"/>
                  </a:moveTo>
                  <a:lnTo>
                    <a:pt x="0" y="0"/>
                  </a:lnTo>
                  <a:lnTo>
                    <a:pt x="589395" y="0"/>
                  </a:lnTo>
                  <a:lnTo>
                    <a:pt x="589395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5" name="object 18305"/>
            <p:cNvSpPr/>
            <p:nvPr/>
          </p:nvSpPr>
          <p:spPr>
            <a:xfrm>
              <a:off x="13616475" y="3876583"/>
              <a:ext cx="3175" cy="1236345"/>
            </a:xfrm>
            <a:custGeom>
              <a:avLst/>
              <a:gdLst/>
              <a:ahLst/>
              <a:cxnLst/>
              <a:rect l="l" t="t" r="r" b="b"/>
              <a:pathLst>
                <a:path w="3175" h="1236345">
                  <a:moveTo>
                    <a:pt x="2879" y="0"/>
                  </a:moveTo>
                  <a:lnTo>
                    <a:pt x="0" y="0"/>
                  </a:lnTo>
                  <a:lnTo>
                    <a:pt x="0" y="1236245"/>
                  </a:lnTo>
                  <a:lnTo>
                    <a:pt x="2879" y="1236245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06" name="object 18306"/>
            <p:cNvSpPr/>
            <p:nvPr/>
          </p:nvSpPr>
          <p:spPr>
            <a:xfrm>
              <a:off x="13616473" y="3876578"/>
              <a:ext cx="3175" cy="1236345"/>
            </a:xfrm>
            <a:custGeom>
              <a:avLst/>
              <a:gdLst/>
              <a:ahLst/>
              <a:cxnLst/>
              <a:rect l="l" t="t" r="r" b="b"/>
              <a:pathLst>
                <a:path w="3175" h="1236345">
                  <a:moveTo>
                    <a:pt x="0" y="1236245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7" name="object 18307"/>
            <p:cNvSpPr/>
            <p:nvPr/>
          </p:nvSpPr>
          <p:spPr>
            <a:xfrm>
              <a:off x="13619353" y="3876578"/>
              <a:ext cx="4445" cy="1236345"/>
            </a:xfrm>
            <a:custGeom>
              <a:avLst/>
              <a:gdLst/>
              <a:ahLst/>
              <a:cxnLst/>
              <a:rect l="l" t="t" r="r" b="b"/>
              <a:pathLst>
                <a:path w="4444" h="1236345">
                  <a:moveTo>
                    <a:pt x="0" y="1236245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8" name="object 18308"/>
            <p:cNvSpPr/>
            <p:nvPr/>
          </p:nvSpPr>
          <p:spPr>
            <a:xfrm>
              <a:off x="13607831" y="3872264"/>
              <a:ext cx="8890" cy="1240790"/>
            </a:xfrm>
            <a:custGeom>
              <a:avLst/>
              <a:gdLst/>
              <a:ahLst/>
              <a:cxnLst/>
              <a:rect l="l" t="t" r="r" b="b"/>
              <a:pathLst>
                <a:path w="8890" h="1240789">
                  <a:moveTo>
                    <a:pt x="0" y="1240559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40559"/>
                  </a:lnTo>
                  <a:lnTo>
                    <a:pt x="0" y="12405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9" name="object 18309"/>
            <p:cNvSpPr/>
            <p:nvPr/>
          </p:nvSpPr>
          <p:spPr>
            <a:xfrm>
              <a:off x="13576228" y="3879447"/>
              <a:ext cx="4445" cy="1233805"/>
            </a:xfrm>
            <a:custGeom>
              <a:avLst/>
              <a:gdLst/>
              <a:ahLst/>
              <a:cxnLst/>
              <a:rect l="l" t="t" r="r" b="b"/>
              <a:pathLst>
                <a:path w="4444" h="1233804">
                  <a:moveTo>
                    <a:pt x="0" y="1233376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1233376"/>
                  </a:lnTo>
                  <a:lnTo>
                    <a:pt x="0" y="123337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0" name="object 18310"/>
            <p:cNvSpPr/>
            <p:nvPr/>
          </p:nvSpPr>
          <p:spPr>
            <a:xfrm>
              <a:off x="12467923" y="3863635"/>
              <a:ext cx="1115695" cy="8890"/>
            </a:xfrm>
            <a:custGeom>
              <a:avLst/>
              <a:gdLst/>
              <a:ahLst/>
              <a:cxnLst/>
              <a:rect l="l" t="t" r="r" b="b"/>
              <a:pathLst>
                <a:path w="1115694" h="8889">
                  <a:moveTo>
                    <a:pt x="0" y="8628"/>
                  </a:moveTo>
                  <a:lnTo>
                    <a:pt x="0" y="0"/>
                  </a:lnTo>
                  <a:lnTo>
                    <a:pt x="1115484" y="0"/>
                  </a:lnTo>
                  <a:lnTo>
                    <a:pt x="1115484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1" name="object 18311"/>
            <p:cNvSpPr/>
            <p:nvPr/>
          </p:nvSpPr>
          <p:spPr>
            <a:xfrm>
              <a:off x="13478506" y="5118549"/>
              <a:ext cx="105410" cy="8890"/>
            </a:xfrm>
            <a:custGeom>
              <a:avLst/>
              <a:gdLst/>
              <a:ahLst/>
              <a:cxnLst/>
              <a:rect l="l" t="t" r="r" b="b"/>
              <a:pathLst>
                <a:path w="105409" h="8889">
                  <a:moveTo>
                    <a:pt x="0" y="8659"/>
                  </a:moveTo>
                  <a:lnTo>
                    <a:pt x="0" y="0"/>
                  </a:lnTo>
                  <a:lnTo>
                    <a:pt x="104939" y="0"/>
                  </a:lnTo>
                  <a:lnTo>
                    <a:pt x="104939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2" name="object 18312"/>
            <p:cNvSpPr/>
            <p:nvPr/>
          </p:nvSpPr>
          <p:spPr>
            <a:xfrm>
              <a:off x="12459298" y="5115684"/>
              <a:ext cx="510540" cy="8890"/>
            </a:xfrm>
            <a:custGeom>
              <a:avLst/>
              <a:gdLst/>
              <a:ahLst/>
              <a:cxnLst/>
              <a:rect l="l" t="t" r="r" b="b"/>
              <a:pathLst>
                <a:path w="510540" h="8889">
                  <a:moveTo>
                    <a:pt x="0" y="8628"/>
                  </a:moveTo>
                  <a:lnTo>
                    <a:pt x="0" y="0"/>
                  </a:lnTo>
                  <a:lnTo>
                    <a:pt x="510319" y="0"/>
                  </a:lnTo>
                  <a:lnTo>
                    <a:pt x="510319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3" name="object 18313"/>
            <p:cNvSpPr/>
            <p:nvPr/>
          </p:nvSpPr>
          <p:spPr>
            <a:xfrm>
              <a:off x="12339989" y="5118549"/>
              <a:ext cx="102235" cy="8890"/>
            </a:xfrm>
            <a:custGeom>
              <a:avLst/>
              <a:gdLst/>
              <a:ahLst/>
              <a:cxnLst/>
              <a:rect l="l" t="t" r="r" b="b"/>
              <a:pathLst>
                <a:path w="102234" h="8889">
                  <a:moveTo>
                    <a:pt x="0" y="8659"/>
                  </a:moveTo>
                  <a:lnTo>
                    <a:pt x="0" y="0"/>
                  </a:lnTo>
                  <a:lnTo>
                    <a:pt x="102028" y="0"/>
                  </a:lnTo>
                  <a:lnTo>
                    <a:pt x="102028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4" name="object 18314"/>
            <p:cNvSpPr/>
            <p:nvPr/>
          </p:nvSpPr>
          <p:spPr>
            <a:xfrm>
              <a:off x="14223104" y="5108519"/>
              <a:ext cx="152400" cy="4445"/>
            </a:xfrm>
            <a:custGeom>
              <a:avLst/>
              <a:gdLst/>
              <a:ahLst/>
              <a:cxnLst/>
              <a:rect l="l" t="t" r="r" b="b"/>
              <a:pathLst>
                <a:path w="152400" h="4445">
                  <a:moveTo>
                    <a:pt x="0" y="4303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5" name="object 18315"/>
            <p:cNvSpPr/>
            <p:nvPr/>
          </p:nvSpPr>
          <p:spPr>
            <a:xfrm>
              <a:off x="14223106" y="5112807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4">
                  <a:moveTo>
                    <a:pt x="152372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152372" y="1455"/>
                  </a:lnTo>
                  <a:lnTo>
                    <a:pt x="152372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16" name="object 18316"/>
            <p:cNvSpPr/>
            <p:nvPr/>
          </p:nvSpPr>
          <p:spPr>
            <a:xfrm>
              <a:off x="14223104" y="5112808"/>
              <a:ext cx="152400" cy="1905"/>
            </a:xfrm>
            <a:custGeom>
              <a:avLst/>
              <a:gdLst/>
              <a:ahLst/>
              <a:cxnLst/>
              <a:rect l="l" t="t" r="r" b="b"/>
              <a:pathLst>
                <a:path w="152400" h="1904">
                  <a:moveTo>
                    <a:pt x="0" y="1455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7" name="object 18317"/>
            <p:cNvSpPr/>
            <p:nvPr/>
          </p:nvSpPr>
          <p:spPr>
            <a:xfrm>
              <a:off x="13619353" y="5108519"/>
              <a:ext cx="188595" cy="4445"/>
            </a:xfrm>
            <a:custGeom>
              <a:avLst/>
              <a:gdLst/>
              <a:ahLst/>
              <a:cxnLst/>
              <a:rect l="l" t="t" r="r" b="b"/>
              <a:pathLst>
                <a:path w="188594" h="4445">
                  <a:moveTo>
                    <a:pt x="0" y="4303"/>
                  </a:moveTo>
                  <a:lnTo>
                    <a:pt x="0" y="0"/>
                  </a:lnTo>
                  <a:lnTo>
                    <a:pt x="188308" y="0"/>
                  </a:lnTo>
                  <a:lnTo>
                    <a:pt x="188308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8" name="object 18318"/>
            <p:cNvSpPr/>
            <p:nvPr/>
          </p:nvSpPr>
          <p:spPr>
            <a:xfrm>
              <a:off x="13603565" y="5112807"/>
              <a:ext cx="204470" cy="1905"/>
            </a:xfrm>
            <a:custGeom>
              <a:avLst/>
              <a:gdLst/>
              <a:ahLst/>
              <a:cxnLst/>
              <a:rect l="l" t="t" r="r" b="b"/>
              <a:pathLst>
                <a:path w="204469" h="1904">
                  <a:moveTo>
                    <a:pt x="204119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204119" y="1455"/>
                  </a:lnTo>
                  <a:lnTo>
                    <a:pt x="20411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19" name="object 18319"/>
            <p:cNvSpPr/>
            <p:nvPr/>
          </p:nvSpPr>
          <p:spPr>
            <a:xfrm>
              <a:off x="13603544" y="5112808"/>
              <a:ext cx="204470" cy="1905"/>
            </a:xfrm>
            <a:custGeom>
              <a:avLst/>
              <a:gdLst/>
              <a:ahLst/>
              <a:cxnLst/>
              <a:rect l="l" t="t" r="r" b="b"/>
              <a:pathLst>
                <a:path w="204469" h="1904">
                  <a:moveTo>
                    <a:pt x="0" y="1455"/>
                  </a:moveTo>
                  <a:lnTo>
                    <a:pt x="0" y="0"/>
                  </a:lnTo>
                  <a:lnTo>
                    <a:pt x="204119" y="0"/>
                  </a:lnTo>
                  <a:lnTo>
                    <a:pt x="204119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0" name="object 18320"/>
            <p:cNvSpPr/>
            <p:nvPr/>
          </p:nvSpPr>
          <p:spPr>
            <a:xfrm>
              <a:off x="11865613" y="4053389"/>
              <a:ext cx="3175" cy="1059815"/>
            </a:xfrm>
            <a:custGeom>
              <a:avLst/>
              <a:gdLst/>
              <a:ahLst/>
              <a:cxnLst/>
              <a:rect l="l" t="t" r="r" b="b"/>
              <a:pathLst>
                <a:path w="3175" h="1059814">
                  <a:moveTo>
                    <a:pt x="0" y="1059433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1059433"/>
                  </a:lnTo>
                  <a:lnTo>
                    <a:pt x="0" y="105943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1" name="object 18321"/>
            <p:cNvSpPr/>
            <p:nvPr/>
          </p:nvSpPr>
          <p:spPr>
            <a:xfrm>
              <a:off x="11861293" y="4053384"/>
              <a:ext cx="4445" cy="1061085"/>
            </a:xfrm>
            <a:custGeom>
              <a:avLst/>
              <a:gdLst/>
              <a:ahLst/>
              <a:cxnLst/>
              <a:rect l="l" t="t" r="r" b="b"/>
              <a:pathLst>
                <a:path w="4445" h="1061085">
                  <a:moveTo>
                    <a:pt x="4324" y="0"/>
                  </a:moveTo>
                  <a:lnTo>
                    <a:pt x="0" y="0"/>
                  </a:lnTo>
                  <a:lnTo>
                    <a:pt x="0" y="1060878"/>
                  </a:lnTo>
                  <a:lnTo>
                    <a:pt x="4324" y="1060878"/>
                  </a:lnTo>
                  <a:lnTo>
                    <a:pt x="4324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2" name="object 18322"/>
            <p:cNvSpPr/>
            <p:nvPr/>
          </p:nvSpPr>
          <p:spPr>
            <a:xfrm>
              <a:off x="11861276" y="4053385"/>
              <a:ext cx="4445" cy="1061085"/>
            </a:xfrm>
            <a:custGeom>
              <a:avLst/>
              <a:gdLst/>
              <a:ahLst/>
              <a:cxnLst/>
              <a:rect l="l" t="t" r="r" b="b"/>
              <a:pathLst>
                <a:path w="4445" h="1061085">
                  <a:moveTo>
                    <a:pt x="0" y="1060878"/>
                  </a:moveTo>
                  <a:lnTo>
                    <a:pt x="0" y="0"/>
                  </a:lnTo>
                  <a:lnTo>
                    <a:pt x="4334" y="0"/>
                  </a:lnTo>
                  <a:lnTo>
                    <a:pt x="4334" y="1060878"/>
                  </a:lnTo>
                  <a:lnTo>
                    <a:pt x="0" y="106087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3" name="object 18323"/>
            <p:cNvSpPr/>
            <p:nvPr/>
          </p:nvSpPr>
          <p:spPr>
            <a:xfrm>
              <a:off x="13028532" y="5115684"/>
              <a:ext cx="213360" cy="8890"/>
            </a:xfrm>
            <a:custGeom>
              <a:avLst/>
              <a:gdLst/>
              <a:ahLst/>
              <a:cxnLst/>
              <a:rect l="l" t="t" r="r" b="b"/>
              <a:pathLst>
                <a:path w="213359" h="8889">
                  <a:moveTo>
                    <a:pt x="0" y="8628"/>
                  </a:moveTo>
                  <a:lnTo>
                    <a:pt x="0" y="0"/>
                  </a:lnTo>
                  <a:lnTo>
                    <a:pt x="212747" y="0"/>
                  </a:lnTo>
                  <a:lnTo>
                    <a:pt x="212747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4" name="object 18324"/>
            <p:cNvSpPr/>
            <p:nvPr/>
          </p:nvSpPr>
          <p:spPr>
            <a:xfrm>
              <a:off x="11865613" y="5108519"/>
              <a:ext cx="237490" cy="4445"/>
            </a:xfrm>
            <a:custGeom>
              <a:avLst/>
              <a:gdLst/>
              <a:ahLst/>
              <a:cxnLst/>
              <a:rect l="l" t="t" r="r" b="b"/>
              <a:pathLst>
                <a:path w="237490" h="4445">
                  <a:moveTo>
                    <a:pt x="0" y="4303"/>
                  </a:moveTo>
                  <a:lnTo>
                    <a:pt x="0" y="0"/>
                  </a:lnTo>
                  <a:lnTo>
                    <a:pt x="237196" y="0"/>
                  </a:lnTo>
                  <a:lnTo>
                    <a:pt x="237196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5" name="object 18325"/>
            <p:cNvSpPr/>
            <p:nvPr/>
          </p:nvSpPr>
          <p:spPr>
            <a:xfrm>
              <a:off x="11865617" y="5112807"/>
              <a:ext cx="237490" cy="1905"/>
            </a:xfrm>
            <a:custGeom>
              <a:avLst/>
              <a:gdLst/>
              <a:ahLst/>
              <a:cxnLst/>
              <a:rect l="l" t="t" r="r" b="b"/>
              <a:pathLst>
                <a:path w="237490" h="1904">
                  <a:moveTo>
                    <a:pt x="237176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237176" y="1455"/>
                  </a:lnTo>
                  <a:lnTo>
                    <a:pt x="237176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6" name="object 18326"/>
            <p:cNvSpPr/>
            <p:nvPr/>
          </p:nvSpPr>
          <p:spPr>
            <a:xfrm>
              <a:off x="11865613" y="5112808"/>
              <a:ext cx="237490" cy="1905"/>
            </a:xfrm>
            <a:custGeom>
              <a:avLst/>
              <a:gdLst/>
              <a:ahLst/>
              <a:cxnLst/>
              <a:rect l="l" t="t" r="r" b="b"/>
              <a:pathLst>
                <a:path w="237490" h="1904">
                  <a:moveTo>
                    <a:pt x="0" y="1455"/>
                  </a:moveTo>
                  <a:lnTo>
                    <a:pt x="0" y="0"/>
                  </a:lnTo>
                  <a:lnTo>
                    <a:pt x="237196" y="0"/>
                  </a:lnTo>
                  <a:lnTo>
                    <a:pt x="237196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7" name="object 18327"/>
            <p:cNvSpPr/>
            <p:nvPr/>
          </p:nvSpPr>
          <p:spPr>
            <a:xfrm>
              <a:off x="12339989" y="5108519"/>
              <a:ext cx="102235" cy="4445"/>
            </a:xfrm>
            <a:custGeom>
              <a:avLst/>
              <a:gdLst/>
              <a:ahLst/>
              <a:cxnLst/>
              <a:rect l="l" t="t" r="r" b="b"/>
              <a:pathLst>
                <a:path w="102234" h="4445">
                  <a:moveTo>
                    <a:pt x="0" y="4303"/>
                  </a:moveTo>
                  <a:lnTo>
                    <a:pt x="0" y="0"/>
                  </a:lnTo>
                  <a:lnTo>
                    <a:pt x="102028" y="0"/>
                  </a:lnTo>
                  <a:lnTo>
                    <a:pt x="102028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8" name="object 18328"/>
            <p:cNvSpPr/>
            <p:nvPr/>
          </p:nvSpPr>
          <p:spPr>
            <a:xfrm>
              <a:off x="12339990" y="5114263"/>
              <a:ext cx="106680" cy="4445"/>
            </a:xfrm>
            <a:custGeom>
              <a:avLst/>
              <a:gdLst/>
              <a:ahLst/>
              <a:cxnLst/>
              <a:rect l="l" t="t" r="r" b="b"/>
              <a:pathLst>
                <a:path w="106679" h="4445">
                  <a:moveTo>
                    <a:pt x="106363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06363" y="4282"/>
                  </a:lnTo>
                  <a:lnTo>
                    <a:pt x="106363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9" name="object 18329"/>
            <p:cNvSpPr/>
            <p:nvPr/>
          </p:nvSpPr>
          <p:spPr>
            <a:xfrm>
              <a:off x="12339989" y="5114268"/>
              <a:ext cx="106680" cy="4445"/>
            </a:xfrm>
            <a:custGeom>
              <a:avLst/>
              <a:gdLst/>
              <a:ahLst/>
              <a:cxnLst/>
              <a:rect l="l" t="t" r="r" b="b"/>
              <a:pathLst>
                <a:path w="106679" h="4445">
                  <a:moveTo>
                    <a:pt x="0" y="4282"/>
                  </a:moveTo>
                  <a:lnTo>
                    <a:pt x="0" y="0"/>
                  </a:lnTo>
                  <a:lnTo>
                    <a:pt x="106363" y="0"/>
                  </a:lnTo>
                  <a:lnTo>
                    <a:pt x="106363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0" name="object 18330"/>
            <p:cNvSpPr/>
            <p:nvPr/>
          </p:nvSpPr>
          <p:spPr>
            <a:xfrm>
              <a:off x="12460740" y="5108519"/>
              <a:ext cx="781050" cy="4445"/>
            </a:xfrm>
            <a:custGeom>
              <a:avLst/>
              <a:gdLst/>
              <a:ahLst/>
              <a:cxnLst/>
              <a:rect l="l" t="t" r="r" b="b"/>
              <a:pathLst>
                <a:path w="781050" h="4445">
                  <a:moveTo>
                    <a:pt x="0" y="4303"/>
                  </a:moveTo>
                  <a:lnTo>
                    <a:pt x="0" y="0"/>
                  </a:lnTo>
                  <a:lnTo>
                    <a:pt x="780552" y="0"/>
                  </a:lnTo>
                  <a:lnTo>
                    <a:pt x="780552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1" name="object 18331"/>
            <p:cNvSpPr/>
            <p:nvPr/>
          </p:nvSpPr>
          <p:spPr>
            <a:xfrm>
              <a:off x="12456437" y="5112828"/>
              <a:ext cx="784860" cy="3175"/>
            </a:xfrm>
            <a:custGeom>
              <a:avLst/>
              <a:gdLst/>
              <a:ahLst/>
              <a:cxnLst/>
              <a:rect l="l" t="t" r="r" b="b"/>
              <a:pathLst>
                <a:path w="784859" h="3175">
                  <a:moveTo>
                    <a:pt x="784855" y="0"/>
                  </a:moveTo>
                  <a:lnTo>
                    <a:pt x="0" y="0"/>
                  </a:lnTo>
                  <a:lnTo>
                    <a:pt x="0" y="2879"/>
                  </a:lnTo>
                  <a:lnTo>
                    <a:pt x="784855" y="2879"/>
                  </a:lnTo>
                  <a:lnTo>
                    <a:pt x="784855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2" name="object 18332"/>
            <p:cNvSpPr/>
            <p:nvPr/>
          </p:nvSpPr>
          <p:spPr>
            <a:xfrm>
              <a:off x="12456402" y="5112824"/>
              <a:ext cx="784860" cy="3175"/>
            </a:xfrm>
            <a:custGeom>
              <a:avLst/>
              <a:gdLst/>
              <a:ahLst/>
              <a:cxnLst/>
              <a:rect l="l" t="t" r="r" b="b"/>
              <a:pathLst>
                <a:path w="784859" h="3175">
                  <a:moveTo>
                    <a:pt x="0" y="2879"/>
                  </a:moveTo>
                  <a:lnTo>
                    <a:pt x="0" y="0"/>
                  </a:lnTo>
                  <a:lnTo>
                    <a:pt x="784855" y="0"/>
                  </a:lnTo>
                  <a:lnTo>
                    <a:pt x="784855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3" name="object 18333"/>
            <p:cNvSpPr/>
            <p:nvPr/>
          </p:nvSpPr>
          <p:spPr>
            <a:xfrm>
              <a:off x="13478506" y="5108519"/>
              <a:ext cx="102235" cy="4445"/>
            </a:xfrm>
            <a:custGeom>
              <a:avLst/>
              <a:gdLst/>
              <a:ahLst/>
              <a:cxnLst/>
              <a:rect l="l" t="t" r="r" b="b"/>
              <a:pathLst>
                <a:path w="102234" h="4445">
                  <a:moveTo>
                    <a:pt x="0" y="4303"/>
                  </a:moveTo>
                  <a:lnTo>
                    <a:pt x="0" y="0"/>
                  </a:lnTo>
                  <a:lnTo>
                    <a:pt x="102028" y="0"/>
                  </a:lnTo>
                  <a:lnTo>
                    <a:pt x="102028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4" name="object 18334"/>
            <p:cNvSpPr/>
            <p:nvPr/>
          </p:nvSpPr>
          <p:spPr>
            <a:xfrm>
              <a:off x="13478469" y="5112828"/>
              <a:ext cx="105410" cy="3175"/>
            </a:xfrm>
            <a:custGeom>
              <a:avLst/>
              <a:gdLst/>
              <a:ahLst/>
              <a:cxnLst/>
              <a:rect l="l" t="t" r="r" b="b"/>
              <a:pathLst>
                <a:path w="105409" h="3175">
                  <a:moveTo>
                    <a:pt x="104939" y="0"/>
                  </a:moveTo>
                  <a:lnTo>
                    <a:pt x="0" y="0"/>
                  </a:lnTo>
                  <a:lnTo>
                    <a:pt x="0" y="2879"/>
                  </a:lnTo>
                  <a:lnTo>
                    <a:pt x="104939" y="2879"/>
                  </a:lnTo>
                  <a:lnTo>
                    <a:pt x="10493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5" name="object 18335"/>
            <p:cNvSpPr/>
            <p:nvPr/>
          </p:nvSpPr>
          <p:spPr>
            <a:xfrm>
              <a:off x="13478506" y="5112824"/>
              <a:ext cx="105410" cy="3175"/>
            </a:xfrm>
            <a:custGeom>
              <a:avLst/>
              <a:gdLst/>
              <a:ahLst/>
              <a:cxnLst/>
              <a:rect l="l" t="t" r="r" b="b"/>
              <a:pathLst>
                <a:path w="105409" h="3175">
                  <a:moveTo>
                    <a:pt x="0" y="2879"/>
                  </a:moveTo>
                  <a:lnTo>
                    <a:pt x="0" y="0"/>
                  </a:lnTo>
                  <a:lnTo>
                    <a:pt x="104939" y="0"/>
                  </a:lnTo>
                  <a:lnTo>
                    <a:pt x="104939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6" name="object 18336"/>
            <p:cNvSpPr/>
            <p:nvPr/>
          </p:nvSpPr>
          <p:spPr>
            <a:xfrm>
              <a:off x="14223095" y="3876562"/>
              <a:ext cx="578485" cy="1905"/>
            </a:xfrm>
            <a:custGeom>
              <a:avLst/>
              <a:gdLst/>
              <a:ahLst/>
              <a:cxnLst/>
              <a:rect l="l" t="t" r="r" b="b"/>
              <a:pathLst>
                <a:path w="578484" h="1904">
                  <a:moveTo>
                    <a:pt x="577877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577877" y="1444"/>
                  </a:lnTo>
                  <a:lnTo>
                    <a:pt x="577877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7" name="object 18337"/>
            <p:cNvSpPr/>
            <p:nvPr/>
          </p:nvSpPr>
          <p:spPr>
            <a:xfrm>
              <a:off x="14223104" y="3876562"/>
              <a:ext cx="578485" cy="1905"/>
            </a:xfrm>
            <a:custGeom>
              <a:avLst/>
              <a:gdLst/>
              <a:ahLst/>
              <a:cxnLst/>
              <a:rect l="l" t="t" r="r" b="b"/>
              <a:pathLst>
                <a:path w="578484" h="1904">
                  <a:moveTo>
                    <a:pt x="0" y="1444"/>
                  </a:moveTo>
                  <a:lnTo>
                    <a:pt x="0" y="0"/>
                  </a:lnTo>
                  <a:lnTo>
                    <a:pt x="577877" y="0"/>
                  </a:lnTo>
                  <a:lnTo>
                    <a:pt x="57787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8" name="object 18338"/>
            <p:cNvSpPr/>
            <p:nvPr/>
          </p:nvSpPr>
          <p:spPr>
            <a:xfrm>
              <a:off x="13616485" y="3872259"/>
              <a:ext cx="581025" cy="4445"/>
            </a:xfrm>
            <a:custGeom>
              <a:avLst/>
              <a:gdLst/>
              <a:ahLst/>
              <a:cxnLst/>
              <a:rect l="l" t="t" r="r" b="b"/>
              <a:pathLst>
                <a:path w="581025" h="4445">
                  <a:moveTo>
                    <a:pt x="580757" y="0"/>
                  </a:moveTo>
                  <a:lnTo>
                    <a:pt x="0" y="0"/>
                  </a:lnTo>
                  <a:lnTo>
                    <a:pt x="0" y="4324"/>
                  </a:lnTo>
                  <a:lnTo>
                    <a:pt x="580757" y="4324"/>
                  </a:lnTo>
                  <a:lnTo>
                    <a:pt x="580757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9" name="object 18339"/>
            <p:cNvSpPr/>
            <p:nvPr/>
          </p:nvSpPr>
          <p:spPr>
            <a:xfrm>
              <a:off x="13616473" y="3872258"/>
              <a:ext cx="581025" cy="4445"/>
            </a:xfrm>
            <a:custGeom>
              <a:avLst/>
              <a:gdLst/>
              <a:ahLst/>
              <a:cxnLst/>
              <a:rect l="l" t="t" r="r" b="b"/>
              <a:pathLst>
                <a:path w="581025" h="4445">
                  <a:moveTo>
                    <a:pt x="0" y="4324"/>
                  </a:moveTo>
                  <a:lnTo>
                    <a:pt x="0" y="0"/>
                  </a:lnTo>
                  <a:lnTo>
                    <a:pt x="580767" y="0"/>
                  </a:lnTo>
                  <a:lnTo>
                    <a:pt x="580767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0" name="object 18340"/>
            <p:cNvSpPr/>
            <p:nvPr/>
          </p:nvSpPr>
          <p:spPr>
            <a:xfrm>
              <a:off x="13619353" y="3878019"/>
              <a:ext cx="578485" cy="4445"/>
            </a:xfrm>
            <a:custGeom>
              <a:avLst/>
              <a:gdLst/>
              <a:ahLst/>
              <a:cxnLst/>
              <a:rect l="l" t="t" r="r" b="b"/>
              <a:pathLst>
                <a:path w="578484" h="4445">
                  <a:moveTo>
                    <a:pt x="0" y="4293"/>
                  </a:moveTo>
                  <a:lnTo>
                    <a:pt x="0" y="0"/>
                  </a:lnTo>
                  <a:lnTo>
                    <a:pt x="577877" y="0"/>
                  </a:lnTo>
                  <a:lnTo>
                    <a:pt x="577877" y="4293"/>
                  </a:lnTo>
                  <a:lnTo>
                    <a:pt x="0" y="42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1" name="object 18341"/>
            <p:cNvSpPr/>
            <p:nvPr/>
          </p:nvSpPr>
          <p:spPr>
            <a:xfrm>
              <a:off x="12467902" y="3872259"/>
              <a:ext cx="1115695" cy="4445"/>
            </a:xfrm>
            <a:custGeom>
              <a:avLst/>
              <a:gdLst/>
              <a:ahLst/>
              <a:cxnLst/>
              <a:rect l="l" t="t" r="r" b="b"/>
              <a:pathLst>
                <a:path w="1115694" h="4445">
                  <a:moveTo>
                    <a:pt x="1115505" y="0"/>
                  </a:moveTo>
                  <a:lnTo>
                    <a:pt x="0" y="0"/>
                  </a:lnTo>
                  <a:lnTo>
                    <a:pt x="0" y="4324"/>
                  </a:lnTo>
                  <a:lnTo>
                    <a:pt x="1115505" y="4324"/>
                  </a:lnTo>
                  <a:lnTo>
                    <a:pt x="1115505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2" name="object 18342"/>
            <p:cNvSpPr/>
            <p:nvPr/>
          </p:nvSpPr>
          <p:spPr>
            <a:xfrm>
              <a:off x="12467923" y="3872258"/>
              <a:ext cx="1115695" cy="4445"/>
            </a:xfrm>
            <a:custGeom>
              <a:avLst/>
              <a:gdLst/>
              <a:ahLst/>
              <a:cxnLst/>
              <a:rect l="l" t="t" r="r" b="b"/>
              <a:pathLst>
                <a:path w="1115694" h="4445">
                  <a:moveTo>
                    <a:pt x="0" y="4324"/>
                  </a:moveTo>
                  <a:lnTo>
                    <a:pt x="0" y="0"/>
                  </a:lnTo>
                  <a:lnTo>
                    <a:pt x="1115484" y="0"/>
                  </a:lnTo>
                  <a:lnTo>
                    <a:pt x="1115484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3" name="object 18343"/>
            <p:cNvSpPr/>
            <p:nvPr/>
          </p:nvSpPr>
          <p:spPr>
            <a:xfrm>
              <a:off x="12467923" y="3876578"/>
              <a:ext cx="1113155" cy="3175"/>
            </a:xfrm>
            <a:custGeom>
              <a:avLst/>
              <a:gdLst/>
              <a:ahLst/>
              <a:cxnLst/>
              <a:rect l="l" t="t" r="r" b="b"/>
              <a:pathLst>
                <a:path w="1113155" h="3175">
                  <a:moveTo>
                    <a:pt x="0" y="2869"/>
                  </a:moveTo>
                  <a:lnTo>
                    <a:pt x="0" y="0"/>
                  </a:lnTo>
                  <a:lnTo>
                    <a:pt x="1112594" y="0"/>
                  </a:lnTo>
                  <a:lnTo>
                    <a:pt x="1112594" y="2869"/>
                  </a:lnTo>
                  <a:lnTo>
                    <a:pt x="0" y="286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4" name="object 18344"/>
            <p:cNvSpPr/>
            <p:nvPr/>
          </p:nvSpPr>
          <p:spPr>
            <a:xfrm>
              <a:off x="11849787" y="4049085"/>
              <a:ext cx="19050" cy="4445"/>
            </a:xfrm>
            <a:custGeom>
              <a:avLst/>
              <a:gdLst/>
              <a:ahLst/>
              <a:cxnLst/>
              <a:rect l="l" t="t" r="r" b="b"/>
              <a:pathLst>
                <a:path w="19050" h="4445">
                  <a:moveTo>
                    <a:pt x="0" y="4303"/>
                  </a:moveTo>
                  <a:lnTo>
                    <a:pt x="0" y="0"/>
                  </a:lnTo>
                  <a:lnTo>
                    <a:pt x="18721" y="0"/>
                  </a:lnTo>
                  <a:lnTo>
                    <a:pt x="18721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5" name="object 18345"/>
            <p:cNvSpPr/>
            <p:nvPr/>
          </p:nvSpPr>
          <p:spPr>
            <a:xfrm>
              <a:off x="11849806" y="4053373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11" y="0"/>
                  </a:moveTo>
                  <a:lnTo>
                    <a:pt x="0" y="0"/>
                  </a:lnTo>
                  <a:lnTo>
                    <a:pt x="0" y="2879"/>
                  </a:lnTo>
                  <a:lnTo>
                    <a:pt x="15811" y="2879"/>
                  </a:lnTo>
                  <a:lnTo>
                    <a:pt x="15811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6" name="object 18346"/>
            <p:cNvSpPr/>
            <p:nvPr/>
          </p:nvSpPr>
          <p:spPr>
            <a:xfrm>
              <a:off x="11849787" y="4053372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2879"/>
                  </a:moveTo>
                  <a:lnTo>
                    <a:pt x="0" y="0"/>
                  </a:lnTo>
                  <a:lnTo>
                    <a:pt x="15811" y="0"/>
                  </a:lnTo>
                  <a:lnTo>
                    <a:pt x="15811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7" name="object 18347"/>
            <p:cNvSpPr/>
            <p:nvPr/>
          </p:nvSpPr>
          <p:spPr>
            <a:xfrm>
              <a:off x="11865610" y="387658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8" name="object 18348"/>
            <p:cNvSpPr/>
            <p:nvPr/>
          </p:nvSpPr>
          <p:spPr>
            <a:xfrm>
              <a:off x="16515926" y="4159370"/>
              <a:ext cx="3175" cy="955040"/>
            </a:xfrm>
            <a:custGeom>
              <a:avLst/>
              <a:gdLst/>
              <a:ahLst/>
              <a:cxnLst/>
              <a:rect l="l" t="t" r="r" b="b"/>
              <a:pathLst>
                <a:path w="3175" h="955039">
                  <a:moveTo>
                    <a:pt x="0" y="954892"/>
                  </a:moveTo>
                  <a:lnTo>
                    <a:pt x="2869" y="954892"/>
                  </a:lnTo>
                  <a:lnTo>
                    <a:pt x="2869" y="0"/>
                  </a:lnTo>
                  <a:lnTo>
                    <a:pt x="0" y="0"/>
                  </a:lnTo>
                  <a:lnTo>
                    <a:pt x="0" y="954892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9" name="object 18349"/>
            <p:cNvSpPr/>
            <p:nvPr/>
          </p:nvSpPr>
          <p:spPr>
            <a:xfrm>
              <a:off x="16517366" y="4159370"/>
              <a:ext cx="0" cy="956310"/>
            </a:xfrm>
            <a:custGeom>
              <a:avLst/>
              <a:gdLst/>
              <a:ahLst/>
              <a:cxnLst/>
              <a:rect l="l" t="t" r="r" b="b"/>
              <a:pathLst>
                <a:path w="0" h="956310">
                  <a:moveTo>
                    <a:pt x="0" y="0"/>
                  </a:moveTo>
                  <a:lnTo>
                    <a:pt x="0" y="956008"/>
                  </a:lnTo>
                </a:path>
              </a:pathLst>
            </a:custGeom>
            <a:ln w="509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0" name="object 18350"/>
            <p:cNvSpPr/>
            <p:nvPr/>
          </p:nvSpPr>
          <p:spPr>
            <a:xfrm>
              <a:off x="13580528" y="3876583"/>
              <a:ext cx="3175" cy="1236345"/>
            </a:xfrm>
            <a:custGeom>
              <a:avLst/>
              <a:gdLst/>
              <a:ahLst/>
              <a:cxnLst/>
              <a:rect l="l" t="t" r="r" b="b"/>
              <a:pathLst>
                <a:path w="3175" h="1236345">
                  <a:moveTo>
                    <a:pt x="2879" y="0"/>
                  </a:moveTo>
                  <a:lnTo>
                    <a:pt x="0" y="0"/>
                  </a:lnTo>
                  <a:lnTo>
                    <a:pt x="0" y="1236245"/>
                  </a:lnTo>
                  <a:lnTo>
                    <a:pt x="2879" y="1236245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1" name="object 18351"/>
            <p:cNvSpPr/>
            <p:nvPr/>
          </p:nvSpPr>
          <p:spPr>
            <a:xfrm>
              <a:off x="13580548" y="3876578"/>
              <a:ext cx="3175" cy="1236345"/>
            </a:xfrm>
            <a:custGeom>
              <a:avLst/>
              <a:gdLst/>
              <a:ahLst/>
              <a:cxnLst/>
              <a:rect l="l" t="t" r="r" b="b"/>
              <a:pathLst>
                <a:path w="3175" h="1236345">
                  <a:moveTo>
                    <a:pt x="0" y="1236245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1236245"/>
                  </a:lnTo>
                  <a:lnTo>
                    <a:pt x="0" y="1236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2" name="object 18352"/>
            <p:cNvSpPr/>
            <p:nvPr/>
          </p:nvSpPr>
          <p:spPr>
            <a:xfrm>
              <a:off x="14197232" y="3859317"/>
              <a:ext cx="3175" cy="1254125"/>
            </a:xfrm>
            <a:custGeom>
              <a:avLst/>
              <a:gdLst/>
              <a:ahLst/>
              <a:cxnLst/>
              <a:rect l="l" t="t" r="r" b="b"/>
              <a:pathLst>
                <a:path w="3175" h="1254125">
                  <a:moveTo>
                    <a:pt x="2858" y="0"/>
                  </a:moveTo>
                  <a:lnTo>
                    <a:pt x="0" y="0"/>
                  </a:lnTo>
                  <a:lnTo>
                    <a:pt x="0" y="1253501"/>
                  </a:lnTo>
                  <a:lnTo>
                    <a:pt x="2858" y="1253501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3" name="object 18353"/>
            <p:cNvSpPr/>
            <p:nvPr/>
          </p:nvSpPr>
          <p:spPr>
            <a:xfrm>
              <a:off x="14197245" y="3859322"/>
              <a:ext cx="3175" cy="1254125"/>
            </a:xfrm>
            <a:custGeom>
              <a:avLst/>
              <a:gdLst/>
              <a:ahLst/>
              <a:cxnLst/>
              <a:rect l="l" t="t" r="r" b="b"/>
              <a:pathLst>
                <a:path w="3175" h="1254125">
                  <a:moveTo>
                    <a:pt x="0" y="1253501"/>
                  </a:moveTo>
                  <a:lnTo>
                    <a:pt x="0" y="0"/>
                  </a:lnTo>
                  <a:lnTo>
                    <a:pt x="2858" y="0"/>
                  </a:lnTo>
                  <a:lnTo>
                    <a:pt x="2858" y="1253501"/>
                  </a:lnTo>
                  <a:lnTo>
                    <a:pt x="0" y="125350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4" name="object 18354"/>
            <p:cNvSpPr/>
            <p:nvPr/>
          </p:nvSpPr>
          <p:spPr>
            <a:xfrm>
              <a:off x="14221660" y="3859317"/>
              <a:ext cx="1905" cy="1298575"/>
            </a:xfrm>
            <a:custGeom>
              <a:avLst/>
              <a:gdLst/>
              <a:ahLst/>
              <a:cxnLst/>
              <a:rect l="l" t="t" r="r" b="b"/>
              <a:pathLst>
                <a:path w="1905" h="1298575">
                  <a:moveTo>
                    <a:pt x="1444" y="0"/>
                  </a:moveTo>
                  <a:lnTo>
                    <a:pt x="0" y="0"/>
                  </a:lnTo>
                  <a:lnTo>
                    <a:pt x="0" y="1298075"/>
                  </a:lnTo>
                  <a:lnTo>
                    <a:pt x="1444" y="1298075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5" name="object 18355"/>
            <p:cNvSpPr/>
            <p:nvPr/>
          </p:nvSpPr>
          <p:spPr>
            <a:xfrm>
              <a:off x="14221679" y="3859312"/>
              <a:ext cx="1905" cy="1298575"/>
            </a:xfrm>
            <a:custGeom>
              <a:avLst/>
              <a:gdLst/>
              <a:ahLst/>
              <a:cxnLst/>
              <a:rect l="l" t="t" r="r" b="b"/>
              <a:pathLst>
                <a:path w="1905" h="1298575">
                  <a:moveTo>
                    <a:pt x="0" y="1298075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1298075"/>
                  </a:lnTo>
                  <a:lnTo>
                    <a:pt x="0" y="129807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6" name="object 18356"/>
            <p:cNvSpPr/>
            <p:nvPr/>
          </p:nvSpPr>
          <p:spPr>
            <a:xfrm>
              <a:off x="14838375" y="3859317"/>
              <a:ext cx="3175" cy="1298575"/>
            </a:xfrm>
            <a:custGeom>
              <a:avLst/>
              <a:gdLst/>
              <a:ahLst/>
              <a:cxnLst/>
              <a:rect l="l" t="t" r="r" b="b"/>
              <a:pathLst>
                <a:path w="3175" h="1298575">
                  <a:moveTo>
                    <a:pt x="2869" y="0"/>
                  </a:moveTo>
                  <a:lnTo>
                    <a:pt x="0" y="0"/>
                  </a:lnTo>
                  <a:lnTo>
                    <a:pt x="0" y="1298075"/>
                  </a:lnTo>
                  <a:lnTo>
                    <a:pt x="2869" y="1298075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7" name="object 18357"/>
            <p:cNvSpPr/>
            <p:nvPr/>
          </p:nvSpPr>
          <p:spPr>
            <a:xfrm>
              <a:off x="14838358" y="3859312"/>
              <a:ext cx="3175" cy="1298575"/>
            </a:xfrm>
            <a:custGeom>
              <a:avLst/>
              <a:gdLst/>
              <a:ahLst/>
              <a:cxnLst/>
              <a:rect l="l" t="t" r="r" b="b"/>
              <a:pathLst>
                <a:path w="3175" h="1298575">
                  <a:moveTo>
                    <a:pt x="0" y="1298075"/>
                  </a:moveTo>
                  <a:lnTo>
                    <a:pt x="0" y="0"/>
                  </a:lnTo>
                  <a:lnTo>
                    <a:pt x="2869" y="0"/>
                  </a:lnTo>
                  <a:lnTo>
                    <a:pt x="2869" y="1298075"/>
                  </a:lnTo>
                  <a:lnTo>
                    <a:pt x="0" y="129807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8" name="object 18358"/>
            <p:cNvSpPr/>
            <p:nvPr/>
          </p:nvSpPr>
          <p:spPr>
            <a:xfrm>
              <a:off x="12442040" y="38708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9" name="object 18359"/>
            <p:cNvSpPr/>
            <p:nvPr/>
          </p:nvSpPr>
          <p:spPr>
            <a:xfrm>
              <a:off x="11849787" y="3873704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2879"/>
                  </a:moveTo>
                  <a:lnTo>
                    <a:pt x="0" y="0"/>
                  </a:lnTo>
                  <a:lnTo>
                    <a:pt x="15811" y="0"/>
                  </a:lnTo>
                  <a:lnTo>
                    <a:pt x="15811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0" name="object 18360"/>
            <p:cNvSpPr/>
            <p:nvPr/>
          </p:nvSpPr>
          <p:spPr>
            <a:xfrm>
              <a:off x="11849787" y="3876578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2869"/>
                  </a:moveTo>
                  <a:lnTo>
                    <a:pt x="0" y="0"/>
                  </a:lnTo>
                  <a:lnTo>
                    <a:pt x="20125" y="0"/>
                  </a:lnTo>
                  <a:lnTo>
                    <a:pt x="20125" y="2869"/>
                  </a:lnTo>
                  <a:lnTo>
                    <a:pt x="0" y="286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1" name="object 18361"/>
            <p:cNvSpPr/>
            <p:nvPr/>
          </p:nvSpPr>
          <p:spPr>
            <a:xfrm>
              <a:off x="11862733" y="3620696"/>
              <a:ext cx="3175" cy="255904"/>
            </a:xfrm>
            <a:custGeom>
              <a:avLst/>
              <a:gdLst/>
              <a:ahLst/>
              <a:cxnLst/>
              <a:rect l="l" t="t" r="r" b="b"/>
              <a:pathLst>
                <a:path w="3175" h="255904">
                  <a:moveTo>
                    <a:pt x="0" y="255887"/>
                  </a:moveTo>
                  <a:lnTo>
                    <a:pt x="0" y="0"/>
                  </a:lnTo>
                  <a:lnTo>
                    <a:pt x="2879" y="0"/>
                  </a:lnTo>
                  <a:lnTo>
                    <a:pt x="2879" y="255887"/>
                  </a:lnTo>
                  <a:lnTo>
                    <a:pt x="0" y="25588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2" name="object 18362"/>
            <p:cNvSpPr/>
            <p:nvPr/>
          </p:nvSpPr>
          <p:spPr>
            <a:xfrm>
              <a:off x="13607856" y="51041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203"/>
                  </a:lnTo>
                  <a:lnTo>
                    <a:pt x="0" y="7203"/>
                  </a:lnTo>
                  <a:lnTo>
                    <a:pt x="0" y="8648"/>
                  </a:lnTo>
                  <a:lnTo>
                    <a:pt x="8638" y="864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3" name="object 18363"/>
            <p:cNvSpPr/>
            <p:nvPr/>
          </p:nvSpPr>
          <p:spPr>
            <a:xfrm>
              <a:off x="13607856" y="51041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203"/>
                  </a:moveTo>
                  <a:lnTo>
                    <a:pt x="0" y="7203"/>
                  </a:lnTo>
                  <a:lnTo>
                    <a:pt x="0" y="0"/>
                  </a:lnTo>
                  <a:lnTo>
                    <a:pt x="0" y="8648"/>
                  </a:lnTo>
                  <a:lnTo>
                    <a:pt x="8638" y="864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2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4" name="object 18364"/>
            <p:cNvSpPr/>
            <p:nvPr/>
          </p:nvSpPr>
          <p:spPr>
            <a:xfrm>
              <a:off x="13607856" y="500214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72"/>
                  </a:lnTo>
                  <a:lnTo>
                    <a:pt x="0" y="7172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5" name="object 18365"/>
            <p:cNvSpPr/>
            <p:nvPr/>
          </p:nvSpPr>
          <p:spPr>
            <a:xfrm>
              <a:off x="13607856" y="500214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72"/>
                  </a:moveTo>
                  <a:lnTo>
                    <a:pt x="0" y="7172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7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6" name="object 18366"/>
            <p:cNvSpPr/>
            <p:nvPr/>
          </p:nvSpPr>
          <p:spPr>
            <a:xfrm>
              <a:off x="13607856" y="489575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7" name="object 18367"/>
            <p:cNvSpPr/>
            <p:nvPr/>
          </p:nvSpPr>
          <p:spPr>
            <a:xfrm>
              <a:off x="13607856" y="489575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8" name="object 18368"/>
            <p:cNvSpPr/>
            <p:nvPr/>
          </p:nvSpPr>
          <p:spPr>
            <a:xfrm>
              <a:off x="13615039" y="4789380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9" name="object 18369"/>
            <p:cNvSpPr/>
            <p:nvPr/>
          </p:nvSpPr>
          <p:spPr>
            <a:xfrm>
              <a:off x="13607856" y="47893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0" name="object 18370"/>
            <p:cNvSpPr/>
            <p:nvPr/>
          </p:nvSpPr>
          <p:spPr>
            <a:xfrm>
              <a:off x="13615039" y="4683000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1" name="object 18371"/>
            <p:cNvSpPr/>
            <p:nvPr/>
          </p:nvSpPr>
          <p:spPr>
            <a:xfrm>
              <a:off x="13607856" y="468300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2" name="object 18372"/>
            <p:cNvSpPr/>
            <p:nvPr/>
          </p:nvSpPr>
          <p:spPr>
            <a:xfrm>
              <a:off x="13615039" y="4576619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3" name="object 18373"/>
            <p:cNvSpPr/>
            <p:nvPr/>
          </p:nvSpPr>
          <p:spPr>
            <a:xfrm>
              <a:off x="13607856" y="45766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4" name="object 18374"/>
            <p:cNvSpPr/>
            <p:nvPr/>
          </p:nvSpPr>
          <p:spPr>
            <a:xfrm>
              <a:off x="13607856" y="447169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5" name="object 18375"/>
            <p:cNvSpPr/>
            <p:nvPr/>
          </p:nvSpPr>
          <p:spPr>
            <a:xfrm>
              <a:off x="13607856" y="447169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6" name="object 18376"/>
            <p:cNvSpPr/>
            <p:nvPr/>
          </p:nvSpPr>
          <p:spPr>
            <a:xfrm>
              <a:off x="13607856" y="43653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7" name="object 18377"/>
            <p:cNvSpPr/>
            <p:nvPr/>
          </p:nvSpPr>
          <p:spPr>
            <a:xfrm>
              <a:off x="13607856" y="43653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8" name="object 18378"/>
            <p:cNvSpPr/>
            <p:nvPr/>
          </p:nvSpPr>
          <p:spPr>
            <a:xfrm>
              <a:off x="13615039" y="4258937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455" y="863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9" name="object 18379"/>
            <p:cNvSpPr/>
            <p:nvPr/>
          </p:nvSpPr>
          <p:spPr>
            <a:xfrm>
              <a:off x="13607856" y="42589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0" name="object 18380"/>
            <p:cNvSpPr/>
            <p:nvPr/>
          </p:nvSpPr>
          <p:spPr>
            <a:xfrm>
              <a:off x="13615039" y="4152557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455" y="863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1" name="object 18381"/>
            <p:cNvSpPr/>
            <p:nvPr/>
          </p:nvSpPr>
          <p:spPr>
            <a:xfrm>
              <a:off x="13607856" y="41525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38"/>
                  </a:moveTo>
                  <a:lnTo>
                    <a:pt x="0" y="8638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2" name="object 18382"/>
            <p:cNvSpPr/>
            <p:nvPr/>
          </p:nvSpPr>
          <p:spPr>
            <a:xfrm>
              <a:off x="13615039" y="4046186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3" name="object 18383"/>
            <p:cNvSpPr/>
            <p:nvPr/>
          </p:nvSpPr>
          <p:spPr>
            <a:xfrm>
              <a:off x="13607856" y="404618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4" name="object 18384"/>
            <p:cNvSpPr/>
            <p:nvPr/>
          </p:nvSpPr>
          <p:spPr>
            <a:xfrm>
              <a:off x="13615039" y="394125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455" y="0"/>
                  </a:moveTo>
                  <a:lnTo>
                    <a:pt x="0" y="0"/>
                  </a:lnTo>
                  <a:lnTo>
                    <a:pt x="0" y="7183"/>
                  </a:lnTo>
                  <a:lnTo>
                    <a:pt x="1455" y="7183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5" name="object 18385"/>
            <p:cNvSpPr/>
            <p:nvPr/>
          </p:nvSpPr>
          <p:spPr>
            <a:xfrm>
              <a:off x="13607856" y="394125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7183"/>
                  </a:lnTo>
                  <a:lnTo>
                    <a:pt x="8638" y="7183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6" name="object 18386"/>
            <p:cNvSpPr/>
            <p:nvPr/>
          </p:nvSpPr>
          <p:spPr>
            <a:xfrm>
              <a:off x="13615029" y="387225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44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444" y="863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7" name="object 18387"/>
            <p:cNvSpPr/>
            <p:nvPr/>
          </p:nvSpPr>
          <p:spPr>
            <a:xfrm>
              <a:off x="13607846" y="38722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7183" y="0"/>
                  </a:lnTo>
                  <a:lnTo>
                    <a:pt x="7183" y="8638"/>
                  </a:lnTo>
                  <a:lnTo>
                    <a:pt x="8628" y="863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8" name="object 18388"/>
            <p:cNvSpPr/>
            <p:nvPr/>
          </p:nvSpPr>
          <p:spPr>
            <a:xfrm>
              <a:off x="13607846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9" name="object 18389"/>
            <p:cNvSpPr/>
            <p:nvPr/>
          </p:nvSpPr>
          <p:spPr>
            <a:xfrm>
              <a:off x="13607846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0" name="object 18390"/>
            <p:cNvSpPr/>
            <p:nvPr/>
          </p:nvSpPr>
          <p:spPr>
            <a:xfrm>
              <a:off x="13603544" y="5118549"/>
              <a:ext cx="204470" cy="8890"/>
            </a:xfrm>
            <a:custGeom>
              <a:avLst/>
              <a:gdLst/>
              <a:ahLst/>
              <a:cxnLst/>
              <a:rect l="l" t="t" r="r" b="b"/>
              <a:pathLst>
                <a:path w="204469" h="8889">
                  <a:moveTo>
                    <a:pt x="0" y="8659"/>
                  </a:moveTo>
                  <a:lnTo>
                    <a:pt x="0" y="0"/>
                  </a:lnTo>
                  <a:lnTo>
                    <a:pt x="204119" y="0"/>
                  </a:lnTo>
                  <a:lnTo>
                    <a:pt x="204119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1" name="object 18391"/>
            <p:cNvSpPr/>
            <p:nvPr/>
          </p:nvSpPr>
          <p:spPr>
            <a:xfrm>
              <a:off x="13692658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2" name="object 18392"/>
            <p:cNvSpPr/>
            <p:nvPr/>
          </p:nvSpPr>
          <p:spPr>
            <a:xfrm>
              <a:off x="13692658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1455"/>
                  </a:moveTo>
                  <a:lnTo>
                    <a:pt x="8638" y="8659"/>
                  </a:lnTo>
                  <a:lnTo>
                    <a:pt x="0" y="8659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3" name="object 18393"/>
            <p:cNvSpPr/>
            <p:nvPr/>
          </p:nvSpPr>
          <p:spPr>
            <a:xfrm>
              <a:off x="13603540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44" y="8659"/>
                  </a:lnTo>
                  <a:lnTo>
                    <a:pt x="1444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4" name="object 18394"/>
            <p:cNvSpPr/>
            <p:nvPr/>
          </p:nvSpPr>
          <p:spPr>
            <a:xfrm>
              <a:off x="13603540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8659"/>
                  </a:moveTo>
                  <a:lnTo>
                    <a:pt x="1444" y="1455"/>
                  </a:lnTo>
                  <a:lnTo>
                    <a:pt x="8628" y="1455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1444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5" name="object 18395"/>
            <p:cNvSpPr/>
            <p:nvPr/>
          </p:nvSpPr>
          <p:spPr>
            <a:xfrm>
              <a:off x="14085107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28" y="143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6" name="object 18396"/>
            <p:cNvSpPr/>
            <p:nvPr/>
          </p:nvSpPr>
          <p:spPr>
            <a:xfrm>
              <a:off x="14085107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862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7" name="object 18397"/>
            <p:cNvSpPr/>
            <p:nvPr/>
          </p:nvSpPr>
          <p:spPr>
            <a:xfrm>
              <a:off x="13978715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38" y="143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8" name="object 18398"/>
            <p:cNvSpPr/>
            <p:nvPr/>
          </p:nvSpPr>
          <p:spPr>
            <a:xfrm>
              <a:off x="13978715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863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863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9" name="object 18399"/>
            <p:cNvSpPr/>
            <p:nvPr/>
          </p:nvSpPr>
          <p:spPr>
            <a:xfrm>
              <a:off x="13872352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38" y="143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0" name="object 18400"/>
            <p:cNvSpPr/>
            <p:nvPr/>
          </p:nvSpPr>
          <p:spPr>
            <a:xfrm>
              <a:off x="13872352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863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863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1" name="object 18401"/>
            <p:cNvSpPr/>
            <p:nvPr/>
          </p:nvSpPr>
          <p:spPr>
            <a:xfrm>
              <a:off x="13767418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2" name="object 18402"/>
            <p:cNvSpPr/>
            <p:nvPr/>
          </p:nvSpPr>
          <p:spPr>
            <a:xfrm>
              <a:off x="13767412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203" y="0"/>
                  </a:moveTo>
                  <a:lnTo>
                    <a:pt x="720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48" y="8628"/>
                  </a:lnTo>
                  <a:lnTo>
                    <a:pt x="8648" y="0"/>
                  </a:lnTo>
                  <a:lnTo>
                    <a:pt x="0" y="0"/>
                  </a:lnTo>
                  <a:lnTo>
                    <a:pt x="720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3" name="object 18403"/>
            <p:cNvSpPr/>
            <p:nvPr/>
          </p:nvSpPr>
          <p:spPr>
            <a:xfrm>
              <a:off x="14188600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38" y="143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4" name="object 18404"/>
            <p:cNvSpPr/>
            <p:nvPr/>
          </p:nvSpPr>
          <p:spPr>
            <a:xfrm>
              <a:off x="14188611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862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5" name="object 18405"/>
            <p:cNvSpPr/>
            <p:nvPr/>
          </p:nvSpPr>
          <p:spPr>
            <a:xfrm>
              <a:off x="14044874" y="511854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89">
                  <a:moveTo>
                    <a:pt x="0" y="8659"/>
                  </a:moveTo>
                  <a:lnTo>
                    <a:pt x="0" y="0"/>
                  </a:lnTo>
                  <a:lnTo>
                    <a:pt x="96300" y="0"/>
                  </a:lnTo>
                  <a:lnTo>
                    <a:pt x="96300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6" name="object 18406"/>
            <p:cNvSpPr/>
            <p:nvPr/>
          </p:nvSpPr>
          <p:spPr>
            <a:xfrm>
              <a:off x="14132542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7" name="object 18407"/>
            <p:cNvSpPr/>
            <p:nvPr/>
          </p:nvSpPr>
          <p:spPr>
            <a:xfrm>
              <a:off x="14132542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55"/>
                  </a:moveTo>
                  <a:lnTo>
                    <a:pt x="8628" y="8659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8" name="object 18408"/>
            <p:cNvSpPr/>
            <p:nvPr/>
          </p:nvSpPr>
          <p:spPr>
            <a:xfrm>
              <a:off x="14223104" y="511854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0" y="8659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9" name="object 18409"/>
            <p:cNvSpPr/>
            <p:nvPr/>
          </p:nvSpPr>
          <p:spPr>
            <a:xfrm>
              <a:off x="14260473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0" name="object 18410"/>
            <p:cNvSpPr/>
            <p:nvPr/>
          </p:nvSpPr>
          <p:spPr>
            <a:xfrm>
              <a:off x="14260473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1455"/>
                  </a:moveTo>
                  <a:lnTo>
                    <a:pt x="8638" y="8659"/>
                  </a:lnTo>
                  <a:lnTo>
                    <a:pt x="0" y="8659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1" name="object 18411"/>
            <p:cNvSpPr/>
            <p:nvPr/>
          </p:nvSpPr>
          <p:spPr>
            <a:xfrm>
              <a:off x="14223101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17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34" y="8659"/>
                  </a:lnTo>
                  <a:lnTo>
                    <a:pt x="1434" y="1455"/>
                  </a:lnTo>
                  <a:lnTo>
                    <a:pt x="8617" y="1455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2" name="object 18412"/>
            <p:cNvSpPr/>
            <p:nvPr/>
          </p:nvSpPr>
          <p:spPr>
            <a:xfrm>
              <a:off x="14223101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8659"/>
                  </a:moveTo>
                  <a:lnTo>
                    <a:pt x="1434" y="1455"/>
                  </a:lnTo>
                  <a:lnTo>
                    <a:pt x="8617" y="1455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8617" y="8659"/>
                  </a:lnTo>
                  <a:lnTo>
                    <a:pt x="1434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3" name="object 18413"/>
            <p:cNvSpPr/>
            <p:nvPr/>
          </p:nvSpPr>
          <p:spPr>
            <a:xfrm>
              <a:off x="14612669" y="5118549"/>
              <a:ext cx="204470" cy="8890"/>
            </a:xfrm>
            <a:custGeom>
              <a:avLst/>
              <a:gdLst/>
              <a:ahLst/>
              <a:cxnLst/>
              <a:rect l="l" t="t" r="r" b="b"/>
              <a:pathLst>
                <a:path w="204469" h="8889">
                  <a:moveTo>
                    <a:pt x="0" y="8659"/>
                  </a:moveTo>
                  <a:lnTo>
                    <a:pt x="0" y="0"/>
                  </a:lnTo>
                  <a:lnTo>
                    <a:pt x="204129" y="0"/>
                  </a:lnTo>
                  <a:lnTo>
                    <a:pt x="204129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4" name="object 18414"/>
            <p:cNvSpPr/>
            <p:nvPr/>
          </p:nvSpPr>
          <p:spPr>
            <a:xfrm>
              <a:off x="14719039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55" y="8659"/>
                  </a:lnTo>
                  <a:lnTo>
                    <a:pt x="1455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5" name="object 18415"/>
            <p:cNvSpPr/>
            <p:nvPr/>
          </p:nvSpPr>
          <p:spPr>
            <a:xfrm>
              <a:off x="14719039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8659"/>
                  </a:moveTo>
                  <a:lnTo>
                    <a:pt x="1455" y="1455"/>
                  </a:lnTo>
                  <a:lnTo>
                    <a:pt x="8638" y="1455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8638" y="8659"/>
                  </a:lnTo>
                  <a:lnTo>
                    <a:pt x="1455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6" name="object 18416"/>
            <p:cNvSpPr/>
            <p:nvPr/>
          </p:nvSpPr>
          <p:spPr>
            <a:xfrm>
              <a:off x="14808162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7" name="object 18417"/>
            <p:cNvSpPr/>
            <p:nvPr/>
          </p:nvSpPr>
          <p:spPr>
            <a:xfrm>
              <a:off x="14808162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55"/>
                  </a:moveTo>
                  <a:lnTo>
                    <a:pt x="8628" y="8659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8" name="object 18418"/>
            <p:cNvSpPr/>
            <p:nvPr/>
          </p:nvSpPr>
          <p:spPr>
            <a:xfrm>
              <a:off x="14805300" y="3872264"/>
              <a:ext cx="8890" cy="1240790"/>
            </a:xfrm>
            <a:custGeom>
              <a:avLst/>
              <a:gdLst/>
              <a:ahLst/>
              <a:cxnLst/>
              <a:rect l="l" t="t" r="r" b="b"/>
              <a:pathLst>
                <a:path w="8890" h="1240789">
                  <a:moveTo>
                    <a:pt x="0" y="1240559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40559"/>
                  </a:lnTo>
                  <a:lnTo>
                    <a:pt x="0" y="12405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9" name="object 18419"/>
            <p:cNvSpPr/>
            <p:nvPr/>
          </p:nvSpPr>
          <p:spPr>
            <a:xfrm>
              <a:off x="14805300" y="51041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203"/>
                  </a:lnTo>
                  <a:lnTo>
                    <a:pt x="0" y="7203"/>
                  </a:lnTo>
                  <a:lnTo>
                    <a:pt x="0" y="8648"/>
                  </a:lnTo>
                  <a:lnTo>
                    <a:pt x="8638" y="864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0" name="object 18420"/>
            <p:cNvSpPr/>
            <p:nvPr/>
          </p:nvSpPr>
          <p:spPr>
            <a:xfrm>
              <a:off x="14805300" y="51041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203"/>
                  </a:moveTo>
                  <a:lnTo>
                    <a:pt x="0" y="7203"/>
                  </a:lnTo>
                  <a:lnTo>
                    <a:pt x="0" y="0"/>
                  </a:lnTo>
                  <a:lnTo>
                    <a:pt x="0" y="8648"/>
                  </a:lnTo>
                  <a:lnTo>
                    <a:pt x="8638" y="864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2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1" name="object 18421"/>
            <p:cNvSpPr/>
            <p:nvPr/>
          </p:nvSpPr>
          <p:spPr>
            <a:xfrm>
              <a:off x="14805300" y="500214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72"/>
                  </a:lnTo>
                  <a:lnTo>
                    <a:pt x="0" y="7172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2" name="object 18422"/>
            <p:cNvSpPr/>
            <p:nvPr/>
          </p:nvSpPr>
          <p:spPr>
            <a:xfrm>
              <a:off x="14805300" y="500214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72"/>
                  </a:moveTo>
                  <a:lnTo>
                    <a:pt x="0" y="7172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7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3" name="object 18423"/>
            <p:cNvSpPr/>
            <p:nvPr/>
          </p:nvSpPr>
          <p:spPr>
            <a:xfrm>
              <a:off x="14805300" y="489575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4" name="object 18424"/>
            <p:cNvSpPr/>
            <p:nvPr/>
          </p:nvSpPr>
          <p:spPr>
            <a:xfrm>
              <a:off x="14805300" y="489575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5" name="object 18425"/>
            <p:cNvSpPr/>
            <p:nvPr/>
          </p:nvSpPr>
          <p:spPr>
            <a:xfrm>
              <a:off x="14812484" y="4789380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6" name="object 18426"/>
            <p:cNvSpPr/>
            <p:nvPr/>
          </p:nvSpPr>
          <p:spPr>
            <a:xfrm>
              <a:off x="14805300" y="47893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7" name="object 18427"/>
            <p:cNvSpPr/>
            <p:nvPr/>
          </p:nvSpPr>
          <p:spPr>
            <a:xfrm>
              <a:off x="14812484" y="4683000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8" name="object 18428"/>
            <p:cNvSpPr/>
            <p:nvPr/>
          </p:nvSpPr>
          <p:spPr>
            <a:xfrm>
              <a:off x="14805300" y="468300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9" name="object 18429"/>
            <p:cNvSpPr/>
            <p:nvPr/>
          </p:nvSpPr>
          <p:spPr>
            <a:xfrm>
              <a:off x="14812484" y="4576619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0" name="object 18430"/>
            <p:cNvSpPr/>
            <p:nvPr/>
          </p:nvSpPr>
          <p:spPr>
            <a:xfrm>
              <a:off x="14805300" y="45766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1" name="object 18431"/>
            <p:cNvSpPr/>
            <p:nvPr/>
          </p:nvSpPr>
          <p:spPr>
            <a:xfrm>
              <a:off x="14805300" y="447169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2" name="object 18432"/>
            <p:cNvSpPr/>
            <p:nvPr/>
          </p:nvSpPr>
          <p:spPr>
            <a:xfrm>
              <a:off x="14805300" y="447169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3" name="object 18433"/>
            <p:cNvSpPr/>
            <p:nvPr/>
          </p:nvSpPr>
          <p:spPr>
            <a:xfrm>
              <a:off x="14805300" y="43653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4" name="object 18434"/>
            <p:cNvSpPr/>
            <p:nvPr/>
          </p:nvSpPr>
          <p:spPr>
            <a:xfrm>
              <a:off x="14805300" y="43653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5" name="object 18435"/>
            <p:cNvSpPr/>
            <p:nvPr/>
          </p:nvSpPr>
          <p:spPr>
            <a:xfrm>
              <a:off x="14812484" y="4258937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455" y="863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6" name="object 18436"/>
            <p:cNvSpPr/>
            <p:nvPr/>
          </p:nvSpPr>
          <p:spPr>
            <a:xfrm>
              <a:off x="14805300" y="42589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7" name="object 18437"/>
            <p:cNvSpPr/>
            <p:nvPr/>
          </p:nvSpPr>
          <p:spPr>
            <a:xfrm>
              <a:off x="14812484" y="4152557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455" y="863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8" name="object 18438"/>
            <p:cNvSpPr/>
            <p:nvPr/>
          </p:nvSpPr>
          <p:spPr>
            <a:xfrm>
              <a:off x="14805300" y="41525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38"/>
                  </a:moveTo>
                  <a:lnTo>
                    <a:pt x="0" y="8638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9" name="object 18439"/>
            <p:cNvSpPr/>
            <p:nvPr/>
          </p:nvSpPr>
          <p:spPr>
            <a:xfrm>
              <a:off x="14812484" y="4046186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0" name="object 18440"/>
            <p:cNvSpPr/>
            <p:nvPr/>
          </p:nvSpPr>
          <p:spPr>
            <a:xfrm>
              <a:off x="14805300" y="404618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1" name="object 18441"/>
            <p:cNvSpPr/>
            <p:nvPr/>
          </p:nvSpPr>
          <p:spPr>
            <a:xfrm>
              <a:off x="14812484" y="394125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20">
                  <a:moveTo>
                    <a:pt x="1455" y="0"/>
                  </a:moveTo>
                  <a:lnTo>
                    <a:pt x="0" y="0"/>
                  </a:lnTo>
                  <a:lnTo>
                    <a:pt x="0" y="7183"/>
                  </a:lnTo>
                  <a:lnTo>
                    <a:pt x="1455" y="7183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2" name="object 18442"/>
            <p:cNvSpPr/>
            <p:nvPr/>
          </p:nvSpPr>
          <p:spPr>
            <a:xfrm>
              <a:off x="14805300" y="394125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7183"/>
                  </a:lnTo>
                  <a:lnTo>
                    <a:pt x="8638" y="7183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3" name="object 18443"/>
            <p:cNvSpPr/>
            <p:nvPr/>
          </p:nvSpPr>
          <p:spPr>
            <a:xfrm>
              <a:off x="14812481" y="387225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1455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455" y="8638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4" name="object 18444"/>
            <p:cNvSpPr/>
            <p:nvPr/>
          </p:nvSpPr>
          <p:spPr>
            <a:xfrm>
              <a:off x="14805297" y="38722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7183" y="0"/>
                  </a:lnTo>
                  <a:lnTo>
                    <a:pt x="7183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5" name="object 18445"/>
            <p:cNvSpPr/>
            <p:nvPr/>
          </p:nvSpPr>
          <p:spPr>
            <a:xfrm>
              <a:off x="14805300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6" name="object 18446"/>
            <p:cNvSpPr/>
            <p:nvPr/>
          </p:nvSpPr>
          <p:spPr>
            <a:xfrm>
              <a:off x="14805300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0"/>
                  </a:move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718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7" name="object 18447"/>
            <p:cNvSpPr/>
            <p:nvPr/>
          </p:nvSpPr>
          <p:spPr>
            <a:xfrm>
              <a:off x="14698912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28" y="143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8" name="object 18448"/>
            <p:cNvSpPr/>
            <p:nvPr/>
          </p:nvSpPr>
          <p:spPr>
            <a:xfrm>
              <a:off x="14698912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862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9" name="object 18449"/>
            <p:cNvSpPr/>
            <p:nvPr/>
          </p:nvSpPr>
          <p:spPr>
            <a:xfrm>
              <a:off x="14592548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17" y="8648"/>
                  </a:lnTo>
                  <a:lnTo>
                    <a:pt x="8617" y="7203"/>
                  </a:lnTo>
                  <a:lnTo>
                    <a:pt x="1434" y="7203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0" name="object 18450"/>
            <p:cNvSpPr/>
            <p:nvPr/>
          </p:nvSpPr>
          <p:spPr>
            <a:xfrm>
              <a:off x="14592548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7183"/>
                  </a:moveTo>
                  <a:lnTo>
                    <a:pt x="1434" y="0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17" y="8628"/>
                  </a:lnTo>
                  <a:lnTo>
                    <a:pt x="8617" y="7183"/>
                  </a:lnTo>
                  <a:lnTo>
                    <a:pt x="143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1" name="object 18451"/>
            <p:cNvSpPr/>
            <p:nvPr/>
          </p:nvSpPr>
          <p:spPr>
            <a:xfrm>
              <a:off x="14486165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28" y="143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2" name="object 18452"/>
            <p:cNvSpPr/>
            <p:nvPr/>
          </p:nvSpPr>
          <p:spPr>
            <a:xfrm>
              <a:off x="14486165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862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3" name="object 18453"/>
            <p:cNvSpPr/>
            <p:nvPr/>
          </p:nvSpPr>
          <p:spPr>
            <a:xfrm>
              <a:off x="14381241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7172" y="0"/>
                  </a:lnTo>
                  <a:lnTo>
                    <a:pt x="7172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4" name="object 18454"/>
            <p:cNvSpPr/>
            <p:nvPr/>
          </p:nvSpPr>
          <p:spPr>
            <a:xfrm>
              <a:off x="14381241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72" y="0"/>
                  </a:moveTo>
                  <a:lnTo>
                    <a:pt x="7172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717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5" name="object 18455"/>
            <p:cNvSpPr/>
            <p:nvPr/>
          </p:nvSpPr>
          <p:spPr>
            <a:xfrm>
              <a:off x="14274846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203" y="0"/>
                  </a:lnTo>
                  <a:lnTo>
                    <a:pt x="7203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6" name="object 18456"/>
            <p:cNvSpPr/>
            <p:nvPr/>
          </p:nvSpPr>
          <p:spPr>
            <a:xfrm>
              <a:off x="14274846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203" y="0"/>
                  </a:moveTo>
                  <a:lnTo>
                    <a:pt x="720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720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7" name="object 18457"/>
            <p:cNvSpPr/>
            <p:nvPr/>
          </p:nvSpPr>
          <p:spPr>
            <a:xfrm>
              <a:off x="14223101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17" y="8648"/>
                  </a:lnTo>
                  <a:lnTo>
                    <a:pt x="8617" y="7203"/>
                  </a:lnTo>
                  <a:lnTo>
                    <a:pt x="1434" y="7203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8" name="object 18458"/>
            <p:cNvSpPr/>
            <p:nvPr/>
          </p:nvSpPr>
          <p:spPr>
            <a:xfrm>
              <a:off x="14223101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7183"/>
                  </a:moveTo>
                  <a:lnTo>
                    <a:pt x="1434" y="0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17" y="8628"/>
                  </a:lnTo>
                  <a:lnTo>
                    <a:pt x="8617" y="7183"/>
                  </a:lnTo>
                  <a:lnTo>
                    <a:pt x="143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9" name="object 18459"/>
            <p:cNvSpPr/>
            <p:nvPr/>
          </p:nvSpPr>
          <p:spPr>
            <a:xfrm>
              <a:off x="11852667" y="4056248"/>
              <a:ext cx="8890" cy="1062355"/>
            </a:xfrm>
            <a:custGeom>
              <a:avLst/>
              <a:gdLst/>
              <a:ahLst/>
              <a:cxnLst/>
              <a:rect l="l" t="t" r="r" b="b"/>
              <a:pathLst>
                <a:path w="8890" h="1062354">
                  <a:moveTo>
                    <a:pt x="0" y="1062302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062302"/>
                  </a:lnTo>
                  <a:lnTo>
                    <a:pt x="0" y="106230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0" name="object 18460"/>
            <p:cNvSpPr/>
            <p:nvPr/>
          </p:nvSpPr>
          <p:spPr>
            <a:xfrm>
              <a:off x="11852666" y="510992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1" name="object 18461"/>
            <p:cNvSpPr/>
            <p:nvPr/>
          </p:nvSpPr>
          <p:spPr>
            <a:xfrm>
              <a:off x="11852666" y="500931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2" name="object 18462"/>
            <p:cNvSpPr/>
            <p:nvPr/>
          </p:nvSpPr>
          <p:spPr>
            <a:xfrm>
              <a:off x="11852666" y="500214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7172"/>
                  </a:moveTo>
                  <a:lnTo>
                    <a:pt x="0" y="7172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717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3" name="object 18463"/>
            <p:cNvSpPr/>
            <p:nvPr/>
          </p:nvSpPr>
          <p:spPr>
            <a:xfrm>
              <a:off x="11852666" y="490293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4" name="object 18464"/>
            <p:cNvSpPr/>
            <p:nvPr/>
          </p:nvSpPr>
          <p:spPr>
            <a:xfrm>
              <a:off x="11852666" y="489575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lnTo>
                    <a:pt x="8628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5" name="object 18465"/>
            <p:cNvSpPr/>
            <p:nvPr/>
          </p:nvSpPr>
          <p:spPr>
            <a:xfrm>
              <a:off x="11852666" y="47893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6" name="object 18466"/>
            <p:cNvSpPr/>
            <p:nvPr/>
          </p:nvSpPr>
          <p:spPr>
            <a:xfrm>
              <a:off x="11852666" y="468300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7" name="object 18467"/>
            <p:cNvSpPr/>
            <p:nvPr/>
          </p:nvSpPr>
          <p:spPr>
            <a:xfrm>
              <a:off x="11852666" y="45766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8" name="object 18468"/>
            <p:cNvSpPr/>
            <p:nvPr/>
          </p:nvSpPr>
          <p:spPr>
            <a:xfrm>
              <a:off x="11852666" y="44788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9" name="object 18469"/>
            <p:cNvSpPr/>
            <p:nvPr/>
          </p:nvSpPr>
          <p:spPr>
            <a:xfrm>
              <a:off x="11852666" y="447169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0" name="object 18470"/>
            <p:cNvSpPr/>
            <p:nvPr/>
          </p:nvSpPr>
          <p:spPr>
            <a:xfrm>
              <a:off x="11852666" y="43725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71" name="object 18471"/>
            <p:cNvSpPr/>
            <p:nvPr/>
          </p:nvSpPr>
          <p:spPr>
            <a:xfrm>
              <a:off x="11852666" y="436532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2" name="object 18472"/>
            <p:cNvSpPr/>
            <p:nvPr/>
          </p:nvSpPr>
          <p:spPr>
            <a:xfrm>
              <a:off x="11852666" y="42589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28"/>
                  </a:moveTo>
                  <a:lnTo>
                    <a:pt x="0" y="8628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8628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3" name="object 18473"/>
            <p:cNvSpPr/>
            <p:nvPr/>
          </p:nvSpPr>
          <p:spPr>
            <a:xfrm>
              <a:off x="11852666" y="41525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8638"/>
                  </a:moveTo>
                  <a:lnTo>
                    <a:pt x="0" y="8638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lnTo>
                    <a:pt x="8628" y="8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4" name="object 18474"/>
            <p:cNvSpPr/>
            <p:nvPr/>
          </p:nvSpPr>
          <p:spPr>
            <a:xfrm>
              <a:off x="11852664" y="40562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75" name="object 18475"/>
            <p:cNvSpPr/>
            <p:nvPr/>
          </p:nvSpPr>
          <p:spPr>
            <a:xfrm>
              <a:off x="11852664" y="40562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44"/>
                  </a:moveTo>
                  <a:lnTo>
                    <a:pt x="8628" y="1444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6" name="object 18476"/>
            <p:cNvSpPr/>
            <p:nvPr/>
          </p:nvSpPr>
          <p:spPr>
            <a:xfrm>
              <a:off x="11852667" y="5118549"/>
              <a:ext cx="250190" cy="8890"/>
            </a:xfrm>
            <a:custGeom>
              <a:avLst/>
              <a:gdLst/>
              <a:ahLst/>
              <a:cxnLst/>
              <a:rect l="l" t="t" r="r" b="b"/>
              <a:pathLst>
                <a:path w="250190" h="8889">
                  <a:moveTo>
                    <a:pt x="0" y="8659"/>
                  </a:moveTo>
                  <a:lnTo>
                    <a:pt x="0" y="0"/>
                  </a:lnTo>
                  <a:lnTo>
                    <a:pt x="250138" y="0"/>
                  </a:lnTo>
                  <a:lnTo>
                    <a:pt x="250138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7" name="object 18477"/>
            <p:cNvSpPr/>
            <p:nvPr/>
          </p:nvSpPr>
          <p:spPr>
            <a:xfrm>
              <a:off x="11852664" y="511855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78" name="object 18478"/>
            <p:cNvSpPr/>
            <p:nvPr/>
          </p:nvSpPr>
          <p:spPr>
            <a:xfrm>
              <a:off x="11852664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59"/>
                  </a:move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9" name="object 18479"/>
            <p:cNvSpPr/>
            <p:nvPr/>
          </p:nvSpPr>
          <p:spPr>
            <a:xfrm>
              <a:off x="11881440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07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07" y="1455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0" name="object 18480"/>
            <p:cNvSpPr/>
            <p:nvPr/>
          </p:nvSpPr>
          <p:spPr>
            <a:xfrm>
              <a:off x="1188144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1455"/>
                  </a:moveTo>
                  <a:lnTo>
                    <a:pt x="8607" y="8659"/>
                  </a:lnTo>
                  <a:lnTo>
                    <a:pt x="0" y="8659"/>
                  </a:lnTo>
                  <a:lnTo>
                    <a:pt x="8607" y="8659"/>
                  </a:lnTo>
                  <a:lnTo>
                    <a:pt x="8607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07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1" name="object 18481"/>
            <p:cNvSpPr/>
            <p:nvPr/>
          </p:nvSpPr>
          <p:spPr>
            <a:xfrm>
              <a:off x="1198780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2" name="object 18482"/>
            <p:cNvSpPr/>
            <p:nvPr/>
          </p:nvSpPr>
          <p:spPr>
            <a:xfrm>
              <a:off x="1198780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55"/>
                  </a:moveTo>
                  <a:lnTo>
                    <a:pt x="7183" y="8659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3" name="object 18483"/>
            <p:cNvSpPr/>
            <p:nvPr/>
          </p:nvSpPr>
          <p:spPr>
            <a:xfrm>
              <a:off x="12433432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07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07" y="1455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4" name="object 18484"/>
            <p:cNvSpPr/>
            <p:nvPr/>
          </p:nvSpPr>
          <p:spPr>
            <a:xfrm>
              <a:off x="12433432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1455"/>
                  </a:moveTo>
                  <a:lnTo>
                    <a:pt x="8607" y="8659"/>
                  </a:lnTo>
                  <a:lnTo>
                    <a:pt x="0" y="8659"/>
                  </a:lnTo>
                  <a:lnTo>
                    <a:pt x="8607" y="8659"/>
                  </a:lnTo>
                  <a:lnTo>
                    <a:pt x="8607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07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5" name="object 18485"/>
            <p:cNvSpPr/>
            <p:nvPr/>
          </p:nvSpPr>
          <p:spPr>
            <a:xfrm>
              <a:off x="12960982" y="5115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6" name="object 18486"/>
            <p:cNvSpPr/>
            <p:nvPr/>
          </p:nvSpPr>
          <p:spPr>
            <a:xfrm>
              <a:off x="12960982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44"/>
                  </a:moveTo>
                  <a:lnTo>
                    <a:pt x="8628" y="8628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7" name="object 18487"/>
            <p:cNvSpPr/>
            <p:nvPr/>
          </p:nvSpPr>
          <p:spPr>
            <a:xfrm>
              <a:off x="12854622" y="5115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07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07" y="1444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8" name="object 18488"/>
            <p:cNvSpPr/>
            <p:nvPr/>
          </p:nvSpPr>
          <p:spPr>
            <a:xfrm>
              <a:off x="12854622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1444"/>
                  </a:moveTo>
                  <a:lnTo>
                    <a:pt x="8607" y="8628"/>
                  </a:lnTo>
                  <a:lnTo>
                    <a:pt x="0" y="8628"/>
                  </a:lnTo>
                  <a:lnTo>
                    <a:pt x="8607" y="8628"/>
                  </a:lnTo>
                  <a:lnTo>
                    <a:pt x="8607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8607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9" name="object 18489"/>
            <p:cNvSpPr/>
            <p:nvPr/>
          </p:nvSpPr>
          <p:spPr>
            <a:xfrm>
              <a:off x="12749676" y="51156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72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0" name="object 18490"/>
            <p:cNvSpPr/>
            <p:nvPr/>
          </p:nvSpPr>
          <p:spPr>
            <a:xfrm>
              <a:off x="12749676" y="5115680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7172" y="1444"/>
                  </a:moveTo>
                  <a:lnTo>
                    <a:pt x="7172" y="8628"/>
                  </a:lnTo>
                  <a:lnTo>
                    <a:pt x="0" y="8628"/>
                  </a:lnTo>
                  <a:lnTo>
                    <a:pt x="7172" y="8628"/>
                  </a:lnTo>
                  <a:lnTo>
                    <a:pt x="7172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1" name="object 18491"/>
            <p:cNvSpPr/>
            <p:nvPr/>
          </p:nvSpPr>
          <p:spPr>
            <a:xfrm>
              <a:off x="12643313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lnTo>
                    <a:pt x="7172" y="8628"/>
                  </a:lnTo>
                  <a:lnTo>
                    <a:pt x="8628" y="862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2" name="object 18492"/>
            <p:cNvSpPr/>
            <p:nvPr/>
          </p:nvSpPr>
          <p:spPr>
            <a:xfrm>
              <a:off x="12643313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72" y="1444"/>
                  </a:moveTo>
                  <a:lnTo>
                    <a:pt x="7172" y="8628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3" name="object 18493"/>
            <p:cNvSpPr/>
            <p:nvPr/>
          </p:nvSpPr>
          <p:spPr>
            <a:xfrm>
              <a:off x="12536915" y="5115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4" name="object 18494"/>
            <p:cNvSpPr/>
            <p:nvPr/>
          </p:nvSpPr>
          <p:spPr>
            <a:xfrm>
              <a:off x="12536915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44"/>
                  </a:moveTo>
                  <a:lnTo>
                    <a:pt x="8628" y="8628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5" name="object 18495"/>
            <p:cNvSpPr/>
            <p:nvPr/>
          </p:nvSpPr>
          <p:spPr>
            <a:xfrm>
              <a:off x="12459279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44" y="8628"/>
                  </a:ln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6" name="object 18496"/>
            <p:cNvSpPr/>
            <p:nvPr/>
          </p:nvSpPr>
          <p:spPr>
            <a:xfrm>
              <a:off x="12459279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8628"/>
                  </a:move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1444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7" name="object 18497"/>
            <p:cNvSpPr/>
            <p:nvPr/>
          </p:nvSpPr>
          <p:spPr>
            <a:xfrm>
              <a:off x="13224048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83" y="1444"/>
                  </a:lnTo>
                  <a:lnTo>
                    <a:pt x="7183" y="8628"/>
                  </a:lnTo>
                  <a:lnTo>
                    <a:pt x="8638" y="862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8" name="object 18498"/>
            <p:cNvSpPr/>
            <p:nvPr/>
          </p:nvSpPr>
          <p:spPr>
            <a:xfrm>
              <a:off x="13224048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44"/>
                  </a:moveTo>
                  <a:lnTo>
                    <a:pt x="7183" y="8628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7183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9" name="object 18499"/>
            <p:cNvSpPr/>
            <p:nvPr/>
          </p:nvSpPr>
          <p:spPr>
            <a:xfrm>
              <a:off x="13126313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83" y="1444"/>
                  </a:lnTo>
                  <a:lnTo>
                    <a:pt x="7183" y="8628"/>
                  </a:lnTo>
                  <a:lnTo>
                    <a:pt x="8628" y="862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0" name="object 18500"/>
            <p:cNvSpPr/>
            <p:nvPr/>
          </p:nvSpPr>
          <p:spPr>
            <a:xfrm>
              <a:off x="13126313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44"/>
                  </a:moveTo>
                  <a:lnTo>
                    <a:pt x="7183" y="8628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7183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1" name="object 18501"/>
            <p:cNvSpPr/>
            <p:nvPr/>
          </p:nvSpPr>
          <p:spPr>
            <a:xfrm>
              <a:off x="13028533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17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44" y="8628"/>
                  </a:lnTo>
                  <a:lnTo>
                    <a:pt x="1444" y="1444"/>
                  </a:lnTo>
                  <a:lnTo>
                    <a:pt x="8617" y="1444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2" name="object 18502"/>
            <p:cNvSpPr/>
            <p:nvPr/>
          </p:nvSpPr>
          <p:spPr>
            <a:xfrm>
              <a:off x="13028533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8628"/>
                  </a:moveTo>
                  <a:lnTo>
                    <a:pt x="1444" y="1444"/>
                  </a:lnTo>
                  <a:lnTo>
                    <a:pt x="8617" y="1444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17" y="8628"/>
                  </a:lnTo>
                  <a:lnTo>
                    <a:pt x="1444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3" name="object 18503"/>
            <p:cNvSpPr/>
            <p:nvPr/>
          </p:nvSpPr>
          <p:spPr>
            <a:xfrm>
              <a:off x="13574787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38" y="8659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4" name="object 18504"/>
            <p:cNvSpPr/>
            <p:nvPr/>
          </p:nvSpPr>
          <p:spPr>
            <a:xfrm>
              <a:off x="13574787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55"/>
                  </a:moveTo>
                  <a:lnTo>
                    <a:pt x="7183" y="8659"/>
                  </a:lnTo>
                  <a:lnTo>
                    <a:pt x="0" y="8659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5" name="object 18505"/>
            <p:cNvSpPr/>
            <p:nvPr/>
          </p:nvSpPr>
          <p:spPr>
            <a:xfrm>
              <a:off x="13574787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7183" y="0"/>
                  </a:lnTo>
                  <a:lnTo>
                    <a:pt x="7183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6" name="object 18506"/>
            <p:cNvSpPr/>
            <p:nvPr/>
          </p:nvSpPr>
          <p:spPr>
            <a:xfrm>
              <a:off x="13574787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0"/>
                  </a:move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718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7" name="object 18507"/>
            <p:cNvSpPr/>
            <p:nvPr/>
          </p:nvSpPr>
          <p:spPr>
            <a:xfrm>
              <a:off x="13468432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7172" y="0"/>
                  </a:lnTo>
                  <a:lnTo>
                    <a:pt x="7172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07" y="8638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8" name="object 18508"/>
            <p:cNvSpPr/>
            <p:nvPr/>
          </p:nvSpPr>
          <p:spPr>
            <a:xfrm>
              <a:off x="13468432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72" y="0"/>
                  </a:moveTo>
                  <a:lnTo>
                    <a:pt x="7172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07" y="8628"/>
                  </a:lnTo>
                  <a:lnTo>
                    <a:pt x="8607" y="0"/>
                  </a:lnTo>
                  <a:lnTo>
                    <a:pt x="0" y="0"/>
                  </a:lnTo>
                  <a:lnTo>
                    <a:pt x="717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9" name="object 18509"/>
            <p:cNvSpPr/>
            <p:nvPr/>
          </p:nvSpPr>
          <p:spPr>
            <a:xfrm>
              <a:off x="13362040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38" y="143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0" name="object 18510"/>
            <p:cNvSpPr/>
            <p:nvPr/>
          </p:nvSpPr>
          <p:spPr>
            <a:xfrm>
              <a:off x="13362040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863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863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1" name="object 18511"/>
            <p:cNvSpPr/>
            <p:nvPr/>
          </p:nvSpPr>
          <p:spPr>
            <a:xfrm>
              <a:off x="13255671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28" y="143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2" name="object 18512"/>
            <p:cNvSpPr/>
            <p:nvPr/>
          </p:nvSpPr>
          <p:spPr>
            <a:xfrm>
              <a:off x="13255671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862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3" name="object 18513"/>
            <p:cNvSpPr/>
            <p:nvPr/>
          </p:nvSpPr>
          <p:spPr>
            <a:xfrm>
              <a:off x="13149290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28" y="143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4" name="object 18514"/>
            <p:cNvSpPr/>
            <p:nvPr/>
          </p:nvSpPr>
          <p:spPr>
            <a:xfrm>
              <a:off x="13149290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862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862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5" name="object 18515"/>
            <p:cNvSpPr/>
            <p:nvPr/>
          </p:nvSpPr>
          <p:spPr>
            <a:xfrm>
              <a:off x="13044385" y="387082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151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7151" y="1434"/>
                  </a:lnTo>
                  <a:lnTo>
                    <a:pt x="7151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6" name="object 18516"/>
            <p:cNvSpPr/>
            <p:nvPr/>
          </p:nvSpPr>
          <p:spPr>
            <a:xfrm>
              <a:off x="13044371" y="3863631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7183" y="0"/>
                  </a:move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7183" y="8628"/>
                  </a:lnTo>
                  <a:lnTo>
                    <a:pt x="7183" y="0"/>
                  </a:lnTo>
                  <a:lnTo>
                    <a:pt x="0" y="0"/>
                  </a:lnTo>
                  <a:lnTo>
                    <a:pt x="718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7" name="object 18517"/>
            <p:cNvSpPr/>
            <p:nvPr/>
          </p:nvSpPr>
          <p:spPr>
            <a:xfrm>
              <a:off x="12938001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7172" y="0"/>
                  </a:lnTo>
                  <a:lnTo>
                    <a:pt x="7172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07" y="8638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8" name="object 18518"/>
            <p:cNvSpPr/>
            <p:nvPr/>
          </p:nvSpPr>
          <p:spPr>
            <a:xfrm>
              <a:off x="12938001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72" y="0"/>
                  </a:moveTo>
                  <a:lnTo>
                    <a:pt x="7172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07" y="8628"/>
                  </a:lnTo>
                  <a:lnTo>
                    <a:pt x="8607" y="0"/>
                  </a:lnTo>
                  <a:lnTo>
                    <a:pt x="0" y="0"/>
                  </a:lnTo>
                  <a:lnTo>
                    <a:pt x="717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9" name="object 18519"/>
            <p:cNvSpPr/>
            <p:nvPr/>
          </p:nvSpPr>
          <p:spPr>
            <a:xfrm>
              <a:off x="12831621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17" y="0"/>
                  </a:moveTo>
                  <a:lnTo>
                    <a:pt x="7172" y="0"/>
                  </a:lnTo>
                  <a:lnTo>
                    <a:pt x="7172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17" y="8638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0" name="object 18520"/>
            <p:cNvSpPr/>
            <p:nvPr/>
          </p:nvSpPr>
          <p:spPr>
            <a:xfrm>
              <a:off x="12831621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72" y="0"/>
                  </a:moveTo>
                  <a:lnTo>
                    <a:pt x="7172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17" y="8628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717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1" name="object 18521"/>
            <p:cNvSpPr/>
            <p:nvPr/>
          </p:nvSpPr>
          <p:spPr>
            <a:xfrm>
              <a:off x="12725224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28" y="143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2" name="object 18522"/>
            <p:cNvSpPr/>
            <p:nvPr/>
          </p:nvSpPr>
          <p:spPr>
            <a:xfrm>
              <a:off x="12725228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8638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863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3" name="object 18523"/>
            <p:cNvSpPr/>
            <p:nvPr/>
          </p:nvSpPr>
          <p:spPr>
            <a:xfrm>
              <a:off x="12618850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28" y="8648"/>
                  </a:lnTo>
                  <a:lnTo>
                    <a:pt x="8628" y="7203"/>
                  </a:lnTo>
                  <a:lnTo>
                    <a:pt x="1444" y="7203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4" name="object 18524"/>
            <p:cNvSpPr/>
            <p:nvPr/>
          </p:nvSpPr>
          <p:spPr>
            <a:xfrm>
              <a:off x="12618850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7183"/>
                  </a:moveTo>
                  <a:lnTo>
                    <a:pt x="1444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144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5" name="object 18525"/>
            <p:cNvSpPr/>
            <p:nvPr/>
          </p:nvSpPr>
          <p:spPr>
            <a:xfrm>
              <a:off x="12512498" y="387082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07" y="0"/>
                  </a:moveTo>
                  <a:lnTo>
                    <a:pt x="0" y="0"/>
                  </a:lnTo>
                  <a:lnTo>
                    <a:pt x="0" y="1434"/>
                  </a:lnTo>
                  <a:lnTo>
                    <a:pt x="8607" y="1434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6" name="object 18526"/>
            <p:cNvSpPr/>
            <p:nvPr/>
          </p:nvSpPr>
          <p:spPr>
            <a:xfrm>
              <a:off x="12512498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8607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07" y="8628"/>
                  </a:lnTo>
                  <a:lnTo>
                    <a:pt x="8607" y="0"/>
                  </a:lnTo>
                  <a:lnTo>
                    <a:pt x="0" y="0"/>
                  </a:lnTo>
                  <a:lnTo>
                    <a:pt x="8607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7" name="object 18527"/>
            <p:cNvSpPr/>
            <p:nvPr/>
          </p:nvSpPr>
          <p:spPr>
            <a:xfrm>
              <a:off x="12472230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8" name="object 18528"/>
            <p:cNvSpPr/>
            <p:nvPr/>
          </p:nvSpPr>
          <p:spPr>
            <a:xfrm>
              <a:off x="12472230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9" name="object 18529"/>
            <p:cNvSpPr/>
            <p:nvPr/>
          </p:nvSpPr>
          <p:spPr>
            <a:xfrm>
              <a:off x="12467902" y="3859317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324" y="0"/>
                  </a:moveTo>
                  <a:lnTo>
                    <a:pt x="0" y="0"/>
                  </a:lnTo>
                  <a:lnTo>
                    <a:pt x="0" y="17266"/>
                  </a:lnTo>
                  <a:lnTo>
                    <a:pt x="4324" y="17266"/>
                  </a:lnTo>
                  <a:lnTo>
                    <a:pt x="4324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0" name="object 18530"/>
            <p:cNvSpPr/>
            <p:nvPr/>
          </p:nvSpPr>
          <p:spPr>
            <a:xfrm>
              <a:off x="12467923" y="3859316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0" y="17266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7266"/>
                  </a:lnTo>
                  <a:lnTo>
                    <a:pt x="0" y="1726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1" name="object 18531"/>
            <p:cNvSpPr/>
            <p:nvPr/>
          </p:nvSpPr>
          <p:spPr>
            <a:xfrm>
              <a:off x="13661078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586" y="0"/>
                  </a:moveTo>
                  <a:lnTo>
                    <a:pt x="7151" y="0"/>
                  </a:lnTo>
                  <a:lnTo>
                    <a:pt x="7151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586" y="8638"/>
                  </a:lnTo>
                  <a:lnTo>
                    <a:pt x="8586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2" name="object 18532"/>
            <p:cNvSpPr/>
            <p:nvPr/>
          </p:nvSpPr>
          <p:spPr>
            <a:xfrm>
              <a:off x="13661078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51" y="0"/>
                  </a:moveTo>
                  <a:lnTo>
                    <a:pt x="7151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586" y="8628"/>
                  </a:lnTo>
                  <a:lnTo>
                    <a:pt x="8586" y="0"/>
                  </a:lnTo>
                  <a:lnTo>
                    <a:pt x="0" y="0"/>
                  </a:lnTo>
                  <a:lnTo>
                    <a:pt x="7151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3" name="object 18533"/>
            <p:cNvSpPr/>
            <p:nvPr/>
          </p:nvSpPr>
          <p:spPr>
            <a:xfrm>
              <a:off x="14093749" y="385931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4303" y="0"/>
                  </a:moveTo>
                  <a:lnTo>
                    <a:pt x="0" y="0"/>
                  </a:lnTo>
                  <a:lnTo>
                    <a:pt x="0" y="12942"/>
                  </a:lnTo>
                  <a:lnTo>
                    <a:pt x="4303" y="12942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4" name="object 18534"/>
            <p:cNvSpPr/>
            <p:nvPr/>
          </p:nvSpPr>
          <p:spPr>
            <a:xfrm>
              <a:off x="14093745" y="3859316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0" y="0"/>
                  </a:moveTo>
                  <a:lnTo>
                    <a:pt x="0" y="12942"/>
                  </a:lnTo>
                  <a:lnTo>
                    <a:pt x="4303" y="12942"/>
                  </a:lnTo>
                  <a:lnTo>
                    <a:pt x="43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5" name="object 18535"/>
            <p:cNvSpPr/>
            <p:nvPr/>
          </p:nvSpPr>
          <p:spPr>
            <a:xfrm>
              <a:off x="14841235" y="511855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6" name="object 18536"/>
            <p:cNvSpPr/>
            <p:nvPr/>
          </p:nvSpPr>
          <p:spPr>
            <a:xfrm>
              <a:off x="14841235" y="511855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59"/>
                  </a:move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0" y="86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7" name="object 18537"/>
            <p:cNvSpPr/>
            <p:nvPr/>
          </p:nvSpPr>
          <p:spPr>
            <a:xfrm>
              <a:off x="15286863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8" name="object 18538"/>
            <p:cNvSpPr/>
            <p:nvPr/>
          </p:nvSpPr>
          <p:spPr>
            <a:xfrm>
              <a:off x="15286863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9" name="object 18539"/>
            <p:cNvSpPr/>
            <p:nvPr/>
          </p:nvSpPr>
          <p:spPr>
            <a:xfrm>
              <a:off x="15304110" y="5115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0" name="object 18540"/>
            <p:cNvSpPr/>
            <p:nvPr/>
          </p:nvSpPr>
          <p:spPr>
            <a:xfrm>
              <a:off x="15304110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44"/>
                  </a:moveTo>
                  <a:lnTo>
                    <a:pt x="8628" y="8628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1" name="object 18541"/>
            <p:cNvSpPr/>
            <p:nvPr/>
          </p:nvSpPr>
          <p:spPr>
            <a:xfrm>
              <a:off x="15371667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44" y="8628"/>
                  </a:ln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2" name="object 18542"/>
            <p:cNvSpPr/>
            <p:nvPr/>
          </p:nvSpPr>
          <p:spPr>
            <a:xfrm>
              <a:off x="15371667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8628"/>
                  </a:move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1444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3" name="object 18543"/>
            <p:cNvSpPr/>
            <p:nvPr/>
          </p:nvSpPr>
          <p:spPr>
            <a:xfrm>
              <a:off x="15478033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44" y="8628"/>
                  </a:ln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4" name="object 18544"/>
            <p:cNvSpPr/>
            <p:nvPr/>
          </p:nvSpPr>
          <p:spPr>
            <a:xfrm>
              <a:off x="15478033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8628"/>
                  </a:move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1444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5" name="object 18545"/>
            <p:cNvSpPr/>
            <p:nvPr/>
          </p:nvSpPr>
          <p:spPr>
            <a:xfrm>
              <a:off x="15584420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6" name="object 18546"/>
            <p:cNvSpPr/>
            <p:nvPr/>
          </p:nvSpPr>
          <p:spPr>
            <a:xfrm>
              <a:off x="15584420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7" name="object 18547"/>
            <p:cNvSpPr/>
            <p:nvPr/>
          </p:nvSpPr>
          <p:spPr>
            <a:xfrm>
              <a:off x="15690801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8" name="object 18548"/>
            <p:cNvSpPr/>
            <p:nvPr/>
          </p:nvSpPr>
          <p:spPr>
            <a:xfrm>
              <a:off x="15690801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9" name="object 18549"/>
            <p:cNvSpPr/>
            <p:nvPr/>
          </p:nvSpPr>
          <p:spPr>
            <a:xfrm>
              <a:off x="15797165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0" name="object 18550"/>
            <p:cNvSpPr/>
            <p:nvPr/>
          </p:nvSpPr>
          <p:spPr>
            <a:xfrm>
              <a:off x="15797165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1" name="object 18551"/>
            <p:cNvSpPr/>
            <p:nvPr/>
          </p:nvSpPr>
          <p:spPr>
            <a:xfrm>
              <a:off x="15902092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55" y="8628"/>
                  </a:lnTo>
                  <a:lnTo>
                    <a:pt x="1455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2" name="object 18552"/>
            <p:cNvSpPr/>
            <p:nvPr/>
          </p:nvSpPr>
          <p:spPr>
            <a:xfrm>
              <a:off x="15902092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8628"/>
                  </a:moveTo>
                  <a:lnTo>
                    <a:pt x="1455" y="1444"/>
                  </a:lnTo>
                  <a:lnTo>
                    <a:pt x="8638" y="1444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1455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3" name="object 18553"/>
            <p:cNvSpPr/>
            <p:nvPr/>
          </p:nvSpPr>
          <p:spPr>
            <a:xfrm>
              <a:off x="16008480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28"/>
                  </a:lnTo>
                  <a:lnTo>
                    <a:pt x="1444" y="8628"/>
                  </a:ln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4" name="object 18554"/>
            <p:cNvSpPr/>
            <p:nvPr/>
          </p:nvSpPr>
          <p:spPr>
            <a:xfrm>
              <a:off x="16008480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8628"/>
                  </a:moveTo>
                  <a:lnTo>
                    <a:pt x="1444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1444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5" name="object 18555"/>
            <p:cNvSpPr/>
            <p:nvPr/>
          </p:nvSpPr>
          <p:spPr>
            <a:xfrm>
              <a:off x="16114850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6" name="object 18556"/>
            <p:cNvSpPr/>
            <p:nvPr/>
          </p:nvSpPr>
          <p:spPr>
            <a:xfrm>
              <a:off x="16114850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7" name="object 18557"/>
            <p:cNvSpPr/>
            <p:nvPr/>
          </p:nvSpPr>
          <p:spPr>
            <a:xfrm>
              <a:off x="16221231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8" name="object 18558"/>
            <p:cNvSpPr/>
            <p:nvPr/>
          </p:nvSpPr>
          <p:spPr>
            <a:xfrm>
              <a:off x="16221231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9" name="object 18559"/>
            <p:cNvSpPr/>
            <p:nvPr/>
          </p:nvSpPr>
          <p:spPr>
            <a:xfrm>
              <a:off x="16327612" y="51156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0" name="object 18560"/>
            <p:cNvSpPr/>
            <p:nvPr/>
          </p:nvSpPr>
          <p:spPr>
            <a:xfrm>
              <a:off x="16327612" y="511568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1" name="object 18561"/>
            <p:cNvSpPr/>
            <p:nvPr/>
          </p:nvSpPr>
          <p:spPr>
            <a:xfrm>
              <a:off x="16433993" y="511568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172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2" name="object 18562"/>
            <p:cNvSpPr/>
            <p:nvPr/>
          </p:nvSpPr>
          <p:spPr>
            <a:xfrm>
              <a:off x="16433993" y="5115682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0" y="8628"/>
                  </a:moveTo>
                  <a:lnTo>
                    <a:pt x="0" y="1444"/>
                  </a:lnTo>
                  <a:lnTo>
                    <a:pt x="7172" y="1444"/>
                  </a:lnTo>
                  <a:lnTo>
                    <a:pt x="7172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7172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3" name="object 18563"/>
            <p:cNvSpPr/>
            <p:nvPr/>
          </p:nvSpPr>
          <p:spPr>
            <a:xfrm>
              <a:off x="16475668" y="5115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4" name="object 18564"/>
            <p:cNvSpPr/>
            <p:nvPr/>
          </p:nvSpPr>
          <p:spPr>
            <a:xfrm>
              <a:off x="16475668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1444"/>
                  </a:moveTo>
                  <a:lnTo>
                    <a:pt x="8638" y="8628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5" name="object 18565"/>
            <p:cNvSpPr/>
            <p:nvPr/>
          </p:nvSpPr>
          <p:spPr>
            <a:xfrm>
              <a:off x="14841235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6" name="object 18566"/>
            <p:cNvSpPr/>
            <p:nvPr/>
          </p:nvSpPr>
          <p:spPr>
            <a:xfrm>
              <a:off x="14841235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7" name="object 18567"/>
            <p:cNvSpPr/>
            <p:nvPr/>
          </p:nvSpPr>
          <p:spPr>
            <a:xfrm>
              <a:off x="14944723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8" name="object 18568"/>
            <p:cNvSpPr/>
            <p:nvPr/>
          </p:nvSpPr>
          <p:spPr>
            <a:xfrm>
              <a:off x="14944723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9" name="object 18569"/>
            <p:cNvSpPr/>
            <p:nvPr/>
          </p:nvSpPr>
          <p:spPr>
            <a:xfrm>
              <a:off x="15051110" y="387082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183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83" y="1444"/>
                  </a:lnTo>
                  <a:lnTo>
                    <a:pt x="7183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0" name="object 18570"/>
            <p:cNvSpPr/>
            <p:nvPr/>
          </p:nvSpPr>
          <p:spPr>
            <a:xfrm>
              <a:off x="15051110" y="3863639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0" y="7183"/>
                  </a:moveTo>
                  <a:lnTo>
                    <a:pt x="0" y="0"/>
                  </a:lnTo>
                  <a:lnTo>
                    <a:pt x="7183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7183" y="8628"/>
                  </a:lnTo>
                  <a:lnTo>
                    <a:pt x="7183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1" name="object 18571"/>
            <p:cNvSpPr/>
            <p:nvPr/>
          </p:nvSpPr>
          <p:spPr>
            <a:xfrm>
              <a:off x="15156041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17" y="8648"/>
                  </a:lnTo>
                  <a:lnTo>
                    <a:pt x="8617" y="7203"/>
                  </a:lnTo>
                  <a:lnTo>
                    <a:pt x="1434" y="7203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2" name="object 18572"/>
            <p:cNvSpPr/>
            <p:nvPr/>
          </p:nvSpPr>
          <p:spPr>
            <a:xfrm>
              <a:off x="15156041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34" y="7183"/>
                  </a:moveTo>
                  <a:lnTo>
                    <a:pt x="1434" y="0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17" y="8628"/>
                  </a:lnTo>
                  <a:lnTo>
                    <a:pt x="8617" y="7183"/>
                  </a:lnTo>
                  <a:lnTo>
                    <a:pt x="143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3" name="object 18573"/>
            <p:cNvSpPr/>
            <p:nvPr/>
          </p:nvSpPr>
          <p:spPr>
            <a:xfrm>
              <a:off x="15262412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48" y="8648"/>
                  </a:lnTo>
                  <a:lnTo>
                    <a:pt x="8648" y="7203"/>
                  </a:lnTo>
                  <a:lnTo>
                    <a:pt x="1444" y="7203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4" name="object 18574"/>
            <p:cNvSpPr/>
            <p:nvPr/>
          </p:nvSpPr>
          <p:spPr>
            <a:xfrm>
              <a:off x="15262412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7183"/>
                  </a:moveTo>
                  <a:lnTo>
                    <a:pt x="1444" y="0"/>
                  </a:lnTo>
                  <a:lnTo>
                    <a:pt x="864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48" y="8628"/>
                  </a:lnTo>
                  <a:lnTo>
                    <a:pt x="8648" y="7183"/>
                  </a:lnTo>
                  <a:lnTo>
                    <a:pt x="144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5" name="object 18575"/>
            <p:cNvSpPr/>
            <p:nvPr/>
          </p:nvSpPr>
          <p:spPr>
            <a:xfrm>
              <a:off x="15368790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6" name="object 18576"/>
            <p:cNvSpPr/>
            <p:nvPr/>
          </p:nvSpPr>
          <p:spPr>
            <a:xfrm>
              <a:off x="15368790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7" name="object 18577"/>
            <p:cNvSpPr/>
            <p:nvPr/>
          </p:nvSpPr>
          <p:spPr>
            <a:xfrm>
              <a:off x="15475179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8" name="object 18578"/>
            <p:cNvSpPr/>
            <p:nvPr/>
          </p:nvSpPr>
          <p:spPr>
            <a:xfrm>
              <a:off x="15475179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9" name="object 18579"/>
            <p:cNvSpPr/>
            <p:nvPr/>
          </p:nvSpPr>
          <p:spPr>
            <a:xfrm>
              <a:off x="15581544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0" name="object 18580"/>
            <p:cNvSpPr/>
            <p:nvPr/>
          </p:nvSpPr>
          <p:spPr>
            <a:xfrm>
              <a:off x="15581544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1" name="object 18581"/>
            <p:cNvSpPr/>
            <p:nvPr/>
          </p:nvSpPr>
          <p:spPr>
            <a:xfrm>
              <a:off x="15686468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38" y="8648"/>
                  </a:lnTo>
                  <a:lnTo>
                    <a:pt x="8638" y="7203"/>
                  </a:lnTo>
                  <a:lnTo>
                    <a:pt x="1455" y="7203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2" name="object 18582"/>
            <p:cNvSpPr/>
            <p:nvPr/>
          </p:nvSpPr>
          <p:spPr>
            <a:xfrm>
              <a:off x="15686468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7183"/>
                  </a:moveTo>
                  <a:lnTo>
                    <a:pt x="1455" y="0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7183"/>
                  </a:lnTo>
                  <a:lnTo>
                    <a:pt x="1455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3" name="object 18583"/>
            <p:cNvSpPr/>
            <p:nvPr/>
          </p:nvSpPr>
          <p:spPr>
            <a:xfrm>
              <a:off x="15792849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28" y="8648"/>
                  </a:lnTo>
                  <a:lnTo>
                    <a:pt x="8628" y="7203"/>
                  </a:lnTo>
                  <a:lnTo>
                    <a:pt x="1455" y="7203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4" name="object 18584"/>
            <p:cNvSpPr/>
            <p:nvPr/>
          </p:nvSpPr>
          <p:spPr>
            <a:xfrm>
              <a:off x="15792849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7183"/>
                  </a:moveTo>
                  <a:lnTo>
                    <a:pt x="1455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1455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5" name="object 18585"/>
            <p:cNvSpPr/>
            <p:nvPr/>
          </p:nvSpPr>
          <p:spPr>
            <a:xfrm>
              <a:off x="15899228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6" name="object 18586"/>
            <p:cNvSpPr/>
            <p:nvPr/>
          </p:nvSpPr>
          <p:spPr>
            <a:xfrm>
              <a:off x="15899228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7" name="object 18587"/>
            <p:cNvSpPr/>
            <p:nvPr/>
          </p:nvSpPr>
          <p:spPr>
            <a:xfrm>
              <a:off x="16005609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28" y="1444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8" name="object 18588"/>
            <p:cNvSpPr/>
            <p:nvPr/>
          </p:nvSpPr>
          <p:spPr>
            <a:xfrm>
              <a:off x="16005609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9" name="object 18589"/>
            <p:cNvSpPr/>
            <p:nvPr/>
          </p:nvSpPr>
          <p:spPr>
            <a:xfrm>
              <a:off x="16111976" y="387082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0" name="object 18590"/>
            <p:cNvSpPr/>
            <p:nvPr/>
          </p:nvSpPr>
          <p:spPr>
            <a:xfrm>
              <a:off x="16111976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38" y="8628"/>
                  </a:lnTo>
                  <a:lnTo>
                    <a:pt x="863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1" name="object 18591"/>
            <p:cNvSpPr/>
            <p:nvPr/>
          </p:nvSpPr>
          <p:spPr>
            <a:xfrm>
              <a:off x="16218371" y="387082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172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2" name="object 18592"/>
            <p:cNvSpPr/>
            <p:nvPr/>
          </p:nvSpPr>
          <p:spPr>
            <a:xfrm>
              <a:off x="16218371" y="3863639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0" y="7183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7172" y="8628"/>
                  </a:lnTo>
                  <a:lnTo>
                    <a:pt x="7172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3" name="object 18593"/>
            <p:cNvSpPr/>
            <p:nvPr/>
          </p:nvSpPr>
          <p:spPr>
            <a:xfrm>
              <a:off x="16323292" y="386361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0"/>
                  </a:moveTo>
                  <a:lnTo>
                    <a:pt x="0" y="0"/>
                  </a:lnTo>
                  <a:lnTo>
                    <a:pt x="0" y="8648"/>
                  </a:lnTo>
                  <a:lnTo>
                    <a:pt x="8628" y="8648"/>
                  </a:lnTo>
                  <a:lnTo>
                    <a:pt x="8628" y="7203"/>
                  </a:lnTo>
                  <a:lnTo>
                    <a:pt x="1444" y="7203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4" name="object 18594"/>
            <p:cNvSpPr/>
            <p:nvPr/>
          </p:nvSpPr>
          <p:spPr>
            <a:xfrm>
              <a:off x="16323292" y="38636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7183"/>
                  </a:moveTo>
                  <a:lnTo>
                    <a:pt x="1444" y="0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7183"/>
                  </a:lnTo>
                  <a:lnTo>
                    <a:pt x="144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5" name="object 18595"/>
            <p:cNvSpPr/>
            <p:nvPr/>
          </p:nvSpPr>
          <p:spPr>
            <a:xfrm>
              <a:off x="16547543" y="38636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7183" y="0"/>
                  </a:lnTo>
                  <a:lnTo>
                    <a:pt x="7183" y="7203"/>
                  </a:lnTo>
                  <a:lnTo>
                    <a:pt x="0" y="7203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6" name="object 18596"/>
            <p:cNvSpPr/>
            <p:nvPr/>
          </p:nvSpPr>
          <p:spPr>
            <a:xfrm>
              <a:off x="16547543" y="38636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0"/>
                  </a:moveTo>
                  <a:lnTo>
                    <a:pt x="7183" y="7183"/>
                  </a:lnTo>
                  <a:lnTo>
                    <a:pt x="0" y="7183"/>
                  </a:lnTo>
                  <a:lnTo>
                    <a:pt x="0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718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7" name="object 18597"/>
            <p:cNvSpPr/>
            <p:nvPr/>
          </p:nvSpPr>
          <p:spPr>
            <a:xfrm>
              <a:off x="14940434" y="385931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4293" y="0"/>
                  </a:moveTo>
                  <a:lnTo>
                    <a:pt x="0" y="0"/>
                  </a:lnTo>
                  <a:lnTo>
                    <a:pt x="0" y="12942"/>
                  </a:lnTo>
                  <a:lnTo>
                    <a:pt x="4293" y="1294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8" name="object 18598"/>
            <p:cNvSpPr/>
            <p:nvPr/>
          </p:nvSpPr>
          <p:spPr>
            <a:xfrm>
              <a:off x="14940435" y="3859316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0" y="0"/>
                  </a:moveTo>
                  <a:lnTo>
                    <a:pt x="0" y="12942"/>
                  </a:lnTo>
                  <a:lnTo>
                    <a:pt x="4293" y="12942"/>
                  </a:lnTo>
                  <a:lnTo>
                    <a:pt x="429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9" name="object 18599"/>
            <p:cNvSpPr/>
            <p:nvPr/>
          </p:nvSpPr>
          <p:spPr>
            <a:xfrm>
              <a:off x="13232678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17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17" y="8638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0" name="object 18600"/>
            <p:cNvSpPr/>
            <p:nvPr/>
          </p:nvSpPr>
          <p:spPr>
            <a:xfrm>
              <a:off x="13232678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17" y="8638"/>
                  </a:lnTo>
                  <a:lnTo>
                    <a:pt x="8617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1" name="object 18601"/>
            <p:cNvSpPr/>
            <p:nvPr/>
          </p:nvSpPr>
          <p:spPr>
            <a:xfrm>
              <a:off x="13232670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72" y="1444"/>
                  </a:lnTo>
                  <a:lnTo>
                    <a:pt x="7172" y="8628"/>
                  </a:lnTo>
                  <a:lnTo>
                    <a:pt x="8628" y="862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2" name="object 18602"/>
            <p:cNvSpPr/>
            <p:nvPr/>
          </p:nvSpPr>
          <p:spPr>
            <a:xfrm>
              <a:off x="13232670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44"/>
                  </a:moveTo>
                  <a:lnTo>
                    <a:pt x="7172" y="1444"/>
                  </a:lnTo>
                  <a:lnTo>
                    <a:pt x="7172" y="8628"/>
                  </a:lnTo>
                  <a:lnTo>
                    <a:pt x="8628" y="8628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8628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3" name="object 18603"/>
            <p:cNvSpPr/>
            <p:nvPr/>
          </p:nvSpPr>
          <p:spPr>
            <a:xfrm>
              <a:off x="13487098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4" name="object 18604"/>
            <p:cNvSpPr/>
            <p:nvPr/>
          </p:nvSpPr>
          <p:spPr>
            <a:xfrm>
              <a:off x="13487098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55"/>
                  </a:moveTo>
                  <a:lnTo>
                    <a:pt x="0" y="8659"/>
                  </a:lnTo>
                  <a:lnTo>
                    <a:pt x="8628" y="8659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5" name="object 18605"/>
            <p:cNvSpPr/>
            <p:nvPr/>
          </p:nvSpPr>
          <p:spPr>
            <a:xfrm>
              <a:off x="13478483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6" name="object 18606"/>
            <p:cNvSpPr/>
            <p:nvPr/>
          </p:nvSpPr>
          <p:spPr>
            <a:xfrm>
              <a:off x="13478483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7183" y="7183"/>
                  </a:lnTo>
                  <a:lnTo>
                    <a:pt x="7183" y="0"/>
                  </a:lnTo>
                  <a:lnTo>
                    <a:pt x="8628" y="0"/>
                  </a:lnTo>
                  <a:lnTo>
                    <a:pt x="8628" y="8638"/>
                  </a:lnTo>
                  <a:lnTo>
                    <a:pt x="0" y="8638"/>
                  </a:lnTo>
                  <a:lnTo>
                    <a:pt x="0" y="0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7" name="object 18607"/>
            <p:cNvSpPr/>
            <p:nvPr/>
          </p:nvSpPr>
          <p:spPr>
            <a:xfrm>
              <a:off x="13478491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8" name="object 18608"/>
            <p:cNvSpPr/>
            <p:nvPr/>
          </p:nvSpPr>
          <p:spPr>
            <a:xfrm>
              <a:off x="13478491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55"/>
                  </a:moveTo>
                  <a:lnTo>
                    <a:pt x="0" y="1455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8659"/>
                  </a:lnTo>
                  <a:lnTo>
                    <a:pt x="7183" y="8659"/>
                  </a:lnTo>
                  <a:lnTo>
                    <a:pt x="7183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9" name="object 18609"/>
            <p:cNvSpPr/>
            <p:nvPr/>
          </p:nvSpPr>
          <p:spPr>
            <a:xfrm>
              <a:off x="13790410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0" name="object 18610"/>
            <p:cNvSpPr/>
            <p:nvPr/>
          </p:nvSpPr>
          <p:spPr>
            <a:xfrm>
              <a:off x="1379041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55"/>
                  </a:moveTo>
                  <a:lnTo>
                    <a:pt x="8628" y="8659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1" name="object 18611"/>
            <p:cNvSpPr/>
            <p:nvPr/>
          </p:nvSpPr>
          <p:spPr>
            <a:xfrm>
              <a:off x="13799031" y="515594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2" name="object 18612"/>
            <p:cNvSpPr/>
            <p:nvPr/>
          </p:nvSpPr>
          <p:spPr>
            <a:xfrm>
              <a:off x="13799031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8638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3" name="object 18613"/>
            <p:cNvSpPr/>
            <p:nvPr/>
          </p:nvSpPr>
          <p:spPr>
            <a:xfrm>
              <a:off x="13799038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4" name="object 18614"/>
            <p:cNvSpPr/>
            <p:nvPr/>
          </p:nvSpPr>
          <p:spPr>
            <a:xfrm>
              <a:off x="13799038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55"/>
                  </a:moveTo>
                  <a:lnTo>
                    <a:pt x="8638" y="1455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5" name="object 18615"/>
            <p:cNvSpPr/>
            <p:nvPr/>
          </p:nvSpPr>
          <p:spPr>
            <a:xfrm>
              <a:off x="14053476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44" y="8659"/>
                  </a:lnTo>
                  <a:lnTo>
                    <a:pt x="1444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6" name="object 18616"/>
            <p:cNvSpPr/>
            <p:nvPr/>
          </p:nvSpPr>
          <p:spPr>
            <a:xfrm>
              <a:off x="14053476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1455"/>
                  </a:moveTo>
                  <a:lnTo>
                    <a:pt x="1444" y="8659"/>
                  </a:lnTo>
                  <a:lnTo>
                    <a:pt x="8628" y="8659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1444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7" name="object 18617"/>
            <p:cNvSpPr/>
            <p:nvPr/>
          </p:nvSpPr>
          <p:spPr>
            <a:xfrm>
              <a:off x="14044850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7183"/>
                  </a:lnTo>
                  <a:lnTo>
                    <a:pt x="1455" y="7183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8" name="object 18618"/>
            <p:cNvSpPr/>
            <p:nvPr/>
          </p:nvSpPr>
          <p:spPr>
            <a:xfrm>
              <a:off x="14044861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7183"/>
                  </a:moveTo>
                  <a:lnTo>
                    <a:pt x="8628" y="7183"/>
                  </a:lnTo>
                  <a:lnTo>
                    <a:pt x="8628" y="0"/>
                  </a:lnTo>
                  <a:lnTo>
                    <a:pt x="8628" y="8638"/>
                  </a:lnTo>
                  <a:lnTo>
                    <a:pt x="0" y="8638"/>
                  </a:lnTo>
                  <a:lnTo>
                    <a:pt x="0" y="0"/>
                  </a:lnTo>
                  <a:lnTo>
                    <a:pt x="1444" y="0"/>
                  </a:lnTo>
                  <a:lnTo>
                    <a:pt x="144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9" name="object 18619"/>
            <p:cNvSpPr/>
            <p:nvPr/>
          </p:nvSpPr>
          <p:spPr>
            <a:xfrm>
              <a:off x="14044852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55" y="8659"/>
                  </a:lnTo>
                  <a:lnTo>
                    <a:pt x="1455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0" name="object 18620"/>
            <p:cNvSpPr/>
            <p:nvPr/>
          </p:nvSpPr>
          <p:spPr>
            <a:xfrm>
              <a:off x="14044862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55"/>
                  </a:moveTo>
                  <a:lnTo>
                    <a:pt x="1444" y="1455"/>
                  </a:lnTo>
                  <a:lnTo>
                    <a:pt x="1444" y="8659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8659"/>
                  </a:lnTo>
                  <a:lnTo>
                    <a:pt x="862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1" name="object 18621"/>
            <p:cNvSpPr/>
            <p:nvPr/>
          </p:nvSpPr>
          <p:spPr>
            <a:xfrm>
              <a:off x="14358232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2" name="object 18622"/>
            <p:cNvSpPr/>
            <p:nvPr/>
          </p:nvSpPr>
          <p:spPr>
            <a:xfrm>
              <a:off x="14358232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1455"/>
                  </a:moveTo>
                  <a:lnTo>
                    <a:pt x="8638" y="8659"/>
                  </a:lnTo>
                  <a:lnTo>
                    <a:pt x="0" y="8659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863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3" name="object 18623"/>
            <p:cNvSpPr/>
            <p:nvPr/>
          </p:nvSpPr>
          <p:spPr>
            <a:xfrm>
              <a:off x="14366861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24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8607" y="8638"/>
                  </a:lnTo>
                  <a:lnTo>
                    <a:pt x="8607" y="7183"/>
                  </a:lnTo>
                  <a:lnTo>
                    <a:pt x="1424" y="7183"/>
                  </a:lnTo>
                  <a:lnTo>
                    <a:pt x="142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4" name="object 18624"/>
            <p:cNvSpPr/>
            <p:nvPr/>
          </p:nvSpPr>
          <p:spPr>
            <a:xfrm>
              <a:off x="14366861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7183"/>
                  </a:moveTo>
                  <a:lnTo>
                    <a:pt x="1434" y="7183"/>
                  </a:lnTo>
                  <a:lnTo>
                    <a:pt x="1434" y="0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07" y="8638"/>
                  </a:lnTo>
                  <a:lnTo>
                    <a:pt x="8607" y="0"/>
                  </a:lnTo>
                  <a:lnTo>
                    <a:pt x="8607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5" name="object 18625"/>
            <p:cNvSpPr/>
            <p:nvPr/>
          </p:nvSpPr>
          <p:spPr>
            <a:xfrm>
              <a:off x="14366861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07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24" y="8659"/>
                  </a:lnTo>
                  <a:lnTo>
                    <a:pt x="1424" y="1455"/>
                  </a:lnTo>
                  <a:lnTo>
                    <a:pt x="8607" y="1455"/>
                  </a:lnTo>
                  <a:lnTo>
                    <a:pt x="860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6" name="object 18626"/>
            <p:cNvSpPr/>
            <p:nvPr/>
          </p:nvSpPr>
          <p:spPr>
            <a:xfrm>
              <a:off x="1436685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1455"/>
                  </a:moveTo>
                  <a:lnTo>
                    <a:pt x="8617" y="1455"/>
                  </a:lnTo>
                  <a:lnTo>
                    <a:pt x="8617" y="8659"/>
                  </a:lnTo>
                  <a:lnTo>
                    <a:pt x="8617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1444" y="8659"/>
                  </a:lnTo>
                  <a:lnTo>
                    <a:pt x="1444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7" name="object 18627"/>
            <p:cNvSpPr/>
            <p:nvPr/>
          </p:nvSpPr>
          <p:spPr>
            <a:xfrm>
              <a:off x="1462128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38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55" y="8659"/>
                  </a:lnTo>
                  <a:lnTo>
                    <a:pt x="1455" y="1455"/>
                  </a:lnTo>
                  <a:lnTo>
                    <a:pt x="8638" y="1455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8" name="object 18628"/>
            <p:cNvSpPr/>
            <p:nvPr/>
          </p:nvSpPr>
          <p:spPr>
            <a:xfrm>
              <a:off x="1462128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55" y="1455"/>
                  </a:moveTo>
                  <a:lnTo>
                    <a:pt x="1455" y="8659"/>
                  </a:lnTo>
                  <a:lnTo>
                    <a:pt x="8638" y="8659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38" y="0"/>
                  </a:lnTo>
                  <a:lnTo>
                    <a:pt x="8638" y="1455"/>
                  </a:lnTo>
                  <a:lnTo>
                    <a:pt x="1455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9" name="object 18629"/>
            <p:cNvSpPr/>
            <p:nvPr/>
          </p:nvSpPr>
          <p:spPr>
            <a:xfrm>
              <a:off x="14612660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7183"/>
                  </a:lnTo>
                  <a:lnTo>
                    <a:pt x="1444" y="7183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0" name="object 18630"/>
            <p:cNvSpPr/>
            <p:nvPr/>
          </p:nvSpPr>
          <p:spPr>
            <a:xfrm>
              <a:off x="14612660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1444" y="7183"/>
                  </a:moveTo>
                  <a:lnTo>
                    <a:pt x="8628" y="7183"/>
                  </a:lnTo>
                  <a:lnTo>
                    <a:pt x="8628" y="0"/>
                  </a:lnTo>
                  <a:lnTo>
                    <a:pt x="8628" y="8638"/>
                  </a:lnTo>
                  <a:lnTo>
                    <a:pt x="0" y="8638"/>
                  </a:lnTo>
                  <a:lnTo>
                    <a:pt x="0" y="0"/>
                  </a:lnTo>
                  <a:lnTo>
                    <a:pt x="1444" y="0"/>
                  </a:lnTo>
                  <a:lnTo>
                    <a:pt x="1444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1" name="object 18631"/>
            <p:cNvSpPr/>
            <p:nvPr/>
          </p:nvSpPr>
          <p:spPr>
            <a:xfrm>
              <a:off x="1461266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8659"/>
                  </a:lnTo>
                  <a:lnTo>
                    <a:pt x="1444" y="8659"/>
                  </a:lnTo>
                  <a:lnTo>
                    <a:pt x="1444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2" name="object 18632"/>
            <p:cNvSpPr/>
            <p:nvPr/>
          </p:nvSpPr>
          <p:spPr>
            <a:xfrm>
              <a:off x="1461266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1455"/>
                  </a:moveTo>
                  <a:lnTo>
                    <a:pt x="1444" y="1455"/>
                  </a:lnTo>
                  <a:lnTo>
                    <a:pt x="1444" y="8659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8659"/>
                  </a:lnTo>
                  <a:lnTo>
                    <a:pt x="8628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3" name="object 18633"/>
            <p:cNvSpPr/>
            <p:nvPr/>
          </p:nvSpPr>
          <p:spPr>
            <a:xfrm>
              <a:off x="1492605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4" name="object 18634"/>
            <p:cNvSpPr/>
            <p:nvPr/>
          </p:nvSpPr>
          <p:spPr>
            <a:xfrm>
              <a:off x="1492605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55"/>
                  </a:moveTo>
                  <a:lnTo>
                    <a:pt x="7183" y="8659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5" name="object 18635"/>
            <p:cNvSpPr/>
            <p:nvPr/>
          </p:nvSpPr>
          <p:spPr>
            <a:xfrm>
              <a:off x="14934670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6" name="object 18636"/>
            <p:cNvSpPr/>
            <p:nvPr/>
          </p:nvSpPr>
          <p:spPr>
            <a:xfrm>
              <a:off x="14934670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7" name="object 18637"/>
            <p:cNvSpPr/>
            <p:nvPr/>
          </p:nvSpPr>
          <p:spPr>
            <a:xfrm>
              <a:off x="14934669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8" name="object 18638"/>
            <p:cNvSpPr/>
            <p:nvPr/>
          </p:nvSpPr>
          <p:spPr>
            <a:xfrm>
              <a:off x="14934669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55"/>
                  </a:moveTo>
                  <a:lnTo>
                    <a:pt x="7183" y="1455"/>
                  </a:lnTo>
                  <a:lnTo>
                    <a:pt x="7183" y="8659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9" name="object 18639"/>
            <p:cNvSpPr/>
            <p:nvPr/>
          </p:nvSpPr>
          <p:spPr>
            <a:xfrm>
              <a:off x="15189106" y="51156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8638" y="1444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0" name="object 18640"/>
            <p:cNvSpPr/>
            <p:nvPr/>
          </p:nvSpPr>
          <p:spPr>
            <a:xfrm>
              <a:off x="15189106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44"/>
                  </a:moveTo>
                  <a:lnTo>
                    <a:pt x="0" y="8628"/>
                  </a:lnTo>
                  <a:lnTo>
                    <a:pt x="8638" y="8628"/>
                  </a:lnTo>
                  <a:lnTo>
                    <a:pt x="0" y="8628"/>
                  </a:lnTo>
                  <a:lnTo>
                    <a:pt x="0" y="0"/>
                  </a:lnTo>
                  <a:lnTo>
                    <a:pt x="8638" y="0"/>
                  </a:lnTo>
                  <a:lnTo>
                    <a:pt x="8638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1" name="object 18641"/>
            <p:cNvSpPr/>
            <p:nvPr/>
          </p:nvSpPr>
          <p:spPr>
            <a:xfrm>
              <a:off x="15180483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2" name="object 18642"/>
            <p:cNvSpPr/>
            <p:nvPr/>
          </p:nvSpPr>
          <p:spPr>
            <a:xfrm>
              <a:off x="15180483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7183" y="7183"/>
                  </a:lnTo>
                  <a:lnTo>
                    <a:pt x="7183" y="0"/>
                  </a:lnTo>
                  <a:lnTo>
                    <a:pt x="8628" y="0"/>
                  </a:lnTo>
                  <a:lnTo>
                    <a:pt x="8628" y="8638"/>
                  </a:lnTo>
                  <a:lnTo>
                    <a:pt x="0" y="8638"/>
                  </a:lnTo>
                  <a:lnTo>
                    <a:pt x="0" y="0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3" name="object 18643"/>
            <p:cNvSpPr/>
            <p:nvPr/>
          </p:nvSpPr>
          <p:spPr>
            <a:xfrm>
              <a:off x="15180492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7183" y="1444"/>
                  </a:lnTo>
                  <a:lnTo>
                    <a:pt x="7183" y="8628"/>
                  </a:lnTo>
                  <a:lnTo>
                    <a:pt x="8628" y="862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4" name="object 18644"/>
            <p:cNvSpPr/>
            <p:nvPr/>
          </p:nvSpPr>
          <p:spPr>
            <a:xfrm>
              <a:off x="15180492" y="51156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44"/>
                  </a:moveTo>
                  <a:lnTo>
                    <a:pt x="0" y="1444"/>
                  </a:lnTo>
                  <a:lnTo>
                    <a:pt x="0" y="8628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8628"/>
                  </a:lnTo>
                  <a:lnTo>
                    <a:pt x="7183" y="8628"/>
                  </a:lnTo>
                  <a:lnTo>
                    <a:pt x="7183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5" name="object 18645"/>
            <p:cNvSpPr/>
            <p:nvPr/>
          </p:nvSpPr>
          <p:spPr>
            <a:xfrm>
              <a:off x="1208555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6" name="object 18646"/>
            <p:cNvSpPr/>
            <p:nvPr/>
          </p:nvSpPr>
          <p:spPr>
            <a:xfrm>
              <a:off x="12085555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55"/>
                  </a:moveTo>
                  <a:lnTo>
                    <a:pt x="7183" y="8659"/>
                  </a:lnTo>
                  <a:lnTo>
                    <a:pt x="0" y="8659"/>
                  </a:lnTo>
                  <a:lnTo>
                    <a:pt x="8628" y="8659"/>
                  </a:lnTo>
                  <a:lnTo>
                    <a:pt x="8628" y="0"/>
                  </a:ln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7" name="object 18647"/>
            <p:cNvSpPr/>
            <p:nvPr/>
          </p:nvSpPr>
          <p:spPr>
            <a:xfrm>
              <a:off x="12094185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17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17" y="8638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8" name="object 18648"/>
            <p:cNvSpPr/>
            <p:nvPr/>
          </p:nvSpPr>
          <p:spPr>
            <a:xfrm>
              <a:off x="12094185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7183"/>
                  </a:moveTo>
                  <a:lnTo>
                    <a:pt x="0" y="7183"/>
                  </a:lnTo>
                  <a:lnTo>
                    <a:pt x="0" y="0"/>
                  </a:lnTo>
                  <a:lnTo>
                    <a:pt x="0" y="8638"/>
                  </a:lnTo>
                  <a:lnTo>
                    <a:pt x="8638" y="8638"/>
                  </a:lnTo>
                  <a:lnTo>
                    <a:pt x="8638" y="0"/>
                  </a:lnTo>
                  <a:lnTo>
                    <a:pt x="7183" y="0"/>
                  </a:lnTo>
                  <a:lnTo>
                    <a:pt x="7183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9" name="object 18649"/>
            <p:cNvSpPr/>
            <p:nvPr/>
          </p:nvSpPr>
          <p:spPr>
            <a:xfrm>
              <a:off x="12094178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72" y="1455"/>
                  </a:lnTo>
                  <a:lnTo>
                    <a:pt x="7172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0" name="object 18650"/>
            <p:cNvSpPr/>
            <p:nvPr/>
          </p:nvSpPr>
          <p:spPr>
            <a:xfrm>
              <a:off x="12094178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55"/>
                  </a:moveTo>
                  <a:lnTo>
                    <a:pt x="7172" y="1455"/>
                  </a:lnTo>
                  <a:lnTo>
                    <a:pt x="7172" y="8659"/>
                  </a:lnTo>
                  <a:lnTo>
                    <a:pt x="8638" y="8659"/>
                  </a:lnTo>
                  <a:lnTo>
                    <a:pt x="8638" y="0"/>
                  </a:lnTo>
                  <a:lnTo>
                    <a:pt x="0" y="0"/>
                  </a:lnTo>
                  <a:lnTo>
                    <a:pt x="0" y="8659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1" name="object 18651"/>
            <p:cNvSpPr/>
            <p:nvPr/>
          </p:nvSpPr>
          <p:spPr>
            <a:xfrm>
              <a:off x="12348604" y="511854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8628" y="1455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2" name="object 18652"/>
            <p:cNvSpPr/>
            <p:nvPr/>
          </p:nvSpPr>
          <p:spPr>
            <a:xfrm>
              <a:off x="12348604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1455"/>
                  </a:moveTo>
                  <a:lnTo>
                    <a:pt x="0" y="8659"/>
                  </a:lnTo>
                  <a:lnTo>
                    <a:pt x="8628" y="8659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3" name="object 18653"/>
            <p:cNvSpPr/>
            <p:nvPr/>
          </p:nvSpPr>
          <p:spPr>
            <a:xfrm>
              <a:off x="12339989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7183" y="0"/>
                  </a:lnTo>
                  <a:lnTo>
                    <a:pt x="7183" y="7183"/>
                  </a:lnTo>
                  <a:lnTo>
                    <a:pt x="0" y="7183"/>
                  </a:lnTo>
                  <a:lnTo>
                    <a:pt x="0" y="8638"/>
                  </a:lnTo>
                  <a:lnTo>
                    <a:pt x="8628" y="8638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4" name="object 18654"/>
            <p:cNvSpPr/>
            <p:nvPr/>
          </p:nvSpPr>
          <p:spPr>
            <a:xfrm>
              <a:off x="12339989" y="514875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7183"/>
                  </a:moveTo>
                  <a:lnTo>
                    <a:pt x="7183" y="7183"/>
                  </a:lnTo>
                  <a:lnTo>
                    <a:pt x="7183" y="0"/>
                  </a:lnTo>
                  <a:lnTo>
                    <a:pt x="8628" y="0"/>
                  </a:lnTo>
                  <a:lnTo>
                    <a:pt x="8628" y="8638"/>
                  </a:lnTo>
                  <a:lnTo>
                    <a:pt x="0" y="8638"/>
                  </a:lnTo>
                  <a:lnTo>
                    <a:pt x="0" y="0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5" name="object 18655"/>
            <p:cNvSpPr/>
            <p:nvPr/>
          </p:nvSpPr>
          <p:spPr>
            <a:xfrm>
              <a:off x="1234000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62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7183" y="1455"/>
                  </a:lnTo>
                  <a:lnTo>
                    <a:pt x="7183" y="8659"/>
                  </a:lnTo>
                  <a:lnTo>
                    <a:pt x="8628" y="8659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02030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6" name="object 18656"/>
            <p:cNvSpPr/>
            <p:nvPr/>
          </p:nvSpPr>
          <p:spPr>
            <a:xfrm>
              <a:off x="12340000" y="511854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183" y="1455"/>
                  </a:moveTo>
                  <a:lnTo>
                    <a:pt x="0" y="1455"/>
                  </a:lnTo>
                  <a:lnTo>
                    <a:pt x="0" y="8659"/>
                  </a:lnTo>
                  <a:lnTo>
                    <a:pt x="0" y="0"/>
                  </a:lnTo>
                  <a:lnTo>
                    <a:pt x="8628" y="0"/>
                  </a:lnTo>
                  <a:lnTo>
                    <a:pt x="8628" y="8659"/>
                  </a:lnTo>
                  <a:lnTo>
                    <a:pt x="7183" y="8659"/>
                  </a:lnTo>
                  <a:lnTo>
                    <a:pt x="7183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7" name="object 18657"/>
            <p:cNvSpPr/>
            <p:nvPr/>
          </p:nvSpPr>
          <p:spPr>
            <a:xfrm>
              <a:off x="14612644" y="5114263"/>
              <a:ext cx="204470" cy="4445"/>
            </a:xfrm>
            <a:custGeom>
              <a:avLst/>
              <a:gdLst/>
              <a:ahLst/>
              <a:cxnLst/>
              <a:rect l="l" t="t" r="r" b="b"/>
              <a:pathLst>
                <a:path w="204469" h="4445">
                  <a:moveTo>
                    <a:pt x="204140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204140" y="4282"/>
                  </a:lnTo>
                  <a:lnTo>
                    <a:pt x="204140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8" name="object 18658"/>
            <p:cNvSpPr/>
            <p:nvPr/>
          </p:nvSpPr>
          <p:spPr>
            <a:xfrm>
              <a:off x="14612669" y="5114268"/>
              <a:ext cx="204470" cy="4445"/>
            </a:xfrm>
            <a:custGeom>
              <a:avLst/>
              <a:gdLst/>
              <a:ahLst/>
              <a:cxnLst/>
              <a:rect l="l" t="t" r="r" b="b"/>
              <a:pathLst>
                <a:path w="204469" h="4445">
                  <a:moveTo>
                    <a:pt x="0" y="4282"/>
                  </a:moveTo>
                  <a:lnTo>
                    <a:pt x="0" y="0"/>
                  </a:lnTo>
                  <a:lnTo>
                    <a:pt x="204129" y="0"/>
                  </a:lnTo>
                  <a:lnTo>
                    <a:pt x="204129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9" name="object 18659"/>
            <p:cNvSpPr/>
            <p:nvPr/>
          </p:nvSpPr>
          <p:spPr>
            <a:xfrm>
              <a:off x="14223106" y="5114263"/>
              <a:ext cx="152400" cy="4445"/>
            </a:xfrm>
            <a:custGeom>
              <a:avLst/>
              <a:gdLst/>
              <a:ahLst/>
              <a:cxnLst/>
              <a:rect l="l" t="t" r="r" b="b"/>
              <a:pathLst>
                <a:path w="152400" h="4445">
                  <a:moveTo>
                    <a:pt x="152372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52372" y="4282"/>
                  </a:lnTo>
                  <a:lnTo>
                    <a:pt x="152372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0" name="object 18660"/>
            <p:cNvSpPr/>
            <p:nvPr/>
          </p:nvSpPr>
          <p:spPr>
            <a:xfrm>
              <a:off x="14223104" y="5114268"/>
              <a:ext cx="152400" cy="4445"/>
            </a:xfrm>
            <a:custGeom>
              <a:avLst/>
              <a:gdLst/>
              <a:ahLst/>
              <a:cxnLst/>
              <a:rect l="l" t="t" r="r" b="b"/>
              <a:pathLst>
                <a:path w="152400" h="4445">
                  <a:moveTo>
                    <a:pt x="0" y="4282"/>
                  </a:moveTo>
                  <a:lnTo>
                    <a:pt x="0" y="0"/>
                  </a:lnTo>
                  <a:lnTo>
                    <a:pt x="152372" y="0"/>
                  </a:lnTo>
                  <a:lnTo>
                    <a:pt x="152372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1" name="object 18661"/>
            <p:cNvSpPr/>
            <p:nvPr/>
          </p:nvSpPr>
          <p:spPr>
            <a:xfrm>
              <a:off x="14841244" y="5112807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4" h="1904">
                  <a:moveTo>
                    <a:pt x="102038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102038" y="1455"/>
                  </a:lnTo>
                  <a:lnTo>
                    <a:pt x="102038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2" name="object 18662"/>
            <p:cNvSpPr/>
            <p:nvPr/>
          </p:nvSpPr>
          <p:spPr>
            <a:xfrm>
              <a:off x="14841240" y="5112808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4" h="1904">
                  <a:moveTo>
                    <a:pt x="0" y="1455"/>
                  </a:moveTo>
                  <a:lnTo>
                    <a:pt x="0" y="0"/>
                  </a:lnTo>
                  <a:lnTo>
                    <a:pt x="102059" y="0"/>
                  </a:lnTo>
                  <a:lnTo>
                    <a:pt x="102059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3" name="object 18663"/>
            <p:cNvSpPr/>
            <p:nvPr/>
          </p:nvSpPr>
          <p:spPr>
            <a:xfrm>
              <a:off x="14223116" y="3872259"/>
              <a:ext cx="582295" cy="4445"/>
            </a:xfrm>
            <a:custGeom>
              <a:avLst/>
              <a:gdLst/>
              <a:ahLst/>
              <a:cxnLst/>
              <a:rect l="l" t="t" r="r" b="b"/>
              <a:pathLst>
                <a:path w="582294" h="4445">
                  <a:moveTo>
                    <a:pt x="582181" y="0"/>
                  </a:moveTo>
                  <a:lnTo>
                    <a:pt x="0" y="0"/>
                  </a:lnTo>
                  <a:lnTo>
                    <a:pt x="0" y="4324"/>
                  </a:lnTo>
                  <a:lnTo>
                    <a:pt x="582181" y="4324"/>
                  </a:lnTo>
                  <a:lnTo>
                    <a:pt x="582181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4" name="object 18664"/>
            <p:cNvSpPr/>
            <p:nvPr/>
          </p:nvSpPr>
          <p:spPr>
            <a:xfrm>
              <a:off x="14223104" y="3872258"/>
              <a:ext cx="582295" cy="4445"/>
            </a:xfrm>
            <a:custGeom>
              <a:avLst/>
              <a:gdLst/>
              <a:ahLst/>
              <a:cxnLst/>
              <a:rect l="l" t="t" r="r" b="b"/>
              <a:pathLst>
                <a:path w="582294" h="4445">
                  <a:moveTo>
                    <a:pt x="0" y="4324"/>
                  </a:moveTo>
                  <a:lnTo>
                    <a:pt x="0" y="0"/>
                  </a:lnTo>
                  <a:lnTo>
                    <a:pt x="582181" y="0"/>
                  </a:lnTo>
                  <a:lnTo>
                    <a:pt x="582181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5" name="object 18665"/>
            <p:cNvSpPr/>
            <p:nvPr/>
          </p:nvSpPr>
          <p:spPr>
            <a:xfrm>
              <a:off x="14044860" y="5114263"/>
              <a:ext cx="96520" cy="4445"/>
            </a:xfrm>
            <a:custGeom>
              <a:avLst/>
              <a:gdLst/>
              <a:ahLst/>
              <a:cxnLst/>
              <a:rect l="l" t="t" r="r" b="b"/>
              <a:pathLst>
                <a:path w="96519" h="4445">
                  <a:moveTo>
                    <a:pt x="96311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96311" y="4282"/>
                  </a:lnTo>
                  <a:lnTo>
                    <a:pt x="96311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6" name="object 18666"/>
            <p:cNvSpPr/>
            <p:nvPr/>
          </p:nvSpPr>
          <p:spPr>
            <a:xfrm>
              <a:off x="14044874" y="5114268"/>
              <a:ext cx="96520" cy="4445"/>
            </a:xfrm>
            <a:custGeom>
              <a:avLst/>
              <a:gdLst/>
              <a:ahLst/>
              <a:cxnLst/>
              <a:rect l="l" t="t" r="r" b="b"/>
              <a:pathLst>
                <a:path w="96519" h="4445">
                  <a:moveTo>
                    <a:pt x="0" y="4282"/>
                  </a:moveTo>
                  <a:lnTo>
                    <a:pt x="0" y="0"/>
                  </a:lnTo>
                  <a:lnTo>
                    <a:pt x="96300" y="0"/>
                  </a:lnTo>
                  <a:lnTo>
                    <a:pt x="96300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7" name="object 18667"/>
            <p:cNvSpPr/>
            <p:nvPr/>
          </p:nvSpPr>
          <p:spPr>
            <a:xfrm>
              <a:off x="13619365" y="3876562"/>
              <a:ext cx="578485" cy="1905"/>
            </a:xfrm>
            <a:custGeom>
              <a:avLst/>
              <a:gdLst/>
              <a:ahLst/>
              <a:cxnLst/>
              <a:rect l="l" t="t" r="r" b="b"/>
              <a:pathLst>
                <a:path w="578484" h="1904">
                  <a:moveTo>
                    <a:pt x="577877" y="0"/>
                  </a:moveTo>
                  <a:lnTo>
                    <a:pt x="0" y="0"/>
                  </a:lnTo>
                  <a:lnTo>
                    <a:pt x="0" y="1444"/>
                  </a:lnTo>
                  <a:lnTo>
                    <a:pt x="577877" y="1444"/>
                  </a:lnTo>
                  <a:lnTo>
                    <a:pt x="577877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8" name="object 18668"/>
            <p:cNvSpPr/>
            <p:nvPr/>
          </p:nvSpPr>
          <p:spPr>
            <a:xfrm>
              <a:off x="13619353" y="3876562"/>
              <a:ext cx="578485" cy="1905"/>
            </a:xfrm>
            <a:custGeom>
              <a:avLst/>
              <a:gdLst/>
              <a:ahLst/>
              <a:cxnLst/>
              <a:rect l="l" t="t" r="r" b="b"/>
              <a:pathLst>
                <a:path w="578484" h="1904">
                  <a:moveTo>
                    <a:pt x="0" y="1444"/>
                  </a:moveTo>
                  <a:lnTo>
                    <a:pt x="0" y="0"/>
                  </a:lnTo>
                  <a:lnTo>
                    <a:pt x="577877" y="0"/>
                  </a:lnTo>
                  <a:lnTo>
                    <a:pt x="577877" y="1444"/>
                  </a:lnTo>
                  <a:lnTo>
                    <a:pt x="0" y="14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9" name="object 18669"/>
            <p:cNvSpPr/>
            <p:nvPr/>
          </p:nvSpPr>
          <p:spPr>
            <a:xfrm>
              <a:off x="13603565" y="5114263"/>
              <a:ext cx="204470" cy="4445"/>
            </a:xfrm>
            <a:custGeom>
              <a:avLst/>
              <a:gdLst/>
              <a:ahLst/>
              <a:cxnLst/>
              <a:rect l="l" t="t" r="r" b="b"/>
              <a:pathLst>
                <a:path w="204469" h="4445">
                  <a:moveTo>
                    <a:pt x="204119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204119" y="4282"/>
                  </a:lnTo>
                  <a:lnTo>
                    <a:pt x="20411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0" name="object 18670"/>
            <p:cNvSpPr/>
            <p:nvPr/>
          </p:nvSpPr>
          <p:spPr>
            <a:xfrm>
              <a:off x="13603544" y="5114268"/>
              <a:ext cx="204470" cy="4445"/>
            </a:xfrm>
            <a:custGeom>
              <a:avLst/>
              <a:gdLst/>
              <a:ahLst/>
              <a:cxnLst/>
              <a:rect l="l" t="t" r="r" b="b"/>
              <a:pathLst>
                <a:path w="204469" h="4445">
                  <a:moveTo>
                    <a:pt x="0" y="4282"/>
                  </a:moveTo>
                  <a:lnTo>
                    <a:pt x="0" y="0"/>
                  </a:lnTo>
                  <a:lnTo>
                    <a:pt x="204119" y="0"/>
                  </a:lnTo>
                  <a:lnTo>
                    <a:pt x="204119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1" name="object 18671"/>
            <p:cNvSpPr/>
            <p:nvPr/>
          </p:nvSpPr>
          <p:spPr>
            <a:xfrm>
              <a:off x="11861293" y="5114263"/>
              <a:ext cx="241935" cy="4445"/>
            </a:xfrm>
            <a:custGeom>
              <a:avLst/>
              <a:gdLst/>
              <a:ahLst/>
              <a:cxnLst/>
              <a:rect l="l" t="t" r="r" b="b"/>
              <a:pathLst>
                <a:path w="241934" h="4445">
                  <a:moveTo>
                    <a:pt x="241500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241500" y="4282"/>
                  </a:lnTo>
                  <a:lnTo>
                    <a:pt x="241500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2" name="object 18672"/>
            <p:cNvSpPr/>
            <p:nvPr/>
          </p:nvSpPr>
          <p:spPr>
            <a:xfrm>
              <a:off x="11861276" y="5114268"/>
              <a:ext cx="241935" cy="4445"/>
            </a:xfrm>
            <a:custGeom>
              <a:avLst/>
              <a:gdLst/>
              <a:ahLst/>
              <a:cxnLst/>
              <a:rect l="l" t="t" r="r" b="b"/>
              <a:pathLst>
                <a:path w="241934" h="4445">
                  <a:moveTo>
                    <a:pt x="0" y="4282"/>
                  </a:moveTo>
                  <a:lnTo>
                    <a:pt x="0" y="0"/>
                  </a:lnTo>
                  <a:lnTo>
                    <a:pt x="241531" y="0"/>
                  </a:lnTo>
                  <a:lnTo>
                    <a:pt x="241531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3" name="object 18673"/>
            <p:cNvSpPr/>
            <p:nvPr/>
          </p:nvSpPr>
          <p:spPr>
            <a:xfrm>
              <a:off x="12339990" y="5112807"/>
              <a:ext cx="106680" cy="1905"/>
            </a:xfrm>
            <a:custGeom>
              <a:avLst/>
              <a:gdLst/>
              <a:ahLst/>
              <a:cxnLst/>
              <a:rect l="l" t="t" r="r" b="b"/>
              <a:pathLst>
                <a:path w="106679" h="1904">
                  <a:moveTo>
                    <a:pt x="106363" y="0"/>
                  </a:moveTo>
                  <a:lnTo>
                    <a:pt x="0" y="0"/>
                  </a:lnTo>
                  <a:lnTo>
                    <a:pt x="0" y="1455"/>
                  </a:lnTo>
                  <a:lnTo>
                    <a:pt x="106363" y="1455"/>
                  </a:lnTo>
                  <a:lnTo>
                    <a:pt x="106363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4" name="object 18674"/>
            <p:cNvSpPr/>
            <p:nvPr/>
          </p:nvSpPr>
          <p:spPr>
            <a:xfrm>
              <a:off x="12339989" y="5112808"/>
              <a:ext cx="106680" cy="1905"/>
            </a:xfrm>
            <a:custGeom>
              <a:avLst/>
              <a:gdLst/>
              <a:ahLst/>
              <a:cxnLst/>
              <a:rect l="l" t="t" r="r" b="b"/>
              <a:pathLst>
                <a:path w="106679" h="1904">
                  <a:moveTo>
                    <a:pt x="0" y="1455"/>
                  </a:moveTo>
                  <a:lnTo>
                    <a:pt x="0" y="0"/>
                  </a:lnTo>
                  <a:lnTo>
                    <a:pt x="106363" y="0"/>
                  </a:lnTo>
                  <a:lnTo>
                    <a:pt x="106363" y="1455"/>
                  </a:lnTo>
                  <a:lnTo>
                    <a:pt x="0" y="14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5" name="object 18675"/>
            <p:cNvSpPr/>
            <p:nvPr/>
          </p:nvSpPr>
          <p:spPr>
            <a:xfrm>
              <a:off x="13478469" y="5115687"/>
              <a:ext cx="105410" cy="3175"/>
            </a:xfrm>
            <a:custGeom>
              <a:avLst/>
              <a:gdLst/>
              <a:ahLst/>
              <a:cxnLst/>
              <a:rect l="l" t="t" r="r" b="b"/>
              <a:pathLst>
                <a:path w="105409" h="3175">
                  <a:moveTo>
                    <a:pt x="104939" y="0"/>
                  </a:moveTo>
                  <a:lnTo>
                    <a:pt x="0" y="0"/>
                  </a:lnTo>
                  <a:lnTo>
                    <a:pt x="0" y="2869"/>
                  </a:lnTo>
                  <a:lnTo>
                    <a:pt x="104939" y="2869"/>
                  </a:lnTo>
                  <a:lnTo>
                    <a:pt x="104939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6" name="object 18676"/>
            <p:cNvSpPr/>
            <p:nvPr/>
          </p:nvSpPr>
          <p:spPr>
            <a:xfrm>
              <a:off x="13478506" y="5115682"/>
              <a:ext cx="105410" cy="3175"/>
            </a:xfrm>
            <a:custGeom>
              <a:avLst/>
              <a:gdLst/>
              <a:ahLst/>
              <a:cxnLst/>
              <a:rect l="l" t="t" r="r" b="b"/>
              <a:pathLst>
                <a:path w="105409" h="3175">
                  <a:moveTo>
                    <a:pt x="0" y="2869"/>
                  </a:moveTo>
                  <a:lnTo>
                    <a:pt x="0" y="0"/>
                  </a:lnTo>
                  <a:lnTo>
                    <a:pt x="104939" y="0"/>
                  </a:lnTo>
                  <a:lnTo>
                    <a:pt x="104939" y="2869"/>
                  </a:lnTo>
                  <a:lnTo>
                    <a:pt x="0" y="286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7" name="object 18677"/>
            <p:cNvSpPr/>
            <p:nvPr/>
          </p:nvSpPr>
          <p:spPr>
            <a:xfrm>
              <a:off x="12614537" y="385931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4334" y="0"/>
                  </a:moveTo>
                  <a:lnTo>
                    <a:pt x="0" y="0"/>
                  </a:lnTo>
                  <a:lnTo>
                    <a:pt x="0" y="12942"/>
                  </a:lnTo>
                  <a:lnTo>
                    <a:pt x="4334" y="12942"/>
                  </a:lnTo>
                  <a:lnTo>
                    <a:pt x="4334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8" name="object 18678"/>
            <p:cNvSpPr/>
            <p:nvPr/>
          </p:nvSpPr>
          <p:spPr>
            <a:xfrm>
              <a:off x="12614549" y="3859321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0" y="12942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12942"/>
                  </a:lnTo>
                  <a:lnTo>
                    <a:pt x="0" y="1294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9" name="object 18679"/>
            <p:cNvSpPr/>
            <p:nvPr/>
          </p:nvSpPr>
          <p:spPr>
            <a:xfrm>
              <a:off x="14588215" y="385931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4324" y="0"/>
                  </a:moveTo>
                  <a:lnTo>
                    <a:pt x="0" y="0"/>
                  </a:lnTo>
                  <a:lnTo>
                    <a:pt x="0" y="12942"/>
                  </a:lnTo>
                  <a:lnTo>
                    <a:pt x="4324" y="12942"/>
                  </a:lnTo>
                  <a:lnTo>
                    <a:pt x="4324" y="0"/>
                  </a:lnTo>
                  <a:close/>
                </a:path>
              </a:pathLst>
            </a:custGeom>
            <a:solidFill>
              <a:srgbClr val="CD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80" name="object 18680"/>
            <p:cNvSpPr/>
            <p:nvPr/>
          </p:nvSpPr>
          <p:spPr>
            <a:xfrm>
              <a:off x="14588218" y="3859316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0" y="0"/>
                  </a:moveTo>
                  <a:lnTo>
                    <a:pt x="0" y="12942"/>
                  </a:lnTo>
                  <a:lnTo>
                    <a:pt x="4324" y="12942"/>
                  </a:lnTo>
                  <a:lnTo>
                    <a:pt x="432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1" name="object 18681"/>
            <p:cNvSpPr/>
            <p:nvPr/>
          </p:nvSpPr>
          <p:spPr>
            <a:xfrm>
              <a:off x="12444918" y="38621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57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2" name="object 18682"/>
            <p:cNvSpPr/>
            <p:nvPr/>
          </p:nvSpPr>
          <p:spPr>
            <a:xfrm>
              <a:off x="12450686" y="3666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3" name="object 18683"/>
            <p:cNvSpPr/>
            <p:nvPr/>
          </p:nvSpPr>
          <p:spPr>
            <a:xfrm>
              <a:off x="12450686" y="367820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4" name="object 18684"/>
            <p:cNvSpPr/>
            <p:nvPr/>
          </p:nvSpPr>
          <p:spPr>
            <a:xfrm>
              <a:off x="12450686" y="36897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5" name="object 18685"/>
            <p:cNvSpPr/>
            <p:nvPr/>
          </p:nvSpPr>
          <p:spPr>
            <a:xfrm>
              <a:off x="12450686" y="3701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6" name="object 18686"/>
            <p:cNvSpPr/>
            <p:nvPr/>
          </p:nvSpPr>
          <p:spPr>
            <a:xfrm>
              <a:off x="12450686" y="3712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7" name="object 18687"/>
            <p:cNvSpPr/>
            <p:nvPr/>
          </p:nvSpPr>
          <p:spPr>
            <a:xfrm>
              <a:off x="12450686" y="37241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8" name="object 18688"/>
            <p:cNvSpPr/>
            <p:nvPr/>
          </p:nvSpPr>
          <p:spPr>
            <a:xfrm>
              <a:off x="12450686" y="3735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9" name="object 18689"/>
            <p:cNvSpPr/>
            <p:nvPr/>
          </p:nvSpPr>
          <p:spPr>
            <a:xfrm>
              <a:off x="12450686" y="37472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0" name="object 18690"/>
            <p:cNvSpPr/>
            <p:nvPr/>
          </p:nvSpPr>
          <p:spPr>
            <a:xfrm>
              <a:off x="12450686" y="3758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1" name="object 18691"/>
            <p:cNvSpPr/>
            <p:nvPr/>
          </p:nvSpPr>
          <p:spPr>
            <a:xfrm>
              <a:off x="12450686" y="37701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2" name="object 18692"/>
            <p:cNvSpPr/>
            <p:nvPr/>
          </p:nvSpPr>
          <p:spPr>
            <a:xfrm>
              <a:off x="12450686" y="37816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3" name="object 18693"/>
            <p:cNvSpPr/>
            <p:nvPr/>
          </p:nvSpPr>
          <p:spPr>
            <a:xfrm>
              <a:off x="12450686" y="3793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4" name="object 18694"/>
            <p:cNvSpPr/>
            <p:nvPr/>
          </p:nvSpPr>
          <p:spPr>
            <a:xfrm>
              <a:off x="12450686" y="38046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5" name="object 18695"/>
            <p:cNvSpPr/>
            <p:nvPr/>
          </p:nvSpPr>
          <p:spPr>
            <a:xfrm>
              <a:off x="12450686" y="38161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6" name="object 18696"/>
            <p:cNvSpPr/>
            <p:nvPr/>
          </p:nvSpPr>
          <p:spPr>
            <a:xfrm>
              <a:off x="12450686" y="38277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7" name="object 18697"/>
            <p:cNvSpPr/>
            <p:nvPr/>
          </p:nvSpPr>
          <p:spPr>
            <a:xfrm>
              <a:off x="12450686" y="38391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8" name="object 18698"/>
            <p:cNvSpPr/>
            <p:nvPr/>
          </p:nvSpPr>
          <p:spPr>
            <a:xfrm>
              <a:off x="12450686" y="3850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9" name="object 18699"/>
            <p:cNvSpPr/>
            <p:nvPr/>
          </p:nvSpPr>
          <p:spPr>
            <a:xfrm>
              <a:off x="12450686" y="38621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0" name="object 18700"/>
            <p:cNvSpPr/>
            <p:nvPr/>
          </p:nvSpPr>
          <p:spPr>
            <a:xfrm>
              <a:off x="12450686" y="38736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1" name="object 18701"/>
            <p:cNvSpPr/>
            <p:nvPr/>
          </p:nvSpPr>
          <p:spPr>
            <a:xfrm>
              <a:off x="12450686" y="38851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2" name="object 18702"/>
            <p:cNvSpPr/>
            <p:nvPr/>
          </p:nvSpPr>
          <p:spPr>
            <a:xfrm>
              <a:off x="12450686" y="38966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3" name="object 18703"/>
            <p:cNvSpPr/>
            <p:nvPr/>
          </p:nvSpPr>
          <p:spPr>
            <a:xfrm>
              <a:off x="12450686" y="3908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4" name="object 18704"/>
            <p:cNvSpPr/>
            <p:nvPr/>
          </p:nvSpPr>
          <p:spPr>
            <a:xfrm>
              <a:off x="12450686" y="39196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5" name="object 18705"/>
            <p:cNvSpPr/>
            <p:nvPr/>
          </p:nvSpPr>
          <p:spPr>
            <a:xfrm>
              <a:off x="12450686" y="3931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6" name="object 18706"/>
            <p:cNvSpPr/>
            <p:nvPr/>
          </p:nvSpPr>
          <p:spPr>
            <a:xfrm>
              <a:off x="12450686" y="39426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7" name="object 18707"/>
            <p:cNvSpPr/>
            <p:nvPr/>
          </p:nvSpPr>
          <p:spPr>
            <a:xfrm>
              <a:off x="12450686" y="39541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8" name="object 18708"/>
            <p:cNvSpPr/>
            <p:nvPr/>
          </p:nvSpPr>
          <p:spPr>
            <a:xfrm>
              <a:off x="12450686" y="39656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9" name="object 18709"/>
            <p:cNvSpPr/>
            <p:nvPr/>
          </p:nvSpPr>
          <p:spPr>
            <a:xfrm>
              <a:off x="12450686" y="39772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0" name="object 18710"/>
            <p:cNvSpPr/>
            <p:nvPr/>
          </p:nvSpPr>
          <p:spPr>
            <a:xfrm>
              <a:off x="12450686" y="39886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1" name="object 18711"/>
            <p:cNvSpPr/>
            <p:nvPr/>
          </p:nvSpPr>
          <p:spPr>
            <a:xfrm>
              <a:off x="12450686" y="40001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2" name="object 18712"/>
            <p:cNvSpPr/>
            <p:nvPr/>
          </p:nvSpPr>
          <p:spPr>
            <a:xfrm>
              <a:off x="12450686" y="4011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3" name="object 18713"/>
            <p:cNvSpPr/>
            <p:nvPr/>
          </p:nvSpPr>
          <p:spPr>
            <a:xfrm>
              <a:off x="12450686" y="40231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4" name="object 18714"/>
            <p:cNvSpPr/>
            <p:nvPr/>
          </p:nvSpPr>
          <p:spPr>
            <a:xfrm>
              <a:off x="12450686" y="4034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5" name="object 18715"/>
            <p:cNvSpPr/>
            <p:nvPr/>
          </p:nvSpPr>
          <p:spPr>
            <a:xfrm>
              <a:off x="12450686" y="40461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6" name="object 18716"/>
            <p:cNvSpPr/>
            <p:nvPr/>
          </p:nvSpPr>
          <p:spPr>
            <a:xfrm>
              <a:off x="12450686" y="4057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7" name="object 18717"/>
            <p:cNvSpPr/>
            <p:nvPr/>
          </p:nvSpPr>
          <p:spPr>
            <a:xfrm>
              <a:off x="12450686" y="40692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8" name="object 18718"/>
            <p:cNvSpPr/>
            <p:nvPr/>
          </p:nvSpPr>
          <p:spPr>
            <a:xfrm>
              <a:off x="12450686" y="408070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9" name="object 18719"/>
            <p:cNvSpPr/>
            <p:nvPr/>
          </p:nvSpPr>
          <p:spPr>
            <a:xfrm>
              <a:off x="12450686" y="409218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0" name="object 18720"/>
            <p:cNvSpPr/>
            <p:nvPr/>
          </p:nvSpPr>
          <p:spPr>
            <a:xfrm>
              <a:off x="12450686" y="41036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1" name="object 18721"/>
            <p:cNvSpPr/>
            <p:nvPr/>
          </p:nvSpPr>
          <p:spPr>
            <a:xfrm>
              <a:off x="12450686" y="4115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2" name="object 18722"/>
            <p:cNvSpPr/>
            <p:nvPr/>
          </p:nvSpPr>
          <p:spPr>
            <a:xfrm>
              <a:off x="12450686" y="4126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3" name="object 18723"/>
            <p:cNvSpPr/>
            <p:nvPr/>
          </p:nvSpPr>
          <p:spPr>
            <a:xfrm>
              <a:off x="12450686" y="41381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4" name="object 18724"/>
            <p:cNvSpPr/>
            <p:nvPr/>
          </p:nvSpPr>
          <p:spPr>
            <a:xfrm>
              <a:off x="12450686" y="41496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5" name="object 18725"/>
            <p:cNvSpPr/>
            <p:nvPr/>
          </p:nvSpPr>
          <p:spPr>
            <a:xfrm>
              <a:off x="12450686" y="4161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6" name="object 18726"/>
            <p:cNvSpPr/>
            <p:nvPr/>
          </p:nvSpPr>
          <p:spPr>
            <a:xfrm>
              <a:off x="12450686" y="41726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7" name="object 18727"/>
            <p:cNvSpPr/>
            <p:nvPr/>
          </p:nvSpPr>
          <p:spPr>
            <a:xfrm>
              <a:off x="12450686" y="4184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8" name="object 18728"/>
            <p:cNvSpPr/>
            <p:nvPr/>
          </p:nvSpPr>
          <p:spPr>
            <a:xfrm>
              <a:off x="12450686" y="41956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9" name="object 18729"/>
            <p:cNvSpPr/>
            <p:nvPr/>
          </p:nvSpPr>
          <p:spPr>
            <a:xfrm>
              <a:off x="12450686" y="42071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0" name="object 18730"/>
            <p:cNvSpPr/>
            <p:nvPr/>
          </p:nvSpPr>
          <p:spPr>
            <a:xfrm>
              <a:off x="12450686" y="4218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1" name="object 18731"/>
            <p:cNvSpPr/>
            <p:nvPr/>
          </p:nvSpPr>
          <p:spPr>
            <a:xfrm>
              <a:off x="12450686" y="42301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2" name="object 18732"/>
            <p:cNvSpPr/>
            <p:nvPr/>
          </p:nvSpPr>
          <p:spPr>
            <a:xfrm>
              <a:off x="12450686" y="4241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3" name="object 18733"/>
            <p:cNvSpPr/>
            <p:nvPr/>
          </p:nvSpPr>
          <p:spPr>
            <a:xfrm>
              <a:off x="12450686" y="42531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4" name="object 18734"/>
            <p:cNvSpPr/>
            <p:nvPr/>
          </p:nvSpPr>
          <p:spPr>
            <a:xfrm>
              <a:off x="12450686" y="4264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5" name="object 18735"/>
            <p:cNvSpPr/>
            <p:nvPr/>
          </p:nvSpPr>
          <p:spPr>
            <a:xfrm>
              <a:off x="12450686" y="42761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6" name="object 18736"/>
            <p:cNvSpPr/>
            <p:nvPr/>
          </p:nvSpPr>
          <p:spPr>
            <a:xfrm>
              <a:off x="12450686" y="42876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7" name="object 18737"/>
            <p:cNvSpPr/>
            <p:nvPr/>
          </p:nvSpPr>
          <p:spPr>
            <a:xfrm>
              <a:off x="12450686" y="42991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8" name="object 18738"/>
            <p:cNvSpPr/>
            <p:nvPr/>
          </p:nvSpPr>
          <p:spPr>
            <a:xfrm>
              <a:off x="12450686" y="4310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9" name="object 18739"/>
            <p:cNvSpPr/>
            <p:nvPr/>
          </p:nvSpPr>
          <p:spPr>
            <a:xfrm>
              <a:off x="12450686" y="43221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0" name="object 18740"/>
            <p:cNvSpPr/>
            <p:nvPr/>
          </p:nvSpPr>
          <p:spPr>
            <a:xfrm>
              <a:off x="12450686" y="43336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1" name="object 18741"/>
            <p:cNvSpPr/>
            <p:nvPr/>
          </p:nvSpPr>
          <p:spPr>
            <a:xfrm>
              <a:off x="12450686" y="43451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2" name="object 18742"/>
            <p:cNvSpPr/>
            <p:nvPr/>
          </p:nvSpPr>
          <p:spPr>
            <a:xfrm>
              <a:off x="12449571" y="45916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23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3" name="object 18743"/>
            <p:cNvSpPr/>
            <p:nvPr/>
          </p:nvSpPr>
          <p:spPr>
            <a:xfrm>
              <a:off x="12450686" y="4598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4" name="object 18744"/>
            <p:cNvSpPr/>
            <p:nvPr/>
          </p:nvSpPr>
          <p:spPr>
            <a:xfrm>
              <a:off x="12450686" y="4609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5" name="object 18745"/>
            <p:cNvSpPr/>
            <p:nvPr/>
          </p:nvSpPr>
          <p:spPr>
            <a:xfrm>
              <a:off x="12450686" y="46211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6" name="object 18746"/>
            <p:cNvSpPr/>
            <p:nvPr/>
          </p:nvSpPr>
          <p:spPr>
            <a:xfrm>
              <a:off x="12450686" y="46326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7" name="object 18747"/>
            <p:cNvSpPr/>
            <p:nvPr/>
          </p:nvSpPr>
          <p:spPr>
            <a:xfrm>
              <a:off x="12450686" y="46441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8" name="object 18748"/>
            <p:cNvSpPr/>
            <p:nvPr/>
          </p:nvSpPr>
          <p:spPr>
            <a:xfrm>
              <a:off x="12450686" y="46557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9" name="object 18749"/>
            <p:cNvSpPr/>
            <p:nvPr/>
          </p:nvSpPr>
          <p:spPr>
            <a:xfrm>
              <a:off x="12450686" y="46671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0" name="object 18750"/>
            <p:cNvSpPr/>
            <p:nvPr/>
          </p:nvSpPr>
          <p:spPr>
            <a:xfrm>
              <a:off x="12450686" y="4678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1" name="object 18751"/>
            <p:cNvSpPr/>
            <p:nvPr/>
          </p:nvSpPr>
          <p:spPr>
            <a:xfrm>
              <a:off x="12450686" y="46901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2" name="object 18752"/>
            <p:cNvSpPr/>
            <p:nvPr/>
          </p:nvSpPr>
          <p:spPr>
            <a:xfrm>
              <a:off x="12450686" y="4701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3" name="object 18753"/>
            <p:cNvSpPr/>
            <p:nvPr/>
          </p:nvSpPr>
          <p:spPr>
            <a:xfrm>
              <a:off x="12450686" y="47132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4" name="object 18754"/>
            <p:cNvSpPr/>
            <p:nvPr/>
          </p:nvSpPr>
          <p:spPr>
            <a:xfrm>
              <a:off x="12450686" y="47247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5" name="object 18755"/>
            <p:cNvSpPr/>
            <p:nvPr/>
          </p:nvSpPr>
          <p:spPr>
            <a:xfrm>
              <a:off x="12450686" y="4736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6" name="object 18756"/>
            <p:cNvSpPr/>
            <p:nvPr/>
          </p:nvSpPr>
          <p:spPr>
            <a:xfrm>
              <a:off x="12450686" y="47476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7" name="object 18757"/>
            <p:cNvSpPr/>
            <p:nvPr/>
          </p:nvSpPr>
          <p:spPr>
            <a:xfrm>
              <a:off x="12450686" y="47591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8" name="object 18758"/>
            <p:cNvSpPr/>
            <p:nvPr/>
          </p:nvSpPr>
          <p:spPr>
            <a:xfrm>
              <a:off x="12450686" y="4770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9" name="object 18759"/>
            <p:cNvSpPr/>
            <p:nvPr/>
          </p:nvSpPr>
          <p:spPr>
            <a:xfrm>
              <a:off x="12450686" y="478218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0" name="object 18760"/>
            <p:cNvSpPr/>
            <p:nvPr/>
          </p:nvSpPr>
          <p:spPr>
            <a:xfrm>
              <a:off x="12450686" y="479369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1" name="object 18761"/>
            <p:cNvSpPr/>
            <p:nvPr/>
          </p:nvSpPr>
          <p:spPr>
            <a:xfrm>
              <a:off x="12450686" y="480520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2" name="object 18762"/>
            <p:cNvSpPr/>
            <p:nvPr/>
          </p:nvSpPr>
          <p:spPr>
            <a:xfrm>
              <a:off x="12450686" y="4816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3" name="object 18763"/>
            <p:cNvSpPr/>
            <p:nvPr/>
          </p:nvSpPr>
          <p:spPr>
            <a:xfrm>
              <a:off x="12450686" y="48281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4" name="object 18764"/>
            <p:cNvSpPr/>
            <p:nvPr/>
          </p:nvSpPr>
          <p:spPr>
            <a:xfrm>
              <a:off x="12450686" y="4839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5" name="object 18765"/>
            <p:cNvSpPr/>
            <p:nvPr/>
          </p:nvSpPr>
          <p:spPr>
            <a:xfrm>
              <a:off x="12450686" y="48511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6" name="object 18766"/>
            <p:cNvSpPr/>
            <p:nvPr/>
          </p:nvSpPr>
          <p:spPr>
            <a:xfrm>
              <a:off x="12450686" y="48626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7" name="object 18767"/>
            <p:cNvSpPr/>
            <p:nvPr/>
          </p:nvSpPr>
          <p:spPr>
            <a:xfrm>
              <a:off x="12450686" y="48741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8" name="object 18768"/>
            <p:cNvSpPr/>
            <p:nvPr/>
          </p:nvSpPr>
          <p:spPr>
            <a:xfrm>
              <a:off x="12450686" y="4885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9" name="object 18769"/>
            <p:cNvSpPr/>
            <p:nvPr/>
          </p:nvSpPr>
          <p:spPr>
            <a:xfrm>
              <a:off x="12450686" y="4897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0" name="object 18770"/>
            <p:cNvSpPr/>
            <p:nvPr/>
          </p:nvSpPr>
          <p:spPr>
            <a:xfrm>
              <a:off x="12450686" y="49086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1" name="object 18771"/>
            <p:cNvSpPr/>
            <p:nvPr/>
          </p:nvSpPr>
          <p:spPr>
            <a:xfrm>
              <a:off x="12450686" y="49201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2" name="object 18772"/>
            <p:cNvSpPr/>
            <p:nvPr/>
          </p:nvSpPr>
          <p:spPr>
            <a:xfrm>
              <a:off x="12450686" y="49316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3" name="object 18773"/>
            <p:cNvSpPr/>
            <p:nvPr/>
          </p:nvSpPr>
          <p:spPr>
            <a:xfrm>
              <a:off x="12450686" y="49431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4" name="object 18774"/>
            <p:cNvSpPr/>
            <p:nvPr/>
          </p:nvSpPr>
          <p:spPr>
            <a:xfrm>
              <a:off x="12450686" y="49546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5" name="object 18775"/>
            <p:cNvSpPr/>
            <p:nvPr/>
          </p:nvSpPr>
          <p:spPr>
            <a:xfrm>
              <a:off x="12450686" y="4966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6" name="object 18776"/>
            <p:cNvSpPr/>
            <p:nvPr/>
          </p:nvSpPr>
          <p:spPr>
            <a:xfrm>
              <a:off x="12450686" y="49777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7" name="object 18777"/>
            <p:cNvSpPr/>
            <p:nvPr/>
          </p:nvSpPr>
          <p:spPr>
            <a:xfrm>
              <a:off x="12450686" y="498920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8" name="object 18778"/>
            <p:cNvSpPr/>
            <p:nvPr/>
          </p:nvSpPr>
          <p:spPr>
            <a:xfrm>
              <a:off x="12450686" y="50006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9" name="object 18779"/>
            <p:cNvSpPr/>
            <p:nvPr/>
          </p:nvSpPr>
          <p:spPr>
            <a:xfrm>
              <a:off x="12450686" y="50121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0" name="object 18780"/>
            <p:cNvSpPr/>
            <p:nvPr/>
          </p:nvSpPr>
          <p:spPr>
            <a:xfrm>
              <a:off x="12450686" y="50236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1" name="object 18781"/>
            <p:cNvSpPr/>
            <p:nvPr/>
          </p:nvSpPr>
          <p:spPr>
            <a:xfrm>
              <a:off x="12450686" y="50352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2" name="object 18782"/>
            <p:cNvSpPr/>
            <p:nvPr/>
          </p:nvSpPr>
          <p:spPr>
            <a:xfrm>
              <a:off x="12450686" y="50466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3" name="object 18783"/>
            <p:cNvSpPr/>
            <p:nvPr/>
          </p:nvSpPr>
          <p:spPr>
            <a:xfrm>
              <a:off x="12450686" y="50581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4" name="object 18784"/>
            <p:cNvSpPr/>
            <p:nvPr/>
          </p:nvSpPr>
          <p:spPr>
            <a:xfrm>
              <a:off x="12450686" y="506970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5" name="object 18785"/>
            <p:cNvSpPr/>
            <p:nvPr/>
          </p:nvSpPr>
          <p:spPr>
            <a:xfrm>
              <a:off x="12450686" y="508118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6" name="object 18786"/>
            <p:cNvSpPr/>
            <p:nvPr/>
          </p:nvSpPr>
          <p:spPr>
            <a:xfrm>
              <a:off x="12450686" y="509270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7" name="object 18787"/>
            <p:cNvSpPr/>
            <p:nvPr/>
          </p:nvSpPr>
          <p:spPr>
            <a:xfrm>
              <a:off x="12450686" y="51041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0"/>
                  </a:moveTo>
                  <a:lnTo>
                    <a:pt x="0" y="5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8" name="object 18788"/>
            <p:cNvSpPr/>
            <p:nvPr/>
          </p:nvSpPr>
          <p:spPr>
            <a:xfrm>
              <a:off x="12450686" y="51113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9" name="object 18789"/>
            <p:cNvSpPr/>
            <p:nvPr/>
          </p:nvSpPr>
          <p:spPr>
            <a:xfrm>
              <a:off x="12177557" y="387225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0"/>
                  </a:moveTo>
                  <a:lnTo>
                    <a:pt x="0" y="7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0" name="object 18790"/>
            <p:cNvSpPr/>
            <p:nvPr/>
          </p:nvSpPr>
          <p:spPr>
            <a:xfrm>
              <a:off x="12207723" y="3875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1" name="object 18791"/>
            <p:cNvSpPr/>
            <p:nvPr/>
          </p:nvSpPr>
          <p:spPr>
            <a:xfrm>
              <a:off x="12207726" y="3876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2" name="object 18792"/>
            <p:cNvSpPr/>
            <p:nvPr/>
          </p:nvSpPr>
          <p:spPr>
            <a:xfrm>
              <a:off x="12207733" y="38722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3" name="object 18793"/>
            <p:cNvSpPr/>
            <p:nvPr/>
          </p:nvSpPr>
          <p:spPr>
            <a:xfrm>
              <a:off x="12186181" y="387082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4" name="object 18794"/>
            <p:cNvSpPr/>
            <p:nvPr/>
          </p:nvSpPr>
          <p:spPr>
            <a:xfrm>
              <a:off x="12183285" y="387082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20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5" name="object 18795"/>
            <p:cNvSpPr/>
            <p:nvPr/>
          </p:nvSpPr>
          <p:spPr>
            <a:xfrm>
              <a:off x="12204854" y="38708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6" name="object 18796"/>
            <p:cNvSpPr/>
            <p:nvPr/>
          </p:nvSpPr>
          <p:spPr>
            <a:xfrm>
              <a:off x="12180429" y="387082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7" name="object 18797"/>
            <p:cNvSpPr/>
            <p:nvPr/>
          </p:nvSpPr>
          <p:spPr>
            <a:xfrm>
              <a:off x="12201974" y="387081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8" name="object 18798"/>
            <p:cNvSpPr/>
            <p:nvPr/>
          </p:nvSpPr>
          <p:spPr>
            <a:xfrm>
              <a:off x="12178994" y="3872264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20">
                  <a:moveTo>
                    <a:pt x="0" y="7183"/>
                  </a:moveTo>
                  <a:lnTo>
                    <a:pt x="0" y="0"/>
                  </a:lnTo>
                  <a:lnTo>
                    <a:pt x="27318" y="0"/>
                  </a:lnTo>
                  <a:lnTo>
                    <a:pt x="27318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9" name="object 18799"/>
            <p:cNvSpPr/>
            <p:nvPr/>
          </p:nvSpPr>
          <p:spPr>
            <a:xfrm>
              <a:off x="12442040" y="3872259"/>
              <a:ext cx="26034" cy="7620"/>
            </a:xfrm>
            <a:custGeom>
              <a:avLst/>
              <a:gdLst/>
              <a:ahLst/>
              <a:cxnLst/>
              <a:rect l="l" t="t" r="r" b="b"/>
              <a:pathLst>
                <a:path w="26034" h="7620">
                  <a:moveTo>
                    <a:pt x="25863" y="0"/>
                  </a:moveTo>
                  <a:lnTo>
                    <a:pt x="0" y="0"/>
                  </a:lnTo>
                  <a:lnTo>
                    <a:pt x="0" y="7183"/>
                  </a:lnTo>
                  <a:lnTo>
                    <a:pt x="25863" y="7183"/>
                  </a:lnTo>
                  <a:lnTo>
                    <a:pt x="258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00" name="object 18800"/>
            <p:cNvSpPr/>
            <p:nvPr/>
          </p:nvSpPr>
          <p:spPr>
            <a:xfrm>
              <a:off x="12443483" y="387225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20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1" name="object 18801"/>
            <p:cNvSpPr/>
            <p:nvPr/>
          </p:nvSpPr>
          <p:spPr>
            <a:xfrm>
              <a:off x="12465046" y="38722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2" name="object 18802"/>
            <p:cNvSpPr/>
            <p:nvPr/>
          </p:nvSpPr>
          <p:spPr>
            <a:xfrm>
              <a:off x="12442029" y="38736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3" name="object 18803"/>
            <p:cNvSpPr/>
            <p:nvPr/>
          </p:nvSpPr>
          <p:spPr>
            <a:xfrm>
              <a:off x="12462167" y="387224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4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4" name="object 18804"/>
            <p:cNvSpPr/>
            <p:nvPr/>
          </p:nvSpPr>
          <p:spPr>
            <a:xfrm>
              <a:off x="12442039" y="3876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5" name="object 18805"/>
            <p:cNvSpPr/>
            <p:nvPr/>
          </p:nvSpPr>
          <p:spPr>
            <a:xfrm>
              <a:off x="12459309" y="387225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6" name="object 18806"/>
            <p:cNvSpPr/>
            <p:nvPr/>
          </p:nvSpPr>
          <p:spPr>
            <a:xfrm>
              <a:off x="12442048" y="3872264"/>
              <a:ext cx="26034" cy="7620"/>
            </a:xfrm>
            <a:custGeom>
              <a:avLst/>
              <a:gdLst/>
              <a:ahLst/>
              <a:cxnLst/>
              <a:rect l="l" t="t" r="r" b="b"/>
              <a:pathLst>
                <a:path w="26034" h="7620">
                  <a:moveTo>
                    <a:pt x="0" y="7183"/>
                  </a:moveTo>
                  <a:lnTo>
                    <a:pt x="0" y="0"/>
                  </a:lnTo>
                  <a:lnTo>
                    <a:pt x="25873" y="0"/>
                  </a:lnTo>
                  <a:lnTo>
                    <a:pt x="25873" y="7183"/>
                  </a:lnTo>
                  <a:lnTo>
                    <a:pt x="0" y="718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7" name="object 18807"/>
            <p:cNvSpPr/>
            <p:nvPr/>
          </p:nvSpPr>
          <p:spPr>
            <a:xfrm>
              <a:off x="12449230" y="38463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2879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8" name="object 18808"/>
            <p:cNvSpPr/>
            <p:nvPr/>
          </p:nvSpPr>
          <p:spPr>
            <a:xfrm>
              <a:off x="12452108" y="38478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434" y="14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9" name="object 18809"/>
            <p:cNvSpPr/>
            <p:nvPr/>
          </p:nvSpPr>
          <p:spPr>
            <a:xfrm>
              <a:off x="12459301" y="3852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444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0" name="object 18810"/>
            <p:cNvSpPr/>
            <p:nvPr/>
          </p:nvSpPr>
          <p:spPr>
            <a:xfrm>
              <a:off x="12460724" y="38535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476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1" name="object 18811"/>
            <p:cNvSpPr/>
            <p:nvPr/>
          </p:nvSpPr>
          <p:spPr>
            <a:xfrm>
              <a:off x="12465055" y="3862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434" y="14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2" name="object 18812"/>
            <p:cNvSpPr/>
            <p:nvPr/>
          </p:nvSpPr>
          <p:spPr>
            <a:xfrm>
              <a:off x="12466492" y="38636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0"/>
                  </a:moveTo>
                  <a:lnTo>
                    <a:pt x="0" y="43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3" name="object 18813"/>
            <p:cNvSpPr/>
            <p:nvPr/>
          </p:nvSpPr>
          <p:spPr>
            <a:xfrm>
              <a:off x="12442050" y="5114263"/>
              <a:ext cx="17780" cy="43180"/>
            </a:xfrm>
            <a:custGeom>
              <a:avLst/>
              <a:gdLst/>
              <a:ahLst/>
              <a:cxnLst/>
              <a:rect l="l" t="t" r="r" b="b"/>
              <a:pathLst>
                <a:path w="17779" h="43179">
                  <a:moveTo>
                    <a:pt x="17245" y="0"/>
                  </a:moveTo>
                  <a:lnTo>
                    <a:pt x="0" y="0"/>
                  </a:lnTo>
                  <a:lnTo>
                    <a:pt x="0" y="43129"/>
                  </a:lnTo>
                  <a:lnTo>
                    <a:pt x="17245" y="43129"/>
                  </a:lnTo>
                  <a:lnTo>
                    <a:pt x="172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14" name="object 18814"/>
            <p:cNvSpPr/>
            <p:nvPr/>
          </p:nvSpPr>
          <p:spPr>
            <a:xfrm>
              <a:off x="12443474" y="51530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34" y="4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5" name="object 18815"/>
            <p:cNvSpPr/>
            <p:nvPr/>
          </p:nvSpPr>
          <p:spPr>
            <a:xfrm>
              <a:off x="12442055" y="513150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6" name="object 18816"/>
            <p:cNvSpPr/>
            <p:nvPr/>
          </p:nvSpPr>
          <p:spPr>
            <a:xfrm>
              <a:off x="12447814" y="511570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11486" y="11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7" name="object 18817"/>
            <p:cNvSpPr/>
            <p:nvPr/>
          </p:nvSpPr>
          <p:spPr>
            <a:xfrm>
              <a:off x="12442039" y="51545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8" name="object 18818"/>
            <p:cNvSpPr/>
            <p:nvPr/>
          </p:nvSpPr>
          <p:spPr>
            <a:xfrm>
              <a:off x="12443490" y="513439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5811" y="15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9" name="object 18819"/>
            <p:cNvSpPr/>
            <p:nvPr/>
          </p:nvSpPr>
          <p:spPr>
            <a:xfrm>
              <a:off x="12444903" y="511568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397" y="14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0" name="object 18820"/>
            <p:cNvSpPr/>
            <p:nvPr/>
          </p:nvSpPr>
          <p:spPr>
            <a:xfrm>
              <a:off x="12442055" y="513582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1" name="object 18821"/>
            <p:cNvSpPr/>
            <p:nvPr/>
          </p:nvSpPr>
          <p:spPr>
            <a:xfrm>
              <a:off x="12442055" y="511426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45" y="17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2" name="object 18822"/>
            <p:cNvSpPr/>
            <p:nvPr/>
          </p:nvSpPr>
          <p:spPr>
            <a:xfrm>
              <a:off x="12442048" y="5114258"/>
              <a:ext cx="17780" cy="43180"/>
            </a:xfrm>
            <a:custGeom>
              <a:avLst/>
              <a:gdLst/>
              <a:ahLst/>
              <a:cxnLst/>
              <a:rect l="l" t="t" r="r" b="b"/>
              <a:pathLst>
                <a:path w="17779" h="43179">
                  <a:moveTo>
                    <a:pt x="0" y="43129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43129"/>
                  </a:lnTo>
                  <a:lnTo>
                    <a:pt x="0" y="43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3" name="object 18823"/>
            <p:cNvSpPr/>
            <p:nvPr/>
          </p:nvSpPr>
          <p:spPr>
            <a:xfrm>
              <a:off x="12446353" y="5112818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89">
                  <a:moveTo>
                    <a:pt x="10062" y="0"/>
                  </a:moveTo>
                  <a:lnTo>
                    <a:pt x="0" y="0"/>
                  </a:lnTo>
                  <a:lnTo>
                    <a:pt x="0" y="8638"/>
                  </a:lnTo>
                  <a:lnTo>
                    <a:pt x="10062" y="8638"/>
                  </a:lnTo>
                  <a:lnTo>
                    <a:pt x="10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24" name="object 18824"/>
            <p:cNvSpPr/>
            <p:nvPr/>
          </p:nvSpPr>
          <p:spPr>
            <a:xfrm>
              <a:off x="12446364" y="511426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5" name="object 18825"/>
            <p:cNvSpPr/>
            <p:nvPr/>
          </p:nvSpPr>
          <p:spPr>
            <a:xfrm>
              <a:off x="12446349" y="511569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58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6" name="object 18826"/>
            <p:cNvSpPr/>
            <p:nvPr/>
          </p:nvSpPr>
          <p:spPr>
            <a:xfrm>
              <a:off x="12446350" y="51185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7" name="object 18827"/>
            <p:cNvSpPr/>
            <p:nvPr/>
          </p:nvSpPr>
          <p:spPr>
            <a:xfrm>
              <a:off x="12446351" y="5112825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89">
                  <a:moveTo>
                    <a:pt x="0" y="8638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8638"/>
                  </a:lnTo>
                  <a:lnTo>
                    <a:pt x="0" y="86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8" name="object 18828"/>
            <p:cNvSpPr/>
            <p:nvPr/>
          </p:nvSpPr>
          <p:spPr>
            <a:xfrm>
              <a:off x="12449233" y="51128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0"/>
                  </a:moveTo>
                  <a:lnTo>
                    <a:pt x="0" y="0"/>
                  </a:lnTo>
                  <a:lnTo>
                    <a:pt x="0" y="4303"/>
                  </a:lnTo>
                  <a:lnTo>
                    <a:pt x="4303" y="4303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29" name="object 18829"/>
            <p:cNvSpPr/>
            <p:nvPr/>
          </p:nvSpPr>
          <p:spPr>
            <a:xfrm>
              <a:off x="12449230" y="51128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303"/>
                  </a:moveTo>
                  <a:lnTo>
                    <a:pt x="0" y="2858"/>
                  </a:lnTo>
                </a:path>
                <a:path w="4445" h="4445">
                  <a:moveTo>
                    <a:pt x="0" y="4303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0" name="object 18830"/>
            <p:cNvSpPr/>
            <p:nvPr/>
          </p:nvSpPr>
          <p:spPr>
            <a:xfrm>
              <a:off x="12442048" y="3666707"/>
              <a:ext cx="17780" cy="177165"/>
            </a:xfrm>
            <a:custGeom>
              <a:avLst/>
              <a:gdLst/>
              <a:ahLst/>
              <a:cxnLst/>
              <a:rect l="l" t="t" r="r" b="b"/>
              <a:pathLst>
                <a:path w="17779" h="177164">
                  <a:moveTo>
                    <a:pt x="0" y="176800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176800"/>
                  </a:lnTo>
                  <a:lnTo>
                    <a:pt x="0" y="17680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1" name="object 18831"/>
            <p:cNvSpPr/>
            <p:nvPr/>
          </p:nvSpPr>
          <p:spPr>
            <a:xfrm>
              <a:off x="12446351" y="3666705"/>
              <a:ext cx="10160" cy="171450"/>
            </a:xfrm>
            <a:custGeom>
              <a:avLst/>
              <a:gdLst/>
              <a:ahLst/>
              <a:cxnLst/>
              <a:rect l="l" t="t" r="r" b="b"/>
              <a:pathLst>
                <a:path w="10159" h="171450">
                  <a:moveTo>
                    <a:pt x="0" y="171041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71041"/>
                  </a:lnTo>
                  <a:lnTo>
                    <a:pt x="0" y="1710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2" name="object 18832"/>
            <p:cNvSpPr/>
            <p:nvPr/>
          </p:nvSpPr>
          <p:spPr>
            <a:xfrm>
              <a:off x="12446351" y="3837749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5758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3" name="object 18833"/>
            <p:cNvSpPr/>
            <p:nvPr/>
          </p:nvSpPr>
          <p:spPr>
            <a:xfrm>
              <a:off x="12446351" y="3666698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5748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5748"/>
                  </a:lnTo>
                  <a:lnTo>
                    <a:pt x="0" y="57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4" name="object 18834"/>
            <p:cNvSpPr/>
            <p:nvPr/>
          </p:nvSpPr>
          <p:spPr>
            <a:xfrm>
              <a:off x="12459298" y="38348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628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8628"/>
                  </a:lnTo>
                  <a:lnTo>
                    <a:pt x="0" y="8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5" name="object 18835"/>
            <p:cNvSpPr/>
            <p:nvPr/>
          </p:nvSpPr>
          <p:spPr>
            <a:xfrm>
              <a:off x="12442048" y="4907258"/>
              <a:ext cx="17780" cy="205740"/>
            </a:xfrm>
            <a:custGeom>
              <a:avLst/>
              <a:gdLst/>
              <a:ahLst/>
              <a:cxnLst/>
              <a:rect l="l" t="t" r="r" b="b"/>
              <a:pathLst>
                <a:path w="17779" h="205739">
                  <a:moveTo>
                    <a:pt x="0" y="205564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05564"/>
                  </a:lnTo>
                  <a:lnTo>
                    <a:pt x="0" y="20556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6" name="object 18836"/>
            <p:cNvSpPr/>
            <p:nvPr/>
          </p:nvSpPr>
          <p:spPr>
            <a:xfrm>
              <a:off x="12446351" y="4911583"/>
              <a:ext cx="10160" cy="201295"/>
            </a:xfrm>
            <a:custGeom>
              <a:avLst/>
              <a:gdLst/>
              <a:ahLst/>
              <a:cxnLst/>
              <a:rect l="l" t="t" r="r" b="b"/>
              <a:pathLst>
                <a:path w="10159" h="201295">
                  <a:moveTo>
                    <a:pt x="0" y="20123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01239"/>
                  </a:lnTo>
                  <a:lnTo>
                    <a:pt x="0" y="201239"/>
                  </a:lnTo>
                  <a:close/>
                </a:path>
                <a:path w="10159" h="201295">
                  <a:moveTo>
                    <a:pt x="0" y="201239"/>
                  </a:moveTo>
                  <a:lnTo>
                    <a:pt x="0" y="195480"/>
                  </a:lnTo>
                  <a:lnTo>
                    <a:pt x="10062" y="195480"/>
                  </a:lnTo>
                  <a:lnTo>
                    <a:pt x="10062" y="201239"/>
                  </a:lnTo>
                  <a:lnTo>
                    <a:pt x="0" y="2012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7" name="object 18837"/>
            <p:cNvSpPr/>
            <p:nvPr/>
          </p:nvSpPr>
          <p:spPr>
            <a:xfrm>
              <a:off x="12446351" y="4907243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59" h="4445">
                  <a:moveTo>
                    <a:pt x="0" y="4324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8" name="object 18838"/>
            <p:cNvSpPr/>
            <p:nvPr/>
          </p:nvSpPr>
          <p:spPr>
            <a:xfrm>
              <a:off x="12449210" y="51027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38"/>
                  </a:lnTo>
                  <a:lnTo>
                    <a:pt x="0" y="1424"/>
                  </a:lnTo>
                  <a:lnTo>
                    <a:pt x="0" y="2230"/>
                  </a:lnTo>
                  <a:lnTo>
                    <a:pt x="659" y="2858"/>
                  </a:lnTo>
                  <a:lnTo>
                    <a:pt x="1476" y="2858"/>
                  </a:lnTo>
                  <a:lnTo>
                    <a:pt x="2261" y="2858"/>
                  </a:lnTo>
                  <a:lnTo>
                    <a:pt x="2921" y="2230"/>
                  </a:lnTo>
                  <a:lnTo>
                    <a:pt x="2921" y="1424"/>
                  </a:lnTo>
                  <a:lnTo>
                    <a:pt x="2921" y="638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9" name="object 18839"/>
            <p:cNvSpPr/>
            <p:nvPr/>
          </p:nvSpPr>
          <p:spPr>
            <a:xfrm>
              <a:off x="12449210" y="49273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49"/>
                  </a:lnTo>
                  <a:lnTo>
                    <a:pt x="0" y="1455"/>
                  </a:lnTo>
                  <a:lnTo>
                    <a:pt x="0" y="2240"/>
                  </a:lnTo>
                  <a:lnTo>
                    <a:pt x="659" y="2879"/>
                  </a:lnTo>
                  <a:lnTo>
                    <a:pt x="1476" y="2879"/>
                  </a:lnTo>
                  <a:lnTo>
                    <a:pt x="2261" y="2879"/>
                  </a:lnTo>
                  <a:lnTo>
                    <a:pt x="2921" y="2240"/>
                  </a:lnTo>
                  <a:lnTo>
                    <a:pt x="2921" y="1455"/>
                  </a:lnTo>
                  <a:lnTo>
                    <a:pt x="2921" y="649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0" name="object 18840"/>
            <p:cNvSpPr/>
            <p:nvPr/>
          </p:nvSpPr>
          <p:spPr>
            <a:xfrm>
              <a:off x="12423356" y="36667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1" name="object 18841"/>
            <p:cNvSpPr/>
            <p:nvPr/>
          </p:nvSpPr>
          <p:spPr>
            <a:xfrm>
              <a:off x="12249417" y="36667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2" name="object 18842"/>
            <p:cNvSpPr/>
            <p:nvPr/>
          </p:nvSpPr>
          <p:spPr>
            <a:xfrm>
              <a:off x="12442048" y="4701703"/>
              <a:ext cx="17780" cy="205740"/>
            </a:xfrm>
            <a:custGeom>
              <a:avLst/>
              <a:gdLst/>
              <a:ahLst/>
              <a:cxnLst/>
              <a:rect l="l" t="t" r="r" b="b"/>
              <a:pathLst>
                <a:path w="17779" h="205739">
                  <a:moveTo>
                    <a:pt x="0" y="205543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05543"/>
                  </a:lnTo>
                  <a:lnTo>
                    <a:pt x="0" y="2055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3" name="object 18843"/>
            <p:cNvSpPr/>
            <p:nvPr/>
          </p:nvSpPr>
          <p:spPr>
            <a:xfrm>
              <a:off x="12446351" y="4706007"/>
              <a:ext cx="10160" cy="201295"/>
            </a:xfrm>
            <a:custGeom>
              <a:avLst/>
              <a:gdLst/>
              <a:ahLst/>
              <a:cxnLst/>
              <a:rect l="l" t="t" r="r" b="b"/>
              <a:pathLst>
                <a:path w="10159" h="201295">
                  <a:moveTo>
                    <a:pt x="0" y="201239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01239"/>
                  </a:lnTo>
                  <a:lnTo>
                    <a:pt x="0" y="201239"/>
                  </a:lnTo>
                  <a:close/>
                </a:path>
                <a:path w="10159" h="201295">
                  <a:moveTo>
                    <a:pt x="0" y="201239"/>
                  </a:moveTo>
                  <a:lnTo>
                    <a:pt x="0" y="195491"/>
                  </a:lnTo>
                  <a:lnTo>
                    <a:pt x="10062" y="195491"/>
                  </a:lnTo>
                  <a:lnTo>
                    <a:pt x="10062" y="201239"/>
                  </a:lnTo>
                  <a:lnTo>
                    <a:pt x="0" y="2012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4" name="object 18844"/>
            <p:cNvSpPr/>
            <p:nvPr/>
          </p:nvSpPr>
          <p:spPr>
            <a:xfrm>
              <a:off x="12446351" y="4701703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59" h="4445">
                  <a:moveTo>
                    <a:pt x="0" y="4303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5" name="object 18845"/>
            <p:cNvSpPr/>
            <p:nvPr/>
          </p:nvSpPr>
          <p:spPr>
            <a:xfrm>
              <a:off x="12449210" y="48971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49"/>
                  </a:lnTo>
                  <a:lnTo>
                    <a:pt x="0" y="1455"/>
                  </a:lnTo>
                  <a:lnTo>
                    <a:pt x="0" y="2240"/>
                  </a:lnTo>
                  <a:lnTo>
                    <a:pt x="659" y="2879"/>
                  </a:lnTo>
                  <a:lnTo>
                    <a:pt x="1476" y="2879"/>
                  </a:lnTo>
                  <a:lnTo>
                    <a:pt x="2261" y="2879"/>
                  </a:lnTo>
                  <a:lnTo>
                    <a:pt x="2921" y="2240"/>
                  </a:lnTo>
                  <a:lnTo>
                    <a:pt x="2921" y="1455"/>
                  </a:lnTo>
                  <a:lnTo>
                    <a:pt x="2921" y="649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6" name="object 18846"/>
            <p:cNvSpPr/>
            <p:nvPr/>
          </p:nvSpPr>
          <p:spPr>
            <a:xfrm>
              <a:off x="12449210" y="47218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38"/>
                  </a:lnTo>
                  <a:lnTo>
                    <a:pt x="0" y="1444"/>
                  </a:lnTo>
                  <a:lnTo>
                    <a:pt x="0" y="2240"/>
                  </a:lnTo>
                  <a:lnTo>
                    <a:pt x="659" y="2879"/>
                  </a:lnTo>
                  <a:lnTo>
                    <a:pt x="1476" y="2879"/>
                  </a:lnTo>
                  <a:lnTo>
                    <a:pt x="2261" y="2879"/>
                  </a:lnTo>
                  <a:lnTo>
                    <a:pt x="2921" y="2240"/>
                  </a:lnTo>
                  <a:lnTo>
                    <a:pt x="2921" y="1444"/>
                  </a:lnTo>
                  <a:lnTo>
                    <a:pt x="2921" y="638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7" name="object 18847"/>
            <p:cNvSpPr/>
            <p:nvPr/>
          </p:nvSpPr>
          <p:spPr>
            <a:xfrm>
              <a:off x="12442048" y="4496160"/>
              <a:ext cx="17780" cy="205740"/>
            </a:xfrm>
            <a:custGeom>
              <a:avLst/>
              <a:gdLst/>
              <a:ahLst/>
              <a:cxnLst/>
              <a:rect l="l" t="t" r="r" b="b"/>
              <a:pathLst>
                <a:path w="17779" h="205739">
                  <a:moveTo>
                    <a:pt x="0" y="205543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05543"/>
                  </a:lnTo>
                  <a:lnTo>
                    <a:pt x="0" y="2055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8" name="object 18848"/>
            <p:cNvSpPr/>
            <p:nvPr/>
          </p:nvSpPr>
          <p:spPr>
            <a:xfrm>
              <a:off x="12451383" y="449990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0"/>
                  </a:moveTo>
                  <a:lnTo>
                    <a:pt x="0" y="90914"/>
                  </a:lnTo>
                </a:path>
                <a:path w="0" h="202564">
                  <a:moveTo>
                    <a:pt x="0" y="90914"/>
                  </a:moveTo>
                  <a:lnTo>
                    <a:pt x="0" y="202349"/>
                  </a:lnTo>
                </a:path>
              </a:pathLst>
            </a:custGeom>
            <a:ln w="11172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9" name="object 18849"/>
            <p:cNvSpPr/>
            <p:nvPr/>
          </p:nvSpPr>
          <p:spPr>
            <a:xfrm>
              <a:off x="12446351" y="4695944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5758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0" name="object 18850"/>
            <p:cNvSpPr/>
            <p:nvPr/>
          </p:nvSpPr>
          <p:spPr>
            <a:xfrm>
              <a:off x="12456760" y="449558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w="0" h="5714">
                  <a:moveTo>
                    <a:pt x="0" y="0"/>
                  </a:moveTo>
                  <a:lnTo>
                    <a:pt x="0" y="54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1" name="object 18851"/>
            <p:cNvSpPr/>
            <p:nvPr/>
          </p:nvSpPr>
          <p:spPr>
            <a:xfrm>
              <a:off x="12449210" y="4691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49"/>
                  </a:lnTo>
                  <a:lnTo>
                    <a:pt x="0" y="1455"/>
                  </a:lnTo>
                  <a:lnTo>
                    <a:pt x="0" y="2240"/>
                  </a:lnTo>
                  <a:lnTo>
                    <a:pt x="659" y="2879"/>
                  </a:lnTo>
                  <a:lnTo>
                    <a:pt x="1476" y="2879"/>
                  </a:lnTo>
                  <a:lnTo>
                    <a:pt x="2261" y="2879"/>
                  </a:lnTo>
                  <a:lnTo>
                    <a:pt x="2921" y="2240"/>
                  </a:lnTo>
                  <a:lnTo>
                    <a:pt x="2921" y="1455"/>
                  </a:lnTo>
                  <a:lnTo>
                    <a:pt x="2921" y="649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2" name="object 18852"/>
            <p:cNvSpPr/>
            <p:nvPr/>
          </p:nvSpPr>
          <p:spPr>
            <a:xfrm>
              <a:off x="12442048" y="4290583"/>
              <a:ext cx="17780" cy="205740"/>
            </a:xfrm>
            <a:custGeom>
              <a:avLst/>
              <a:gdLst/>
              <a:ahLst/>
              <a:cxnLst/>
              <a:rect l="l" t="t" r="r" b="b"/>
              <a:pathLst>
                <a:path w="17779" h="205739">
                  <a:moveTo>
                    <a:pt x="0" y="205543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05543"/>
                  </a:lnTo>
                  <a:lnTo>
                    <a:pt x="0" y="2055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3" name="object 18853"/>
            <p:cNvSpPr/>
            <p:nvPr/>
          </p:nvSpPr>
          <p:spPr>
            <a:xfrm>
              <a:off x="12451383" y="4294321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w="0" h="202564">
                  <a:moveTo>
                    <a:pt x="0" y="58257"/>
                  </a:moveTo>
                  <a:lnTo>
                    <a:pt x="0" y="202360"/>
                  </a:lnTo>
                </a:path>
                <a:path w="0" h="202564">
                  <a:moveTo>
                    <a:pt x="0" y="0"/>
                  </a:moveTo>
                  <a:lnTo>
                    <a:pt x="0" y="58257"/>
                  </a:lnTo>
                </a:path>
              </a:pathLst>
            </a:custGeom>
            <a:ln w="11172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4" name="object 18854"/>
            <p:cNvSpPr/>
            <p:nvPr/>
          </p:nvSpPr>
          <p:spPr>
            <a:xfrm>
              <a:off x="12456760" y="44898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8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5" name="object 18855"/>
            <p:cNvSpPr/>
            <p:nvPr/>
          </p:nvSpPr>
          <p:spPr>
            <a:xfrm>
              <a:off x="12446351" y="4290588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59" h="4445">
                  <a:moveTo>
                    <a:pt x="0" y="4282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4282"/>
                  </a:lnTo>
                  <a:lnTo>
                    <a:pt x="0" y="42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6" name="object 18856"/>
            <p:cNvSpPr/>
            <p:nvPr/>
          </p:nvSpPr>
          <p:spPr>
            <a:xfrm>
              <a:off x="12449210" y="431069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476" y="0"/>
                  </a:moveTo>
                  <a:lnTo>
                    <a:pt x="659" y="0"/>
                  </a:lnTo>
                  <a:lnTo>
                    <a:pt x="0" y="952"/>
                  </a:lnTo>
                  <a:lnTo>
                    <a:pt x="0" y="2157"/>
                  </a:lnTo>
                  <a:lnTo>
                    <a:pt x="0" y="3340"/>
                  </a:lnTo>
                  <a:lnTo>
                    <a:pt x="659" y="4324"/>
                  </a:lnTo>
                  <a:lnTo>
                    <a:pt x="1476" y="4324"/>
                  </a:lnTo>
                  <a:lnTo>
                    <a:pt x="2261" y="4324"/>
                  </a:lnTo>
                  <a:lnTo>
                    <a:pt x="2921" y="3340"/>
                  </a:lnTo>
                  <a:lnTo>
                    <a:pt x="2921" y="2157"/>
                  </a:lnTo>
                  <a:lnTo>
                    <a:pt x="2921" y="952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7" name="object 18857"/>
            <p:cNvSpPr/>
            <p:nvPr/>
          </p:nvSpPr>
          <p:spPr>
            <a:xfrm>
              <a:off x="12442048" y="4085008"/>
              <a:ext cx="17780" cy="205740"/>
            </a:xfrm>
            <a:custGeom>
              <a:avLst/>
              <a:gdLst/>
              <a:ahLst/>
              <a:cxnLst/>
              <a:rect l="l" t="t" r="r" b="b"/>
              <a:pathLst>
                <a:path w="17779" h="205739">
                  <a:moveTo>
                    <a:pt x="0" y="205574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05574"/>
                  </a:lnTo>
                  <a:lnTo>
                    <a:pt x="0" y="2055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8" name="object 18858"/>
            <p:cNvSpPr/>
            <p:nvPr/>
          </p:nvSpPr>
          <p:spPr>
            <a:xfrm>
              <a:off x="12446351" y="4089322"/>
              <a:ext cx="10160" cy="201295"/>
            </a:xfrm>
            <a:custGeom>
              <a:avLst/>
              <a:gdLst/>
              <a:ahLst/>
              <a:cxnLst/>
              <a:rect l="l" t="t" r="r" b="b"/>
              <a:pathLst>
                <a:path w="10159" h="201295">
                  <a:moveTo>
                    <a:pt x="0" y="201260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01260"/>
                  </a:lnTo>
                  <a:lnTo>
                    <a:pt x="0" y="201260"/>
                  </a:lnTo>
                  <a:close/>
                </a:path>
                <a:path w="10159" h="201295">
                  <a:moveTo>
                    <a:pt x="0" y="201260"/>
                  </a:moveTo>
                  <a:lnTo>
                    <a:pt x="0" y="195501"/>
                  </a:lnTo>
                  <a:lnTo>
                    <a:pt x="10062" y="195501"/>
                  </a:lnTo>
                  <a:lnTo>
                    <a:pt x="10062" y="201260"/>
                  </a:lnTo>
                  <a:lnTo>
                    <a:pt x="0" y="20126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9" name="object 18859"/>
            <p:cNvSpPr/>
            <p:nvPr/>
          </p:nvSpPr>
          <p:spPr>
            <a:xfrm>
              <a:off x="12446351" y="4085003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59" h="4445">
                  <a:moveTo>
                    <a:pt x="0" y="4324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4324"/>
                  </a:lnTo>
                  <a:lnTo>
                    <a:pt x="0" y="43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0" name="object 18860"/>
            <p:cNvSpPr/>
            <p:nvPr/>
          </p:nvSpPr>
          <p:spPr>
            <a:xfrm>
              <a:off x="12449210" y="42805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38"/>
                  </a:lnTo>
                  <a:lnTo>
                    <a:pt x="0" y="1424"/>
                  </a:lnTo>
                  <a:lnTo>
                    <a:pt x="0" y="2240"/>
                  </a:lnTo>
                  <a:lnTo>
                    <a:pt x="659" y="2858"/>
                  </a:lnTo>
                  <a:lnTo>
                    <a:pt x="1476" y="2858"/>
                  </a:lnTo>
                  <a:lnTo>
                    <a:pt x="2261" y="2858"/>
                  </a:lnTo>
                  <a:lnTo>
                    <a:pt x="2921" y="2240"/>
                  </a:lnTo>
                  <a:lnTo>
                    <a:pt x="2921" y="1424"/>
                  </a:lnTo>
                  <a:lnTo>
                    <a:pt x="2921" y="638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1" name="object 18861"/>
            <p:cNvSpPr/>
            <p:nvPr/>
          </p:nvSpPr>
          <p:spPr>
            <a:xfrm>
              <a:off x="12449210" y="410512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476" y="0"/>
                  </a:moveTo>
                  <a:lnTo>
                    <a:pt x="659" y="0"/>
                  </a:lnTo>
                  <a:lnTo>
                    <a:pt x="0" y="952"/>
                  </a:lnTo>
                  <a:lnTo>
                    <a:pt x="0" y="2177"/>
                  </a:lnTo>
                  <a:lnTo>
                    <a:pt x="0" y="3350"/>
                  </a:lnTo>
                  <a:lnTo>
                    <a:pt x="659" y="4303"/>
                  </a:lnTo>
                  <a:lnTo>
                    <a:pt x="1476" y="4303"/>
                  </a:lnTo>
                  <a:lnTo>
                    <a:pt x="2261" y="4303"/>
                  </a:lnTo>
                  <a:lnTo>
                    <a:pt x="2921" y="3350"/>
                  </a:lnTo>
                  <a:lnTo>
                    <a:pt x="2921" y="2177"/>
                  </a:lnTo>
                  <a:lnTo>
                    <a:pt x="2921" y="952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2" name="object 18862"/>
            <p:cNvSpPr/>
            <p:nvPr/>
          </p:nvSpPr>
          <p:spPr>
            <a:xfrm>
              <a:off x="12442048" y="3859301"/>
              <a:ext cx="17780" cy="226060"/>
            </a:xfrm>
            <a:custGeom>
              <a:avLst/>
              <a:gdLst/>
              <a:ahLst/>
              <a:cxnLst/>
              <a:rect l="l" t="t" r="r" b="b"/>
              <a:pathLst>
                <a:path w="17779" h="226060">
                  <a:moveTo>
                    <a:pt x="0" y="225689"/>
                  </a:moveTo>
                  <a:lnTo>
                    <a:pt x="0" y="0"/>
                  </a:lnTo>
                  <a:lnTo>
                    <a:pt x="17245" y="0"/>
                  </a:lnTo>
                  <a:lnTo>
                    <a:pt x="17245" y="225689"/>
                  </a:lnTo>
                  <a:lnTo>
                    <a:pt x="0" y="225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3" name="object 18863"/>
            <p:cNvSpPr/>
            <p:nvPr/>
          </p:nvSpPr>
          <p:spPr>
            <a:xfrm>
              <a:off x="12446351" y="3865060"/>
              <a:ext cx="10160" cy="220345"/>
            </a:xfrm>
            <a:custGeom>
              <a:avLst/>
              <a:gdLst/>
              <a:ahLst/>
              <a:cxnLst/>
              <a:rect l="l" t="t" r="r" b="b"/>
              <a:pathLst>
                <a:path w="10159" h="220345">
                  <a:moveTo>
                    <a:pt x="0" y="219930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219930"/>
                  </a:lnTo>
                  <a:lnTo>
                    <a:pt x="0" y="219930"/>
                  </a:lnTo>
                  <a:close/>
                </a:path>
                <a:path w="10159" h="220345">
                  <a:moveTo>
                    <a:pt x="0" y="219930"/>
                  </a:moveTo>
                  <a:lnTo>
                    <a:pt x="0" y="214181"/>
                  </a:lnTo>
                  <a:lnTo>
                    <a:pt x="10062" y="214181"/>
                  </a:lnTo>
                  <a:lnTo>
                    <a:pt x="10062" y="219930"/>
                  </a:lnTo>
                  <a:lnTo>
                    <a:pt x="0" y="21993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4" name="object 18864"/>
            <p:cNvSpPr/>
            <p:nvPr/>
          </p:nvSpPr>
          <p:spPr>
            <a:xfrm>
              <a:off x="12446351" y="3859302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0" y="5758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5758"/>
                  </a:lnTo>
                  <a:lnTo>
                    <a:pt x="0" y="57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5" name="object 18865"/>
            <p:cNvSpPr/>
            <p:nvPr/>
          </p:nvSpPr>
          <p:spPr>
            <a:xfrm>
              <a:off x="12449210" y="40749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476" y="0"/>
                  </a:moveTo>
                  <a:lnTo>
                    <a:pt x="659" y="0"/>
                  </a:lnTo>
                  <a:lnTo>
                    <a:pt x="0" y="638"/>
                  </a:lnTo>
                  <a:lnTo>
                    <a:pt x="0" y="1444"/>
                  </a:lnTo>
                  <a:lnTo>
                    <a:pt x="0" y="2230"/>
                  </a:lnTo>
                  <a:lnTo>
                    <a:pt x="659" y="2879"/>
                  </a:lnTo>
                  <a:lnTo>
                    <a:pt x="1476" y="2879"/>
                  </a:lnTo>
                  <a:lnTo>
                    <a:pt x="2261" y="2879"/>
                  </a:lnTo>
                  <a:lnTo>
                    <a:pt x="2921" y="2230"/>
                  </a:lnTo>
                  <a:lnTo>
                    <a:pt x="2921" y="1444"/>
                  </a:lnTo>
                  <a:lnTo>
                    <a:pt x="2921" y="638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6" name="object 18866"/>
            <p:cNvSpPr/>
            <p:nvPr/>
          </p:nvSpPr>
          <p:spPr>
            <a:xfrm>
              <a:off x="12449210" y="389956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476" y="0"/>
                  </a:moveTo>
                  <a:lnTo>
                    <a:pt x="659" y="0"/>
                  </a:lnTo>
                  <a:lnTo>
                    <a:pt x="0" y="952"/>
                  </a:lnTo>
                  <a:lnTo>
                    <a:pt x="0" y="2157"/>
                  </a:lnTo>
                  <a:lnTo>
                    <a:pt x="0" y="3350"/>
                  </a:lnTo>
                  <a:lnTo>
                    <a:pt x="659" y="4303"/>
                  </a:lnTo>
                  <a:lnTo>
                    <a:pt x="1476" y="4303"/>
                  </a:lnTo>
                  <a:lnTo>
                    <a:pt x="2261" y="4303"/>
                  </a:lnTo>
                  <a:lnTo>
                    <a:pt x="2921" y="3350"/>
                  </a:lnTo>
                  <a:lnTo>
                    <a:pt x="2921" y="2157"/>
                  </a:lnTo>
                  <a:lnTo>
                    <a:pt x="2921" y="952"/>
                  </a:lnTo>
                  <a:lnTo>
                    <a:pt x="2261" y="0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7" name="object 18867"/>
            <p:cNvSpPr/>
            <p:nvPr/>
          </p:nvSpPr>
          <p:spPr>
            <a:xfrm>
              <a:off x="12446351" y="3843527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0" y="15790"/>
                  </a:moveTo>
                  <a:lnTo>
                    <a:pt x="0" y="0"/>
                  </a:lnTo>
                  <a:lnTo>
                    <a:pt x="10062" y="0"/>
                  </a:lnTo>
                  <a:lnTo>
                    <a:pt x="10062" y="15790"/>
                  </a:lnTo>
                  <a:lnTo>
                    <a:pt x="0" y="157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8" name="object 18868"/>
            <p:cNvSpPr/>
            <p:nvPr/>
          </p:nvSpPr>
          <p:spPr>
            <a:xfrm>
              <a:off x="12207733" y="36868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9" name="object 18869"/>
            <p:cNvSpPr/>
            <p:nvPr/>
          </p:nvSpPr>
          <p:spPr>
            <a:xfrm>
              <a:off x="12207733" y="367531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0" name="object 18870"/>
            <p:cNvSpPr/>
            <p:nvPr/>
          </p:nvSpPr>
          <p:spPr>
            <a:xfrm>
              <a:off x="12207733" y="3686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1" name="object 18871"/>
            <p:cNvSpPr/>
            <p:nvPr/>
          </p:nvSpPr>
          <p:spPr>
            <a:xfrm>
              <a:off x="12207733" y="36796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2" name="object 18872"/>
            <p:cNvSpPr/>
            <p:nvPr/>
          </p:nvSpPr>
          <p:spPr>
            <a:xfrm>
              <a:off x="12207733" y="3686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3" name="object 18873"/>
            <p:cNvSpPr/>
            <p:nvPr/>
          </p:nvSpPr>
          <p:spPr>
            <a:xfrm>
              <a:off x="12207733" y="36796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4" name="object 18874"/>
            <p:cNvSpPr/>
            <p:nvPr/>
          </p:nvSpPr>
          <p:spPr>
            <a:xfrm>
              <a:off x="12442040" y="38708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5" name="object 18875"/>
            <p:cNvSpPr/>
            <p:nvPr/>
          </p:nvSpPr>
          <p:spPr>
            <a:xfrm>
              <a:off x="12206278" y="3879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6" name="object 18876"/>
            <p:cNvSpPr/>
            <p:nvPr/>
          </p:nvSpPr>
          <p:spPr>
            <a:xfrm>
              <a:off x="12203460" y="3846385"/>
              <a:ext cx="7620" cy="26034"/>
            </a:xfrm>
            <a:custGeom>
              <a:avLst/>
              <a:gdLst/>
              <a:ahLst/>
              <a:cxnLst/>
              <a:rect l="l" t="t" r="r" b="b"/>
              <a:pathLst>
                <a:path w="7620" h="26035">
                  <a:moveTo>
                    <a:pt x="7151" y="0"/>
                  </a:moveTo>
                  <a:lnTo>
                    <a:pt x="0" y="0"/>
                  </a:lnTo>
                  <a:lnTo>
                    <a:pt x="0" y="25873"/>
                  </a:lnTo>
                  <a:lnTo>
                    <a:pt x="7151" y="25873"/>
                  </a:lnTo>
                  <a:lnTo>
                    <a:pt x="7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77" name="object 18877"/>
            <p:cNvSpPr/>
            <p:nvPr/>
          </p:nvSpPr>
          <p:spPr>
            <a:xfrm>
              <a:off x="12203430" y="38679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8" name="object 18878"/>
            <p:cNvSpPr/>
            <p:nvPr/>
          </p:nvSpPr>
          <p:spPr>
            <a:xfrm>
              <a:off x="12203444" y="384638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9" name="object 18879"/>
            <p:cNvSpPr/>
            <p:nvPr/>
          </p:nvSpPr>
          <p:spPr>
            <a:xfrm>
              <a:off x="12203412" y="38708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0" name="object 18880"/>
            <p:cNvSpPr/>
            <p:nvPr/>
          </p:nvSpPr>
          <p:spPr>
            <a:xfrm>
              <a:off x="12203444" y="384924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1" name="object 18881"/>
            <p:cNvSpPr/>
            <p:nvPr/>
          </p:nvSpPr>
          <p:spPr>
            <a:xfrm>
              <a:off x="12203444" y="385213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2" name="object 18882"/>
            <p:cNvSpPr/>
            <p:nvPr/>
          </p:nvSpPr>
          <p:spPr>
            <a:xfrm>
              <a:off x="12203428" y="3846389"/>
              <a:ext cx="7620" cy="26034"/>
            </a:xfrm>
            <a:custGeom>
              <a:avLst/>
              <a:gdLst/>
              <a:ahLst/>
              <a:cxnLst/>
              <a:rect l="l" t="t" r="r" b="b"/>
              <a:pathLst>
                <a:path w="7620" h="26035">
                  <a:moveTo>
                    <a:pt x="0" y="25873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25873"/>
                  </a:lnTo>
                  <a:lnTo>
                    <a:pt x="0" y="258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3" name="object 18883"/>
            <p:cNvSpPr/>
            <p:nvPr/>
          </p:nvSpPr>
          <p:spPr>
            <a:xfrm>
              <a:off x="12181857" y="384637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73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84" name="object 18884"/>
            <p:cNvSpPr/>
            <p:nvPr/>
          </p:nvSpPr>
          <p:spPr>
            <a:xfrm>
              <a:off x="12180412" y="38463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5" name="object 18885"/>
            <p:cNvSpPr/>
            <p:nvPr/>
          </p:nvSpPr>
          <p:spPr>
            <a:xfrm>
              <a:off x="12177553" y="38463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6" name="object 18886"/>
            <p:cNvSpPr/>
            <p:nvPr/>
          </p:nvSpPr>
          <p:spPr>
            <a:xfrm>
              <a:off x="12181857" y="384638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8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7" name="object 18887"/>
            <p:cNvSpPr/>
            <p:nvPr/>
          </p:nvSpPr>
          <p:spPr>
            <a:xfrm>
              <a:off x="12177562" y="38794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8" name="object 18888"/>
            <p:cNvSpPr/>
            <p:nvPr/>
          </p:nvSpPr>
          <p:spPr>
            <a:xfrm>
              <a:off x="11865618" y="385068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9" name="object 18889"/>
            <p:cNvSpPr/>
            <p:nvPr/>
          </p:nvSpPr>
          <p:spPr>
            <a:xfrm>
              <a:off x="11867021" y="38535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0" name="object 18890"/>
            <p:cNvSpPr/>
            <p:nvPr/>
          </p:nvSpPr>
          <p:spPr>
            <a:xfrm>
              <a:off x="11865618" y="385500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1" name="object 18891"/>
            <p:cNvSpPr/>
            <p:nvPr/>
          </p:nvSpPr>
          <p:spPr>
            <a:xfrm>
              <a:off x="11865613" y="3846389"/>
              <a:ext cx="7620" cy="26034"/>
            </a:xfrm>
            <a:custGeom>
              <a:avLst/>
              <a:gdLst/>
              <a:ahLst/>
              <a:cxnLst/>
              <a:rect l="l" t="t" r="r" b="b"/>
              <a:pathLst>
                <a:path w="7620" h="26035">
                  <a:moveTo>
                    <a:pt x="0" y="25873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25873"/>
                  </a:lnTo>
                  <a:lnTo>
                    <a:pt x="0" y="258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2" name="object 18892"/>
            <p:cNvSpPr/>
            <p:nvPr/>
          </p:nvSpPr>
          <p:spPr>
            <a:xfrm>
              <a:off x="11871344" y="3876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3" name="object 18893"/>
            <p:cNvSpPr/>
            <p:nvPr/>
          </p:nvSpPr>
          <p:spPr>
            <a:xfrm>
              <a:off x="11869903" y="3877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4" name="object 18894"/>
            <p:cNvSpPr/>
            <p:nvPr/>
          </p:nvSpPr>
          <p:spPr>
            <a:xfrm>
              <a:off x="11869924" y="38722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5" name="object 18895"/>
            <p:cNvSpPr/>
            <p:nvPr/>
          </p:nvSpPr>
          <p:spPr>
            <a:xfrm>
              <a:off x="12181838" y="3867955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570" y="0"/>
                  </a:moveTo>
                  <a:lnTo>
                    <a:pt x="0" y="0"/>
                  </a:lnTo>
                  <a:lnTo>
                    <a:pt x="0" y="4303"/>
                  </a:lnTo>
                  <a:lnTo>
                    <a:pt x="21570" y="4303"/>
                  </a:lnTo>
                  <a:lnTo>
                    <a:pt x="2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6" name="object 18896"/>
            <p:cNvSpPr/>
            <p:nvPr/>
          </p:nvSpPr>
          <p:spPr>
            <a:xfrm>
              <a:off x="12183295" y="38679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7" name="object 18897"/>
            <p:cNvSpPr/>
            <p:nvPr/>
          </p:nvSpPr>
          <p:spPr>
            <a:xfrm>
              <a:off x="12203412" y="3866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44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8" name="object 18898"/>
            <p:cNvSpPr/>
            <p:nvPr/>
          </p:nvSpPr>
          <p:spPr>
            <a:xfrm>
              <a:off x="12182725" y="387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54"/>
                  </a:moveTo>
                  <a:lnTo>
                    <a:pt x="162" y="162"/>
                  </a:lnTo>
                  <a:lnTo>
                    <a:pt x="554" y="0"/>
                  </a:lnTo>
                  <a:lnTo>
                    <a:pt x="947" y="162"/>
                  </a:lnTo>
                  <a:lnTo>
                    <a:pt x="1109" y="554"/>
                  </a:lnTo>
                  <a:lnTo>
                    <a:pt x="947" y="947"/>
                  </a:lnTo>
                  <a:lnTo>
                    <a:pt x="554" y="1109"/>
                  </a:lnTo>
                  <a:lnTo>
                    <a:pt x="162" y="947"/>
                  </a:lnTo>
                  <a:lnTo>
                    <a:pt x="0" y="5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9" name="object 18899"/>
            <p:cNvSpPr/>
            <p:nvPr/>
          </p:nvSpPr>
          <p:spPr>
            <a:xfrm>
              <a:off x="12200533" y="38665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0" name="object 18900"/>
            <p:cNvSpPr/>
            <p:nvPr/>
          </p:nvSpPr>
          <p:spPr>
            <a:xfrm>
              <a:off x="12197655" y="38665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24" y="4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1" name="object 18901"/>
            <p:cNvSpPr/>
            <p:nvPr/>
          </p:nvSpPr>
          <p:spPr>
            <a:xfrm>
              <a:off x="12181842" y="3867959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0" y="4303"/>
                  </a:moveTo>
                  <a:lnTo>
                    <a:pt x="0" y="0"/>
                  </a:lnTo>
                  <a:lnTo>
                    <a:pt x="21570" y="0"/>
                  </a:lnTo>
                  <a:lnTo>
                    <a:pt x="21570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2" name="object 18902"/>
            <p:cNvSpPr/>
            <p:nvPr/>
          </p:nvSpPr>
          <p:spPr>
            <a:xfrm>
              <a:off x="11871348" y="3880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4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3" name="object 18903"/>
            <p:cNvSpPr/>
            <p:nvPr/>
          </p:nvSpPr>
          <p:spPr>
            <a:xfrm>
              <a:off x="12485172" y="3573251"/>
              <a:ext cx="4445" cy="47625"/>
            </a:xfrm>
            <a:custGeom>
              <a:avLst/>
              <a:gdLst/>
              <a:ahLst/>
              <a:cxnLst/>
              <a:rect l="l" t="t" r="r" b="b"/>
              <a:pathLst>
                <a:path w="4445" h="47625">
                  <a:moveTo>
                    <a:pt x="4303" y="47443"/>
                  </a:moveTo>
                  <a:lnTo>
                    <a:pt x="4303" y="0"/>
                  </a:lnTo>
                  <a:lnTo>
                    <a:pt x="0" y="0"/>
                  </a:lnTo>
                  <a:lnTo>
                    <a:pt x="0" y="47443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4" name="object 18904"/>
            <p:cNvSpPr/>
            <p:nvPr/>
          </p:nvSpPr>
          <p:spPr>
            <a:xfrm>
              <a:off x="12472227" y="3573254"/>
              <a:ext cx="13335" cy="47625"/>
            </a:xfrm>
            <a:custGeom>
              <a:avLst/>
              <a:gdLst/>
              <a:ahLst/>
              <a:cxnLst/>
              <a:rect l="l" t="t" r="r" b="b"/>
              <a:pathLst>
                <a:path w="13334" h="47625">
                  <a:moveTo>
                    <a:pt x="0" y="47443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47443"/>
                  </a:lnTo>
                  <a:lnTo>
                    <a:pt x="0" y="4744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5" name="object 18905"/>
            <p:cNvSpPr/>
            <p:nvPr/>
          </p:nvSpPr>
          <p:spPr>
            <a:xfrm>
              <a:off x="16559055" y="4050495"/>
              <a:ext cx="4445" cy="1129030"/>
            </a:xfrm>
            <a:custGeom>
              <a:avLst/>
              <a:gdLst/>
              <a:ahLst/>
              <a:cxnLst/>
              <a:rect l="l" t="t" r="r" b="b"/>
              <a:pathLst>
                <a:path w="4444" h="1129029">
                  <a:moveTo>
                    <a:pt x="0" y="1128447"/>
                  </a:moveTo>
                  <a:lnTo>
                    <a:pt x="0" y="0"/>
                  </a:lnTo>
                  <a:lnTo>
                    <a:pt x="4293" y="0"/>
                  </a:lnTo>
                  <a:lnTo>
                    <a:pt x="4293" y="1128447"/>
                  </a:lnTo>
                  <a:lnTo>
                    <a:pt x="0" y="1128447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6" name="object 18906"/>
            <p:cNvSpPr/>
            <p:nvPr/>
          </p:nvSpPr>
          <p:spPr>
            <a:xfrm>
              <a:off x="16552581" y="4047730"/>
              <a:ext cx="0" cy="1130300"/>
            </a:xfrm>
            <a:custGeom>
              <a:avLst/>
              <a:gdLst/>
              <a:ahLst/>
              <a:cxnLst/>
              <a:rect l="l" t="t" r="r" b="b"/>
              <a:pathLst>
                <a:path w="0" h="1130300">
                  <a:moveTo>
                    <a:pt x="0" y="0"/>
                  </a:moveTo>
                  <a:lnTo>
                    <a:pt x="0" y="111640"/>
                  </a:lnTo>
                </a:path>
                <a:path w="0" h="1130300">
                  <a:moveTo>
                    <a:pt x="0" y="111640"/>
                  </a:moveTo>
                  <a:lnTo>
                    <a:pt x="0" y="1129682"/>
                  </a:lnTo>
                </a:path>
              </a:pathLst>
            </a:custGeom>
            <a:ln w="1849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7" name="object 18907"/>
            <p:cNvSpPr/>
            <p:nvPr/>
          </p:nvSpPr>
          <p:spPr>
            <a:xfrm>
              <a:off x="16556054" y="355899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0"/>
                  </a:moveTo>
                  <a:lnTo>
                    <a:pt x="0" y="64479"/>
                  </a:lnTo>
                </a:path>
              </a:pathLst>
            </a:custGeom>
            <a:ln w="1154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8" name="object 18908"/>
            <p:cNvSpPr/>
            <p:nvPr/>
          </p:nvSpPr>
          <p:spPr>
            <a:xfrm>
              <a:off x="16559055" y="3561768"/>
              <a:ext cx="4445" cy="59055"/>
            </a:xfrm>
            <a:custGeom>
              <a:avLst/>
              <a:gdLst/>
              <a:ahLst/>
              <a:cxnLst/>
              <a:rect l="l" t="t" r="r" b="b"/>
              <a:pathLst>
                <a:path w="4444" h="59054">
                  <a:moveTo>
                    <a:pt x="0" y="58930"/>
                  </a:moveTo>
                  <a:lnTo>
                    <a:pt x="0" y="0"/>
                  </a:lnTo>
                  <a:lnTo>
                    <a:pt x="4293" y="0"/>
                  </a:lnTo>
                  <a:lnTo>
                    <a:pt x="4293" y="58930"/>
                  </a:lnTo>
                  <a:lnTo>
                    <a:pt x="0" y="58930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9" name="object 18909"/>
            <p:cNvSpPr/>
            <p:nvPr/>
          </p:nvSpPr>
          <p:spPr>
            <a:xfrm>
              <a:off x="15999870" y="6052969"/>
              <a:ext cx="4445" cy="100965"/>
            </a:xfrm>
            <a:custGeom>
              <a:avLst/>
              <a:gdLst/>
              <a:ahLst/>
              <a:cxnLst/>
              <a:rect l="l" t="t" r="r" b="b"/>
              <a:pathLst>
                <a:path w="4444" h="100964">
                  <a:moveTo>
                    <a:pt x="0" y="100614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00614"/>
                  </a:lnTo>
                  <a:lnTo>
                    <a:pt x="0" y="100614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0" name="object 18910"/>
            <p:cNvSpPr/>
            <p:nvPr/>
          </p:nvSpPr>
          <p:spPr>
            <a:xfrm>
              <a:off x="13508669" y="6052969"/>
              <a:ext cx="4445" cy="100965"/>
            </a:xfrm>
            <a:custGeom>
              <a:avLst/>
              <a:gdLst/>
              <a:ahLst/>
              <a:cxnLst/>
              <a:rect l="l" t="t" r="r" b="b"/>
              <a:pathLst>
                <a:path w="4444" h="100964">
                  <a:moveTo>
                    <a:pt x="0" y="100614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100614"/>
                  </a:lnTo>
                  <a:lnTo>
                    <a:pt x="0" y="100614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1" name="object 18911"/>
            <p:cNvSpPr/>
            <p:nvPr/>
          </p:nvSpPr>
          <p:spPr>
            <a:xfrm>
              <a:off x="14110995" y="6280078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102059"/>
                  </a:moveTo>
                  <a:lnTo>
                    <a:pt x="0" y="20"/>
                  </a:lnTo>
                  <a:lnTo>
                    <a:pt x="12931" y="20"/>
                  </a:lnTo>
                  <a:lnTo>
                    <a:pt x="12931" y="102059"/>
                  </a:lnTo>
                  <a:lnTo>
                    <a:pt x="0" y="102059"/>
                  </a:lnTo>
                  <a:close/>
                </a:path>
                <a:path w="13334" h="102235">
                  <a:moveTo>
                    <a:pt x="0" y="102059"/>
                  </a:moveTo>
                  <a:lnTo>
                    <a:pt x="12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2" name="object 18912"/>
            <p:cNvSpPr/>
            <p:nvPr/>
          </p:nvSpPr>
          <p:spPr>
            <a:xfrm>
              <a:off x="14110988" y="6280078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0"/>
                  </a:moveTo>
                  <a:lnTo>
                    <a:pt x="12931" y="1020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3" name="object 18913"/>
            <p:cNvSpPr/>
            <p:nvPr/>
          </p:nvSpPr>
          <p:spPr>
            <a:xfrm>
              <a:off x="15388918" y="6280099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10203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102038"/>
                  </a:lnTo>
                  <a:lnTo>
                    <a:pt x="0" y="1020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4" name="object 18914"/>
            <p:cNvSpPr/>
            <p:nvPr/>
          </p:nvSpPr>
          <p:spPr>
            <a:xfrm>
              <a:off x="15388925" y="6280078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12942" y="0"/>
                  </a:moveTo>
                  <a:lnTo>
                    <a:pt x="0" y="1020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5" name="object 18915"/>
            <p:cNvSpPr/>
            <p:nvPr/>
          </p:nvSpPr>
          <p:spPr>
            <a:xfrm>
              <a:off x="15388925" y="6280084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12942" y="102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6" name="object 18916"/>
            <p:cNvSpPr/>
            <p:nvPr/>
          </p:nvSpPr>
          <p:spPr>
            <a:xfrm>
              <a:off x="14982120" y="6280099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102038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102038"/>
                  </a:lnTo>
                  <a:lnTo>
                    <a:pt x="0" y="1020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7" name="object 18917"/>
            <p:cNvSpPr/>
            <p:nvPr/>
          </p:nvSpPr>
          <p:spPr>
            <a:xfrm>
              <a:off x="14982112" y="6280078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12931" y="0"/>
                  </a:moveTo>
                  <a:lnTo>
                    <a:pt x="0" y="1020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8" name="object 18918"/>
            <p:cNvSpPr/>
            <p:nvPr/>
          </p:nvSpPr>
          <p:spPr>
            <a:xfrm>
              <a:off x="14982112" y="6280084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12931" y="102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9" name="object 18919"/>
            <p:cNvSpPr/>
            <p:nvPr/>
          </p:nvSpPr>
          <p:spPr>
            <a:xfrm>
              <a:off x="15335729" y="2352822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102059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102059"/>
                  </a:lnTo>
                  <a:lnTo>
                    <a:pt x="0" y="1020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0" name="object 18920"/>
            <p:cNvSpPr/>
            <p:nvPr/>
          </p:nvSpPr>
          <p:spPr>
            <a:xfrm>
              <a:off x="15335735" y="2352815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12942" y="0"/>
                  </a:moveTo>
                  <a:lnTo>
                    <a:pt x="0" y="1020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1" name="object 18921"/>
            <p:cNvSpPr/>
            <p:nvPr/>
          </p:nvSpPr>
          <p:spPr>
            <a:xfrm>
              <a:off x="15335735" y="2352828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12942" y="102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2" name="object 18922"/>
            <p:cNvSpPr/>
            <p:nvPr/>
          </p:nvSpPr>
          <p:spPr>
            <a:xfrm>
              <a:off x="15988365" y="2352822"/>
              <a:ext cx="12065" cy="102235"/>
            </a:xfrm>
            <a:custGeom>
              <a:avLst/>
              <a:gdLst/>
              <a:ahLst/>
              <a:cxnLst/>
              <a:rect l="l" t="t" r="r" b="b"/>
              <a:pathLst>
                <a:path w="12065" h="102235">
                  <a:moveTo>
                    <a:pt x="0" y="102059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102059"/>
                  </a:lnTo>
                  <a:lnTo>
                    <a:pt x="0" y="10205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3" name="object 18923"/>
            <p:cNvSpPr/>
            <p:nvPr/>
          </p:nvSpPr>
          <p:spPr>
            <a:xfrm>
              <a:off x="15988372" y="2352815"/>
              <a:ext cx="12065" cy="102235"/>
            </a:xfrm>
            <a:custGeom>
              <a:avLst/>
              <a:gdLst/>
              <a:ahLst/>
              <a:cxnLst/>
              <a:rect l="l" t="t" r="r" b="b"/>
              <a:pathLst>
                <a:path w="12065" h="102235">
                  <a:moveTo>
                    <a:pt x="11486" y="0"/>
                  </a:moveTo>
                  <a:lnTo>
                    <a:pt x="0" y="1020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4" name="object 18924"/>
            <p:cNvSpPr/>
            <p:nvPr/>
          </p:nvSpPr>
          <p:spPr>
            <a:xfrm>
              <a:off x="15988372" y="2352828"/>
              <a:ext cx="12065" cy="102235"/>
            </a:xfrm>
            <a:custGeom>
              <a:avLst/>
              <a:gdLst/>
              <a:ahLst/>
              <a:cxnLst/>
              <a:rect l="l" t="t" r="r" b="b"/>
              <a:pathLst>
                <a:path w="12065" h="102235">
                  <a:moveTo>
                    <a:pt x="11486" y="102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5" name="object 18925"/>
            <p:cNvSpPr/>
            <p:nvPr/>
          </p:nvSpPr>
          <p:spPr>
            <a:xfrm>
              <a:off x="16004158" y="2394508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2879"/>
                  </a:moveTo>
                  <a:lnTo>
                    <a:pt x="0" y="0"/>
                  </a:lnTo>
                  <a:lnTo>
                    <a:pt x="21570" y="0"/>
                  </a:lnTo>
                  <a:lnTo>
                    <a:pt x="21570" y="2879"/>
                  </a:lnTo>
                  <a:lnTo>
                    <a:pt x="0" y="28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6" name="object 18926"/>
            <p:cNvSpPr/>
            <p:nvPr/>
          </p:nvSpPr>
          <p:spPr>
            <a:xfrm>
              <a:off x="17711925" y="2529647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10203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102038"/>
                  </a:lnTo>
                  <a:lnTo>
                    <a:pt x="0" y="102038"/>
                  </a:lnTo>
                  <a:close/>
                </a:path>
                <a:path w="13334" h="102235">
                  <a:moveTo>
                    <a:pt x="0" y="102038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7" name="object 18927"/>
            <p:cNvSpPr/>
            <p:nvPr/>
          </p:nvSpPr>
          <p:spPr>
            <a:xfrm>
              <a:off x="17711911" y="2529639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0"/>
                  </a:moveTo>
                  <a:lnTo>
                    <a:pt x="12942" y="1020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8" name="object 18928"/>
            <p:cNvSpPr/>
            <p:nvPr/>
          </p:nvSpPr>
          <p:spPr>
            <a:xfrm>
              <a:off x="17686034" y="2587138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4">
                  <a:moveTo>
                    <a:pt x="0" y="4303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4303"/>
                  </a:lnTo>
                  <a:lnTo>
                    <a:pt x="0" y="43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9" name="object 18929"/>
            <p:cNvSpPr/>
            <p:nvPr/>
          </p:nvSpPr>
          <p:spPr>
            <a:xfrm>
              <a:off x="18883469" y="2529647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10203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102038"/>
                  </a:lnTo>
                  <a:lnTo>
                    <a:pt x="0" y="102038"/>
                  </a:lnTo>
                  <a:close/>
                </a:path>
                <a:path w="13334" h="102235">
                  <a:moveTo>
                    <a:pt x="0" y="102038"/>
                  </a:moveTo>
                  <a:lnTo>
                    <a:pt x="129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0" name="object 18930"/>
            <p:cNvSpPr/>
            <p:nvPr/>
          </p:nvSpPr>
          <p:spPr>
            <a:xfrm>
              <a:off x="18883477" y="2529639"/>
              <a:ext cx="13335" cy="102235"/>
            </a:xfrm>
            <a:custGeom>
              <a:avLst/>
              <a:gdLst/>
              <a:ahLst/>
              <a:cxnLst/>
              <a:rect l="l" t="t" r="r" b="b"/>
              <a:pathLst>
                <a:path w="13334" h="102235">
                  <a:moveTo>
                    <a:pt x="0" y="0"/>
                  </a:moveTo>
                  <a:lnTo>
                    <a:pt x="12942" y="1020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1" name="object 18931"/>
            <p:cNvSpPr/>
            <p:nvPr/>
          </p:nvSpPr>
          <p:spPr>
            <a:xfrm>
              <a:off x="16964420" y="57755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2" name="object 18932"/>
            <p:cNvSpPr/>
            <p:nvPr/>
          </p:nvSpPr>
          <p:spPr>
            <a:xfrm>
              <a:off x="16964420" y="5992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 h="0">
                  <a:moveTo>
                    <a:pt x="20135" y="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3" name="object 18933"/>
            <p:cNvSpPr/>
            <p:nvPr/>
          </p:nvSpPr>
          <p:spPr>
            <a:xfrm>
              <a:off x="12158868" y="588691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4" name="object 18934"/>
            <p:cNvSpPr/>
            <p:nvPr/>
          </p:nvSpPr>
          <p:spPr>
            <a:xfrm>
              <a:off x="12160271" y="586678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5" name="object 18935"/>
            <p:cNvSpPr/>
            <p:nvPr/>
          </p:nvSpPr>
          <p:spPr>
            <a:xfrm>
              <a:off x="12160271" y="58452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6" name="object 18936"/>
            <p:cNvSpPr/>
            <p:nvPr/>
          </p:nvSpPr>
          <p:spPr>
            <a:xfrm>
              <a:off x="12158868" y="582367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7" name="object 18937"/>
            <p:cNvSpPr/>
            <p:nvPr/>
          </p:nvSpPr>
          <p:spPr>
            <a:xfrm>
              <a:off x="12158868" y="580210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8" name="object 18938"/>
            <p:cNvSpPr/>
            <p:nvPr/>
          </p:nvSpPr>
          <p:spPr>
            <a:xfrm>
              <a:off x="12158868" y="578055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9" name="object 18939"/>
            <p:cNvSpPr/>
            <p:nvPr/>
          </p:nvSpPr>
          <p:spPr>
            <a:xfrm>
              <a:off x="12161747" y="576186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03" y="4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0" name="object 18940"/>
            <p:cNvSpPr/>
            <p:nvPr/>
          </p:nvSpPr>
          <p:spPr>
            <a:xfrm>
              <a:off x="12158868" y="588979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1" name="object 18941"/>
            <p:cNvSpPr/>
            <p:nvPr/>
          </p:nvSpPr>
          <p:spPr>
            <a:xfrm>
              <a:off x="12158868" y="586823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2" name="object 18942"/>
            <p:cNvSpPr/>
            <p:nvPr/>
          </p:nvSpPr>
          <p:spPr>
            <a:xfrm>
              <a:off x="12158868" y="584666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3" name="object 18943"/>
            <p:cNvSpPr/>
            <p:nvPr/>
          </p:nvSpPr>
          <p:spPr>
            <a:xfrm>
              <a:off x="12160271" y="58265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4" name="object 18944"/>
            <p:cNvSpPr/>
            <p:nvPr/>
          </p:nvSpPr>
          <p:spPr>
            <a:xfrm>
              <a:off x="12158868" y="580498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5" name="object 18945"/>
            <p:cNvSpPr/>
            <p:nvPr/>
          </p:nvSpPr>
          <p:spPr>
            <a:xfrm>
              <a:off x="12158868" y="578341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6" name="object 18946"/>
            <p:cNvSpPr/>
            <p:nvPr/>
          </p:nvSpPr>
          <p:spPr>
            <a:xfrm>
              <a:off x="12158868" y="576186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7" name="object 18947"/>
            <p:cNvSpPr/>
            <p:nvPr/>
          </p:nvSpPr>
          <p:spPr>
            <a:xfrm>
              <a:off x="12158868" y="589266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8" name="object 18948"/>
            <p:cNvSpPr/>
            <p:nvPr/>
          </p:nvSpPr>
          <p:spPr>
            <a:xfrm>
              <a:off x="12158868" y="587110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9" name="object 18949"/>
            <p:cNvSpPr/>
            <p:nvPr/>
          </p:nvSpPr>
          <p:spPr>
            <a:xfrm>
              <a:off x="12158868" y="584954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0" name="object 18950"/>
            <p:cNvSpPr/>
            <p:nvPr/>
          </p:nvSpPr>
          <p:spPr>
            <a:xfrm>
              <a:off x="12158868" y="582798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1" name="object 18951"/>
            <p:cNvSpPr/>
            <p:nvPr/>
          </p:nvSpPr>
          <p:spPr>
            <a:xfrm>
              <a:off x="12158868" y="580642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7183" y="7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2" name="object 18952"/>
            <p:cNvSpPr/>
            <p:nvPr/>
          </p:nvSpPr>
          <p:spPr>
            <a:xfrm>
              <a:off x="12160271" y="57863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3" name="object 18953"/>
            <p:cNvSpPr/>
            <p:nvPr/>
          </p:nvSpPr>
          <p:spPr>
            <a:xfrm>
              <a:off x="12160271" y="57647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779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4" name="object 18954"/>
            <p:cNvSpPr/>
            <p:nvPr/>
          </p:nvSpPr>
          <p:spPr>
            <a:xfrm>
              <a:off x="12158863" y="5761876"/>
              <a:ext cx="7620" cy="145415"/>
            </a:xfrm>
            <a:custGeom>
              <a:avLst/>
              <a:gdLst/>
              <a:ahLst/>
              <a:cxnLst/>
              <a:rect l="l" t="t" r="r" b="b"/>
              <a:pathLst>
                <a:path w="7620" h="145414">
                  <a:moveTo>
                    <a:pt x="0" y="145168"/>
                  </a:moveTo>
                  <a:lnTo>
                    <a:pt x="0" y="0"/>
                  </a:lnTo>
                  <a:lnTo>
                    <a:pt x="7172" y="0"/>
                  </a:lnTo>
                  <a:lnTo>
                    <a:pt x="7172" y="145168"/>
                  </a:lnTo>
                  <a:lnTo>
                    <a:pt x="0" y="1451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5" name="object 18955"/>
            <p:cNvSpPr/>
            <p:nvPr/>
          </p:nvSpPr>
          <p:spPr>
            <a:xfrm>
              <a:off x="12170352" y="5758254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w="0" h="148589">
                  <a:moveTo>
                    <a:pt x="0" y="1480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6" name="object 18956"/>
            <p:cNvSpPr/>
            <p:nvPr/>
          </p:nvSpPr>
          <p:spPr>
            <a:xfrm>
              <a:off x="12170374" y="5758254"/>
              <a:ext cx="7620" cy="148590"/>
            </a:xfrm>
            <a:custGeom>
              <a:avLst/>
              <a:gdLst/>
              <a:ahLst/>
              <a:cxnLst/>
              <a:rect l="l" t="t" r="r" b="b"/>
              <a:pathLst>
                <a:path w="7620" h="148589">
                  <a:moveTo>
                    <a:pt x="7183" y="148079"/>
                  </a:moveTo>
                  <a:lnTo>
                    <a:pt x="7183" y="0"/>
                  </a:lnTo>
                </a:path>
                <a:path w="7620" h="148589">
                  <a:moveTo>
                    <a:pt x="7183" y="148079"/>
                  </a:moveTo>
                  <a:lnTo>
                    <a:pt x="0" y="1480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7" name="object 18957"/>
            <p:cNvSpPr/>
            <p:nvPr/>
          </p:nvSpPr>
          <p:spPr>
            <a:xfrm>
              <a:off x="18886352" y="2631686"/>
              <a:ext cx="14604" cy="59055"/>
            </a:xfrm>
            <a:custGeom>
              <a:avLst/>
              <a:gdLst/>
              <a:ahLst/>
              <a:cxnLst/>
              <a:rect l="l" t="t" r="r" b="b"/>
              <a:pathLst>
                <a:path w="14605" h="59055">
                  <a:moveTo>
                    <a:pt x="10062" y="0"/>
                  </a:moveTo>
                  <a:lnTo>
                    <a:pt x="10062" y="58930"/>
                  </a:lnTo>
                  <a:lnTo>
                    <a:pt x="0" y="58930"/>
                  </a:lnTo>
                  <a:lnTo>
                    <a:pt x="0" y="0"/>
                  </a:lnTo>
                  <a:lnTo>
                    <a:pt x="10062" y="0"/>
                  </a:lnTo>
                  <a:close/>
                </a:path>
                <a:path w="14605" h="59055">
                  <a:moveTo>
                    <a:pt x="10062" y="0"/>
                  </a:moveTo>
                  <a:lnTo>
                    <a:pt x="10062" y="58930"/>
                  </a:lnTo>
                  <a:lnTo>
                    <a:pt x="14386" y="58930"/>
                  </a:lnTo>
                  <a:lnTo>
                    <a:pt x="14386" y="0"/>
                  </a:lnTo>
                  <a:lnTo>
                    <a:pt x="10062" y="0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8" name="object 18958"/>
            <p:cNvSpPr/>
            <p:nvPr/>
          </p:nvSpPr>
          <p:spPr>
            <a:xfrm>
              <a:off x="14128242" y="6044303"/>
              <a:ext cx="13335" cy="59055"/>
            </a:xfrm>
            <a:custGeom>
              <a:avLst/>
              <a:gdLst/>
              <a:ahLst/>
              <a:cxnLst/>
              <a:rect l="l" t="t" r="r" b="b"/>
              <a:pathLst>
                <a:path w="13334" h="59054">
                  <a:moveTo>
                    <a:pt x="12931" y="4324"/>
                  </a:moveTo>
                  <a:lnTo>
                    <a:pt x="12931" y="58951"/>
                  </a:lnTo>
                  <a:lnTo>
                    <a:pt x="0" y="58951"/>
                  </a:lnTo>
                  <a:lnTo>
                    <a:pt x="0" y="4324"/>
                  </a:lnTo>
                  <a:lnTo>
                    <a:pt x="12931" y="4324"/>
                  </a:lnTo>
                  <a:close/>
                </a:path>
                <a:path w="13334" h="59054">
                  <a:moveTo>
                    <a:pt x="12931" y="4324"/>
                  </a:moveTo>
                  <a:lnTo>
                    <a:pt x="12931" y="0"/>
                  </a:lnTo>
                  <a:lnTo>
                    <a:pt x="0" y="0"/>
                  </a:lnTo>
                  <a:lnTo>
                    <a:pt x="0" y="4324"/>
                  </a:lnTo>
                  <a:lnTo>
                    <a:pt x="12931" y="4324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9" name="object 18959"/>
            <p:cNvSpPr/>
            <p:nvPr/>
          </p:nvSpPr>
          <p:spPr>
            <a:xfrm>
              <a:off x="14128241" y="6103269"/>
              <a:ext cx="72390" cy="4445"/>
            </a:xfrm>
            <a:custGeom>
              <a:avLst/>
              <a:gdLst/>
              <a:ahLst/>
              <a:cxnLst/>
              <a:rect l="l" t="t" r="r" b="b"/>
              <a:pathLst>
                <a:path w="72390" h="4445">
                  <a:moveTo>
                    <a:pt x="71851" y="4293"/>
                  </a:moveTo>
                  <a:lnTo>
                    <a:pt x="71851" y="0"/>
                  </a:lnTo>
                  <a:lnTo>
                    <a:pt x="0" y="0"/>
                  </a:lnTo>
                  <a:lnTo>
                    <a:pt x="0" y="4293"/>
                  </a:lnTo>
                  <a:lnTo>
                    <a:pt x="71851" y="4293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0" name="object 18960"/>
            <p:cNvSpPr/>
            <p:nvPr/>
          </p:nvSpPr>
          <p:spPr>
            <a:xfrm>
              <a:off x="18253893" y="2794124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42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2942"/>
                  </a:lnTo>
                  <a:lnTo>
                    <a:pt x="0" y="12942"/>
                  </a:lnTo>
                  <a:close/>
                </a:path>
                <a:path w="8890" h="13335">
                  <a:moveTo>
                    <a:pt x="0" y="12942"/>
                  </a:moveTo>
                  <a:lnTo>
                    <a:pt x="8607" y="1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1" name="object 18961"/>
            <p:cNvSpPr/>
            <p:nvPr/>
          </p:nvSpPr>
          <p:spPr>
            <a:xfrm>
              <a:off x="18253881" y="279413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0"/>
                  </a:moveTo>
                  <a:lnTo>
                    <a:pt x="8607" y="1293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2" name="object 18962"/>
            <p:cNvSpPr/>
            <p:nvPr/>
          </p:nvSpPr>
          <p:spPr>
            <a:xfrm>
              <a:off x="16968735" y="2794124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42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42"/>
                  </a:lnTo>
                  <a:lnTo>
                    <a:pt x="0" y="12942"/>
                  </a:lnTo>
                  <a:close/>
                </a:path>
                <a:path w="8890" h="13335">
                  <a:moveTo>
                    <a:pt x="0" y="12942"/>
                  </a:moveTo>
                  <a:lnTo>
                    <a:pt x="8638" y="1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3" name="object 18963"/>
            <p:cNvSpPr/>
            <p:nvPr/>
          </p:nvSpPr>
          <p:spPr>
            <a:xfrm>
              <a:off x="16968734" y="279413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0"/>
                  </a:moveTo>
                  <a:lnTo>
                    <a:pt x="8638" y="1293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4" name="object 18964"/>
            <p:cNvSpPr/>
            <p:nvPr/>
          </p:nvSpPr>
          <p:spPr>
            <a:xfrm>
              <a:off x="16546110" y="280275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5" name="object 18965"/>
            <p:cNvSpPr/>
            <p:nvPr/>
          </p:nvSpPr>
          <p:spPr>
            <a:xfrm>
              <a:off x="16546114" y="2802745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6" name="object 18966"/>
            <p:cNvSpPr/>
            <p:nvPr/>
          </p:nvSpPr>
          <p:spPr>
            <a:xfrm>
              <a:off x="16546113" y="2802745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7" name="object 18967"/>
            <p:cNvSpPr/>
            <p:nvPr/>
          </p:nvSpPr>
          <p:spPr>
            <a:xfrm>
              <a:off x="16546110" y="235280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3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38"/>
                  </a:lnTo>
                  <a:lnTo>
                    <a:pt x="0" y="863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8" name="object 18968"/>
            <p:cNvSpPr/>
            <p:nvPr/>
          </p:nvSpPr>
          <p:spPr>
            <a:xfrm>
              <a:off x="16546114" y="2352815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9" name="object 18969"/>
            <p:cNvSpPr/>
            <p:nvPr/>
          </p:nvSpPr>
          <p:spPr>
            <a:xfrm>
              <a:off x="16546113" y="2352815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3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0" name="object 18970"/>
            <p:cNvSpPr/>
            <p:nvPr/>
          </p:nvSpPr>
          <p:spPr>
            <a:xfrm>
              <a:off x="16968735" y="2268009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1" name="object 18971"/>
            <p:cNvSpPr/>
            <p:nvPr/>
          </p:nvSpPr>
          <p:spPr>
            <a:xfrm>
              <a:off x="16968746" y="226800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2" name="object 18972"/>
            <p:cNvSpPr/>
            <p:nvPr/>
          </p:nvSpPr>
          <p:spPr>
            <a:xfrm>
              <a:off x="16968734" y="226800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11486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3" name="object 18973"/>
            <p:cNvSpPr/>
            <p:nvPr/>
          </p:nvSpPr>
          <p:spPr>
            <a:xfrm>
              <a:off x="17711925" y="226800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4" name="object 18974"/>
            <p:cNvSpPr/>
            <p:nvPr/>
          </p:nvSpPr>
          <p:spPr>
            <a:xfrm>
              <a:off x="17711905" y="226800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5" name="object 18975"/>
            <p:cNvSpPr/>
            <p:nvPr/>
          </p:nvSpPr>
          <p:spPr>
            <a:xfrm>
              <a:off x="17711911" y="226800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6" name="object 18976"/>
            <p:cNvSpPr/>
            <p:nvPr/>
          </p:nvSpPr>
          <p:spPr>
            <a:xfrm>
              <a:off x="18177675" y="2268009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0" y="0"/>
                  </a:lnTo>
                  <a:lnTo>
                    <a:pt x="11517" y="0"/>
                  </a:lnTo>
                  <a:lnTo>
                    <a:pt x="11517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7" name="object 18977"/>
            <p:cNvSpPr/>
            <p:nvPr/>
          </p:nvSpPr>
          <p:spPr>
            <a:xfrm>
              <a:off x="18177674" y="226800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517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8" name="object 18978"/>
            <p:cNvSpPr/>
            <p:nvPr/>
          </p:nvSpPr>
          <p:spPr>
            <a:xfrm>
              <a:off x="18177670" y="226800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11517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9" name="object 18979"/>
            <p:cNvSpPr/>
            <p:nvPr/>
          </p:nvSpPr>
          <p:spPr>
            <a:xfrm>
              <a:off x="18883469" y="226800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0" name="object 18980"/>
            <p:cNvSpPr/>
            <p:nvPr/>
          </p:nvSpPr>
          <p:spPr>
            <a:xfrm>
              <a:off x="18883475" y="226800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1" name="object 18981"/>
            <p:cNvSpPr/>
            <p:nvPr/>
          </p:nvSpPr>
          <p:spPr>
            <a:xfrm>
              <a:off x="18883477" y="226800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2" name="object 18982"/>
            <p:cNvSpPr/>
            <p:nvPr/>
          </p:nvSpPr>
          <p:spPr>
            <a:xfrm>
              <a:off x="15988365" y="2352809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38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8638"/>
                  </a:lnTo>
                  <a:lnTo>
                    <a:pt x="0" y="863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3" name="object 18983"/>
            <p:cNvSpPr/>
            <p:nvPr/>
          </p:nvSpPr>
          <p:spPr>
            <a:xfrm>
              <a:off x="15988372" y="2352815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86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4" name="object 18984"/>
            <p:cNvSpPr/>
            <p:nvPr/>
          </p:nvSpPr>
          <p:spPr>
            <a:xfrm>
              <a:off x="15988365" y="2352815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38"/>
                  </a:moveTo>
                  <a:lnTo>
                    <a:pt x="11486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5" name="object 18985"/>
            <p:cNvSpPr/>
            <p:nvPr/>
          </p:nvSpPr>
          <p:spPr>
            <a:xfrm>
              <a:off x="15335729" y="2344194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6" name="object 18986"/>
            <p:cNvSpPr/>
            <p:nvPr/>
          </p:nvSpPr>
          <p:spPr>
            <a:xfrm>
              <a:off x="15335735" y="2344187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7" name="object 18987"/>
            <p:cNvSpPr/>
            <p:nvPr/>
          </p:nvSpPr>
          <p:spPr>
            <a:xfrm>
              <a:off x="15335731" y="2344187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8" name="object 18988"/>
            <p:cNvSpPr/>
            <p:nvPr/>
          </p:nvSpPr>
          <p:spPr>
            <a:xfrm>
              <a:off x="16556054" y="360929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177"/>
                  </a:lnTo>
                </a:path>
              </a:pathLst>
            </a:custGeom>
            <a:ln w="1154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9" name="object 18989"/>
            <p:cNvSpPr/>
            <p:nvPr/>
          </p:nvSpPr>
          <p:spPr>
            <a:xfrm>
              <a:off x="16546114" y="361206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0" name="object 18990"/>
            <p:cNvSpPr/>
            <p:nvPr/>
          </p:nvSpPr>
          <p:spPr>
            <a:xfrm>
              <a:off x="16546113" y="3612066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1" name="object 18991"/>
            <p:cNvSpPr/>
            <p:nvPr/>
          </p:nvSpPr>
          <p:spPr>
            <a:xfrm>
              <a:off x="16556054" y="404771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188"/>
                  </a:lnTo>
                </a:path>
              </a:pathLst>
            </a:custGeom>
            <a:ln w="1154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2" name="object 18992"/>
            <p:cNvSpPr/>
            <p:nvPr/>
          </p:nvSpPr>
          <p:spPr>
            <a:xfrm>
              <a:off x="16546114" y="405050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3" name="object 18993"/>
            <p:cNvSpPr/>
            <p:nvPr/>
          </p:nvSpPr>
          <p:spPr>
            <a:xfrm>
              <a:off x="16546113" y="405050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3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4" name="object 18994"/>
            <p:cNvSpPr/>
            <p:nvPr/>
          </p:nvSpPr>
          <p:spPr>
            <a:xfrm>
              <a:off x="16544776" y="384698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89">
                  <a:moveTo>
                    <a:pt x="0" y="8518"/>
                  </a:moveTo>
                  <a:lnTo>
                    <a:pt x="14177" y="8518"/>
                  </a:lnTo>
                </a:path>
                <a:path w="14605" h="8889">
                  <a:moveTo>
                    <a:pt x="0" y="0"/>
                  </a:moveTo>
                  <a:lnTo>
                    <a:pt x="14177" y="0"/>
                  </a:lnTo>
                </a:path>
              </a:pathLst>
            </a:custGeom>
            <a:ln w="456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5" name="object 18995"/>
            <p:cNvSpPr/>
            <p:nvPr/>
          </p:nvSpPr>
          <p:spPr>
            <a:xfrm>
              <a:off x="16547537" y="384350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8628" y="0"/>
                  </a:moveTo>
                  <a:lnTo>
                    <a:pt x="0" y="1148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6" name="object 18996"/>
            <p:cNvSpPr/>
            <p:nvPr/>
          </p:nvSpPr>
          <p:spPr>
            <a:xfrm>
              <a:off x="16547541" y="384350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0"/>
                  </a:moveTo>
                  <a:lnTo>
                    <a:pt x="8628" y="1148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7" name="object 18997"/>
            <p:cNvSpPr/>
            <p:nvPr/>
          </p:nvSpPr>
          <p:spPr>
            <a:xfrm>
              <a:off x="16546110" y="514730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8" name="object 18998"/>
            <p:cNvSpPr/>
            <p:nvPr/>
          </p:nvSpPr>
          <p:spPr>
            <a:xfrm>
              <a:off x="16546113" y="5147324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0"/>
                  </a:moveTo>
                  <a:lnTo>
                    <a:pt x="12942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9" name="object 18999"/>
            <p:cNvSpPr/>
            <p:nvPr/>
          </p:nvSpPr>
          <p:spPr>
            <a:xfrm>
              <a:off x="16546114" y="5147324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0" name="object 19000"/>
            <p:cNvSpPr/>
            <p:nvPr/>
          </p:nvSpPr>
          <p:spPr>
            <a:xfrm>
              <a:off x="16968735" y="576687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38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8638"/>
                  </a:lnTo>
                  <a:lnTo>
                    <a:pt x="0" y="863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1" name="object 19001"/>
            <p:cNvSpPr/>
            <p:nvPr/>
          </p:nvSpPr>
          <p:spPr>
            <a:xfrm>
              <a:off x="16968734" y="5766885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0"/>
                  </a:moveTo>
                  <a:lnTo>
                    <a:pt x="11486" y="863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2" name="object 19002"/>
            <p:cNvSpPr/>
            <p:nvPr/>
          </p:nvSpPr>
          <p:spPr>
            <a:xfrm>
              <a:off x="16968746" y="5766885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0"/>
                  </a:moveTo>
                  <a:lnTo>
                    <a:pt x="0" y="863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3" name="object 19003"/>
            <p:cNvSpPr/>
            <p:nvPr/>
          </p:nvSpPr>
          <p:spPr>
            <a:xfrm>
              <a:off x="16968735" y="599257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4" name="object 19004"/>
            <p:cNvSpPr/>
            <p:nvPr/>
          </p:nvSpPr>
          <p:spPr>
            <a:xfrm>
              <a:off x="16968734" y="5992584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0"/>
                  </a:moveTo>
                  <a:lnTo>
                    <a:pt x="11486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5" name="object 19005"/>
            <p:cNvSpPr/>
            <p:nvPr/>
          </p:nvSpPr>
          <p:spPr>
            <a:xfrm>
              <a:off x="16968746" y="5992584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6" name="object 19006"/>
            <p:cNvSpPr/>
            <p:nvPr/>
          </p:nvSpPr>
          <p:spPr>
            <a:xfrm>
              <a:off x="15180479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7" name="object 19007"/>
            <p:cNvSpPr/>
            <p:nvPr/>
          </p:nvSpPr>
          <p:spPr>
            <a:xfrm>
              <a:off x="15180478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8" name="object 19008"/>
            <p:cNvSpPr/>
            <p:nvPr/>
          </p:nvSpPr>
          <p:spPr>
            <a:xfrm>
              <a:off x="15180478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9" name="object 19009"/>
            <p:cNvSpPr/>
            <p:nvPr/>
          </p:nvSpPr>
          <p:spPr>
            <a:xfrm>
              <a:off x="14934675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0" name="object 19010"/>
            <p:cNvSpPr/>
            <p:nvPr/>
          </p:nvSpPr>
          <p:spPr>
            <a:xfrm>
              <a:off x="14934662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1" name="object 19011"/>
            <p:cNvSpPr/>
            <p:nvPr/>
          </p:nvSpPr>
          <p:spPr>
            <a:xfrm>
              <a:off x="14934662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2" name="object 19012"/>
            <p:cNvSpPr/>
            <p:nvPr/>
          </p:nvSpPr>
          <p:spPr>
            <a:xfrm>
              <a:off x="14612669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3" name="object 19013"/>
            <p:cNvSpPr/>
            <p:nvPr/>
          </p:nvSpPr>
          <p:spPr>
            <a:xfrm>
              <a:off x="14612660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4" name="object 19014"/>
            <p:cNvSpPr/>
            <p:nvPr/>
          </p:nvSpPr>
          <p:spPr>
            <a:xfrm>
              <a:off x="14612660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5" name="object 19015"/>
            <p:cNvSpPr/>
            <p:nvPr/>
          </p:nvSpPr>
          <p:spPr>
            <a:xfrm>
              <a:off x="14366865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6" name="object 19016"/>
            <p:cNvSpPr/>
            <p:nvPr/>
          </p:nvSpPr>
          <p:spPr>
            <a:xfrm>
              <a:off x="14366861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7" name="object 19017"/>
            <p:cNvSpPr/>
            <p:nvPr/>
          </p:nvSpPr>
          <p:spPr>
            <a:xfrm>
              <a:off x="14366861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8" name="object 19018"/>
            <p:cNvSpPr/>
            <p:nvPr/>
          </p:nvSpPr>
          <p:spPr>
            <a:xfrm>
              <a:off x="14044874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9" name="object 19019"/>
            <p:cNvSpPr/>
            <p:nvPr/>
          </p:nvSpPr>
          <p:spPr>
            <a:xfrm>
              <a:off x="14044862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0" name="object 19020"/>
            <p:cNvSpPr/>
            <p:nvPr/>
          </p:nvSpPr>
          <p:spPr>
            <a:xfrm>
              <a:off x="14044862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1" name="object 19021"/>
            <p:cNvSpPr/>
            <p:nvPr/>
          </p:nvSpPr>
          <p:spPr>
            <a:xfrm>
              <a:off x="13799038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2" name="object 19022"/>
            <p:cNvSpPr/>
            <p:nvPr/>
          </p:nvSpPr>
          <p:spPr>
            <a:xfrm>
              <a:off x="13799031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3" name="object 19023"/>
            <p:cNvSpPr/>
            <p:nvPr/>
          </p:nvSpPr>
          <p:spPr>
            <a:xfrm>
              <a:off x="13799031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4" name="object 19024"/>
            <p:cNvSpPr/>
            <p:nvPr/>
          </p:nvSpPr>
          <p:spPr>
            <a:xfrm>
              <a:off x="13478506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5" name="object 19025"/>
            <p:cNvSpPr/>
            <p:nvPr/>
          </p:nvSpPr>
          <p:spPr>
            <a:xfrm>
              <a:off x="13478491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6" name="object 19026"/>
            <p:cNvSpPr/>
            <p:nvPr/>
          </p:nvSpPr>
          <p:spPr>
            <a:xfrm>
              <a:off x="13478491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7" name="object 19027"/>
            <p:cNvSpPr/>
            <p:nvPr/>
          </p:nvSpPr>
          <p:spPr>
            <a:xfrm>
              <a:off x="13232668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8" name="object 19028"/>
            <p:cNvSpPr/>
            <p:nvPr/>
          </p:nvSpPr>
          <p:spPr>
            <a:xfrm>
              <a:off x="13232676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9" name="object 19029"/>
            <p:cNvSpPr/>
            <p:nvPr/>
          </p:nvSpPr>
          <p:spPr>
            <a:xfrm>
              <a:off x="13232676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0" name="object 19030"/>
            <p:cNvSpPr/>
            <p:nvPr/>
          </p:nvSpPr>
          <p:spPr>
            <a:xfrm>
              <a:off x="12339989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07" y="0"/>
                  </a:lnTo>
                  <a:lnTo>
                    <a:pt x="8607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1" name="object 19031"/>
            <p:cNvSpPr/>
            <p:nvPr/>
          </p:nvSpPr>
          <p:spPr>
            <a:xfrm>
              <a:off x="12339997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2" name="object 19032"/>
            <p:cNvSpPr/>
            <p:nvPr/>
          </p:nvSpPr>
          <p:spPr>
            <a:xfrm>
              <a:off x="12339997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07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3" name="object 19033"/>
            <p:cNvSpPr/>
            <p:nvPr/>
          </p:nvSpPr>
          <p:spPr>
            <a:xfrm>
              <a:off x="12094184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4" name="object 19034"/>
            <p:cNvSpPr/>
            <p:nvPr/>
          </p:nvSpPr>
          <p:spPr>
            <a:xfrm>
              <a:off x="12094168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5" name="object 19035"/>
            <p:cNvSpPr/>
            <p:nvPr/>
          </p:nvSpPr>
          <p:spPr>
            <a:xfrm>
              <a:off x="12094168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6" name="object 19036"/>
            <p:cNvSpPr/>
            <p:nvPr/>
          </p:nvSpPr>
          <p:spPr>
            <a:xfrm>
              <a:off x="15991230" y="5736701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31"/>
                  </a:moveTo>
                  <a:lnTo>
                    <a:pt x="0" y="0"/>
                  </a:lnTo>
                  <a:lnTo>
                    <a:pt x="8628" y="0"/>
                  </a:lnTo>
                  <a:lnTo>
                    <a:pt x="8628" y="12931"/>
                  </a:lnTo>
                  <a:lnTo>
                    <a:pt x="0" y="12931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7" name="object 19037"/>
            <p:cNvSpPr/>
            <p:nvPr/>
          </p:nvSpPr>
          <p:spPr>
            <a:xfrm>
              <a:off x="15991230" y="5736700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0"/>
                  </a:moveTo>
                  <a:lnTo>
                    <a:pt x="0" y="1293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8" name="object 19038"/>
            <p:cNvSpPr/>
            <p:nvPr/>
          </p:nvSpPr>
          <p:spPr>
            <a:xfrm>
              <a:off x="15991230" y="5736700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12931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9" name="object 19039"/>
            <p:cNvSpPr/>
            <p:nvPr/>
          </p:nvSpPr>
          <p:spPr>
            <a:xfrm>
              <a:off x="13512972" y="5736701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31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31"/>
                  </a:lnTo>
                  <a:lnTo>
                    <a:pt x="0" y="12931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0" name="object 19040"/>
            <p:cNvSpPr/>
            <p:nvPr/>
          </p:nvSpPr>
          <p:spPr>
            <a:xfrm>
              <a:off x="13512975" y="5736700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0"/>
                  </a:moveTo>
                  <a:lnTo>
                    <a:pt x="0" y="12931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1" name="object 19041"/>
            <p:cNvSpPr/>
            <p:nvPr/>
          </p:nvSpPr>
          <p:spPr>
            <a:xfrm>
              <a:off x="13512975" y="5736700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28" y="12931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2" name="object 19042"/>
            <p:cNvSpPr/>
            <p:nvPr/>
          </p:nvSpPr>
          <p:spPr>
            <a:xfrm>
              <a:off x="16968735" y="573238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3" name="object 19043"/>
            <p:cNvSpPr/>
            <p:nvPr/>
          </p:nvSpPr>
          <p:spPr>
            <a:xfrm>
              <a:off x="16968734" y="573238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0"/>
                  </a:moveTo>
                  <a:lnTo>
                    <a:pt x="11486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4" name="object 19044"/>
            <p:cNvSpPr/>
            <p:nvPr/>
          </p:nvSpPr>
          <p:spPr>
            <a:xfrm>
              <a:off x="16968746" y="573238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5" name="object 19045"/>
            <p:cNvSpPr/>
            <p:nvPr/>
          </p:nvSpPr>
          <p:spPr>
            <a:xfrm>
              <a:off x="15988365" y="63735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8628"/>
                  </a:moveTo>
                  <a:lnTo>
                    <a:pt x="0" y="0"/>
                  </a:lnTo>
                  <a:lnTo>
                    <a:pt x="11486" y="0"/>
                  </a:lnTo>
                  <a:lnTo>
                    <a:pt x="11486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6" name="object 19046"/>
            <p:cNvSpPr/>
            <p:nvPr/>
          </p:nvSpPr>
          <p:spPr>
            <a:xfrm>
              <a:off x="15988365" y="6373513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0" y="0"/>
                  </a:moveTo>
                  <a:lnTo>
                    <a:pt x="11486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7" name="object 19047"/>
            <p:cNvSpPr/>
            <p:nvPr/>
          </p:nvSpPr>
          <p:spPr>
            <a:xfrm>
              <a:off x="15988372" y="6373513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11486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8" name="object 19048"/>
            <p:cNvSpPr/>
            <p:nvPr/>
          </p:nvSpPr>
          <p:spPr>
            <a:xfrm>
              <a:off x="15388918" y="637351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9" name="object 19049"/>
            <p:cNvSpPr/>
            <p:nvPr/>
          </p:nvSpPr>
          <p:spPr>
            <a:xfrm>
              <a:off x="15388919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0"/>
                  </a:moveTo>
                  <a:lnTo>
                    <a:pt x="12942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0" name="object 19050"/>
            <p:cNvSpPr/>
            <p:nvPr/>
          </p:nvSpPr>
          <p:spPr>
            <a:xfrm>
              <a:off x="15388925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1" name="object 19051"/>
            <p:cNvSpPr/>
            <p:nvPr/>
          </p:nvSpPr>
          <p:spPr>
            <a:xfrm>
              <a:off x="14982120" y="637351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2" name="object 19052"/>
            <p:cNvSpPr/>
            <p:nvPr/>
          </p:nvSpPr>
          <p:spPr>
            <a:xfrm>
              <a:off x="14982121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0"/>
                  </a:moveTo>
                  <a:lnTo>
                    <a:pt x="12931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3" name="object 19053"/>
            <p:cNvSpPr/>
            <p:nvPr/>
          </p:nvSpPr>
          <p:spPr>
            <a:xfrm>
              <a:off x="14982112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31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4" name="object 19054"/>
            <p:cNvSpPr/>
            <p:nvPr/>
          </p:nvSpPr>
          <p:spPr>
            <a:xfrm>
              <a:off x="14110995" y="637351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31" y="0"/>
                  </a:lnTo>
                  <a:lnTo>
                    <a:pt x="12931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5" name="object 19055"/>
            <p:cNvSpPr/>
            <p:nvPr/>
          </p:nvSpPr>
          <p:spPr>
            <a:xfrm>
              <a:off x="14110988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0"/>
                  </a:moveTo>
                  <a:lnTo>
                    <a:pt x="12931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6" name="object 19056"/>
            <p:cNvSpPr/>
            <p:nvPr/>
          </p:nvSpPr>
          <p:spPr>
            <a:xfrm>
              <a:off x="14110985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31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7" name="object 19057"/>
            <p:cNvSpPr/>
            <p:nvPr/>
          </p:nvSpPr>
          <p:spPr>
            <a:xfrm>
              <a:off x="13512972" y="637351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8" name="object 19058"/>
            <p:cNvSpPr/>
            <p:nvPr/>
          </p:nvSpPr>
          <p:spPr>
            <a:xfrm>
              <a:off x="13512972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0"/>
                  </a:moveTo>
                  <a:lnTo>
                    <a:pt x="12942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9" name="object 19059"/>
            <p:cNvSpPr/>
            <p:nvPr/>
          </p:nvSpPr>
          <p:spPr>
            <a:xfrm>
              <a:off x="13512977" y="637351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0"/>
                  </a:moveTo>
                  <a:lnTo>
                    <a:pt x="0" y="862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0" name="object 19060"/>
            <p:cNvSpPr/>
            <p:nvPr/>
          </p:nvSpPr>
          <p:spPr>
            <a:xfrm>
              <a:off x="11839738" y="516167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0" y="12962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2962"/>
                  </a:lnTo>
                  <a:lnTo>
                    <a:pt x="0" y="1296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1" name="object 19061"/>
            <p:cNvSpPr/>
            <p:nvPr/>
          </p:nvSpPr>
          <p:spPr>
            <a:xfrm>
              <a:off x="11839726" y="516168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0"/>
                  </a:moveTo>
                  <a:lnTo>
                    <a:pt x="0" y="12962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2" name="object 19062"/>
            <p:cNvSpPr/>
            <p:nvPr/>
          </p:nvSpPr>
          <p:spPr>
            <a:xfrm>
              <a:off x="11839726" y="51616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8638" y="1296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3" name="object 19063"/>
            <p:cNvSpPr/>
            <p:nvPr/>
          </p:nvSpPr>
          <p:spPr>
            <a:xfrm>
              <a:off x="14046299" y="5119995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0" y="35936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4" name="object 19064"/>
            <p:cNvSpPr/>
            <p:nvPr/>
          </p:nvSpPr>
          <p:spPr>
            <a:xfrm>
              <a:off x="14046310" y="5120003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4303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5" name="object 19065"/>
            <p:cNvSpPr/>
            <p:nvPr/>
          </p:nvSpPr>
          <p:spPr>
            <a:xfrm>
              <a:off x="14046310" y="5120004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4303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6" name="object 19066"/>
            <p:cNvSpPr/>
            <p:nvPr/>
          </p:nvSpPr>
          <p:spPr>
            <a:xfrm>
              <a:off x="12472227" y="3573238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3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38"/>
                  </a:lnTo>
                  <a:lnTo>
                    <a:pt x="0" y="863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7" name="object 19067"/>
            <p:cNvSpPr/>
            <p:nvPr/>
          </p:nvSpPr>
          <p:spPr>
            <a:xfrm>
              <a:off x="12472234" y="3573241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3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8" name="object 19068"/>
            <p:cNvSpPr/>
            <p:nvPr/>
          </p:nvSpPr>
          <p:spPr>
            <a:xfrm>
              <a:off x="12472234" y="357325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0"/>
                  </a:moveTo>
                  <a:lnTo>
                    <a:pt x="0" y="8638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9" name="object 19069"/>
            <p:cNvSpPr/>
            <p:nvPr/>
          </p:nvSpPr>
          <p:spPr>
            <a:xfrm>
              <a:off x="12472227" y="3834880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0" y="0"/>
                  </a:lnTo>
                  <a:lnTo>
                    <a:pt x="12942" y="0"/>
                  </a:lnTo>
                  <a:lnTo>
                    <a:pt x="12942" y="8628"/>
                  </a:lnTo>
                  <a:lnTo>
                    <a:pt x="0" y="8628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0" name="object 19070"/>
            <p:cNvSpPr/>
            <p:nvPr/>
          </p:nvSpPr>
          <p:spPr>
            <a:xfrm>
              <a:off x="12472234" y="383487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942" y="8628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1" name="object 19071"/>
            <p:cNvSpPr/>
            <p:nvPr/>
          </p:nvSpPr>
          <p:spPr>
            <a:xfrm>
              <a:off x="12472230" y="383487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0" y="8628"/>
                  </a:moveTo>
                  <a:lnTo>
                    <a:pt x="1294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2" name="object 19072"/>
            <p:cNvSpPr/>
            <p:nvPr/>
          </p:nvSpPr>
          <p:spPr>
            <a:xfrm>
              <a:off x="12444896" y="3655193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172"/>
                  </a:moveTo>
                  <a:lnTo>
                    <a:pt x="0" y="0"/>
                  </a:lnTo>
                  <a:lnTo>
                    <a:pt x="12962" y="0"/>
                  </a:lnTo>
                  <a:lnTo>
                    <a:pt x="12962" y="7172"/>
                  </a:lnTo>
                  <a:lnTo>
                    <a:pt x="0" y="7172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3" name="object 19073"/>
            <p:cNvSpPr/>
            <p:nvPr/>
          </p:nvSpPr>
          <p:spPr>
            <a:xfrm>
              <a:off x="12444900" y="3655204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12962" y="7172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4" name="object 19074"/>
            <p:cNvSpPr/>
            <p:nvPr/>
          </p:nvSpPr>
          <p:spPr>
            <a:xfrm>
              <a:off x="12444918" y="3655204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172"/>
                  </a:moveTo>
                  <a:lnTo>
                    <a:pt x="12962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5" name="object 19075"/>
            <p:cNvSpPr/>
            <p:nvPr/>
          </p:nvSpPr>
          <p:spPr>
            <a:xfrm>
              <a:off x="16554601" y="36179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853"/>
                  </a:lnTo>
                </a:path>
              </a:pathLst>
            </a:custGeom>
            <a:ln w="86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6" name="object 19076"/>
            <p:cNvSpPr/>
            <p:nvPr/>
          </p:nvSpPr>
          <p:spPr>
            <a:xfrm>
              <a:off x="17711911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7" name="object 19077"/>
            <p:cNvSpPr/>
            <p:nvPr/>
          </p:nvSpPr>
          <p:spPr>
            <a:xfrm>
              <a:off x="17707626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8" name="object 19078"/>
            <p:cNvSpPr/>
            <p:nvPr/>
          </p:nvSpPr>
          <p:spPr>
            <a:xfrm>
              <a:off x="17724847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9" name="object 19079"/>
            <p:cNvSpPr/>
            <p:nvPr/>
          </p:nvSpPr>
          <p:spPr>
            <a:xfrm>
              <a:off x="17711911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0" name="object 19080"/>
            <p:cNvSpPr/>
            <p:nvPr/>
          </p:nvSpPr>
          <p:spPr>
            <a:xfrm>
              <a:off x="17729178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1" name="object 19081"/>
            <p:cNvSpPr/>
            <p:nvPr/>
          </p:nvSpPr>
          <p:spPr>
            <a:xfrm>
              <a:off x="17724847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2" name="object 19082"/>
            <p:cNvSpPr/>
            <p:nvPr/>
          </p:nvSpPr>
          <p:spPr>
            <a:xfrm>
              <a:off x="17707626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3" name="object 19083"/>
            <p:cNvSpPr/>
            <p:nvPr/>
          </p:nvSpPr>
          <p:spPr>
            <a:xfrm>
              <a:off x="17729178" y="269063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4">
                  <a:moveTo>
                    <a:pt x="0" y="99180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4" name="object 19084"/>
            <p:cNvSpPr/>
            <p:nvPr/>
          </p:nvSpPr>
          <p:spPr>
            <a:xfrm>
              <a:off x="17714818" y="2631686"/>
              <a:ext cx="14604" cy="59055"/>
            </a:xfrm>
            <a:custGeom>
              <a:avLst/>
              <a:gdLst/>
              <a:ahLst/>
              <a:cxnLst/>
              <a:rect l="l" t="t" r="r" b="b"/>
              <a:pathLst>
                <a:path w="14605" h="59055">
                  <a:moveTo>
                    <a:pt x="10052" y="0"/>
                  </a:moveTo>
                  <a:lnTo>
                    <a:pt x="10052" y="58930"/>
                  </a:lnTo>
                  <a:lnTo>
                    <a:pt x="0" y="58930"/>
                  </a:lnTo>
                  <a:lnTo>
                    <a:pt x="0" y="0"/>
                  </a:lnTo>
                  <a:lnTo>
                    <a:pt x="10052" y="0"/>
                  </a:lnTo>
                  <a:close/>
                </a:path>
                <a:path w="14605" h="59055">
                  <a:moveTo>
                    <a:pt x="10052" y="0"/>
                  </a:moveTo>
                  <a:lnTo>
                    <a:pt x="10052" y="58930"/>
                  </a:lnTo>
                  <a:lnTo>
                    <a:pt x="14376" y="58930"/>
                  </a:lnTo>
                  <a:lnTo>
                    <a:pt x="14376" y="0"/>
                  </a:lnTo>
                  <a:lnTo>
                    <a:pt x="10052" y="0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5" name="object 19085"/>
            <p:cNvSpPr/>
            <p:nvPr/>
          </p:nvSpPr>
          <p:spPr>
            <a:xfrm>
              <a:off x="13533103" y="6044303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0" y="4324"/>
                  </a:moveTo>
                  <a:lnTo>
                    <a:pt x="0" y="0"/>
                  </a:lnTo>
                  <a:lnTo>
                    <a:pt x="34501" y="0"/>
                  </a:lnTo>
                  <a:lnTo>
                    <a:pt x="34501" y="4324"/>
                  </a:lnTo>
                  <a:lnTo>
                    <a:pt x="0" y="4324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6" name="object 19086"/>
            <p:cNvSpPr/>
            <p:nvPr/>
          </p:nvSpPr>
          <p:spPr>
            <a:xfrm>
              <a:off x="13533110" y="6027073"/>
              <a:ext cx="30480" cy="17780"/>
            </a:xfrm>
            <a:custGeom>
              <a:avLst/>
              <a:gdLst/>
              <a:ahLst/>
              <a:cxnLst/>
              <a:rect l="l" t="t" r="r" b="b"/>
              <a:pathLst>
                <a:path w="30480" h="17779">
                  <a:moveTo>
                    <a:pt x="0" y="17245"/>
                  </a:moveTo>
                  <a:lnTo>
                    <a:pt x="30198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7" name="object 19087"/>
            <p:cNvSpPr/>
            <p:nvPr/>
          </p:nvSpPr>
          <p:spPr>
            <a:xfrm>
              <a:off x="13562907" y="6027257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5">
                  <a:moveTo>
                    <a:pt x="4533" y="16983"/>
                  </a:moveTo>
                  <a:lnTo>
                    <a:pt x="4533" y="11004"/>
                  </a:lnTo>
                  <a:lnTo>
                    <a:pt x="2942" y="5130"/>
                  </a:ln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8" name="object 19088"/>
            <p:cNvSpPr/>
            <p:nvPr/>
          </p:nvSpPr>
          <p:spPr>
            <a:xfrm>
              <a:off x="15876240" y="6044303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0" y="4324"/>
                  </a:moveTo>
                  <a:lnTo>
                    <a:pt x="0" y="0"/>
                  </a:lnTo>
                  <a:lnTo>
                    <a:pt x="34480" y="0"/>
                  </a:lnTo>
                  <a:lnTo>
                    <a:pt x="34480" y="4324"/>
                  </a:lnTo>
                  <a:lnTo>
                    <a:pt x="0" y="4324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9" name="object 19089"/>
            <p:cNvSpPr/>
            <p:nvPr/>
          </p:nvSpPr>
          <p:spPr>
            <a:xfrm>
              <a:off x="15876237" y="6027073"/>
              <a:ext cx="30480" cy="17780"/>
            </a:xfrm>
            <a:custGeom>
              <a:avLst/>
              <a:gdLst/>
              <a:ahLst/>
              <a:cxnLst/>
              <a:rect l="l" t="t" r="r" b="b"/>
              <a:pathLst>
                <a:path w="30480" h="17779">
                  <a:moveTo>
                    <a:pt x="0" y="17245"/>
                  </a:moveTo>
                  <a:lnTo>
                    <a:pt x="30177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0" name="object 19090"/>
            <p:cNvSpPr/>
            <p:nvPr/>
          </p:nvSpPr>
          <p:spPr>
            <a:xfrm>
              <a:off x="15905887" y="6027257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5">
                  <a:moveTo>
                    <a:pt x="4554" y="16983"/>
                  </a:moveTo>
                  <a:lnTo>
                    <a:pt x="4554" y="11004"/>
                  </a:lnTo>
                  <a:lnTo>
                    <a:pt x="2994" y="5130"/>
                  </a:ln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1" name="object 19091"/>
            <p:cNvSpPr/>
            <p:nvPr/>
          </p:nvSpPr>
          <p:spPr>
            <a:xfrm>
              <a:off x="15876240" y="2682012"/>
              <a:ext cx="34925" cy="21590"/>
            </a:xfrm>
            <a:custGeom>
              <a:avLst/>
              <a:gdLst/>
              <a:ahLst/>
              <a:cxnLst/>
              <a:rect l="l" t="t" r="r" b="b"/>
              <a:pathLst>
                <a:path w="34925" h="21589">
                  <a:moveTo>
                    <a:pt x="0" y="4303"/>
                  </a:moveTo>
                  <a:lnTo>
                    <a:pt x="0" y="0"/>
                  </a:lnTo>
                  <a:lnTo>
                    <a:pt x="34480" y="0"/>
                  </a:lnTo>
                  <a:lnTo>
                    <a:pt x="34480" y="4303"/>
                  </a:lnTo>
                  <a:lnTo>
                    <a:pt x="0" y="4303"/>
                  </a:lnTo>
                  <a:close/>
                </a:path>
                <a:path w="34925" h="21589">
                  <a:moveTo>
                    <a:pt x="0" y="4303"/>
                  </a:moveTo>
                  <a:lnTo>
                    <a:pt x="30177" y="21549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2" name="object 19092"/>
            <p:cNvSpPr/>
            <p:nvPr/>
          </p:nvSpPr>
          <p:spPr>
            <a:xfrm>
              <a:off x="15905895" y="2686793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4">
                  <a:moveTo>
                    <a:pt x="0" y="16983"/>
                  </a:moveTo>
                  <a:lnTo>
                    <a:pt x="2994" y="11832"/>
                  </a:lnTo>
                  <a:lnTo>
                    <a:pt x="4554" y="5968"/>
                  </a:lnTo>
                  <a:lnTo>
                    <a:pt x="4554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3" name="object 19093"/>
            <p:cNvSpPr/>
            <p:nvPr/>
          </p:nvSpPr>
          <p:spPr>
            <a:xfrm>
              <a:off x="12470791" y="3573251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0" y="4744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44" y="47443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4" name="object 19094"/>
            <p:cNvSpPr/>
            <p:nvPr/>
          </p:nvSpPr>
          <p:spPr>
            <a:xfrm>
              <a:off x="13801902" y="5119995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0" y="35936"/>
                  </a:moveTo>
                  <a:lnTo>
                    <a:pt x="0" y="0"/>
                  </a:lnTo>
                  <a:lnTo>
                    <a:pt x="5758" y="0"/>
                  </a:lnTo>
                  <a:lnTo>
                    <a:pt x="5758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5" name="object 19095"/>
            <p:cNvSpPr/>
            <p:nvPr/>
          </p:nvSpPr>
          <p:spPr>
            <a:xfrm>
              <a:off x="13801910" y="5120003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58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6" name="object 19096"/>
            <p:cNvSpPr/>
            <p:nvPr/>
          </p:nvSpPr>
          <p:spPr>
            <a:xfrm>
              <a:off x="13801910" y="5120004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58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7" name="object 19097"/>
            <p:cNvSpPr/>
            <p:nvPr/>
          </p:nvSpPr>
          <p:spPr>
            <a:xfrm>
              <a:off x="13478506" y="5119995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0" y="35936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8" name="object 19098"/>
            <p:cNvSpPr/>
            <p:nvPr/>
          </p:nvSpPr>
          <p:spPr>
            <a:xfrm>
              <a:off x="13478471" y="5120003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48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9" name="object 19099"/>
            <p:cNvSpPr/>
            <p:nvPr/>
          </p:nvSpPr>
          <p:spPr>
            <a:xfrm>
              <a:off x="13478471" y="5120004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48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0" name="object 19100"/>
            <p:cNvSpPr/>
            <p:nvPr/>
          </p:nvSpPr>
          <p:spPr>
            <a:xfrm>
              <a:off x="13235548" y="5117106"/>
              <a:ext cx="4445" cy="39370"/>
            </a:xfrm>
            <a:custGeom>
              <a:avLst/>
              <a:gdLst/>
              <a:ahLst/>
              <a:cxnLst/>
              <a:rect l="l" t="t" r="r" b="b"/>
              <a:pathLst>
                <a:path w="4444" h="39370">
                  <a:moveTo>
                    <a:pt x="0" y="38826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38826"/>
                  </a:lnTo>
                  <a:lnTo>
                    <a:pt x="0" y="3882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1" name="object 19101"/>
            <p:cNvSpPr/>
            <p:nvPr/>
          </p:nvSpPr>
          <p:spPr>
            <a:xfrm>
              <a:off x="13235537" y="5117125"/>
              <a:ext cx="4445" cy="39370"/>
            </a:xfrm>
            <a:custGeom>
              <a:avLst/>
              <a:gdLst/>
              <a:ahLst/>
              <a:cxnLst/>
              <a:rect l="l" t="t" r="r" b="b"/>
              <a:pathLst>
                <a:path w="4444" h="39370">
                  <a:moveTo>
                    <a:pt x="4324" y="0"/>
                  </a:moveTo>
                  <a:lnTo>
                    <a:pt x="0" y="3881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2" name="object 19102"/>
            <p:cNvSpPr/>
            <p:nvPr/>
          </p:nvSpPr>
          <p:spPr>
            <a:xfrm>
              <a:off x="13235537" y="5117114"/>
              <a:ext cx="4445" cy="39370"/>
            </a:xfrm>
            <a:custGeom>
              <a:avLst/>
              <a:gdLst/>
              <a:ahLst/>
              <a:cxnLst/>
              <a:rect l="l" t="t" r="r" b="b"/>
              <a:pathLst>
                <a:path w="4444" h="39370">
                  <a:moveTo>
                    <a:pt x="4324" y="3882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3" name="object 19103"/>
            <p:cNvSpPr/>
            <p:nvPr/>
          </p:nvSpPr>
          <p:spPr>
            <a:xfrm>
              <a:off x="14369727" y="5119995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0" y="35936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4" name="object 19104"/>
            <p:cNvSpPr/>
            <p:nvPr/>
          </p:nvSpPr>
          <p:spPr>
            <a:xfrm>
              <a:off x="14369719" y="5120003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48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5" name="object 19105"/>
            <p:cNvSpPr/>
            <p:nvPr/>
          </p:nvSpPr>
          <p:spPr>
            <a:xfrm>
              <a:off x="14369719" y="5120004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48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6" name="object 19106"/>
            <p:cNvSpPr/>
            <p:nvPr/>
          </p:nvSpPr>
          <p:spPr>
            <a:xfrm>
              <a:off x="14614093" y="5119995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0" y="35936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7" name="object 19107"/>
            <p:cNvSpPr/>
            <p:nvPr/>
          </p:nvSpPr>
          <p:spPr>
            <a:xfrm>
              <a:off x="14614103" y="5120003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4324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8" name="object 19108"/>
            <p:cNvSpPr/>
            <p:nvPr/>
          </p:nvSpPr>
          <p:spPr>
            <a:xfrm>
              <a:off x="14614103" y="5120004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4324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9" name="object 19109"/>
            <p:cNvSpPr/>
            <p:nvPr/>
          </p:nvSpPr>
          <p:spPr>
            <a:xfrm>
              <a:off x="14937539" y="5119995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0" y="35936"/>
                  </a:moveTo>
                  <a:lnTo>
                    <a:pt x="0" y="0"/>
                  </a:lnTo>
                  <a:lnTo>
                    <a:pt x="4303" y="0"/>
                  </a:lnTo>
                  <a:lnTo>
                    <a:pt x="4303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0" name="object 19110"/>
            <p:cNvSpPr/>
            <p:nvPr/>
          </p:nvSpPr>
          <p:spPr>
            <a:xfrm>
              <a:off x="14937550" y="5120003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4303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1" name="object 19111"/>
            <p:cNvSpPr/>
            <p:nvPr/>
          </p:nvSpPr>
          <p:spPr>
            <a:xfrm>
              <a:off x="14937550" y="5120004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4" h="36195">
                  <a:moveTo>
                    <a:pt x="4303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2" name="object 19112"/>
            <p:cNvSpPr/>
            <p:nvPr/>
          </p:nvSpPr>
          <p:spPr>
            <a:xfrm>
              <a:off x="15180479" y="5117106"/>
              <a:ext cx="6350" cy="39370"/>
            </a:xfrm>
            <a:custGeom>
              <a:avLst/>
              <a:gdLst/>
              <a:ahLst/>
              <a:cxnLst/>
              <a:rect l="l" t="t" r="r" b="b"/>
              <a:pathLst>
                <a:path w="6350" h="39370">
                  <a:moveTo>
                    <a:pt x="0" y="38826"/>
                  </a:moveTo>
                  <a:lnTo>
                    <a:pt x="0" y="0"/>
                  </a:lnTo>
                  <a:lnTo>
                    <a:pt x="5758" y="0"/>
                  </a:lnTo>
                  <a:lnTo>
                    <a:pt x="5758" y="38826"/>
                  </a:lnTo>
                  <a:lnTo>
                    <a:pt x="0" y="3882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3" name="object 19113"/>
            <p:cNvSpPr/>
            <p:nvPr/>
          </p:nvSpPr>
          <p:spPr>
            <a:xfrm>
              <a:off x="15180486" y="5117125"/>
              <a:ext cx="6350" cy="39370"/>
            </a:xfrm>
            <a:custGeom>
              <a:avLst/>
              <a:gdLst/>
              <a:ahLst/>
              <a:cxnLst/>
              <a:rect l="l" t="t" r="r" b="b"/>
              <a:pathLst>
                <a:path w="6350" h="39370">
                  <a:moveTo>
                    <a:pt x="5758" y="0"/>
                  </a:moveTo>
                  <a:lnTo>
                    <a:pt x="0" y="38815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4" name="object 19114"/>
            <p:cNvSpPr/>
            <p:nvPr/>
          </p:nvSpPr>
          <p:spPr>
            <a:xfrm>
              <a:off x="15180486" y="5117114"/>
              <a:ext cx="6350" cy="39370"/>
            </a:xfrm>
            <a:custGeom>
              <a:avLst/>
              <a:gdLst/>
              <a:ahLst/>
              <a:cxnLst/>
              <a:rect l="l" t="t" r="r" b="b"/>
              <a:pathLst>
                <a:path w="6350" h="39370">
                  <a:moveTo>
                    <a:pt x="5758" y="3882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5" name="object 19115"/>
            <p:cNvSpPr/>
            <p:nvPr/>
          </p:nvSpPr>
          <p:spPr>
            <a:xfrm>
              <a:off x="12339989" y="5119995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0" y="35936"/>
                  </a:moveTo>
                  <a:lnTo>
                    <a:pt x="0" y="0"/>
                  </a:lnTo>
                  <a:lnTo>
                    <a:pt x="5748" y="0"/>
                  </a:lnTo>
                  <a:lnTo>
                    <a:pt x="5748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6" name="object 19116"/>
            <p:cNvSpPr/>
            <p:nvPr/>
          </p:nvSpPr>
          <p:spPr>
            <a:xfrm>
              <a:off x="12339980" y="5120003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48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7" name="object 19117"/>
            <p:cNvSpPr/>
            <p:nvPr/>
          </p:nvSpPr>
          <p:spPr>
            <a:xfrm>
              <a:off x="12339980" y="5120004"/>
              <a:ext cx="6350" cy="36195"/>
            </a:xfrm>
            <a:custGeom>
              <a:avLst/>
              <a:gdLst/>
              <a:ahLst/>
              <a:cxnLst/>
              <a:rect l="l" t="t" r="r" b="b"/>
              <a:pathLst>
                <a:path w="6350" h="36195">
                  <a:moveTo>
                    <a:pt x="5748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8" name="object 19118"/>
            <p:cNvSpPr/>
            <p:nvPr/>
          </p:nvSpPr>
          <p:spPr>
            <a:xfrm>
              <a:off x="12097032" y="5119995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5" h="36195">
                  <a:moveTo>
                    <a:pt x="0" y="35936"/>
                  </a:moveTo>
                  <a:lnTo>
                    <a:pt x="0" y="0"/>
                  </a:lnTo>
                  <a:lnTo>
                    <a:pt x="4324" y="0"/>
                  </a:lnTo>
                  <a:lnTo>
                    <a:pt x="4324" y="35936"/>
                  </a:lnTo>
                  <a:lnTo>
                    <a:pt x="0" y="35936"/>
                  </a:lnTo>
                  <a:close/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9" name="object 19119"/>
            <p:cNvSpPr/>
            <p:nvPr/>
          </p:nvSpPr>
          <p:spPr>
            <a:xfrm>
              <a:off x="12097033" y="5120003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5" h="36195">
                  <a:moveTo>
                    <a:pt x="4334" y="0"/>
                  </a:moveTo>
                  <a:lnTo>
                    <a:pt x="0" y="35936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0" name="object 19120"/>
            <p:cNvSpPr/>
            <p:nvPr/>
          </p:nvSpPr>
          <p:spPr>
            <a:xfrm>
              <a:off x="12097033" y="5120004"/>
              <a:ext cx="4445" cy="36195"/>
            </a:xfrm>
            <a:custGeom>
              <a:avLst/>
              <a:gdLst/>
              <a:ahLst/>
              <a:cxnLst/>
              <a:rect l="l" t="t" r="r" b="b"/>
              <a:pathLst>
                <a:path w="4445" h="36195">
                  <a:moveTo>
                    <a:pt x="4334" y="35936"/>
                  </a:moveTo>
                  <a:lnTo>
                    <a:pt x="0" y="0"/>
                  </a:lnTo>
                </a:path>
              </a:pathLst>
            </a:custGeom>
            <a:ln w="554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1" name="object 19121"/>
            <p:cNvSpPr/>
            <p:nvPr/>
          </p:nvSpPr>
          <p:spPr>
            <a:xfrm>
              <a:off x="12177555" y="5761143"/>
              <a:ext cx="389890" cy="3175"/>
            </a:xfrm>
            <a:custGeom>
              <a:avLst/>
              <a:gdLst/>
              <a:ahLst/>
              <a:cxnLst/>
              <a:rect l="l" t="t" r="r" b="b"/>
              <a:pathLst>
                <a:path w="389890" h="3175">
                  <a:moveTo>
                    <a:pt x="389548" y="0"/>
                  </a:moveTo>
                  <a:lnTo>
                    <a:pt x="0" y="0"/>
                  </a:lnTo>
                  <a:lnTo>
                    <a:pt x="0" y="2879"/>
                  </a:lnTo>
                  <a:lnTo>
                    <a:pt x="389548" y="2879"/>
                  </a:lnTo>
                  <a:lnTo>
                    <a:pt x="3895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2" name="object 19122"/>
            <p:cNvSpPr/>
            <p:nvPr/>
          </p:nvSpPr>
          <p:spPr>
            <a:xfrm>
              <a:off x="1256422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3" name="object 19123"/>
            <p:cNvSpPr/>
            <p:nvPr/>
          </p:nvSpPr>
          <p:spPr>
            <a:xfrm>
              <a:off x="12542664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4" name="object 19124"/>
            <p:cNvSpPr/>
            <p:nvPr/>
          </p:nvSpPr>
          <p:spPr>
            <a:xfrm>
              <a:off x="12522537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5" name="object 19125"/>
            <p:cNvSpPr/>
            <p:nvPr/>
          </p:nvSpPr>
          <p:spPr>
            <a:xfrm>
              <a:off x="12500980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6" name="object 19126"/>
            <p:cNvSpPr/>
            <p:nvPr/>
          </p:nvSpPr>
          <p:spPr>
            <a:xfrm>
              <a:off x="12479420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7" name="object 19127"/>
            <p:cNvSpPr/>
            <p:nvPr/>
          </p:nvSpPr>
          <p:spPr>
            <a:xfrm>
              <a:off x="1245785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8" name="object 19128"/>
            <p:cNvSpPr/>
            <p:nvPr/>
          </p:nvSpPr>
          <p:spPr>
            <a:xfrm>
              <a:off x="12436284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9" name="object 19129"/>
            <p:cNvSpPr/>
            <p:nvPr/>
          </p:nvSpPr>
          <p:spPr>
            <a:xfrm>
              <a:off x="12414734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0" name="object 19130"/>
            <p:cNvSpPr/>
            <p:nvPr/>
          </p:nvSpPr>
          <p:spPr>
            <a:xfrm>
              <a:off x="1239459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1" name="object 19131"/>
            <p:cNvSpPr/>
            <p:nvPr/>
          </p:nvSpPr>
          <p:spPr>
            <a:xfrm>
              <a:off x="1237303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2" name="object 19132"/>
            <p:cNvSpPr/>
            <p:nvPr/>
          </p:nvSpPr>
          <p:spPr>
            <a:xfrm>
              <a:off x="12351479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3" name="object 19133"/>
            <p:cNvSpPr/>
            <p:nvPr/>
          </p:nvSpPr>
          <p:spPr>
            <a:xfrm>
              <a:off x="1232991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4" name="object 19134"/>
            <p:cNvSpPr/>
            <p:nvPr/>
          </p:nvSpPr>
          <p:spPr>
            <a:xfrm>
              <a:off x="1230834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5" name="object 19135"/>
            <p:cNvSpPr/>
            <p:nvPr/>
          </p:nvSpPr>
          <p:spPr>
            <a:xfrm>
              <a:off x="1228679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6" name="object 19136"/>
            <p:cNvSpPr/>
            <p:nvPr/>
          </p:nvSpPr>
          <p:spPr>
            <a:xfrm>
              <a:off x="12265241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58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7" name="object 19137"/>
            <p:cNvSpPr/>
            <p:nvPr/>
          </p:nvSpPr>
          <p:spPr>
            <a:xfrm>
              <a:off x="1224509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8" name="object 19138"/>
            <p:cNvSpPr/>
            <p:nvPr/>
          </p:nvSpPr>
          <p:spPr>
            <a:xfrm>
              <a:off x="12223537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9" name="object 19139"/>
            <p:cNvSpPr/>
            <p:nvPr/>
          </p:nvSpPr>
          <p:spPr>
            <a:xfrm>
              <a:off x="1220197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0" name="object 19140"/>
            <p:cNvSpPr/>
            <p:nvPr/>
          </p:nvSpPr>
          <p:spPr>
            <a:xfrm>
              <a:off x="12180411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1" name="object 19141"/>
            <p:cNvSpPr/>
            <p:nvPr/>
          </p:nvSpPr>
          <p:spPr>
            <a:xfrm>
              <a:off x="12545540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2" name="object 19142"/>
            <p:cNvSpPr/>
            <p:nvPr/>
          </p:nvSpPr>
          <p:spPr>
            <a:xfrm>
              <a:off x="12523980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3" name="object 19143"/>
            <p:cNvSpPr/>
            <p:nvPr/>
          </p:nvSpPr>
          <p:spPr>
            <a:xfrm>
              <a:off x="12503837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4" name="object 19144"/>
            <p:cNvSpPr/>
            <p:nvPr/>
          </p:nvSpPr>
          <p:spPr>
            <a:xfrm>
              <a:off x="12482296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5" name="object 19145"/>
            <p:cNvSpPr/>
            <p:nvPr/>
          </p:nvSpPr>
          <p:spPr>
            <a:xfrm>
              <a:off x="12460721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6" name="object 19146"/>
            <p:cNvSpPr/>
            <p:nvPr/>
          </p:nvSpPr>
          <p:spPr>
            <a:xfrm>
              <a:off x="12439160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7" name="object 19147"/>
            <p:cNvSpPr/>
            <p:nvPr/>
          </p:nvSpPr>
          <p:spPr>
            <a:xfrm>
              <a:off x="12417599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8" name="object 19148"/>
            <p:cNvSpPr/>
            <p:nvPr/>
          </p:nvSpPr>
          <p:spPr>
            <a:xfrm>
              <a:off x="12396039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9" name="object 19149"/>
            <p:cNvSpPr/>
            <p:nvPr/>
          </p:nvSpPr>
          <p:spPr>
            <a:xfrm>
              <a:off x="1237591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0" name="object 19150"/>
            <p:cNvSpPr/>
            <p:nvPr/>
          </p:nvSpPr>
          <p:spPr>
            <a:xfrm>
              <a:off x="1235435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1" name="object 19151"/>
            <p:cNvSpPr/>
            <p:nvPr/>
          </p:nvSpPr>
          <p:spPr>
            <a:xfrm>
              <a:off x="12332776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2" name="object 19152"/>
            <p:cNvSpPr/>
            <p:nvPr/>
          </p:nvSpPr>
          <p:spPr>
            <a:xfrm>
              <a:off x="1231123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3" name="object 19153"/>
            <p:cNvSpPr/>
            <p:nvPr/>
          </p:nvSpPr>
          <p:spPr>
            <a:xfrm>
              <a:off x="1228966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4" name="object 19154"/>
            <p:cNvSpPr/>
            <p:nvPr/>
          </p:nvSpPr>
          <p:spPr>
            <a:xfrm>
              <a:off x="1226809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5" name="object 19155"/>
            <p:cNvSpPr/>
            <p:nvPr/>
          </p:nvSpPr>
          <p:spPr>
            <a:xfrm>
              <a:off x="1224653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6" name="object 19156"/>
            <p:cNvSpPr/>
            <p:nvPr/>
          </p:nvSpPr>
          <p:spPr>
            <a:xfrm>
              <a:off x="12226409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7" name="object 19157"/>
            <p:cNvSpPr/>
            <p:nvPr/>
          </p:nvSpPr>
          <p:spPr>
            <a:xfrm>
              <a:off x="12204854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8" name="object 19158"/>
            <p:cNvSpPr/>
            <p:nvPr/>
          </p:nvSpPr>
          <p:spPr>
            <a:xfrm>
              <a:off x="1218329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9" name="object 19159"/>
            <p:cNvSpPr/>
            <p:nvPr/>
          </p:nvSpPr>
          <p:spPr>
            <a:xfrm>
              <a:off x="12548417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0" name="object 19160"/>
            <p:cNvSpPr/>
            <p:nvPr/>
          </p:nvSpPr>
          <p:spPr>
            <a:xfrm>
              <a:off x="12526852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1" name="object 19161"/>
            <p:cNvSpPr/>
            <p:nvPr/>
          </p:nvSpPr>
          <p:spPr>
            <a:xfrm>
              <a:off x="1250529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2" name="object 19162"/>
            <p:cNvSpPr/>
            <p:nvPr/>
          </p:nvSpPr>
          <p:spPr>
            <a:xfrm>
              <a:off x="12483731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3" name="object 19163"/>
            <p:cNvSpPr/>
            <p:nvPr/>
          </p:nvSpPr>
          <p:spPr>
            <a:xfrm>
              <a:off x="12463592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4" name="object 19164"/>
            <p:cNvSpPr/>
            <p:nvPr/>
          </p:nvSpPr>
          <p:spPr>
            <a:xfrm>
              <a:off x="12442039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5" name="object 19165"/>
            <p:cNvSpPr/>
            <p:nvPr/>
          </p:nvSpPr>
          <p:spPr>
            <a:xfrm>
              <a:off x="12420477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6" name="object 19166"/>
            <p:cNvSpPr/>
            <p:nvPr/>
          </p:nvSpPr>
          <p:spPr>
            <a:xfrm>
              <a:off x="1239891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7" name="object 19167"/>
            <p:cNvSpPr/>
            <p:nvPr/>
          </p:nvSpPr>
          <p:spPr>
            <a:xfrm>
              <a:off x="12377354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8" name="object 19168"/>
            <p:cNvSpPr/>
            <p:nvPr/>
          </p:nvSpPr>
          <p:spPr>
            <a:xfrm>
              <a:off x="12355788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9" name="object 19169"/>
            <p:cNvSpPr/>
            <p:nvPr/>
          </p:nvSpPr>
          <p:spPr>
            <a:xfrm>
              <a:off x="1233423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0" name="object 19170"/>
            <p:cNvSpPr/>
            <p:nvPr/>
          </p:nvSpPr>
          <p:spPr>
            <a:xfrm>
              <a:off x="1231411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1" name="object 19171"/>
            <p:cNvSpPr/>
            <p:nvPr/>
          </p:nvSpPr>
          <p:spPr>
            <a:xfrm>
              <a:off x="12292535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2" name="object 19172"/>
            <p:cNvSpPr/>
            <p:nvPr/>
          </p:nvSpPr>
          <p:spPr>
            <a:xfrm>
              <a:off x="1227097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3" name="object 19173"/>
            <p:cNvSpPr/>
            <p:nvPr/>
          </p:nvSpPr>
          <p:spPr>
            <a:xfrm>
              <a:off x="1224941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4" name="object 19174"/>
            <p:cNvSpPr/>
            <p:nvPr/>
          </p:nvSpPr>
          <p:spPr>
            <a:xfrm>
              <a:off x="12227854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5" name="object 19175"/>
            <p:cNvSpPr/>
            <p:nvPr/>
          </p:nvSpPr>
          <p:spPr>
            <a:xfrm>
              <a:off x="12206293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6" name="object 19176"/>
            <p:cNvSpPr/>
            <p:nvPr/>
          </p:nvSpPr>
          <p:spPr>
            <a:xfrm>
              <a:off x="12186171" y="5761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7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7" name="object 19177"/>
            <p:cNvSpPr/>
            <p:nvPr/>
          </p:nvSpPr>
          <p:spPr>
            <a:xfrm>
              <a:off x="12177553" y="5761139"/>
              <a:ext cx="389890" cy="4445"/>
            </a:xfrm>
            <a:custGeom>
              <a:avLst/>
              <a:gdLst/>
              <a:ahLst/>
              <a:cxnLst/>
              <a:rect l="l" t="t" r="r" b="b"/>
              <a:pathLst>
                <a:path w="389890" h="4445">
                  <a:moveTo>
                    <a:pt x="0" y="2879"/>
                  </a:moveTo>
                  <a:lnTo>
                    <a:pt x="0" y="0"/>
                  </a:lnTo>
                  <a:lnTo>
                    <a:pt x="389548" y="0"/>
                  </a:lnTo>
                  <a:lnTo>
                    <a:pt x="389548" y="2879"/>
                  </a:lnTo>
                  <a:lnTo>
                    <a:pt x="0" y="2879"/>
                  </a:lnTo>
                  <a:close/>
                </a:path>
                <a:path w="389890" h="4445">
                  <a:moveTo>
                    <a:pt x="0" y="2879"/>
                  </a:moveTo>
                  <a:lnTo>
                    <a:pt x="0" y="43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8" name="object 19178"/>
            <p:cNvSpPr/>
            <p:nvPr/>
          </p:nvSpPr>
          <p:spPr>
            <a:xfrm>
              <a:off x="12177560" y="5765446"/>
              <a:ext cx="385445" cy="0"/>
            </a:xfrm>
            <a:custGeom>
              <a:avLst/>
              <a:gdLst/>
              <a:ahLst/>
              <a:cxnLst/>
              <a:rect l="l" t="t" r="r" b="b"/>
              <a:pathLst>
                <a:path w="385445" h="0">
                  <a:moveTo>
                    <a:pt x="3852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9" name="object 19179"/>
            <p:cNvSpPr/>
            <p:nvPr/>
          </p:nvSpPr>
          <p:spPr>
            <a:xfrm>
              <a:off x="12177560" y="5764016"/>
              <a:ext cx="385445" cy="1905"/>
            </a:xfrm>
            <a:custGeom>
              <a:avLst/>
              <a:gdLst/>
              <a:ahLst/>
              <a:cxnLst/>
              <a:rect l="l" t="t" r="r" b="b"/>
              <a:pathLst>
                <a:path w="385445" h="1904">
                  <a:moveTo>
                    <a:pt x="385244" y="0"/>
                  </a:moveTo>
                  <a:lnTo>
                    <a:pt x="0" y="0"/>
                  </a:lnTo>
                </a:path>
                <a:path w="385445" h="1904">
                  <a:moveTo>
                    <a:pt x="385244" y="0"/>
                  </a:moveTo>
                  <a:lnTo>
                    <a:pt x="385244" y="143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0" name="object 19180"/>
            <p:cNvSpPr/>
            <p:nvPr/>
          </p:nvSpPr>
          <p:spPr>
            <a:xfrm>
              <a:off x="12177557" y="583444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1" name="object 19181"/>
            <p:cNvSpPr/>
            <p:nvPr/>
          </p:nvSpPr>
          <p:spPr>
            <a:xfrm>
              <a:off x="12177557" y="58229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2" name="object 19182"/>
            <p:cNvSpPr/>
            <p:nvPr/>
          </p:nvSpPr>
          <p:spPr>
            <a:xfrm>
              <a:off x="12177557" y="58114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3" name="object 19183"/>
            <p:cNvSpPr/>
            <p:nvPr/>
          </p:nvSpPr>
          <p:spPr>
            <a:xfrm>
              <a:off x="12177557" y="579995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4" name="object 19184"/>
            <p:cNvSpPr/>
            <p:nvPr/>
          </p:nvSpPr>
          <p:spPr>
            <a:xfrm>
              <a:off x="12177557" y="57884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5" name="object 19185"/>
            <p:cNvSpPr/>
            <p:nvPr/>
          </p:nvSpPr>
          <p:spPr>
            <a:xfrm>
              <a:off x="12177557" y="577694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5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6" name="object 19186"/>
            <p:cNvSpPr/>
            <p:nvPr/>
          </p:nvSpPr>
          <p:spPr>
            <a:xfrm>
              <a:off x="12177557" y="57740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7" name="object 19187"/>
            <p:cNvSpPr/>
            <p:nvPr/>
          </p:nvSpPr>
          <p:spPr>
            <a:xfrm>
              <a:off x="12559927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8" name="object 19188"/>
            <p:cNvSpPr/>
            <p:nvPr/>
          </p:nvSpPr>
          <p:spPr>
            <a:xfrm>
              <a:off x="12559927" y="57640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9" name="object 19189"/>
            <p:cNvSpPr/>
            <p:nvPr/>
          </p:nvSpPr>
          <p:spPr>
            <a:xfrm>
              <a:off x="12562804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0" name="object 19190"/>
            <p:cNvSpPr/>
            <p:nvPr/>
          </p:nvSpPr>
          <p:spPr>
            <a:xfrm>
              <a:off x="12467915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1" name="object 19191"/>
            <p:cNvSpPr/>
            <p:nvPr/>
          </p:nvSpPr>
          <p:spPr>
            <a:xfrm>
              <a:off x="12467915" y="57640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2" name="object 19192"/>
            <p:cNvSpPr/>
            <p:nvPr/>
          </p:nvSpPr>
          <p:spPr>
            <a:xfrm>
              <a:off x="12470791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3" name="object 19193"/>
            <p:cNvSpPr/>
            <p:nvPr/>
          </p:nvSpPr>
          <p:spPr>
            <a:xfrm>
              <a:off x="12374496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4" name="object 19194"/>
            <p:cNvSpPr/>
            <p:nvPr/>
          </p:nvSpPr>
          <p:spPr>
            <a:xfrm>
              <a:off x="12374496" y="57640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5" name="object 19195"/>
            <p:cNvSpPr/>
            <p:nvPr/>
          </p:nvSpPr>
          <p:spPr>
            <a:xfrm>
              <a:off x="12378794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6" name="object 19196"/>
            <p:cNvSpPr/>
            <p:nvPr/>
          </p:nvSpPr>
          <p:spPr>
            <a:xfrm>
              <a:off x="12177557" y="58675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7" name="object 19197"/>
            <p:cNvSpPr/>
            <p:nvPr/>
          </p:nvSpPr>
          <p:spPr>
            <a:xfrm>
              <a:off x="12177557" y="58603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8" name="object 19198"/>
            <p:cNvSpPr/>
            <p:nvPr/>
          </p:nvSpPr>
          <p:spPr>
            <a:xfrm>
              <a:off x="12567105" y="58603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9" name="object 19199"/>
            <p:cNvSpPr/>
            <p:nvPr/>
          </p:nvSpPr>
          <p:spPr>
            <a:xfrm>
              <a:off x="12567105" y="58675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0" name="object 19200"/>
            <p:cNvSpPr/>
            <p:nvPr/>
          </p:nvSpPr>
          <p:spPr>
            <a:xfrm>
              <a:off x="12281046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1" name="object 19201"/>
            <p:cNvSpPr/>
            <p:nvPr/>
          </p:nvSpPr>
          <p:spPr>
            <a:xfrm>
              <a:off x="12281046" y="57640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2" name="object 19202"/>
            <p:cNvSpPr/>
            <p:nvPr/>
          </p:nvSpPr>
          <p:spPr>
            <a:xfrm>
              <a:off x="12285362" y="57640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3" name="object 19203"/>
            <p:cNvSpPr/>
            <p:nvPr/>
          </p:nvSpPr>
          <p:spPr>
            <a:xfrm>
              <a:off x="12181857" y="5765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4" name="object 19204"/>
            <p:cNvSpPr/>
            <p:nvPr/>
          </p:nvSpPr>
          <p:spPr>
            <a:xfrm>
              <a:off x="12181857" y="57654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5" name="object 19205"/>
            <p:cNvSpPr/>
            <p:nvPr/>
          </p:nvSpPr>
          <p:spPr>
            <a:xfrm>
              <a:off x="12184734" y="5765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0"/>
                  </a:moveTo>
                  <a:lnTo>
                    <a:pt x="0" y="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6" name="object 19206"/>
            <p:cNvSpPr/>
            <p:nvPr/>
          </p:nvSpPr>
          <p:spPr>
            <a:xfrm>
              <a:off x="15459364" y="58617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79"/>
                  </a:moveTo>
                  <a:lnTo>
                    <a:pt x="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7" name="object 19207"/>
            <p:cNvSpPr/>
            <p:nvPr/>
          </p:nvSpPr>
          <p:spPr>
            <a:xfrm>
              <a:off x="15459356" y="58445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69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8" name="object 19208"/>
            <p:cNvSpPr/>
            <p:nvPr/>
          </p:nvSpPr>
          <p:spPr>
            <a:xfrm>
              <a:off x="15450739" y="58516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293" y="0"/>
                  </a:moveTo>
                  <a:lnTo>
                    <a:pt x="0" y="43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9" name="object 19209"/>
            <p:cNvSpPr/>
            <p:nvPr/>
          </p:nvSpPr>
          <p:spPr>
            <a:xfrm>
              <a:off x="15450742" y="58560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424" y="1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0" name="object 19210"/>
            <p:cNvSpPr/>
            <p:nvPr/>
          </p:nvSpPr>
          <p:spPr>
            <a:xfrm>
              <a:off x="15456479" y="58617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879" y="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1" name="object 19211"/>
            <p:cNvSpPr/>
            <p:nvPr/>
          </p:nvSpPr>
          <p:spPr>
            <a:xfrm>
              <a:off x="18877548" y="1700196"/>
              <a:ext cx="0" cy="327660"/>
            </a:xfrm>
            <a:custGeom>
              <a:avLst/>
              <a:gdLst/>
              <a:ahLst/>
              <a:cxnLst/>
              <a:rect l="l" t="t" r="r" b="b"/>
              <a:pathLst>
                <a:path w="0" h="327660">
                  <a:moveTo>
                    <a:pt x="0" y="0"/>
                  </a:moveTo>
                  <a:lnTo>
                    <a:pt x="0" y="327173"/>
                  </a:lnTo>
                </a:path>
              </a:pathLst>
            </a:custGeom>
            <a:ln w="770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2" name="object 19212"/>
            <p:cNvSpPr/>
            <p:nvPr/>
          </p:nvSpPr>
          <p:spPr>
            <a:xfrm>
              <a:off x="13517288" y="6620828"/>
              <a:ext cx="0" cy="376555"/>
            </a:xfrm>
            <a:custGeom>
              <a:avLst/>
              <a:gdLst/>
              <a:ahLst/>
              <a:cxnLst/>
              <a:rect l="l" t="t" r="r" b="b"/>
              <a:pathLst>
                <a:path w="0" h="376554">
                  <a:moveTo>
                    <a:pt x="0" y="0"/>
                  </a:moveTo>
                  <a:lnTo>
                    <a:pt x="0" y="376533"/>
                  </a:lnTo>
                </a:path>
              </a:pathLst>
            </a:custGeom>
            <a:ln w="7706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3" name="object 19213"/>
            <p:cNvSpPr/>
            <p:nvPr/>
          </p:nvSpPr>
          <p:spPr>
            <a:xfrm>
              <a:off x="12139632" y="6659989"/>
              <a:ext cx="15875" cy="304800"/>
            </a:xfrm>
            <a:custGeom>
              <a:avLst/>
              <a:gdLst/>
              <a:ahLst/>
              <a:cxnLst/>
              <a:rect l="l" t="t" r="r" b="b"/>
              <a:pathLst>
                <a:path w="15875" h="304800">
                  <a:moveTo>
                    <a:pt x="15434" y="0"/>
                  </a:moveTo>
                  <a:lnTo>
                    <a:pt x="15434" y="304325"/>
                  </a:lnTo>
                  <a:lnTo>
                    <a:pt x="0" y="304325"/>
                  </a:lnTo>
                  <a:lnTo>
                    <a:pt x="0" y="0"/>
                  </a:lnTo>
                  <a:lnTo>
                    <a:pt x="15434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4" name="object 19214"/>
            <p:cNvSpPr/>
            <p:nvPr/>
          </p:nvSpPr>
          <p:spPr>
            <a:xfrm>
              <a:off x="11850871" y="6658041"/>
              <a:ext cx="142875" cy="15875"/>
            </a:xfrm>
            <a:custGeom>
              <a:avLst/>
              <a:gdLst/>
              <a:ahLst/>
              <a:cxnLst/>
              <a:rect l="l" t="t" r="r" b="b"/>
              <a:pathLst>
                <a:path w="142875" h="15875">
                  <a:moveTo>
                    <a:pt x="142676" y="0"/>
                  </a:moveTo>
                  <a:lnTo>
                    <a:pt x="142676" y="15434"/>
                  </a:lnTo>
                  <a:lnTo>
                    <a:pt x="0" y="15434"/>
                  </a:lnTo>
                  <a:lnTo>
                    <a:pt x="0" y="0"/>
                  </a:lnTo>
                  <a:lnTo>
                    <a:pt x="142676" y="0"/>
                  </a:lnTo>
                  <a:close/>
                </a:path>
              </a:pathLst>
            </a:custGeom>
            <a:ln w="3863">
              <a:solidFill>
                <a:srgbClr val="02030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5" name="object 19215"/>
            <p:cNvSpPr/>
            <p:nvPr/>
          </p:nvSpPr>
          <p:spPr>
            <a:xfrm>
              <a:off x="16968377" y="4342726"/>
              <a:ext cx="279400" cy="279400"/>
            </a:xfrm>
            <a:custGeom>
              <a:avLst/>
              <a:gdLst/>
              <a:ahLst/>
              <a:cxnLst/>
              <a:rect l="l" t="t" r="r" b="b"/>
              <a:pathLst>
                <a:path w="279400" h="279400">
                  <a:moveTo>
                    <a:pt x="278829" y="278850"/>
                  </a:moveTo>
                  <a:lnTo>
                    <a:pt x="275180" y="233627"/>
                  </a:lnTo>
                  <a:lnTo>
                    <a:pt x="264615" y="190726"/>
                  </a:lnTo>
                  <a:lnTo>
                    <a:pt x="247709" y="150721"/>
                  </a:lnTo>
                  <a:lnTo>
                    <a:pt x="225034" y="114187"/>
                  </a:lnTo>
                  <a:lnTo>
                    <a:pt x="197166" y="81696"/>
                  </a:lnTo>
                  <a:lnTo>
                    <a:pt x="164678" y="53824"/>
                  </a:lnTo>
                  <a:lnTo>
                    <a:pt x="128143" y="31144"/>
                  </a:lnTo>
                  <a:lnTo>
                    <a:pt x="88136" y="14230"/>
                  </a:lnTo>
                  <a:lnTo>
                    <a:pt x="45230" y="3658"/>
                  </a:lnTo>
                  <a:lnTo>
                    <a:pt x="0" y="0"/>
                  </a:lnTo>
                  <a:lnTo>
                    <a:pt x="0" y="278850"/>
                  </a:lnTo>
                  <a:lnTo>
                    <a:pt x="278829" y="27885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6" name="object 19216"/>
            <p:cNvSpPr/>
            <p:nvPr/>
          </p:nvSpPr>
          <p:spPr>
            <a:xfrm>
              <a:off x="11566893" y="5449580"/>
              <a:ext cx="279400" cy="279400"/>
            </a:xfrm>
            <a:custGeom>
              <a:avLst/>
              <a:gdLst/>
              <a:ahLst/>
              <a:cxnLst/>
              <a:rect l="l" t="t" r="r" b="b"/>
              <a:pathLst>
                <a:path w="279400" h="279400">
                  <a:moveTo>
                    <a:pt x="0" y="278850"/>
                  </a:moveTo>
                  <a:lnTo>
                    <a:pt x="3649" y="233627"/>
                  </a:lnTo>
                  <a:lnTo>
                    <a:pt x="14213" y="190726"/>
                  </a:lnTo>
                  <a:lnTo>
                    <a:pt x="31120" y="150721"/>
                  </a:lnTo>
                  <a:lnTo>
                    <a:pt x="53794" y="114187"/>
                  </a:lnTo>
                  <a:lnTo>
                    <a:pt x="81662" y="81696"/>
                  </a:lnTo>
                  <a:lnTo>
                    <a:pt x="114150" y="53824"/>
                  </a:lnTo>
                  <a:lnTo>
                    <a:pt x="150685" y="31144"/>
                  </a:lnTo>
                  <a:lnTo>
                    <a:pt x="190692" y="14230"/>
                  </a:lnTo>
                  <a:lnTo>
                    <a:pt x="233598" y="3658"/>
                  </a:lnTo>
                  <a:lnTo>
                    <a:pt x="278829" y="0"/>
                  </a:lnTo>
                  <a:lnTo>
                    <a:pt x="278829" y="278850"/>
                  </a:lnTo>
                  <a:lnTo>
                    <a:pt x="0" y="27885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7" name="object 19217"/>
            <p:cNvSpPr/>
            <p:nvPr/>
          </p:nvSpPr>
          <p:spPr>
            <a:xfrm>
              <a:off x="11566893" y="5167463"/>
              <a:ext cx="279400" cy="279400"/>
            </a:xfrm>
            <a:custGeom>
              <a:avLst/>
              <a:gdLst/>
              <a:ahLst/>
              <a:cxnLst/>
              <a:rect l="l" t="t" r="r" b="b"/>
              <a:pathLst>
                <a:path w="279400" h="279400">
                  <a:moveTo>
                    <a:pt x="0" y="0"/>
                  </a:moveTo>
                  <a:lnTo>
                    <a:pt x="3649" y="45222"/>
                  </a:lnTo>
                  <a:lnTo>
                    <a:pt x="14213" y="88123"/>
                  </a:lnTo>
                  <a:lnTo>
                    <a:pt x="31120" y="128128"/>
                  </a:lnTo>
                  <a:lnTo>
                    <a:pt x="53794" y="164663"/>
                  </a:lnTo>
                  <a:lnTo>
                    <a:pt x="81662" y="197154"/>
                  </a:lnTo>
                  <a:lnTo>
                    <a:pt x="114150" y="225028"/>
                  </a:lnTo>
                  <a:lnTo>
                    <a:pt x="150685" y="247709"/>
                  </a:lnTo>
                  <a:lnTo>
                    <a:pt x="190692" y="264624"/>
                  </a:lnTo>
                  <a:lnTo>
                    <a:pt x="233598" y="275199"/>
                  </a:lnTo>
                  <a:lnTo>
                    <a:pt x="278829" y="278860"/>
                  </a:lnTo>
                  <a:lnTo>
                    <a:pt x="278829" y="0"/>
                  </a:lnTo>
                  <a:lnTo>
                    <a:pt x="0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18" name="object 1921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7488599" y="6201952"/>
              <a:ext cx="157691" cy="166172"/>
            </a:xfrm>
            <a:prstGeom prst="rect">
              <a:avLst/>
            </a:prstGeom>
          </p:spPr>
        </p:pic>
        <p:pic>
          <p:nvPicPr>
            <p:cNvPr id="19219" name="object 1921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7960299" y="3045257"/>
              <a:ext cx="292096" cy="188471"/>
            </a:xfrm>
            <a:prstGeom prst="rect">
              <a:avLst/>
            </a:prstGeom>
          </p:spPr>
        </p:pic>
        <p:pic>
          <p:nvPicPr>
            <p:cNvPr id="19220" name="object 1922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8081352" y="2807938"/>
              <a:ext cx="178738" cy="178738"/>
            </a:xfrm>
            <a:prstGeom prst="rect">
              <a:avLst/>
            </a:prstGeom>
          </p:spPr>
        </p:pic>
        <p:pic>
          <p:nvPicPr>
            <p:cNvPr id="19221" name="object 1922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562952" y="2805133"/>
              <a:ext cx="169293" cy="169293"/>
            </a:xfrm>
            <a:prstGeom prst="rect">
              <a:avLst/>
            </a:prstGeom>
          </p:spPr>
        </p:pic>
        <p:pic>
          <p:nvPicPr>
            <p:cNvPr id="19222" name="object 1922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113807" y="4882863"/>
              <a:ext cx="215888" cy="227574"/>
            </a:xfrm>
            <a:prstGeom prst="rect">
              <a:avLst/>
            </a:prstGeom>
          </p:spPr>
        </p:pic>
        <p:pic>
          <p:nvPicPr>
            <p:cNvPr id="19223" name="object 19223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114027" y="2663698"/>
              <a:ext cx="217427" cy="206265"/>
            </a:xfrm>
            <a:prstGeom prst="rect">
              <a:avLst/>
            </a:prstGeom>
          </p:spPr>
        </p:pic>
        <p:pic>
          <p:nvPicPr>
            <p:cNvPr id="19224" name="object 1922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608897" y="3866013"/>
              <a:ext cx="198004" cy="187858"/>
            </a:xfrm>
            <a:prstGeom prst="rect">
              <a:avLst/>
            </a:prstGeom>
          </p:spPr>
        </p:pic>
        <p:pic>
          <p:nvPicPr>
            <p:cNvPr id="19225" name="object 1922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806012" y="3365763"/>
              <a:ext cx="198004" cy="187858"/>
            </a:xfrm>
            <a:prstGeom prst="rect">
              <a:avLst/>
            </a:prstGeom>
          </p:spPr>
        </p:pic>
        <p:sp>
          <p:nvSpPr>
            <p:cNvPr id="19226" name="object 19226"/>
            <p:cNvSpPr/>
            <p:nvPr/>
          </p:nvSpPr>
          <p:spPr>
            <a:xfrm>
              <a:off x="13239286" y="4857656"/>
              <a:ext cx="238125" cy="251460"/>
            </a:xfrm>
            <a:custGeom>
              <a:avLst/>
              <a:gdLst/>
              <a:ahLst/>
              <a:cxnLst/>
              <a:rect l="l" t="t" r="r" b="b"/>
              <a:pathLst>
                <a:path w="238125" h="251460">
                  <a:moveTo>
                    <a:pt x="0" y="0"/>
                  </a:moveTo>
                  <a:lnTo>
                    <a:pt x="47904" y="5095"/>
                  </a:lnTo>
                  <a:lnTo>
                    <a:pt x="92526" y="19711"/>
                  </a:lnTo>
                  <a:lnTo>
                    <a:pt x="132908" y="42838"/>
                  </a:lnTo>
                  <a:lnTo>
                    <a:pt x="168093" y="73467"/>
                  </a:lnTo>
                  <a:lnTo>
                    <a:pt x="197124" y="110591"/>
                  </a:lnTo>
                  <a:lnTo>
                    <a:pt x="219045" y="153200"/>
                  </a:lnTo>
                  <a:lnTo>
                    <a:pt x="232900" y="200286"/>
                  </a:lnTo>
                  <a:lnTo>
                    <a:pt x="237730" y="250840"/>
                  </a:lnTo>
                  <a:lnTo>
                    <a:pt x="0" y="250840"/>
                  </a:lnTo>
                  <a:lnTo>
                    <a:pt x="0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27" name="object 1922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2575705" y="5740964"/>
              <a:ext cx="344119" cy="305282"/>
            </a:xfrm>
            <a:prstGeom prst="rect">
              <a:avLst/>
            </a:prstGeom>
          </p:spPr>
        </p:pic>
        <p:sp>
          <p:nvSpPr>
            <p:cNvPr id="19228" name="object 19228"/>
            <p:cNvSpPr/>
            <p:nvPr/>
          </p:nvSpPr>
          <p:spPr>
            <a:xfrm>
              <a:off x="13804865" y="4857656"/>
              <a:ext cx="238125" cy="251460"/>
            </a:xfrm>
            <a:custGeom>
              <a:avLst/>
              <a:gdLst/>
              <a:ahLst/>
              <a:cxnLst/>
              <a:rect l="l" t="t" r="r" b="b"/>
              <a:pathLst>
                <a:path w="238125" h="251460">
                  <a:moveTo>
                    <a:pt x="0" y="0"/>
                  </a:moveTo>
                  <a:lnTo>
                    <a:pt x="47908" y="5095"/>
                  </a:lnTo>
                  <a:lnTo>
                    <a:pt x="92534" y="19711"/>
                  </a:lnTo>
                  <a:lnTo>
                    <a:pt x="132919" y="42838"/>
                  </a:lnTo>
                  <a:lnTo>
                    <a:pt x="168107" y="73467"/>
                  </a:lnTo>
                  <a:lnTo>
                    <a:pt x="197141" y="110591"/>
                  </a:lnTo>
                  <a:lnTo>
                    <a:pt x="219064" y="153200"/>
                  </a:lnTo>
                  <a:lnTo>
                    <a:pt x="232920" y="200286"/>
                  </a:lnTo>
                  <a:lnTo>
                    <a:pt x="237751" y="250840"/>
                  </a:lnTo>
                  <a:lnTo>
                    <a:pt x="0" y="250840"/>
                  </a:lnTo>
                  <a:lnTo>
                    <a:pt x="0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9" name="object 19229"/>
            <p:cNvSpPr/>
            <p:nvPr/>
          </p:nvSpPr>
          <p:spPr>
            <a:xfrm>
              <a:off x="14373056" y="4857656"/>
              <a:ext cx="238125" cy="251460"/>
            </a:xfrm>
            <a:custGeom>
              <a:avLst/>
              <a:gdLst/>
              <a:ahLst/>
              <a:cxnLst/>
              <a:rect l="l" t="t" r="r" b="b"/>
              <a:pathLst>
                <a:path w="238125" h="251460">
                  <a:moveTo>
                    <a:pt x="0" y="0"/>
                  </a:moveTo>
                  <a:lnTo>
                    <a:pt x="47908" y="5095"/>
                  </a:lnTo>
                  <a:lnTo>
                    <a:pt x="92534" y="19711"/>
                  </a:lnTo>
                  <a:lnTo>
                    <a:pt x="132919" y="42838"/>
                  </a:lnTo>
                  <a:lnTo>
                    <a:pt x="168107" y="73467"/>
                  </a:lnTo>
                  <a:lnTo>
                    <a:pt x="197141" y="110591"/>
                  </a:lnTo>
                  <a:lnTo>
                    <a:pt x="219064" y="153200"/>
                  </a:lnTo>
                  <a:lnTo>
                    <a:pt x="232920" y="200286"/>
                  </a:lnTo>
                  <a:lnTo>
                    <a:pt x="237751" y="250840"/>
                  </a:lnTo>
                  <a:lnTo>
                    <a:pt x="0" y="250840"/>
                  </a:lnTo>
                  <a:lnTo>
                    <a:pt x="0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0" name="object 19230"/>
            <p:cNvSpPr/>
            <p:nvPr/>
          </p:nvSpPr>
          <p:spPr>
            <a:xfrm>
              <a:off x="14939024" y="4857656"/>
              <a:ext cx="238125" cy="251460"/>
            </a:xfrm>
            <a:custGeom>
              <a:avLst/>
              <a:gdLst/>
              <a:ahLst/>
              <a:cxnLst/>
              <a:rect l="l" t="t" r="r" b="b"/>
              <a:pathLst>
                <a:path w="238125" h="251460">
                  <a:moveTo>
                    <a:pt x="0" y="0"/>
                  </a:moveTo>
                  <a:lnTo>
                    <a:pt x="47908" y="5095"/>
                  </a:lnTo>
                  <a:lnTo>
                    <a:pt x="92534" y="19711"/>
                  </a:lnTo>
                  <a:lnTo>
                    <a:pt x="132919" y="42838"/>
                  </a:lnTo>
                  <a:lnTo>
                    <a:pt x="168107" y="73467"/>
                  </a:lnTo>
                  <a:lnTo>
                    <a:pt x="197141" y="110591"/>
                  </a:lnTo>
                  <a:lnTo>
                    <a:pt x="219064" y="153200"/>
                  </a:lnTo>
                  <a:lnTo>
                    <a:pt x="232920" y="200286"/>
                  </a:lnTo>
                  <a:lnTo>
                    <a:pt x="237751" y="250840"/>
                  </a:lnTo>
                  <a:lnTo>
                    <a:pt x="0" y="250840"/>
                  </a:lnTo>
                  <a:lnTo>
                    <a:pt x="0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31" name="object 1923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6558559" y="3876997"/>
              <a:ext cx="186350" cy="176800"/>
            </a:xfrm>
            <a:prstGeom prst="rect">
              <a:avLst/>
            </a:prstGeom>
          </p:spPr>
        </p:pic>
        <p:sp>
          <p:nvSpPr>
            <p:cNvPr id="19232" name="object 19232"/>
            <p:cNvSpPr/>
            <p:nvPr/>
          </p:nvSpPr>
          <p:spPr>
            <a:xfrm>
              <a:off x="12709779" y="3428431"/>
              <a:ext cx="139065" cy="146685"/>
            </a:xfrm>
            <a:custGeom>
              <a:avLst/>
              <a:gdLst/>
              <a:ahLst/>
              <a:cxnLst/>
              <a:rect l="l" t="t" r="r" b="b"/>
              <a:pathLst>
                <a:path w="139065" h="146685">
                  <a:moveTo>
                    <a:pt x="139001" y="0"/>
                  </a:moveTo>
                  <a:lnTo>
                    <a:pt x="95076" y="7474"/>
                  </a:lnTo>
                  <a:lnTo>
                    <a:pt x="56920" y="28290"/>
                  </a:lnTo>
                  <a:lnTo>
                    <a:pt x="26826" y="60034"/>
                  </a:lnTo>
                  <a:lnTo>
                    <a:pt x="7088" y="100293"/>
                  </a:lnTo>
                  <a:lnTo>
                    <a:pt x="0" y="146655"/>
                  </a:lnTo>
                  <a:lnTo>
                    <a:pt x="139001" y="146655"/>
                  </a:lnTo>
                  <a:lnTo>
                    <a:pt x="139001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33" name="object 1923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6558566" y="3623078"/>
              <a:ext cx="227459" cy="215773"/>
            </a:xfrm>
            <a:prstGeom prst="rect">
              <a:avLst/>
            </a:prstGeom>
          </p:spPr>
        </p:pic>
        <p:pic>
          <p:nvPicPr>
            <p:cNvPr id="19234" name="object 1923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806022" y="3295978"/>
              <a:ext cx="73777" cy="70133"/>
            </a:xfrm>
            <a:prstGeom prst="rect">
              <a:avLst/>
            </a:prstGeom>
          </p:spPr>
        </p:pic>
        <p:sp>
          <p:nvSpPr>
            <p:cNvPr id="19235" name="object 19235"/>
            <p:cNvSpPr/>
            <p:nvPr/>
          </p:nvSpPr>
          <p:spPr>
            <a:xfrm>
              <a:off x="12493632" y="3351498"/>
              <a:ext cx="212090" cy="224154"/>
            </a:xfrm>
            <a:custGeom>
              <a:avLst/>
              <a:gdLst/>
              <a:ahLst/>
              <a:cxnLst/>
              <a:rect l="l" t="t" r="r" b="b"/>
              <a:pathLst>
                <a:path w="212090" h="224154">
                  <a:moveTo>
                    <a:pt x="0" y="0"/>
                  </a:moveTo>
                  <a:lnTo>
                    <a:pt x="48585" y="5905"/>
                  </a:lnTo>
                  <a:lnTo>
                    <a:pt x="93187" y="22727"/>
                  </a:lnTo>
                  <a:lnTo>
                    <a:pt x="132533" y="49122"/>
                  </a:lnTo>
                  <a:lnTo>
                    <a:pt x="165351" y="83749"/>
                  </a:lnTo>
                  <a:lnTo>
                    <a:pt x="190368" y="125265"/>
                  </a:lnTo>
                  <a:lnTo>
                    <a:pt x="206312" y="172328"/>
                  </a:lnTo>
                  <a:lnTo>
                    <a:pt x="211909" y="223595"/>
                  </a:lnTo>
                  <a:lnTo>
                    <a:pt x="0" y="223595"/>
                  </a:lnTo>
                  <a:lnTo>
                    <a:pt x="0" y="0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36" name="object 1923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4185567" y="3623082"/>
              <a:ext cx="227459" cy="215773"/>
            </a:xfrm>
            <a:prstGeom prst="rect">
              <a:avLst/>
            </a:prstGeom>
          </p:spPr>
        </p:pic>
        <p:sp>
          <p:nvSpPr>
            <p:cNvPr id="19237" name="object 19237"/>
            <p:cNvSpPr/>
            <p:nvPr/>
          </p:nvSpPr>
          <p:spPr>
            <a:xfrm>
              <a:off x="11261354" y="4607355"/>
              <a:ext cx="42545" cy="300990"/>
            </a:xfrm>
            <a:custGeom>
              <a:avLst/>
              <a:gdLst/>
              <a:ahLst/>
              <a:cxnLst/>
              <a:rect l="l" t="t" r="r" b="b"/>
              <a:pathLst>
                <a:path w="42545" h="300989">
                  <a:moveTo>
                    <a:pt x="0" y="0"/>
                  </a:moveTo>
                  <a:lnTo>
                    <a:pt x="0" y="300797"/>
                  </a:lnTo>
                  <a:lnTo>
                    <a:pt x="20617" y="300797"/>
                  </a:lnTo>
                  <a:lnTo>
                    <a:pt x="20617" y="41998"/>
                  </a:lnTo>
                  <a:lnTo>
                    <a:pt x="42009" y="419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C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38" name="object 19238"/>
            <p:cNvSpPr/>
            <p:nvPr/>
          </p:nvSpPr>
          <p:spPr>
            <a:xfrm>
              <a:off x="11261354" y="4607355"/>
              <a:ext cx="42545" cy="300990"/>
            </a:xfrm>
            <a:custGeom>
              <a:avLst/>
              <a:gdLst/>
              <a:ahLst/>
              <a:cxnLst/>
              <a:rect l="l" t="t" r="r" b="b"/>
              <a:pathLst>
                <a:path w="42545" h="300989">
                  <a:moveTo>
                    <a:pt x="20617" y="41998"/>
                  </a:moveTo>
                  <a:lnTo>
                    <a:pt x="42009" y="41998"/>
                  </a:lnTo>
                  <a:lnTo>
                    <a:pt x="0" y="0"/>
                  </a:lnTo>
                  <a:lnTo>
                    <a:pt x="0" y="41998"/>
                  </a:lnTo>
                  <a:lnTo>
                    <a:pt x="0" y="300797"/>
                  </a:lnTo>
                  <a:lnTo>
                    <a:pt x="20617" y="300797"/>
                  </a:lnTo>
                  <a:lnTo>
                    <a:pt x="20617" y="41998"/>
                  </a:lnTo>
                  <a:close/>
                </a:path>
              </a:pathLst>
            </a:custGeom>
            <a:ln w="3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39" name="object 1923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6559047" y="4954153"/>
              <a:ext cx="405018" cy="223912"/>
            </a:xfrm>
            <a:prstGeom prst="rect">
              <a:avLst/>
            </a:prstGeom>
          </p:spPr>
        </p:pic>
        <p:pic>
          <p:nvPicPr>
            <p:cNvPr id="19240" name="object 1924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6315351" y="5739076"/>
              <a:ext cx="172319" cy="163534"/>
            </a:xfrm>
            <a:prstGeom prst="rect">
              <a:avLst/>
            </a:prstGeom>
          </p:spPr>
        </p:pic>
        <p:sp>
          <p:nvSpPr>
            <p:cNvPr id="19241" name="object 19241"/>
            <p:cNvSpPr/>
            <p:nvPr/>
          </p:nvSpPr>
          <p:spPr>
            <a:xfrm>
              <a:off x="16656340" y="5246143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79"/>
                  </a:lnTo>
                  <a:lnTo>
                    <a:pt x="156131" y="306179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2" name="object 19242"/>
            <p:cNvSpPr/>
            <p:nvPr/>
          </p:nvSpPr>
          <p:spPr>
            <a:xfrm>
              <a:off x="16662445" y="5252203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33" y="0"/>
                  </a:moveTo>
                  <a:lnTo>
                    <a:pt x="0" y="83"/>
                  </a:lnTo>
                  <a:lnTo>
                    <a:pt x="0" y="294001"/>
                  </a:lnTo>
                  <a:lnTo>
                    <a:pt x="144927" y="294001"/>
                  </a:lnTo>
                  <a:lnTo>
                    <a:pt x="144927" y="607"/>
                  </a:lnTo>
                  <a:lnTo>
                    <a:pt x="1448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3" name="object 19243"/>
            <p:cNvSpPr/>
            <p:nvPr/>
          </p:nvSpPr>
          <p:spPr>
            <a:xfrm>
              <a:off x="16668570" y="5258326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03" y="0"/>
                  </a:moveTo>
                  <a:lnTo>
                    <a:pt x="131147" y="94"/>
                  </a:lnTo>
                  <a:lnTo>
                    <a:pt x="0" y="94"/>
                  </a:lnTo>
                  <a:lnTo>
                    <a:pt x="0" y="281740"/>
                  </a:lnTo>
                  <a:lnTo>
                    <a:pt x="132655" y="281740"/>
                  </a:lnTo>
                  <a:lnTo>
                    <a:pt x="132603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44" name="object 1924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6675713" y="5265979"/>
              <a:ext cx="117378" cy="266826"/>
            </a:xfrm>
            <a:prstGeom prst="rect">
              <a:avLst/>
            </a:prstGeom>
          </p:spPr>
        </p:pic>
        <p:sp>
          <p:nvSpPr>
            <p:cNvPr id="19245" name="object 19245"/>
            <p:cNvSpPr/>
            <p:nvPr/>
          </p:nvSpPr>
          <p:spPr>
            <a:xfrm>
              <a:off x="16312791" y="6031743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084"/>
                  </a:lnTo>
                  <a:lnTo>
                    <a:pt x="156131" y="306084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6" name="object 19246"/>
            <p:cNvSpPr/>
            <p:nvPr/>
          </p:nvSpPr>
          <p:spPr>
            <a:xfrm>
              <a:off x="16318913" y="6037802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33" y="0"/>
                  </a:moveTo>
                  <a:lnTo>
                    <a:pt x="0" y="62"/>
                  </a:lnTo>
                  <a:lnTo>
                    <a:pt x="0" y="293886"/>
                  </a:lnTo>
                  <a:lnTo>
                    <a:pt x="144927" y="293886"/>
                  </a:lnTo>
                  <a:lnTo>
                    <a:pt x="144927" y="586"/>
                  </a:lnTo>
                  <a:lnTo>
                    <a:pt x="1448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7" name="object 19247"/>
            <p:cNvSpPr/>
            <p:nvPr/>
          </p:nvSpPr>
          <p:spPr>
            <a:xfrm>
              <a:off x="16325047" y="6043899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592" y="0"/>
                  </a:moveTo>
                  <a:lnTo>
                    <a:pt x="131137" y="83"/>
                  </a:lnTo>
                  <a:lnTo>
                    <a:pt x="0" y="83"/>
                  </a:lnTo>
                  <a:lnTo>
                    <a:pt x="0" y="281666"/>
                  </a:lnTo>
                  <a:lnTo>
                    <a:pt x="132645" y="281666"/>
                  </a:lnTo>
                  <a:lnTo>
                    <a:pt x="132592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48" name="object 1924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6332183" y="6051531"/>
              <a:ext cx="117378" cy="266780"/>
            </a:xfrm>
            <a:prstGeom prst="rect">
              <a:avLst/>
            </a:prstGeom>
          </p:spPr>
        </p:pic>
        <p:sp>
          <p:nvSpPr>
            <p:cNvPr id="19249" name="object 19249"/>
            <p:cNvSpPr/>
            <p:nvPr/>
          </p:nvSpPr>
          <p:spPr>
            <a:xfrm>
              <a:off x="12757328" y="5905296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084"/>
                  </a:lnTo>
                  <a:lnTo>
                    <a:pt x="156131" y="306084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0" name="object 19250"/>
            <p:cNvSpPr/>
            <p:nvPr/>
          </p:nvSpPr>
          <p:spPr>
            <a:xfrm>
              <a:off x="12763454" y="5911343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33" y="0"/>
                  </a:moveTo>
                  <a:lnTo>
                    <a:pt x="0" y="83"/>
                  </a:lnTo>
                  <a:lnTo>
                    <a:pt x="0" y="293907"/>
                  </a:lnTo>
                  <a:lnTo>
                    <a:pt x="144927" y="293907"/>
                  </a:lnTo>
                  <a:lnTo>
                    <a:pt x="144927" y="607"/>
                  </a:lnTo>
                  <a:lnTo>
                    <a:pt x="1448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1" name="object 19251"/>
            <p:cNvSpPr/>
            <p:nvPr/>
          </p:nvSpPr>
          <p:spPr>
            <a:xfrm>
              <a:off x="12769578" y="5917450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03" y="0"/>
                  </a:moveTo>
                  <a:lnTo>
                    <a:pt x="131147" y="94"/>
                  </a:lnTo>
                  <a:lnTo>
                    <a:pt x="0" y="94"/>
                  </a:lnTo>
                  <a:lnTo>
                    <a:pt x="0" y="281656"/>
                  </a:lnTo>
                  <a:lnTo>
                    <a:pt x="132655" y="281656"/>
                  </a:lnTo>
                  <a:lnTo>
                    <a:pt x="132603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52" name="object 1925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776715" y="5925089"/>
              <a:ext cx="117378" cy="266768"/>
            </a:xfrm>
            <a:prstGeom prst="rect">
              <a:avLst/>
            </a:prstGeom>
          </p:spPr>
        </p:pic>
        <p:sp>
          <p:nvSpPr>
            <p:cNvPr id="19253" name="object 19253"/>
            <p:cNvSpPr/>
            <p:nvPr/>
          </p:nvSpPr>
          <p:spPr>
            <a:xfrm>
              <a:off x="9583488" y="6254228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58"/>
                  </a:lnTo>
                  <a:lnTo>
                    <a:pt x="156131" y="30615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4" name="object 19254"/>
            <p:cNvSpPr/>
            <p:nvPr/>
          </p:nvSpPr>
          <p:spPr>
            <a:xfrm>
              <a:off x="9589598" y="6260328"/>
              <a:ext cx="145415" cy="294640"/>
            </a:xfrm>
            <a:custGeom>
              <a:avLst/>
              <a:gdLst/>
              <a:ahLst/>
              <a:cxnLst/>
              <a:rect l="l" t="t" r="r" b="b"/>
              <a:pathLst>
                <a:path w="145415" h="294640">
                  <a:moveTo>
                    <a:pt x="144937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98" y="293917"/>
                  </a:lnTo>
                  <a:lnTo>
                    <a:pt x="144854" y="294011"/>
                  </a:lnTo>
                  <a:lnTo>
                    <a:pt x="1449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5" name="object 19255"/>
            <p:cNvSpPr/>
            <p:nvPr/>
          </p:nvSpPr>
          <p:spPr>
            <a:xfrm>
              <a:off x="9595728" y="6266455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40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56" name="object 1925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602880" y="6273740"/>
              <a:ext cx="117368" cy="266827"/>
            </a:xfrm>
            <a:prstGeom prst="rect">
              <a:avLst/>
            </a:prstGeom>
          </p:spPr>
        </p:pic>
        <p:sp>
          <p:nvSpPr>
            <p:cNvPr id="19257" name="object 19257"/>
            <p:cNvSpPr/>
            <p:nvPr/>
          </p:nvSpPr>
          <p:spPr>
            <a:xfrm>
              <a:off x="17919925" y="2730806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5">
                  <a:moveTo>
                    <a:pt x="156131" y="0"/>
                  </a:moveTo>
                  <a:lnTo>
                    <a:pt x="0" y="0"/>
                  </a:lnTo>
                  <a:lnTo>
                    <a:pt x="0" y="306158"/>
                  </a:lnTo>
                  <a:lnTo>
                    <a:pt x="156131" y="30615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8" name="object 19258"/>
            <p:cNvSpPr/>
            <p:nvPr/>
          </p:nvSpPr>
          <p:spPr>
            <a:xfrm>
              <a:off x="17926029" y="2736916"/>
              <a:ext cx="145415" cy="294640"/>
            </a:xfrm>
            <a:custGeom>
              <a:avLst/>
              <a:gdLst/>
              <a:ahLst/>
              <a:cxnLst/>
              <a:rect l="l" t="t" r="r" b="b"/>
              <a:pathLst>
                <a:path w="145415" h="294639">
                  <a:moveTo>
                    <a:pt x="144927" y="0"/>
                  </a:moveTo>
                  <a:lnTo>
                    <a:pt x="0" y="0"/>
                  </a:lnTo>
                  <a:lnTo>
                    <a:pt x="0" y="293938"/>
                  </a:lnTo>
                  <a:lnTo>
                    <a:pt x="143388" y="293938"/>
                  </a:lnTo>
                  <a:lnTo>
                    <a:pt x="144843" y="294022"/>
                  </a:lnTo>
                  <a:lnTo>
                    <a:pt x="1449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9" name="object 19259"/>
            <p:cNvSpPr/>
            <p:nvPr/>
          </p:nvSpPr>
          <p:spPr>
            <a:xfrm>
              <a:off x="17932148" y="2743047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60" name="object 1926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7939307" y="2750330"/>
              <a:ext cx="117357" cy="266814"/>
            </a:xfrm>
            <a:prstGeom prst="rect">
              <a:avLst/>
            </a:prstGeom>
          </p:spPr>
        </p:pic>
        <p:sp>
          <p:nvSpPr>
            <p:cNvPr id="19261" name="object 19261"/>
            <p:cNvSpPr/>
            <p:nvPr/>
          </p:nvSpPr>
          <p:spPr>
            <a:xfrm>
              <a:off x="16569526" y="2498018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5">
                  <a:moveTo>
                    <a:pt x="156131" y="0"/>
                  </a:moveTo>
                  <a:lnTo>
                    <a:pt x="0" y="0"/>
                  </a:lnTo>
                  <a:lnTo>
                    <a:pt x="0" y="306168"/>
                  </a:lnTo>
                  <a:lnTo>
                    <a:pt x="156131" y="30616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2" name="object 19262"/>
            <p:cNvSpPr/>
            <p:nvPr/>
          </p:nvSpPr>
          <p:spPr>
            <a:xfrm>
              <a:off x="16575647" y="2504127"/>
              <a:ext cx="145415" cy="294640"/>
            </a:xfrm>
            <a:custGeom>
              <a:avLst/>
              <a:gdLst/>
              <a:ahLst/>
              <a:cxnLst/>
              <a:rect l="l" t="t" r="r" b="b"/>
              <a:pathLst>
                <a:path w="145415" h="294639">
                  <a:moveTo>
                    <a:pt x="144927" y="0"/>
                  </a:moveTo>
                  <a:lnTo>
                    <a:pt x="0" y="0"/>
                  </a:lnTo>
                  <a:lnTo>
                    <a:pt x="0" y="293938"/>
                  </a:lnTo>
                  <a:lnTo>
                    <a:pt x="143388" y="293938"/>
                  </a:lnTo>
                  <a:lnTo>
                    <a:pt x="144843" y="294022"/>
                  </a:lnTo>
                  <a:lnTo>
                    <a:pt x="1449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3" name="object 19263"/>
            <p:cNvSpPr/>
            <p:nvPr/>
          </p:nvSpPr>
          <p:spPr>
            <a:xfrm>
              <a:off x="16581775" y="2510268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64" name="object 1926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6588934" y="2517552"/>
              <a:ext cx="117357" cy="266814"/>
            </a:xfrm>
            <a:prstGeom prst="rect">
              <a:avLst/>
            </a:prstGeom>
          </p:spPr>
        </p:pic>
        <p:sp>
          <p:nvSpPr>
            <p:cNvPr id="19265" name="object 19265"/>
            <p:cNvSpPr/>
            <p:nvPr/>
          </p:nvSpPr>
          <p:spPr>
            <a:xfrm>
              <a:off x="14979847" y="4538542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68"/>
                  </a:lnTo>
                  <a:lnTo>
                    <a:pt x="156131" y="30616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6" name="object 19266"/>
            <p:cNvSpPr/>
            <p:nvPr/>
          </p:nvSpPr>
          <p:spPr>
            <a:xfrm>
              <a:off x="14985950" y="4544651"/>
              <a:ext cx="145415" cy="294640"/>
            </a:xfrm>
            <a:custGeom>
              <a:avLst/>
              <a:gdLst/>
              <a:ahLst/>
              <a:cxnLst/>
              <a:rect l="l" t="t" r="r" b="b"/>
              <a:pathLst>
                <a:path w="145415" h="294639">
                  <a:moveTo>
                    <a:pt x="144927" y="0"/>
                  </a:moveTo>
                  <a:lnTo>
                    <a:pt x="0" y="0"/>
                  </a:lnTo>
                  <a:lnTo>
                    <a:pt x="0" y="293938"/>
                  </a:lnTo>
                  <a:lnTo>
                    <a:pt x="143388" y="293938"/>
                  </a:lnTo>
                  <a:lnTo>
                    <a:pt x="144843" y="294022"/>
                  </a:lnTo>
                  <a:lnTo>
                    <a:pt x="1449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7" name="object 19267"/>
            <p:cNvSpPr/>
            <p:nvPr/>
          </p:nvSpPr>
          <p:spPr>
            <a:xfrm>
              <a:off x="14992077" y="4550789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68" name="object 1926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4999233" y="4558072"/>
              <a:ext cx="117357" cy="266814"/>
            </a:xfrm>
            <a:prstGeom prst="rect">
              <a:avLst/>
            </a:prstGeom>
          </p:spPr>
        </p:pic>
        <p:sp>
          <p:nvSpPr>
            <p:cNvPr id="19269" name="object 19269"/>
            <p:cNvSpPr/>
            <p:nvPr/>
          </p:nvSpPr>
          <p:spPr>
            <a:xfrm>
              <a:off x="13279668" y="4538542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68"/>
                  </a:lnTo>
                  <a:lnTo>
                    <a:pt x="156131" y="30616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0" name="object 19270"/>
            <p:cNvSpPr/>
            <p:nvPr/>
          </p:nvSpPr>
          <p:spPr>
            <a:xfrm>
              <a:off x="13285771" y="4544651"/>
              <a:ext cx="145415" cy="294640"/>
            </a:xfrm>
            <a:custGeom>
              <a:avLst/>
              <a:gdLst/>
              <a:ahLst/>
              <a:cxnLst/>
              <a:rect l="l" t="t" r="r" b="b"/>
              <a:pathLst>
                <a:path w="145415" h="294639">
                  <a:moveTo>
                    <a:pt x="144937" y="0"/>
                  </a:moveTo>
                  <a:lnTo>
                    <a:pt x="0" y="0"/>
                  </a:lnTo>
                  <a:lnTo>
                    <a:pt x="0" y="293938"/>
                  </a:lnTo>
                  <a:lnTo>
                    <a:pt x="143388" y="293938"/>
                  </a:lnTo>
                  <a:lnTo>
                    <a:pt x="144864" y="294022"/>
                  </a:lnTo>
                  <a:lnTo>
                    <a:pt x="1449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1" name="object 19271"/>
            <p:cNvSpPr/>
            <p:nvPr/>
          </p:nvSpPr>
          <p:spPr>
            <a:xfrm>
              <a:off x="13291907" y="4550789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72" name="object 1927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3299065" y="4558072"/>
              <a:ext cx="117357" cy="266814"/>
            </a:xfrm>
            <a:prstGeom prst="rect">
              <a:avLst/>
            </a:prstGeom>
          </p:spPr>
        </p:pic>
        <p:sp>
          <p:nvSpPr>
            <p:cNvPr id="19273" name="object 19273"/>
            <p:cNvSpPr/>
            <p:nvPr/>
          </p:nvSpPr>
          <p:spPr>
            <a:xfrm>
              <a:off x="11428929" y="5305848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47"/>
                  </a:lnTo>
                  <a:lnTo>
                    <a:pt x="156131" y="306147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4" name="object 19274"/>
            <p:cNvSpPr/>
            <p:nvPr/>
          </p:nvSpPr>
          <p:spPr>
            <a:xfrm>
              <a:off x="11435028" y="5311980"/>
              <a:ext cx="145415" cy="294640"/>
            </a:xfrm>
            <a:custGeom>
              <a:avLst/>
              <a:gdLst/>
              <a:ahLst/>
              <a:cxnLst/>
              <a:rect l="l" t="t" r="r" b="b"/>
              <a:pathLst>
                <a:path w="145415" h="294639">
                  <a:moveTo>
                    <a:pt x="144927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88" y="293917"/>
                  </a:lnTo>
                  <a:lnTo>
                    <a:pt x="144843" y="294011"/>
                  </a:lnTo>
                  <a:lnTo>
                    <a:pt x="1449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5" name="object 19275"/>
            <p:cNvSpPr/>
            <p:nvPr/>
          </p:nvSpPr>
          <p:spPr>
            <a:xfrm>
              <a:off x="11441163" y="5318113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56"/>
                  </a:lnTo>
                  <a:lnTo>
                    <a:pt x="132571" y="281729"/>
                  </a:lnTo>
                  <a:lnTo>
                    <a:pt x="132666" y="281153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76" name="object 1927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448305" y="5325384"/>
              <a:ext cx="117378" cy="266802"/>
            </a:xfrm>
            <a:prstGeom prst="rect">
              <a:avLst/>
            </a:prstGeom>
          </p:spPr>
        </p:pic>
        <p:sp>
          <p:nvSpPr>
            <p:cNvPr id="19277" name="object 19277"/>
            <p:cNvSpPr/>
            <p:nvPr/>
          </p:nvSpPr>
          <p:spPr>
            <a:xfrm>
              <a:off x="16800095" y="4331554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52" y="0"/>
                  </a:moveTo>
                  <a:lnTo>
                    <a:pt x="0" y="0"/>
                  </a:lnTo>
                  <a:lnTo>
                    <a:pt x="0" y="306158"/>
                  </a:lnTo>
                  <a:lnTo>
                    <a:pt x="156152" y="306158"/>
                  </a:lnTo>
                  <a:lnTo>
                    <a:pt x="156152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8" name="object 19278"/>
            <p:cNvSpPr/>
            <p:nvPr/>
          </p:nvSpPr>
          <p:spPr>
            <a:xfrm>
              <a:off x="16806236" y="4337671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96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56" y="293917"/>
                  </a:lnTo>
                  <a:lnTo>
                    <a:pt x="144812" y="294001"/>
                  </a:lnTo>
                  <a:lnTo>
                    <a:pt x="1448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9" name="object 19279"/>
            <p:cNvSpPr/>
            <p:nvPr/>
          </p:nvSpPr>
          <p:spPr>
            <a:xfrm>
              <a:off x="16812341" y="4343781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0" name="object 19280"/>
            <p:cNvSpPr/>
            <p:nvPr/>
          </p:nvSpPr>
          <p:spPr>
            <a:xfrm>
              <a:off x="16815956" y="4473415"/>
              <a:ext cx="122555" cy="144780"/>
            </a:xfrm>
            <a:custGeom>
              <a:avLst/>
              <a:gdLst/>
              <a:ahLst/>
              <a:cxnLst/>
              <a:rect l="l" t="t" r="r" b="b"/>
              <a:pathLst>
                <a:path w="122555" h="144779">
                  <a:moveTo>
                    <a:pt x="120904" y="84709"/>
                  </a:moveTo>
                  <a:lnTo>
                    <a:pt x="3517" y="84709"/>
                  </a:lnTo>
                  <a:lnTo>
                    <a:pt x="3517" y="144399"/>
                  </a:lnTo>
                  <a:lnTo>
                    <a:pt x="119354" y="144399"/>
                  </a:lnTo>
                  <a:lnTo>
                    <a:pt x="120827" y="144475"/>
                  </a:lnTo>
                  <a:lnTo>
                    <a:pt x="120904" y="84709"/>
                  </a:lnTo>
                  <a:close/>
                </a:path>
                <a:path w="122555" h="144779">
                  <a:moveTo>
                    <a:pt x="122466" y="19367"/>
                  </a:moveTo>
                  <a:lnTo>
                    <a:pt x="87236" y="0"/>
                  </a:lnTo>
                  <a:lnTo>
                    <a:pt x="87236" y="13754"/>
                  </a:lnTo>
                  <a:lnTo>
                    <a:pt x="0" y="13754"/>
                  </a:lnTo>
                  <a:lnTo>
                    <a:pt x="0" y="26543"/>
                  </a:lnTo>
                  <a:lnTo>
                    <a:pt x="87769" y="26250"/>
                  </a:lnTo>
                  <a:lnTo>
                    <a:pt x="87731" y="39255"/>
                  </a:lnTo>
                  <a:lnTo>
                    <a:pt x="122466" y="193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81" name="object 1928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823593" y="4351074"/>
              <a:ext cx="112060" cy="79474"/>
            </a:xfrm>
            <a:prstGeom prst="rect">
              <a:avLst/>
            </a:prstGeom>
          </p:spPr>
        </p:pic>
        <p:sp>
          <p:nvSpPr>
            <p:cNvPr id="19282" name="object 19282"/>
            <p:cNvSpPr/>
            <p:nvPr/>
          </p:nvSpPr>
          <p:spPr>
            <a:xfrm>
              <a:off x="16394128" y="3853222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52" y="0"/>
                  </a:moveTo>
                  <a:lnTo>
                    <a:pt x="0" y="0"/>
                  </a:lnTo>
                  <a:lnTo>
                    <a:pt x="0" y="306147"/>
                  </a:lnTo>
                  <a:lnTo>
                    <a:pt x="156152" y="306147"/>
                  </a:lnTo>
                  <a:lnTo>
                    <a:pt x="156152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3" name="object 19283"/>
            <p:cNvSpPr/>
            <p:nvPr/>
          </p:nvSpPr>
          <p:spPr>
            <a:xfrm>
              <a:off x="16400284" y="3859357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96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56" y="293917"/>
                  </a:lnTo>
                  <a:lnTo>
                    <a:pt x="144812" y="293980"/>
                  </a:lnTo>
                  <a:lnTo>
                    <a:pt x="1448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4" name="object 19284"/>
            <p:cNvSpPr/>
            <p:nvPr/>
          </p:nvSpPr>
          <p:spPr>
            <a:xfrm>
              <a:off x="16406381" y="3865469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5" name="object 19285"/>
            <p:cNvSpPr/>
            <p:nvPr/>
          </p:nvSpPr>
          <p:spPr>
            <a:xfrm>
              <a:off x="16410000" y="3995095"/>
              <a:ext cx="122555" cy="144780"/>
            </a:xfrm>
            <a:custGeom>
              <a:avLst/>
              <a:gdLst/>
              <a:ahLst/>
              <a:cxnLst/>
              <a:rect l="l" t="t" r="r" b="b"/>
              <a:pathLst>
                <a:path w="122555" h="144779">
                  <a:moveTo>
                    <a:pt x="120891" y="84709"/>
                  </a:moveTo>
                  <a:lnTo>
                    <a:pt x="3517" y="84709"/>
                  </a:lnTo>
                  <a:lnTo>
                    <a:pt x="3517" y="144399"/>
                  </a:lnTo>
                  <a:lnTo>
                    <a:pt x="119341" y="144399"/>
                  </a:lnTo>
                  <a:lnTo>
                    <a:pt x="120827" y="144475"/>
                  </a:lnTo>
                  <a:lnTo>
                    <a:pt x="120891" y="84709"/>
                  </a:lnTo>
                  <a:close/>
                </a:path>
                <a:path w="122555" h="144779">
                  <a:moveTo>
                    <a:pt x="122466" y="19392"/>
                  </a:moveTo>
                  <a:lnTo>
                    <a:pt x="87236" y="0"/>
                  </a:lnTo>
                  <a:lnTo>
                    <a:pt x="87236" y="13766"/>
                  </a:lnTo>
                  <a:lnTo>
                    <a:pt x="0" y="13766"/>
                  </a:lnTo>
                  <a:lnTo>
                    <a:pt x="0" y="26543"/>
                  </a:lnTo>
                  <a:lnTo>
                    <a:pt x="87769" y="26263"/>
                  </a:lnTo>
                  <a:lnTo>
                    <a:pt x="87731" y="39255"/>
                  </a:lnTo>
                  <a:lnTo>
                    <a:pt x="122466" y="193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86" name="object 19286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6417635" y="3872740"/>
              <a:ext cx="112058" cy="79494"/>
            </a:xfrm>
            <a:prstGeom prst="rect">
              <a:avLst/>
            </a:prstGeom>
          </p:spPr>
        </p:pic>
        <p:sp>
          <p:nvSpPr>
            <p:cNvPr id="19287" name="object 19287"/>
            <p:cNvSpPr/>
            <p:nvPr/>
          </p:nvSpPr>
          <p:spPr>
            <a:xfrm>
              <a:off x="11885617" y="3811528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52" y="0"/>
                  </a:moveTo>
                  <a:lnTo>
                    <a:pt x="0" y="0"/>
                  </a:lnTo>
                  <a:lnTo>
                    <a:pt x="0" y="306158"/>
                  </a:lnTo>
                  <a:lnTo>
                    <a:pt x="156152" y="306158"/>
                  </a:lnTo>
                  <a:lnTo>
                    <a:pt x="156152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8" name="object 19288"/>
            <p:cNvSpPr/>
            <p:nvPr/>
          </p:nvSpPr>
          <p:spPr>
            <a:xfrm>
              <a:off x="11891765" y="3817652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96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56" y="293917"/>
                  </a:lnTo>
                  <a:lnTo>
                    <a:pt x="144812" y="294001"/>
                  </a:lnTo>
                  <a:lnTo>
                    <a:pt x="1448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9" name="object 19289"/>
            <p:cNvSpPr/>
            <p:nvPr/>
          </p:nvSpPr>
          <p:spPr>
            <a:xfrm>
              <a:off x="11897866" y="3823762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0" name="object 19290"/>
            <p:cNvSpPr/>
            <p:nvPr/>
          </p:nvSpPr>
          <p:spPr>
            <a:xfrm>
              <a:off x="11901513" y="3953401"/>
              <a:ext cx="122555" cy="144780"/>
            </a:xfrm>
            <a:custGeom>
              <a:avLst/>
              <a:gdLst/>
              <a:ahLst/>
              <a:cxnLst/>
              <a:rect l="l" t="t" r="r" b="b"/>
              <a:pathLst>
                <a:path w="122554" h="144779">
                  <a:moveTo>
                    <a:pt x="120878" y="84709"/>
                  </a:moveTo>
                  <a:lnTo>
                    <a:pt x="3505" y="84709"/>
                  </a:lnTo>
                  <a:lnTo>
                    <a:pt x="3505" y="144386"/>
                  </a:lnTo>
                  <a:lnTo>
                    <a:pt x="119316" y="144386"/>
                  </a:lnTo>
                  <a:lnTo>
                    <a:pt x="120802" y="144475"/>
                  </a:lnTo>
                  <a:lnTo>
                    <a:pt x="120878" y="84709"/>
                  </a:lnTo>
                  <a:close/>
                </a:path>
                <a:path w="122554" h="144779">
                  <a:moveTo>
                    <a:pt x="122466" y="12712"/>
                  </a:moveTo>
                  <a:lnTo>
                    <a:pt x="34683" y="13004"/>
                  </a:lnTo>
                  <a:lnTo>
                    <a:pt x="34721" y="0"/>
                  </a:lnTo>
                  <a:lnTo>
                    <a:pt x="0" y="19888"/>
                  </a:lnTo>
                  <a:lnTo>
                    <a:pt x="35229" y="39255"/>
                  </a:lnTo>
                  <a:lnTo>
                    <a:pt x="35229" y="25501"/>
                  </a:lnTo>
                  <a:lnTo>
                    <a:pt x="122466" y="25501"/>
                  </a:lnTo>
                  <a:lnTo>
                    <a:pt x="122466" y="127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91" name="object 1929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1909121" y="3831053"/>
              <a:ext cx="112060" cy="79474"/>
            </a:xfrm>
            <a:prstGeom prst="rect">
              <a:avLst/>
            </a:prstGeom>
          </p:spPr>
        </p:pic>
        <p:sp>
          <p:nvSpPr>
            <p:cNvPr id="19292" name="object 19292"/>
            <p:cNvSpPr/>
            <p:nvPr/>
          </p:nvSpPr>
          <p:spPr>
            <a:xfrm>
              <a:off x="11885613" y="5305849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46" y="0"/>
                  </a:moveTo>
                  <a:lnTo>
                    <a:pt x="0" y="0"/>
                  </a:lnTo>
                  <a:lnTo>
                    <a:pt x="0" y="21666"/>
                  </a:lnTo>
                  <a:lnTo>
                    <a:pt x="0" y="306158"/>
                  </a:lnTo>
                  <a:lnTo>
                    <a:pt x="156146" y="306158"/>
                  </a:lnTo>
                  <a:lnTo>
                    <a:pt x="156146" y="21666"/>
                  </a:lnTo>
                  <a:lnTo>
                    <a:pt x="15614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3" name="object 19293"/>
            <p:cNvSpPr/>
            <p:nvPr/>
          </p:nvSpPr>
          <p:spPr>
            <a:xfrm>
              <a:off x="11891765" y="5327513"/>
              <a:ext cx="145415" cy="278765"/>
            </a:xfrm>
            <a:custGeom>
              <a:avLst/>
              <a:gdLst/>
              <a:ahLst/>
              <a:cxnLst/>
              <a:rect l="l" t="t" r="r" b="b"/>
              <a:pathLst>
                <a:path w="145415" h="278764">
                  <a:moveTo>
                    <a:pt x="0" y="278477"/>
                  </a:moveTo>
                  <a:lnTo>
                    <a:pt x="144896" y="278477"/>
                  </a:lnTo>
                  <a:lnTo>
                    <a:pt x="144896" y="0"/>
                  </a:lnTo>
                  <a:lnTo>
                    <a:pt x="0" y="0"/>
                  </a:lnTo>
                  <a:lnTo>
                    <a:pt x="0" y="2784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4" name="object 19294"/>
            <p:cNvSpPr/>
            <p:nvPr/>
          </p:nvSpPr>
          <p:spPr>
            <a:xfrm>
              <a:off x="11897866" y="5327513"/>
              <a:ext cx="132715" cy="272415"/>
            </a:xfrm>
            <a:custGeom>
              <a:avLst/>
              <a:gdLst/>
              <a:ahLst/>
              <a:cxnLst/>
              <a:rect l="l" t="t" r="r" b="b"/>
              <a:pathLst>
                <a:path w="132715" h="272414">
                  <a:moveTo>
                    <a:pt x="0" y="272338"/>
                  </a:moveTo>
                  <a:lnTo>
                    <a:pt x="132666" y="272338"/>
                  </a:lnTo>
                  <a:lnTo>
                    <a:pt x="132666" y="0"/>
                  </a:lnTo>
                  <a:lnTo>
                    <a:pt x="0" y="0"/>
                  </a:lnTo>
                  <a:lnTo>
                    <a:pt x="0" y="272338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5" name="object 19295"/>
            <p:cNvSpPr/>
            <p:nvPr/>
          </p:nvSpPr>
          <p:spPr>
            <a:xfrm>
              <a:off x="11901513" y="5447747"/>
              <a:ext cx="122555" cy="144780"/>
            </a:xfrm>
            <a:custGeom>
              <a:avLst/>
              <a:gdLst/>
              <a:ahLst/>
              <a:cxnLst/>
              <a:rect l="l" t="t" r="r" b="b"/>
              <a:pathLst>
                <a:path w="122554" h="144779">
                  <a:moveTo>
                    <a:pt x="120878" y="84683"/>
                  </a:moveTo>
                  <a:lnTo>
                    <a:pt x="3505" y="84683"/>
                  </a:lnTo>
                  <a:lnTo>
                    <a:pt x="3505" y="144373"/>
                  </a:lnTo>
                  <a:lnTo>
                    <a:pt x="119316" y="144373"/>
                  </a:lnTo>
                  <a:lnTo>
                    <a:pt x="120802" y="144462"/>
                  </a:lnTo>
                  <a:lnTo>
                    <a:pt x="120878" y="84683"/>
                  </a:lnTo>
                  <a:close/>
                </a:path>
                <a:path w="122554" h="144779">
                  <a:moveTo>
                    <a:pt x="122466" y="12712"/>
                  </a:moveTo>
                  <a:lnTo>
                    <a:pt x="34683" y="13004"/>
                  </a:lnTo>
                  <a:lnTo>
                    <a:pt x="34721" y="0"/>
                  </a:lnTo>
                  <a:lnTo>
                    <a:pt x="0" y="19875"/>
                  </a:lnTo>
                  <a:lnTo>
                    <a:pt x="35229" y="39255"/>
                  </a:lnTo>
                  <a:lnTo>
                    <a:pt x="35229" y="25488"/>
                  </a:lnTo>
                  <a:lnTo>
                    <a:pt x="122466" y="25488"/>
                  </a:lnTo>
                  <a:lnTo>
                    <a:pt x="122466" y="127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96" name="object 1929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1909121" y="5325384"/>
              <a:ext cx="112060" cy="79474"/>
            </a:xfrm>
            <a:prstGeom prst="rect">
              <a:avLst/>
            </a:prstGeom>
          </p:spPr>
        </p:pic>
        <p:sp>
          <p:nvSpPr>
            <p:cNvPr id="19297" name="object 19297"/>
            <p:cNvSpPr/>
            <p:nvPr/>
          </p:nvSpPr>
          <p:spPr>
            <a:xfrm>
              <a:off x="16394128" y="3535504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52" y="0"/>
                  </a:moveTo>
                  <a:lnTo>
                    <a:pt x="0" y="0"/>
                  </a:lnTo>
                  <a:lnTo>
                    <a:pt x="0" y="306168"/>
                  </a:lnTo>
                  <a:lnTo>
                    <a:pt x="156152" y="306168"/>
                  </a:lnTo>
                  <a:lnTo>
                    <a:pt x="156152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8" name="object 19298"/>
            <p:cNvSpPr/>
            <p:nvPr/>
          </p:nvSpPr>
          <p:spPr>
            <a:xfrm>
              <a:off x="16400284" y="3541647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896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56" y="293917"/>
                  </a:lnTo>
                  <a:lnTo>
                    <a:pt x="144812" y="294001"/>
                  </a:lnTo>
                  <a:lnTo>
                    <a:pt x="1448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9" name="object 19299"/>
            <p:cNvSpPr/>
            <p:nvPr/>
          </p:nvSpPr>
          <p:spPr>
            <a:xfrm>
              <a:off x="16406381" y="3547759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0" name="object 19300"/>
            <p:cNvSpPr/>
            <p:nvPr/>
          </p:nvSpPr>
          <p:spPr>
            <a:xfrm>
              <a:off x="16410000" y="3677379"/>
              <a:ext cx="122555" cy="144780"/>
            </a:xfrm>
            <a:custGeom>
              <a:avLst/>
              <a:gdLst/>
              <a:ahLst/>
              <a:cxnLst/>
              <a:rect l="l" t="t" r="r" b="b"/>
              <a:pathLst>
                <a:path w="122555" h="144779">
                  <a:moveTo>
                    <a:pt x="120891" y="84721"/>
                  </a:moveTo>
                  <a:lnTo>
                    <a:pt x="3517" y="84721"/>
                  </a:lnTo>
                  <a:lnTo>
                    <a:pt x="3517" y="144399"/>
                  </a:lnTo>
                  <a:lnTo>
                    <a:pt x="119341" y="144399"/>
                  </a:lnTo>
                  <a:lnTo>
                    <a:pt x="120827" y="144487"/>
                  </a:lnTo>
                  <a:lnTo>
                    <a:pt x="120891" y="84721"/>
                  </a:lnTo>
                  <a:close/>
                </a:path>
                <a:path w="122555" h="144779">
                  <a:moveTo>
                    <a:pt x="122466" y="19392"/>
                  </a:moveTo>
                  <a:lnTo>
                    <a:pt x="87236" y="0"/>
                  </a:lnTo>
                  <a:lnTo>
                    <a:pt x="87236" y="13779"/>
                  </a:lnTo>
                  <a:lnTo>
                    <a:pt x="0" y="13779"/>
                  </a:lnTo>
                  <a:lnTo>
                    <a:pt x="0" y="26555"/>
                  </a:lnTo>
                  <a:lnTo>
                    <a:pt x="87769" y="26263"/>
                  </a:lnTo>
                  <a:lnTo>
                    <a:pt x="87731" y="39268"/>
                  </a:lnTo>
                  <a:lnTo>
                    <a:pt x="122466" y="193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301" name="object 1930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6417635" y="3555050"/>
              <a:ext cx="112058" cy="79474"/>
            </a:xfrm>
            <a:prstGeom prst="rect">
              <a:avLst/>
            </a:prstGeom>
          </p:spPr>
        </p:pic>
        <p:sp>
          <p:nvSpPr>
            <p:cNvPr id="19302" name="object 19302"/>
            <p:cNvSpPr/>
            <p:nvPr/>
          </p:nvSpPr>
          <p:spPr>
            <a:xfrm>
              <a:off x="18096695" y="4330108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58"/>
                  </a:lnTo>
                  <a:lnTo>
                    <a:pt x="156131" y="30615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3" name="object 19303"/>
            <p:cNvSpPr/>
            <p:nvPr/>
          </p:nvSpPr>
          <p:spPr>
            <a:xfrm>
              <a:off x="18102816" y="4336233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927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88" y="293917"/>
                  </a:lnTo>
                  <a:lnTo>
                    <a:pt x="144843" y="294001"/>
                  </a:lnTo>
                  <a:lnTo>
                    <a:pt x="1449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4" name="object 19304"/>
            <p:cNvSpPr/>
            <p:nvPr/>
          </p:nvSpPr>
          <p:spPr>
            <a:xfrm>
              <a:off x="18108934" y="4342342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305" name="object 1930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8116091" y="4349636"/>
              <a:ext cx="117357" cy="266812"/>
            </a:xfrm>
            <a:prstGeom prst="rect">
              <a:avLst/>
            </a:prstGeom>
          </p:spPr>
        </p:pic>
        <p:sp>
          <p:nvSpPr>
            <p:cNvPr id="19306" name="object 19306"/>
            <p:cNvSpPr/>
            <p:nvPr/>
          </p:nvSpPr>
          <p:spPr>
            <a:xfrm>
              <a:off x="17434714" y="5884417"/>
              <a:ext cx="156210" cy="306705"/>
            </a:xfrm>
            <a:custGeom>
              <a:avLst/>
              <a:gdLst/>
              <a:ahLst/>
              <a:cxnLst/>
              <a:rect l="l" t="t" r="r" b="b"/>
              <a:pathLst>
                <a:path w="156209" h="306704">
                  <a:moveTo>
                    <a:pt x="156131" y="0"/>
                  </a:moveTo>
                  <a:lnTo>
                    <a:pt x="0" y="0"/>
                  </a:lnTo>
                  <a:lnTo>
                    <a:pt x="0" y="306158"/>
                  </a:lnTo>
                  <a:lnTo>
                    <a:pt x="156131" y="306158"/>
                  </a:lnTo>
                  <a:lnTo>
                    <a:pt x="156131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7" name="object 19307"/>
            <p:cNvSpPr/>
            <p:nvPr/>
          </p:nvSpPr>
          <p:spPr>
            <a:xfrm>
              <a:off x="17440820" y="5890536"/>
              <a:ext cx="145415" cy="294005"/>
            </a:xfrm>
            <a:custGeom>
              <a:avLst/>
              <a:gdLst/>
              <a:ahLst/>
              <a:cxnLst/>
              <a:rect l="l" t="t" r="r" b="b"/>
              <a:pathLst>
                <a:path w="145415" h="294004">
                  <a:moveTo>
                    <a:pt x="144927" y="0"/>
                  </a:moveTo>
                  <a:lnTo>
                    <a:pt x="0" y="0"/>
                  </a:lnTo>
                  <a:lnTo>
                    <a:pt x="0" y="293917"/>
                  </a:lnTo>
                  <a:lnTo>
                    <a:pt x="143388" y="293917"/>
                  </a:lnTo>
                  <a:lnTo>
                    <a:pt x="144843" y="294001"/>
                  </a:lnTo>
                  <a:lnTo>
                    <a:pt x="1449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8" name="object 19308"/>
            <p:cNvSpPr/>
            <p:nvPr/>
          </p:nvSpPr>
          <p:spPr>
            <a:xfrm>
              <a:off x="17446949" y="5896648"/>
              <a:ext cx="132715" cy="281940"/>
            </a:xfrm>
            <a:custGeom>
              <a:avLst/>
              <a:gdLst/>
              <a:ahLst/>
              <a:cxnLst/>
              <a:rect l="l" t="t" r="r" b="b"/>
              <a:pathLst>
                <a:path w="132715" h="281939">
                  <a:moveTo>
                    <a:pt x="132666" y="0"/>
                  </a:moveTo>
                  <a:lnTo>
                    <a:pt x="0" y="0"/>
                  </a:lnTo>
                  <a:lnTo>
                    <a:pt x="0" y="281666"/>
                  </a:lnTo>
                  <a:lnTo>
                    <a:pt x="132582" y="281750"/>
                  </a:lnTo>
                  <a:lnTo>
                    <a:pt x="132666" y="281174"/>
                  </a:lnTo>
                  <a:lnTo>
                    <a:pt x="132666" y="0"/>
                  </a:lnTo>
                  <a:close/>
                </a:path>
              </a:pathLst>
            </a:custGeom>
            <a:solidFill>
              <a:srgbClr val="00A65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309" name="object 1930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7454098" y="5903939"/>
              <a:ext cx="117357" cy="266807"/>
            </a:xfrm>
            <a:prstGeom prst="rect">
              <a:avLst/>
            </a:prstGeom>
          </p:spPr>
        </p:pic>
        <p:pic>
          <p:nvPicPr>
            <p:cNvPr id="19310" name="object 1931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6544669" y="3336641"/>
              <a:ext cx="166267" cy="166298"/>
            </a:xfrm>
            <a:prstGeom prst="rect">
              <a:avLst/>
            </a:prstGeom>
          </p:spPr>
        </p:pic>
        <p:pic>
          <p:nvPicPr>
            <p:cNvPr id="19311" name="object 19311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7642583" y="2897314"/>
              <a:ext cx="164529" cy="164549"/>
            </a:xfrm>
            <a:prstGeom prst="rect">
              <a:avLst/>
            </a:prstGeom>
          </p:spPr>
        </p:pic>
        <p:sp>
          <p:nvSpPr>
            <p:cNvPr id="19312" name="object 19312"/>
            <p:cNvSpPr/>
            <p:nvPr/>
          </p:nvSpPr>
          <p:spPr>
            <a:xfrm>
              <a:off x="11104405" y="5349690"/>
              <a:ext cx="160655" cy="160655"/>
            </a:xfrm>
            <a:custGeom>
              <a:avLst/>
              <a:gdLst/>
              <a:ahLst/>
              <a:cxnLst/>
              <a:rect l="l" t="t" r="r" b="b"/>
              <a:pathLst>
                <a:path w="160654" h="160654">
                  <a:moveTo>
                    <a:pt x="160361" y="0"/>
                  </a:moveTo>
                  <a:lnTo>
                    <a:pt x="0" y="0"/>
                  </a:lnTo>
                  <a:lnTo>
                    <a:pt x="0" y="160351"/>
                  </a:lnTo>
                  <a:lnTo>
                    <a:pt x="160361" y="160351"/>
                  </a:lnTo>
                  <a:lnTo>
                    <a:pt x="16036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3" name="object 19313"/>
            <p:cNvSpPr/>
            <p:nvPr/>
          </p:nvSpPr>
          <p:spPr>
            <a:xfrm>
              <a:off x="11119002" y="5372245"/>
              <a:ext cx="130810" cy="123825"/>
            </a:xfrm>
            <a:custGeom>
              <a:avLst/>
              <a:gdLst/>
              <a:ahLst/>
              <a:cxnLst/>
              <a:rect l="l" t="t" r="r" b="b"/>
              <a:pathLst>
                <a:path w="130809" h="123825">
                  <a:moveTo>
                    <a:pt x="24485" y="88887"/>
                  </a:moveTo>
                  <a:lnTo>
                    <a:pt x="14427" y="91605"/>
                  </a:lnTo>
                  <a:lnTo>
                    <a:pt x="6477" y="97739"/>
                  </a:lnTo>
                  <a:lnTo>
                    <a:pt x="1409" y="106413"/>
                  </a:lnTo>
                  <a:lnTo>
                    <a:pt x="0" y="116713"/>
                  </a:lnTo>
                  <a:lnTo>
                    <a:pt x="152" y="118935"/>
                  </a:lnTo>
                  <a:lnTo>
                    <a:pt x="584" y="121107"/>
                  </a:lnTo>
                  <a:lnTo>
                    <a:pt x="1282" y="123228"/>
                  </a:lnTo>
                  <a:lnTo>
                    <a:pt x="17360" y="123228"/>
                  </a:lnTo>
                  <a:lnTo>
                    <a:pt x="14719" y="114122"/>
                  </a:lnTo>
                  <a:lnTo>
                    <a:pt x="15125" y="104863"/>
                  </a:lnTo>
                  <a:lnTo>
                    <a:pt x="18427" y="96202"/>
                  </a:lnTo>
                  <a:lnTo>
                    <a:pt x="24485" y="88887"/>
                  </a:lnTo>
                  <a:close/>
                </a:path>
                <a:path w="130809" h="123825">
                  <a:moveTo>
                    <a:pt x="45529" y="82854"/>
                  </a:moveTo>
                  <a:lnTo>
                    <a:pt x="44246" y="79768"/>
                  </a:lnTo>
                  <a:lnTo>
                    <a:pt x="41783" y="77876"/>
                  </a:lnTo>
                  <a:lnTo>
                    <a:pt x="39598" y="83667"/>
                  </a:lnTo>
                  <a:lnTo>
                    <a:pt x="35598" y="88607"/>
                  </a:lnTo>
                  <a:lnTo>
                    <a:pt x="30302" y="91833"/>
                  </a:lnTo>
                  <a:lnTo>
                    <a:pt x="22847" y="95770"/>
                  </a:lnTo>
                  <a:lnTo>
                    <a:pt x="18656" y="104101"/>
                  </a:lnTo>
                  <a:lnTo>
                    <a:pt x="20599" y="116319"/>
                  </a:lnTo>
                  <a:lnTo>
                    <a:pt x="22288" y="119926"/>
                  </a:lnTo>
                  <a:lnTo>
                    <a:pt x="24930" y="122783"/>
                  </a:lnTo>
                  <a:lnTo>
                    <a:pt x="26250" y="115811"/>
                  </a:lnTo>
                  <a:lnTo>
                    <a:pt x="29781" y="109448"/>
                  </a:lnTo>
                  <a:lnTo>
                    <a:pt x="35026" y="104597"/>
                  </a:lnTo>
                  <a:lnTo>
                    <a:pt x="40881" y="100101"/>
                  </a:lnTo>
                  <a:lnTo>
                    <a:pt x="44551" y="93319"/>
                  </a:lnTo>
                  <a:lnTo>
                    <a:pt x="45123" y="85966"/>
                  </a:lnTo>
                  <a:lnTo>
                    <a:pt x="45529" y="82854"/>
                  </a:lnTo>
                  <a:close/>
                </a:path>
                <a:path w="130809" h="123825">
                  <a:moveTo>
                    <a:pt x="71640" y="89662"/>
                  </a:moveTo>
                  <a:lnTo>
                    <a:pt x="57340" y="91567"/>
                  </a:lnTo>
                  <a:lnTo>
                    <a:pt x="45224" y="98501"/>
                  </a:lnTo>
                  <a:lnTo>
                    <a:pt x="36487" y="109397"/>
                  </a:lnTo>
                  <a:lnTo>
                    <a:pt x="32346" y="123240"/>
                  </a:lnTo>
                  <a:lnTo>
                    <a:pt x="49288" y="123240"/>
                  </a:lnTo>
                  <a:lnTo>
                    <a:pt x="52273" y="113284"/>
                  </a:lnTo>
                  <a:lnTo>
                    <a:pt x="57111" y="104203"/>
                  </a:lnTo>
                  <a:lnTo>
                    <a:pt x="63614" y="96240"/>
                  </a:lnTo>
                  <a:lnTo>
                    <a:pt x="71640" y="89662"/>
                  </a:lnTo>
                  <a:close/>
                </a:path>
                <a:path w="130809" h="123825">
                  <a:moveTo>
                    <a:pt x="98094" y="88392"/>
                  </a:moveTo>
                  <a:lnTo>
                    <a:pt x="97612" y="84950"/>
                  </a:lnTo>
                  <a:lnTo>
                    <a:pt x="91668" y="90119"/>
                  </a:lnTo>
                  <a:lnTo>
                    <a:pt x="84162" y="93167"/>
                  </a:lnTo>
                  <a:lnTo>
                    <a:pt x="55422" y="116751"/>
                  </a:lnTo>
                  <a:lnTo>
                    <a:pt x="57696" y="123050"/>
                  </a:lnTo>
                  <a:lnTo>
                    <a:pt x="61836" y="115417"/>
                  </a:lnTo>
                  <a:lnTo>
                    <a:pt x="68630" y="109486"/>
                  </a:lnTo>
                  <a:lnTo>
                    <a:pt x="76796" y="106400"/>
                  </a:lnTo>
                  <a:lnTo>
                    <a:pt x="84201" y="105092"/>
                  </a:lnTo>
                  <a:lnTo>
                    <a:pt x="90830" y="100876"/>
                  </a:lnTo>
                  <a:lnTo>
                    <a:pt x="97243" y="91909"/>
                  </a:lnTo>
                  <a:lnTo>
                    <a:pt x="98094" y="88392"/>
                  </a:lnTo>
                  <a:close/>
                </a:path>
                <a:path w="130809" h="123825">
                  <a:moveTo>
                    <a:pt x="104673" y="109588"/>
                  </a:moveTo>
                  <a:lnTo>
                    <a:pt x="101295" y="106832"/>
                  </a:lnTo>
                  <a:lnTo>
                    <a:pt x="96888" y="105714"/>
                  </a:lnTo>
                  <a:lnTo>
                    <a:pt x="92646" y="106565"/>
                  </a:lnTo>
                  <a:lnTo>
                    <a:pt x="84251" y="107645"/>
                  </a:lnTo>
                  <a:lnTo>
                    <a:pt x="76619" y="110959"/>
                  </a:lnTo>
                  <a:lnTo>
                    <a:pt x="70180" y="116230"/>
                  </a:lnTo>
                  <a:lnTo>
                    <a:pt x="65366" y="123228"/>
                  </a:lnTo>
                  <a:lnTo>
                    <a:pt x="81737" y="123228"/>
                  </a:lnTo>
                  <a:lnTo>
                    <a:pt x="86537" y="118376"/>
                  </a:lnTo>
                  <a:lnTo>
                    <a:pt x="92036" y="114439"/>
                  </a:lnTo>
                  <a:lnTo>
                    <a:pt x="98120" y="111480"/>
                  </a:lnTo>
                  <a:lnTo>
                    <a:pt x="104673" y="109588"/>
                  </a:lnTo>
                  <a:close/>
                </a:path>
                <a:path w="130809" h="123825">
                  <a:moveTo>
                    <a:pt x="130543" y="24853"/>
                  </a:moveTo>
                  <a:lnTo>
                    <a:pt x="126187" y="24853"/>
                  </a:lnTo>
                  <a:lnTo>
                    <a:pt x="126187" y="18326"/>
                  </a:lnTo>
                  <a:lnTo>
                    <a:pt x="109550" y="0"/>
                  </a:lnTo>
                  <a:lnTo>
                    <a:pt x="95084" y="0"/>
                  </a:lnTo>
                  <a:lnTo>
                    <a:pt x="95084" y="5727"/>
                  </a:lnTo>
                  <a:lnTo>
                    <a:pt x="104381" y="5727"/>
                  </a:lnTo>
                  <a:lnTo>
                    <a:pt x="115023" y="17754"/>
                  </a:lnTo>
                  <a:lnTo>
                    <a:pt x="115023" y="22136"/>
                  </a:lnTo>
                  <a:lnTo>
                    <a:pt x="105537" y="22136"/>
                  </a:lnTo>
                  <a:lnTo>
                    <a:pt x="104533" y="15557"/>
                  </a:lnTo>
                  <a:lnTo>
                    <a:pt x="99860" y="10109"/>
                  </a:lnTo>
                  <a:lnTo>
                    <a:pt x="93484" y="8191"/>
                  </a:lnTo>
                  <a:lnTo>
                    <a:pt x="431" y="8191"/>
                  </a:lnTo>
                  <a:lnTo>
                    <a:pt x="431" y="51904"/>
                  </a:lnTo>
                  <a:lnTo>
                    <a:pt x="93484" y="51904"/>
                  </a:lnTo>
                  <a:lnTo>
                    <a:pt x="99872" y="50571"/>
                  </a:lnTo>
                  <a:lnTo>
                    <a:pt x="104724" y="45288"/>
                  </a:lnTo>
                  <a:lnTo>
                    <a:pt x="105460" y="38798"/>
                  </a:lnTo>
                  <a:lnTo>
                    <a:pt x="115023" y="38798"/>
                  </a:lnTo>
                  <a:lnTo>
                    <a:pt x="115023" y="45885"/>
                  </a:lnTo>
                  <a:lnTo>
                    <a:pt x="116192" y="48602"/>
                  </a:lnTo>
                  <a:lnTo>
                    <a:pt x="119367" y="49898"/>
                  </a:lnTo>
                  <a:lnTo>
                    <a:pt x="123278" y="48247"/>
                  </a:lnTo>
                  <a:lnTo>
                    <a:pt x="124269" y="47307"/>
                  </a:lnTo>
                  <a:lnTo>
                    <a:pt x="124853" y="46164"/>
                  </a:lnTo>
                  <a:lnTo>
                    <a:pt x="124853" y="36334"/>
                  </a:lnTo>
                  <a:lnTo>
                    <a:pt x="130543" y="36334"/>
                  </a:lnTo>
                  <a:lnTo>
                    <a:pt x="130543" y="248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314" name="object 19314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743788" y="5351544"/>
              <a:ext cx="160340" cy="160351"/>
            </a:xfrm>
            <a:prstGeom prst="rect">
              <a:avLst/>
            </a:prstGeom>
          </p:spPr>
        </p:pic>
        <p:sp>
          <p:nvSpPr>
            <p:cNvPr id="19315" name="object 19315"/>
            <p:cNvSpPr/>
            <p:nvPr/>
          </p:nvSpPr>
          <p:spPr>
            <a:xfrm>
              <a:off x="10925018" y="5349690"/>
              <a:ext cx="160655" cy="160655"/>
            </a:xfrm>
            <a:custGeom>
              <a:avLst/>
              <a:gdLst/>
              <a:ahLst/>
              <a:cxnLst/>
              <a:rect l="l" t="t" r="r" b="b"/>
              <a:pathLst>
                <a:path w="160654" h="160654">
                  <a:moveTo>
                    <a:pt x="160351" y="0"/>
                  </a:moveTo>
                  <a:lnTo>
                    <a:pt x="0" y="0"/>
                  </a:lnTo>
                  <a:lnTo>
                    <a:pt x="0" y="160351"/>
                  </a:lnTo>
                  <a:lnTo>
                    <a:pt x="160351" y="160351"/>
                  </a:lnTo>
                  <a:lnTo>
                    <a:pt x="16035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6" name="object 19316"/>
            <p:cNvSpPr/>
            <p:nvPr/>
          </p:nvSpPr>
          <p:spPr>
            <a:xfrm>
              <a:off x="10946130" y="5366340"/>
              <a:ext cx="126364" cy="132715"/>
            </a:xfrm>
            <a:custGeom>
              <a:avLst/>
              <a:gdLst/>
              <a:ahLst/>
              <a:cxnLst/>
              <a:rect l="l" t="t" r="r" b="b"/>
              <a:pathLst>
                <a:path w="126365" h="132714">
                  <a:moveTo>
                    <a:pt x="19342" y="9791"/>
                  </a:moveTo>
                  <a:lnTo>
                    <a:pt x="10223" y="11557"/>
                  </a:lnTo>
                  <a:lnTo>
                    <a:pt x="10223" y="14960"/>
                  </a:lnTo>
                  <a:lnTo>
                    <a:pt x="19342" y="16776"/>
                  </a:lnTo>
                  <a:lnTo>
                    <a:pt x="19342" y="9791"/>
                  </a:lnTo>
                  <a:close/>
                </a:path>
                <a:path w="126365" h="132714">
                  <a:moveTo>
                    <a:pt x="24155" y="98450"/>
                  </a:moveTo>
                  <a:lnTo>
                    <a:pt x="14224" y="101130"/>
                  </a:lnTo>
                  <a:lnTo>
                    <a:pt x="6375" y="107188"/>
                  </a:lnTo>
                  <a:lnTo>
                    <a:pt x="1384" y="115735"/>
                  </a:lnTo>
                  <a:lnTo>
                    <a:pt x="0" y="125907"/>
                  </a:lnTo>
                  <a:lnTo>
                    <a:pt x="177" y="128066"/>
                  </a:lnTo>
                  <a:lnTo>
                    <a:pt x="546" y="130225"/>
                  </a:lnTo>
                  <a:lnTo>
                    <a:pt x="1257" y="132321"/>
                  </a:lnTo>
                  <a:lnTo>
                    <a:pt x="17119" y="132321"/>
                  </a:lnTo>
                  <a:lnTo>
                    <a:pt x="14528" y="123329"/>
                  </a:lnTo>
                  <a:lnTo>
                    <a:pt x="14922" y="114198"/>
                  </a:lnTo>
                  <a:lnTo>
                    <a:pt x="18186" y="105664"/>
                  </a:lnTo>
                  <a:lnTo>
                    <a:pt x="24155" y="98450"/>
                  </a:lnTo>
                  <a:close/>
                </a:path>
                <a:path w="126365" h="132714">
                  <a:moveTo>
                    <a:pt x="44894" y="92506"/>
                  </a:moveTo>
                  <a:lnTo>
                    <a:pt x="43637" y="89484"/>
                  </a:lnTo>
                  <a:lnTo>
                    <a:pt x="41198" y="87630"/>
                  </a:lnTo>
                  <a:lnTo>
                    <a:pt x="39077" y="93294"/>
                  </a:lnTo>
                  <a:lnTo>
                    <a:pt x="35090" y="98145"/>
                  </a:lnTo>
                  <a:lnTo>
                    <a:pt x="29857" y="101346"/>
                  </a:lnTo>
                  <a:lnTo>
                    <a:pt x="22479" y="105244"/>
                  </a:lnTo>
                  <a:lnTo>
                    <a:pt x="18415" y="113449"/>
                  </a:lnTo>
                  <a:lnTo>
                    <a:pt x="20307" y="125514"/>
                  </a:lnTo>
                  <a:lnTo>
                    <a:pt x="21983" y="129044"/>
                  </a:lnTo>
                  <a:lnTo>
                    <a:pt x="24549" y="131927"/>
                  </a:lnTo>
                  <a:lnTo>
                    <a:pt x="25882" y="125006"/>
                  </a:lnTo>
                  <a:lnTo>
                    <a:pt x="29400" y="118706"/>
                  </a:lnTo>
                  <a:lnTo>
                    <a:pt x="34518" y="113969"/>
                  </a:lnTo>
                  <a:lnTo>
                    <a:pt x="40322" y="109537"/>
                  </a:lnTo>
                  <a:lnTo>
                    <a:pt x="43929" y="102831"/>
                  </a:lnTo>
                  <a:lnTo>
                    <a:pt x="44488" y="95567"/>
                  </a:lnTo>
                  <a:lnTo>
                    <a:pt x="44894" y="92506"/>
                  </a:lnTo>
                  <a:close/>
                </a:path>
                <a:path w="126365" h="132714">
                  <a:moveTo>
                    <a:pt x="70650" y="99225"/>
                  </a:moveTo>
                  <a:lnTo>
                    <a:pt x="56540" y="101117"/>
                  </a:lnTo>
                  <a:lnTo>
                    <a:pt x="44602" y="107937"/>
                  </a:lnTo>
                  <a:lnTo>
                    <a:pt x="36004" y="118668"/>
                  </a:lnTo>
                  <a:lnTo>
                    <a:pt x="31927" y="132295"/>
                  </a:lnTo>
                  <a:lnTo>
                    <a:pt x="48564" y="132295"/>
                  </a:lnTo>
                  <a:lnTo>
                    <a:pt x="51523" y="122491"/>
                  </a:lnTo>
                  <a:lnTo>
                    <a:pt x="56299" y="113550"/>
                  </a:lnTo>
                  <a:lnTo>
                    <a:pt x="62738" y="105714"/>
                  </a:lnTo>
                  <a:lnTo>
                    <a:pt x="70650" y="99225"/>
                  </a:lnTo>
                  <a:close/>
                </a:path>
                <a:path w="126365" h="132714">
                  <a:moveTo>
                    <a:pt x="96735" y="97993"/>
                  </a:moveTo>
                  <a:lnTo>
                    <a:pt x="96253" y="94564"/>
                  </a:lnTo>
                  <a:lnTo>
                    <a:pt x="90373" y="99695"/>
                  </a:lnTo>
                  <a:lnTo>
                    <a:pt x="83007" y="102692"/>
                  </a:lnTo>
                  <a:lnTo>
                    <a:pt x="54648" y="125958"/>
                  </a:lnTo>
                  <a:lnTo>
                    <a:pt x="56857" y="132143"/>
                  </a:lnTo>
                  <a:lnTo>
                    <a:pt x="60998" y="124587"/>
                  </a:lnTo>
                  <a:lnTo>
                    <a:pt x="67665" y="118770"/>
                  </a:lnTo>
                  <a:lnTo>
                    <a:pt x="75717" y="115747"/>
                  </a:lnTo>
                  <a:lnTo>
                    <a:pt x="83045" y="114439"/>
                  </a:lnTo>
                  <a:lnTo>
                    <a:pt x="89547" y="110261"/>
                  </a:lnTo>
                  <a:lnTo>
                    <a:pt x="95897" y="101422"/>
                  </a:lnTo>
                  <a:lnTo>
                    <a:pt x="96735" y="97993"/>
                  </a:lnTo>
                  <a:close/>
                </a:path>
                <a:path w="126365" h="132714">
                  <a:moveTo>
                    <a:pt x="103162" y="118833"/>
                  </a:moveTo>
                  <a:lnTo>
                    <a:pt x="99898" y="116128"/>
                  </a:lnTo>
                  <a:lnTo>
                    <a:pt x="95529" y="115049"/>
                  </a:lnTo>
                  <a:lnTo>
                    <a:pt x="91351" y="115900"/>
                  </a:lnTo>
                  <a:lnTo>
                    <a:pt x="83058" y="116967"/>
                  </a:lnTo>
                  <a:lnTo>
                    <a:pt x="75539" y="120230"/>
                  </a:lnTo>
                  <a:lnTo>
                    <a:pt x="69202" y="125425"/>
                  </a:lnTo>
                  <a:lnTo>
                    <a:pt x="64465" y="132321"/>
                  </a:lnTo>
                  <a:lnTo>
                    <a:pt x="80594" y="132321"/>
                  </a:lnTo>
                  <a:lnTo>
                    <a:pt x="85305" y="127546"/>
                  </a:lnTo>
                  <a:lnTo>
                    <a:pt x="90728" y="123659"/>
                  </a:lnTo>
                  <a:lnTo>
                    <a:pt x="96723" y="120726"/>
                  </a:lnTo>
                  <a:lnTo>
                    <a:pt x="103162" y="118833"/>
                  </a:lnTo>
                  <a:close/>
                </a:path>
                <a:path w="126365" h="132714">
                  <a:moveTo>
                    <a:pt x="122428" y="13589"/>
                  </a:moveTo>
                  <a:lnTo>
                    <a:pt x="122262" y="13589"/>
                  </a:lnTo>
                  <a:lnTo>
                    <a:pt x="122262" y="11049"/>
                  </a:lnTo>
                  <a:lnTo>
                    <a:pt x="121208" y="11049"/>
                  </a:lnTo>
                  <a:lnTo>
                    <a:pt x="121208" y="9779"/>
                  </a:lnTo>
                  <a:lnTo>
                    <a:pt x="24688" y="9779"/>
                  </a:lnTo>
                  <a:lnTo>
                    <a:pt x="24688" y="11049"/>
                  </a:lnTo>
                  <a:lnTo>
                    <a:pt x="24688" y="13589"/>
                  </a:lnTo>
                  <a:lnTo>
                    <a:pt x="24688" y="16129"/>
                  </a:lnTo>
                  <a:lnTo>
                    <a:pt x="24688" y="17399"/>
                  </a:lnTo>
                  <a:lnTo>
                    <a:pt x="99174" y="17399"/>
                  </a:lnTo>
                  <a:lnTo>
                    <a:pt x="99174" y="16129"/>
                  </a:lnTo>
                  <a:lnTo>
                    <a:pt x="122428" y="16129"/>
                  </a:lnTo>
                  <a:lnTo>
                    <a:pt x="122428" y="13589"/>
                  </a:lnTo>
                  <a:close/>
                </a:path>
                <a:path w="126365" h="132714">
                  <a:moveTo>
                    <a:pt x="122847" y="53352"/>
                  </a:moveTo>
                  <a:lnTo>
                    <a:pt x="121805" y="50317"/>
                  </a:lnTo>
                  <a:lnTo>
                    <a:pt x="120891" y="49415"/>
                  </a:lnTo>
                  <a:lnTo>
                    <a:pt x="119735" y="49072"/>
                  </a:lnTo>
                  <a:lnTo>
                    <a:pt x="44589" y="49072"/>
                  </a:lnTo>
                  <a:lnTo>
                    <a:pt x="42646" y="49415"/>
                  </a:lnTo>
                  <a:lnTo>
                    <a:pt x="41313" y="51206"/>
                  </a:lnTo>
                  <a:lnTo>
                    <a:pt x="41884" y="54686"/>
                  </a:lnTo>
                  <a:lnTo>
                    <a:pt x="43141" y="55905"/>
                  </a:lnTo>
                  <a:lnTo>
                    <a:pt x="44729" y="56095"/>
                  </a:lnTo>
                  <a:lnTo>
                    <a:pt x="119913" y="56095"/>
                  </a:lnTo>
                  <a:lnTo>
                    <a:pt x="121805" y="55448"/>
                  </a:lnTo>
                  <a:lnTo>
                    <a:pt x="122847" y="53352"/>
                  </a:lnTo>
                  <a:close/>
                </a:path>
                <a:path w="126365" h="132714">
                  <a:moveTo>
                    <a:pt x="122847" y="44018"/>
                  </a:moveTo>
                  <a:lnTo>
                    <a:pt x="121805" y="40970"/>
                  </a:lnTo>
                  <a:lnTo>
                    <a:pt x="120891" y="40119"/>
                  </a:lnTo>
                  <a:lnTo>
                    <a:pt x="119735" y="39776"/>
                  </a:lnTo>
                  <a:lnTo>
                    <a:pt x="44589" y="39776"/>
                  </a:lnTo>
                  <a:lnTo>
                    <a:pt x="42646" y="40068"/>
                  </a:lnTo>
                  <a:lnTo>
                    <a:pt x="41313" y="41897"/>
                  </a:lnTo>
                  <a:lnTo>
                    <a:pt x="41884" y="45389"/>
                  </a:lnTo>
                  <a:lnTo>
                    <a:pt x="43141" y="46570"/>
                  </a:lnTo>
                  <a:lnTo>
                    <a:pt x="44729" y="46748"/>
                  </a:lnTo>
                  <a:lnTo>
                    <a:pt x="119913" y="46748"/>
                  </a:lnTo>
                  <a:lnTo>
                    <a:pt x="121805" y="46088"/>
                  </a:lnTo>
                  <a:lnTo>
                    <a:pt x="122847" y="44018"/>
                  </a:lnTo>
                  <a:close/>
                </a:path>
                <a:path w="126365" h="132714">
                  <a:moveTo>
                    <a:pt x="122847" y="34239"/>
                  </a:moveTo>
                  <a:lnTo>
                    <a:pt x="121805" y="31203"/>
                  </a:lnTo>
                  <a:lnTo>
                    <a:pt x="120891" y="30302"/>
                  </a:lnTo>
                  <a:lnTo>
                    <a:pt x="119735" y="29959"/>
                  </a:lnTo>
                  <a:lnTo>
                    <a:pt x="44589" y="29959"/>
                  </a:lnTo>
                  <a:lnTo>
                    <a:pt x="42646" y="30302"/>
                  </a:lnTo>
                  <a:lnTo>
                    <a:pt x="41313" y="32080"/>
                  </a:lnTo>
                  <a:lnTo>
                    <a:pt x="41884" y="35560"/>
                  </a:lnTo>
                  <a:lnTo>
                    <a:pt x="43141" y="36791"/>
                  </a:lnTo>
                  <a:lnTo>
                    <a:pt x="44729" y="36969"/>
                  </a:lnTo>
                  <a:lnTo>
                    <a:pt x="119913" y="36969"/>
                  </a:lnTo>
                  <a:lnTo>
                    <a:pt x="121805" y="36322"/>
                  </a:lnTo>
                  <a:lnTo>
                    <a:pt x="122847" y="34239"/>
                  </a:lnTo>
                  <a:close/>
                </a:path>
                <a:path w="126365" h="132714">
                  <a:moveTo>
                    <a:pt x="122847" y="24472"/>
                  </a:moveTo>
                  <a:lnTo>
                    <a:pt x="121805" y="21437"/>
                  </a:lnTo>
                  <a:lnTo>
                    <a:pt x="120891" y="20535"/>
                  </a:lnTo>
                  <a:lnTo>
                    <a:pt x="119735" y="20193"/>
                  </a:lnTo>
                  <a:lnTo>
                    <a:pt x="44589" y="20193"/>
                  </a:lnTo>
                  <a:lnTo>
                    <a:pt x="42646" y="20535"/>
                  </a:lnTo>
                  <a:lnTo>
                    <a:pt x="41313" y="22313"/>
                  </a:lnTo>
                  <a:lnTo>
                    <a:pt x="41884" y="25806"/>
                  </a:lnTo>
                  <a:lnTo>
                    <a:pt x="43141" y="27012"/>
                  </a:lnTo>
                  <a:lnTo>
                    <a:pt x="44729" y="27216"/>
                  </a:lnTo>
                  <a:lnTo>
                    <a:pt x="119913" y="27216"/>
                  </a:lnTo>
                  <a:lnTo>
                    <a:pt x="121805" y="26555"/>
                  </a:lnTo>
                  <a:lnTo>
                    <a:pt x="122847" y="24472"/>
                  </a:lnTo>
                  <a:close/>
                </a:path>
                <a:path w="126365" h="132714">
                  <a:moveTo>
                    <a:pt x="125945" y="2641"/>
                  </a:moveTo>
                  <a:lnTo>
                    <a:pt x="123456" y="0"/>
                  </a:lnTo>
                  <a:lnTo>
                    <a:pt x="40995" y="0"/>
                  </a:lnTo>
                  <a:lnTo>
                    <a:pt x="37579" y="2806"/>
                  </a:lnTo>
                  <a:lnTo>
                    <a:pt x="37579" y="7607"/>
                  </a:lnTo>
                  <a:lnTo>
                    <a:pt x="125945" y="7607"/>
                  </a:lnTo>
                  <a:lnTo>
                    <a:pt x="125945" y="7150"/>
                  </a:lnTo>
                  <a:lnTo>
                    <a:pt x="125945" y="2641"/>
                  </a:lnTo>
                  <a:close/>
                </a:path>
                <a:path w="126365" h="132714">
                  <a:moveTo>
                    <a:pt x="125958" y="59232"/>
                  </a:moveTo>
                  <a:lnTo>
                    <a:pt x="37566" y="59232"/>
                  </a:lnTo>
                  <a:lnTo>
                    <a:pt x="37566" y="64033"/>
                  </a:lnTo>
                  <a:lnTo>
                    <a:pt x="40982" y="66852"/>
                  </a:lnTo>
                  <a:lnTo>
                    <a:pt x="80822" y="66852"/>
                  </a:lnTo>
                  <a:lnTo>
                    <a:pt x="80822" y="68580"/>
                  </a:lnTo>
                  <a:lnTo>
                    <a:pt x="80822" y="71081"/>
                  </a:lnTo>
                  <a:lnTo>
                    <a:pt x="80822" y="77419"/>
                  </a:lnTo>
                  <a:lnTo>
                    <a:pt x="80822" y="80187"/>
                  </a:lnTo>
                  <a:lnTo>
                    <a:pt x="80822" y="86499"/>
                  </a:lnTo>
                  <a:lnTo>
                    <a:pt x="77609" y="85940"/>
                  </a:lnTo>
                  <a:lnTo>
                    <a:pt x="75057" y="83413"/>
                  </a:lnTo>
                  <a:lnTo>
                    <a:pt x="74498" y="80187"/>
                  </a:lnTo>
                  <a:lnTo>
                    <a:pt x="80822" y="80187"/>
                  </a:lnTo>
                  <a:lnTo>
                    <a:pt x="80822" y="77419"/>
                  </a:lnTo>
                  <a:lnTo>
                    <a:pt x="74498" y="77419"/>
                  </a:lnTo>
                  <a:lnTo>
                    <a:pt x="75057" y="74206"/>
                  </a:lnTo>
                  <a:lnTo>
                    <a:pt x="77609" y="71666"/>
                  </a:lnTo>
                  <a:lnTo>
                    <a:pt x="80822" y="71081"/>
                  </a:lnTo>
                  <a:lnTo>
                    <a:pt x="80822" y="68580"/>
                  </a:lnTo>
                  <a:lnTo>
                    <a:pt x="75158" y="69342"/>
                  </a:lnTo>
                  <a:lnTo>
                    <a:pt x="71221" y="74523"/>
                  </a:lnTo>
                  <a:lnTo>
                    <a:pt x="72783" y="85826"/>
                  </a:lnTo>
                  <a:lnTo>
                    <a:pt x="77965" y="89776"/>
                  </a:lnTo>
                  <a:lnTo>
                    <a:pt x="89268" y="88265"/>
                  </a:lnTo>
                  <a:lnTo>
                    <a:pt x="90614" y="86499"/>
                  </a:lnTo>
                  <a:lnTo>
                    <a:pt x="93230" y="83070"/>
                  </a:lnTo>
                  <a:lnTo>
                    <a:pt x="92837" y="80187"/>
                  </a:lnTo>
                  <a:lnTo>
                    <a:pt x="92468" y="77419"/>
                  </a:lnTo>
                  <a:lnTo>
                    <a:pt x="91821" y="72771"/>
                  </a:lnTo>
                  <a:lnTo>
                    <a:pt x="90131" y="71081"/>
                  </a:lnTo>
                  <a:lnTo>
                    <a:pt x="89941" y="70891"/>
                  </a:lnTo>
                  <a:lnTo>
                    <a:pt x="89941" y="77419"/>
                  </a:lnTo>
                  <a:lnTo>
                    <a:pt x="89941" y="80187"/>
                  </a:lnTo>
                  <a:lnTo>
                    <a:pt x="89357" y="83413"/>
                  </a:lnTo>
                  <a:lnTo>
                    <a:pt x="86855" y="85940"/>
                  </a:lnTo>
                  <a:lnTo>
                    <a:pt x="83629" y="86499"/>
                  </a:lnTo>
                  <a:lnTo>
                    <a:pt x="83629" y="80187"/>
                  </a:lnTo>
                  <a:lnTo>
                    <a:pt x="89941" y="80187"/>
                  </a:lnTo>
                  <a:lnTo>
                    <a:pt x="89941" y="77419"/>
                  </a:lnTo>
                  <a:lnTo>
                    <a:pt x="83629" y="77419"/>
                  </a:lnTo>
                  <a:lnTo>
                    <a:pt x="83629" y="71081"/>
                  </a:lnTo>
                  <a:lnTo>
                    <a:pt x="86855" y="71666"/>
                  </a:lnTo>
                  <a:lnTo>
                    <a:pt x="89357" y="74206"/>
                  </a:lnTo>
                  <a:lnTo>
                    <a:pt x="89941" y="77419"/>
                  </a:lnTo>
                  <a:lnTo>
                    <a:pt x="89941" y="70891"/>
                  </a:lnTo>
                  <a:lnTo>
                    <a:pt x="88226" y="69176"/>
                  </a:lnTo>
                  <a:lnTo>
                    <a:pt x="83629" y="68580"/>
                  </a:lnTo>
                  <a:lnTo>
                    <a:pt x="83629" y="66852"/>
                  </a:lnTo>
                  <a:lnTo>
                    <a:pt x="123456" y="66852"/>
                  </a:lnTo>
                  <a:lnTo>
                    <a:pt x="125958" y="64211"/>
                  </a:lnTo>
                  <a:lnTo>
                    <a:pt x="125958" y="592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7" name="object 19317"/>
            <p:cNvSpPr/>
            <p:nvPr/>
          </p:nvSpPr>
          <p:spPr>
            <a:xfrm>
              <a:off x="16967168" y="4643261"/>
              <a:ext cx="116839" cy="116839"/>
            </a:xfrm>
            <a:custGeom>
              <a:avLst/>
              <a:gdLst/>
              <a:ahLst/>
              <a:cxnLst/>
              <a:rect l="l" t="t" r="r" b="b"/>
              <a:pathLst>
                <a:path w="116840" h="116839">
                  <a:moveTo>
                    <a:pt x="116331" y="0"/>
                  </a:moveTo>
                  <a:lnTo>
                    <a:pt x="0" y="0"/>
                  </a:lnTo>
                  <a:lnTo>
                    <a:pt x="0" y="116352"/>
                  </a:lnTo>
                  <a:lnTo>
                    <a:pt x="116331" y="116352"/>
                  </a:lnTo>
                  <a:lnTo>
                    <a:pt x="11633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8" name="object 19318"/>
            <p:cNvSpPr/>
            <p:nvPr/>
          </p:nvSpPr>
          <p:spPr>
            <a:xfrm>
              <a:off x="16976916" y="4656333"/>
              <a:ext cx="96520" cy="92075"/>
            </a:xfrm>
            <a:custGeom>
              <a:avLst/>
              <a:gdLst/>
              <a:ahLst/>
              <a:cxnLst/>
              <a:rect l="l" t="t" r="r" b="b"/>
              <a:pathLst>
                <a:path w="96519" h="92075">
                  <a:moveTo>
                    <a:pt x="18796" y="67043"/>
                  </a:moveTo>
                  <a:lnTo>
                    <a:pt x="11506" y="69024"/>
                  </a:lnTo>
                  <a:lnTo>
                    <a:pt x="5740" y="73482"/>
                  </a:lnTo>
                  <a:lnTo>
                    <a:pt x="2070" y="79768"/>
                  </a:lnTo>
                  <a:lnTo>
                    <a:pt x="1054" y="87249"/>
                  </a:lnTo>
                  <a:lnTo>
                    <a:pt x="1143" y="88887"/>
                  </a:lnTo>
                  <a:lnTo>
                    <a:pt x="1447" y="90436"/>
                  </a:lnTo>
                  <a:lnTo>
                    <a:pt x="1955" y="91973"/>
                  </a:lnTo>
                  <a:lnTo>
                    <a:pt x="13639" y="91973"/>
                  </a:lnTo>
                  <a:lnTo>
                    <a:pt x="11722" y="85356"/>
                  </a:lnTo>
                  <a:lnTo>
                    <a:pt x="12014" y="78638"/>
                  </a:lnTo>
                  <a:lnTo>
                    <a:pt x="14414" y="72364"/>
                  </a:lnTo>
                  <a:lnTo>
                    <a:pt x="18796" y="67043"/>
                  </a:lnTo>
                  <a:close/>
                </a:path>
                <a:path w="96519" h="92075">
                  <a:moveTo>
                    <a:pt x="34099" y="62687"/>
                  </a:moveTo>
                  <a:lnTo>
                    <a:pt x="33147" y="60464"/>
                  </a:lnTo>
                  <a:lnTo>
                    <a:pt x="31356" y="59067"/>
                  </a:lnTo>
                  <a:lnTo>
                    <a:pt x="29806" y="63296"/>
                  </a:lnTo>
                  <a:lnTo>
                    <a:pt x="26873" y="66840"/>
                  </a:lnTo>
                  <a:lnTo>
                    <a:pt x="23037" y="69189"/>
                  </a:lnTo>
                  <a:lnTo>
                    <a:pt x="17576" y="72097"/>
                  </a:lnTo>
                  <a:lnTo>
                    <a:pt x="14592" y="78117"/>
                  </a:lnTo>
                  <a:lnTo>
                    <a:pt x="15976" y="86982"/>
                  </a:lnTo>
                  <a:lnTo>
                    <a:pt x="17221" y="89611"/>
                  </a:lnTo>
                  <a:lnTo>
                    <a:pt x="19126" y="91668"/>
                  </a:lnTo>
                  <a:lnTo>
                    <a:pt x="20091" y="86614"/>
                  </a:lnTo>
                  <a:lnTo>
                    <a:pt x="22644" y="81978"/>
                  </a:lnTo>
                  <a:lnTo>
                    <a:pt x="26441" y="78486"/>
                  </a:lnTo>
                  <a:lnTo>
                    <a:pt x="30695" y="75234"/>
                  </a:lnTo>
                  <a:lnTo>
                    <a:pt x="33362" y="70294"/>
                  </a:lnTo>
                  <a:lnTo>
                    <a:pt x="33794" y="64947"/>
                  </a:lnTo>
                  <a:lnTo>
                    <a:pt x="34099" y="62687"/>
                  </a:lnTo>
                  <a:close/>
                </a:path>
                <a:path w="96519" h="92075">
                  <a:moveTo>
                    <a:pt x="53035" y="67627"/>
                  </a:moveTo>
                  <a:lnTo>
                    <a:pt x="42659" y="69024"/>
                  </a:lnTo>
                  <a:lnTo>
                    <a:pt x="33870" y="74041"/>
                  </a:lnTo>
                  <a:lnTo>
                    <a:pt x="27533" y="81940"/>
                  </a:lnTo>
                  <a:lnTo>
                    <a:pt x="24523" y="91986"/>
                  </a:lnTo>
                  <a:lnTo>
                    <a:pt x="36791" y="91986"/>
                  </a:lnTo>
                  <a:lnTo>
                    <a:pt x="38963" y="84772"/>
                  </a:lnTo>
                  <a:lnTo>
                    <a:pt x="42468" y="78181"/>
                  </a:lnTo>
                  <a:lnTo>
                    <a:pt x="47193" y="72390"/>
                  </a:lnTo>
                  <a:lnTo>
                    <a:pt x="53035" y="67627"/>
                  </a:lnTo>
                  <a:close/>
                </a:path>
                <a:path w="96519" h="92075">
                  <a:moveTo>
                    <a:pt x="72212" y="66713"/>
                  </a:moveTo>
                  <a:lnTo>
                    <a:pt x="71869" y="64211"/>
                  </a:lnTo>
                  <a:lnTo>
                    <a:pt x="67564" y="67957"/>
                  </a:lnTo>
                  <a:lnTo>
                    <a:pt x="62115" y="70192"/>
                  </a:lnTo>
                  <a:lnTo>
                    <a:pt x="41249" y="87312"/>
                  </a:lnTo>
                  <a:lnTo>
                    <a:pt x="42900" y="91859"/>
                  </a:lnTo>
                  <a:lnTo>
                    <a:pt x="45923" y="86271"/>
                  </a:lnTo>
                  <a:lnTo>
                    <a:pt x="50863" y="81991"/>
                  </a:lnTo>
                  <a:lnTo>
                    <a:pt x="56769" y="79781"/>
                  </a:lnTo>
                  <a:lnTo>
                    <a:pt x="62141" y="78803"/>
                  </a:lnTo>
                  <a:lnTo>
                    <a:pt x="66967" y="75768"/>
                  </a:lnTo>
                  <a:lnTo>
                    <a:pt x="71615" y="69265"/>
                  </a:lnTo>
                  <a:lnTo>
                    <a:pt x="72212" y="66713"/>
                  </a:lnTo>
                  <a:close/>
                </a:path>
                <a:path w="96519" h="92075">
                  <a:moveTo>
                    <a:pt x="74917" y="17437"/>
                  </a:moveTo>
                  <a:lnTo>
                    <a:pt x="73647" y="13373"/>
                  </a:lnTo>
                  <a:lnTo>
                    <a:pt x="72656" y="12268"/>
                  </a:lnTo>
                  <a:lnTo>
                    <a:pt x="71348" y="11633"/>
                  </a:lnTo>
                  <a:lnTo>
                    <a:pt x="29222" y="11633"/>
                  </a:lnTo>
                  <a:lnTo>
                    <a:pt x="28905" y="11303"/>
                  </a:lnTo>
                  <a:lnTo>
                    <a:pt x="28905" y="10960"/>
                  </a:lnTo>
                  <a:lnTo>
                    <a:pt x="45186" y="10210"/>
                  </a:lnTo>
                  <a:lnTo>
                    <a:pt x="48094" y="9525"/>
                  </a:lnTo>
                  <a:lnTo>
                    <a:pt x="49898" y="6616"/>
                  </a:lnTo>
                  <a:lnTo>
                    <a:pt x="48793" y="2032"/>
                  </a:lnTo>
                  <a:lnTo>
                    <a:pt x="47688" y="698"/>
                  </a:lnTo>
                  <a:lnTo>
                    <a:pt x="46164" y="0"/>
                  </a:lnTo>
                  <a:lnTo>
                    <a:pt x="22898" y="0"/>
                  </a:lnTo>
                  <a:lnTo>
                    <a:pt x="0" y="11912"/>
                  </a:lnTo>
                  <a:lnTo>
                    <a:pt x="0" y="43726"/>
                  </a:lnTo>
                  <a:lnTo>
                    <a:pt x="7696" y="43726"/>
                  </a:lnTo>
                  <a:lnTo>
                    <a:pt x="9169" y="46532"/>
                  </a:lnTo>
                  <a:lnTo>
                    <a:pt x="12077" y="48272"/>
                  </a:lnTo>
                  <a:lnTo>
                    <a:pt x="44577" y="48272"/>
                  </a:lnTo>
                  <a:lnTo>
                    <a:pt x="46837" y="47701"/>
                  </a:lnTo>
                  <a:lnTo>
                    <a:pt x="48183" y="45453"/>
                  </a:lnTo>
                  <a:lnTo>
                    <a:pt x="47282" y="41770"/>
                  </a:lnTo>
                  <a:lnTo>
                    <a:pt x="46177" y="40652"/>
                  </a:lnTo>
                  <a:lnTo>
                    <a:pt x="44780" y="40246"/>
                  </a:lnTo>
                  <a:lnTo>
                    <a:pt x="48437" y="40246"/>
                  </a:lnTo>
                  <a:lnTo>
                    <a:pt x="50850" y="39992"/>
                  </a:lnTo>
                  <a:lnTo>
                    <a:pt x="52628" y="37846"/>
                  </a:lnTo>
                  <a:lnTo>
                    <a:pt x="52273" y="33769"/>
                  </a:lnTo>
                  <a:lnTo>
                    <a:pt x="51155" y="32270"/>
                  </a:lnTo>
                  <a:lnTo>
                    <a:pt x="49555" y="31699"/>
                  </a:lnTo>
                  <a:lnTo>
                    <a:pt x="47358" y="31153"/>
                  </a:lnTo>
                  <a:lnTo>
                    <a:pt x="47358" y="30899"/>
                  </a:lnTo>
                  <a:lnTo>
                    <a:pt x="51092" y="30899"/>
                  </a:lnTo>
                  <a:lnTo>
                    <a:pt x="53733" y="30568"/>
                  </a:lnTo>
                  <a:lnTo>
                    <a:pt x="55600" y="28155"/>
                  </a:lnTo>
                  <a:lnTo>
                    <a:pt x="55041" y="23456"/>
                  </a:lnTo>
                  <a:lnTo>
                    <a:pt x="53505" y="21742"/>
                  </a:lnTo>
                  <a:lnTo>
                    <a:pt x="51435" y="21361"/>
                  </a:lnTo>
                  <a:lnTo>
                    <a:pt x="70713" y="21158"/>
                  </a:lnTo>
                  <a:lnTo>
                    <a:pt x="73418" y="20320"/>
                  </a:lnTo>
                  <a:lnTo>
                    <a:pt x="74917" y="17437"/>
                  </a:lnTo>
                  <a:close/>
                </a:path>
                <a:path w="96519" h="92075">
                  <a:moveTo>
                    <a:pt x="76974" y="82092"/>
                  </a:moveTo>
                  <a:lnTo>
                    <a:pt x="74523" y="80086"/>
                  </a:lnTo>
                  <a:lnTo>
                    <a:pt x="71335" y="79260"/>
                  </a:lnTo>
                  <a:lnTo>
                    <a:pt x="68262" y="79895"/>
                  </a:lnTo>
                  <a:lnTo>
                    <a:pt x="59905" y="79768"/>
                  </a:lnTo>
                  <a:lnTo>
                    <a:pt x="52197" y="84480"/>
                  </a:lnTo>
                  <a:lnTo>
                    <a:pt x="48475" y="91973"/>
                  </a:lnTo>
                  <a:lnTo>
                    <a:pt x="60363" y="91973"/>
                  </a:lnTo>
                  <a:lnTo>
                    <a:pt x="64579" y="86880"/>
                  </a:lnTo>
                  <a:lnTo>
                    <a:pt x="70459" y="83375"/>
                  </a:lnTo>
                  <a:lnTo>
                    <a:pt x="76974" y="82092"/>
                  </a:lnTo>
                  <a:close/>
                </a:path>
                <a:path w="96519" h="92075">
                  <a:moveTo>
                    <a:pt x="90258" y="12014"/>
                  </a:moveTo>
                  <a:lnTo>
                    <a:pt x="86817" y="8636"/>
                  </a:lnTo>
                  <a:lnTo>
                    <a:pt x="78422" y="8636"/>
                  </a:lnTo>
                  <a:lnTo>
                    <a:pt x="74980" y="12014"/>
                  </a:lnTo>
                  <a:lnTo>
                    <a:pt x="74980" y="20459"/>
                  </a:lnTo>
                  <a:lnTo>
                    <a:pt x="78422" y="23901"/>
                  </a:lnTo>
                  <a:lnTo>
                    <a:pt x="82613" y="23901"/>
                  </a:lnTo>
                  <a:lnTo>
                    <a:pt x="86817" y="23901"/>
                  </a:lnTo>
                  <a:lnTo>
                    <a:pt x="90258" y="20459"/>
                  </a:lnTo>
                  <a:lnTo>
                    <a:pt x="90258" y="12014"/>
                  </a:lnTo>
                  <a:close/>
                </a:path>
                <a:path w="96519" h="92075">
                  <a:moveTo>
                    <a:pt x="96304" y="2755"/>
                  </a:moveTo>
                  <a:lnTo>
                    <a:pt x="69811" y="2755"/>
                  </a:lnTo>
                  <a:lnTo>
                    <a:pt x="69811" y="9842"/>
                  </a:lnTo>
                  <a:lnTo>
                    <a:pt x="74142" y="9842"/>
                  </a:lnTo>
                  <a:lnTo>
                    <a:pt x="74142" y="7404"/>
                  </a:lnTo>
                  <a:lnTo>
                    <a:pt x="91694" y="7404"/>
                  </a:lnTo>
                  <a:lnTo>
                    <a:pt x="91694" y="25133"/>
                  </a:lnTo>
                  <a:lnTo>
                    <a:pt x="74142" y="25133"/>
                  </a:lnTo>
                  <a:lnTo>
                    <a:pt x="74142" y="22669"/>
                  </a:lnTo>
                  <a:lnTo>
                    <a:pt x="69811" y="22669"/>
                  </a:lnTo>
                  <a:lnTo>
                    <a:pt x="69811" y="29552"/>
                  </a:lnTo>
                  <a:lnTo>
                    <a:pt x="96304" y="29552"/>
                  </a:lnTo>
                  <a:lnTo>
                    <a:pt x="96304" y="27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9" name="object 19319"/>
            <p:cNvSpPr/>
            <p:nvPr/>
          </p:nvSpPr>
          <p:spPr>
            <a:xfrm>
              <a:off x="16967326" y="5038213"/>
              <a:ext cx="116205" cy="116205"/>
            </a:xfrm>
            <a:custGeom>
              <a:avLst/>
              <a:gdLst/>
              <a:ahLst/>
              <a:cxnLst/>
              <a:rect l="l" t="t" r="r" b="b"/>
              <a:pathLst>
                <a:path w="116205" h="116204">
                  <a:moveTo>
                    <a:pt x="116195" y="0"/>
                  </a:moveTo>
                  <a:lnTo>
                    <a:pt x="0" y="0"/>
                  </a:lnTo>
                  <a:lnTo>
                    <a:pt x="0" y="116164"/>
                  </a:lnTo>
                  <a:lnTo>
                    <a:pt x="116195" y="116164"/>
                  </a:lnTo>
                  <a:lnTo>
                    <a:pt x="116195" y="0"/>
                  </a:lnTo>
                  <a:close/>
                </a:path>
              </a:pathLst>
            </a:custGeom>
            <a:solidFill>
              <a:srgbClr val="ED1C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0" name="object 19320"/>
            <p:cNvSpPr/>
            <p:nvPr/>
          </p:nvSpPr>
          <p:spPr>
            <a:xfrm>
              <a:off x="16997237" y="5044522"/>
              <a:ext cx="52069" cy="103505"/>
            </a:xfrm>
            <a:custGeom>
              <a:avLst/>
              <a:gdLst/>
              <a:ahLst/>
              <a:cxnLst/>
              <a:rect l="l" t="t" r="r" b="b"/>
              <a:pathLst>
                <a:path w="52069" h="103504">
                  <a:moveTo>
                    <a:pt x="0" y="0"/>
                  </a:moveTo>
                  <a:lnTo>
                    <a:pt x="0" y="103106"/>
                  </a:lnTo>
                  <a:lnTo>
                    <a:pt x="20054" y="99055"/>
                  </a:lnTo>
                  <a:lnTo>
                    <a:pt x="36437" y="88006"/>
                  </a:lnTo>
                  <a:lnTo>
                    <a:pt x="47485" y="71615"/>
                  </a:lnTo>
                  <a:lnTo>
                    <a:pt x="51537" y="51537"/>
                  </a:lnTo>
                  <a:lnTo>
                    <a:pt x="47485" y="31482"/>
                  </a:lnTo>
                  <a:lnTo>
                    <a:pt x="36437" y="15100"/>
                  </a:lnTo>
                  <a:lnTo>
                    <a:pt x="20054" y="40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1" name="object 19321"/>
            <p:cNvSpPr/>
            <p:nvPr/>
          </p:nvSpPr>
          <p:spPr>
            <a:xfrm>
              <a:off x="16968457" y="4907871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113724" y="0"/>
                  </a:moveTo>
                  <a:lnTo>
                    <a:pt x="0" y="0"/>
                  </a:lnTo>
                  <a:lnTo>
                    <a:pt x="0" y="113724"/>
                  </a:lnTo>
                  <a:lnTo>
                    <a:pt x="113724" y="113724"/>
                  </a:lnTo>
                  <a:lnTo>
                    <a:pt x="113724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2" name="object 19322"/>
            <p:cNvSpPr/>
            <p:nvPr/>
          </p:nvSpPr>
          <p:spPr>
            <a:xfrm>
              <a:off x="16978820" y="4923884"/>
              <a:ext cx="92710" cy="87630"/>
            </a:xfrm>
            <a:custGeom>
              <a:avLst/>
              <a:gdLst/>
              <a:ahLst/>
              <a:cxnLst/>
              <a:rect l="l" t="t" r="r" b="b"/>
              <a:pathLst>
                <a:path w="92709" h="87629">
                  <a:moveTo>
                    <a:pt x="17335" y="63030"/>
                  </a:moveTo>
                  <a:lnTo>
                    <a:pt x="10210" y="64960"/>
                  </a:lnTo>
                  <a:lnTo>
                    <a:pt x="4572" y="69303"/>
                  </a:lnTo>
                  <a:lnTo>
                    <a:pt x="990" y="75463"/>
                  </a:lnTo>
                  <a:lnTo>
                    <a:pt x="0" y="82765"/>
                  </a:lnTo>
                  <a:lnTo>
                    <a:pt x="88" y="84340"/>
                  </a:lnTo>
                  <a:lnTo>
                    <a:pt x="406" y="85877"/>
                  </a:lnTo>
                  <a:lnTo>
                    <a:pt x="889" y="87388"/>
                  </a:lnTo>
                  <a:lnTo>
                    <a:pt x="12293" y="87388"/>
                  </a:lnTo>
                  <a:lnTo>
                    <a:pt x="10426" y="80924"/>
                  </a:lnTo>
                  <a:lnTo>
                    <a:pt x="10718" y="74358"/>
                  </a:lnTo>
                  <a:lnTo>
                    <a:pt x="13055" y="68224"/>
                  </a:lnTo>
                  <a:lnTo>
                    <a:pt x="17335" y="63030"/>
                  </a:lnTo>
                  <a:close/>
                </a:path>
                <a:path w="92709" h="87629">
                  <a:moveTo>
                    <a:pt x="32296" y="58750"/>
                  </a:moveTo>
                  <a:lnTo>
                    <a:pt x="31381" y="56553"/>
                  </a:lnTo>
                  <a:lnTo>
                    <a:pt x="29616" y="55232"/>
                  </a:lnTo>
                  <a:lnTo>
                    <a:pt x="28079" y="59334"/>
                  </a:lnTo>
                  <a:lnTo>
                    <a:pt x="25234" y="62826"/>
                  </a:lnTo>
                  <a:lnTo>
                    <a:pt x="21488" y="65138"/>
                  </a:lnTo>
                  <a:lnTo>
                    <a:pt x="16192" y="67906"/>
                  </a:lnTo>
                  <a:lnTo>
                    <a:pt x="13220" y="73825"/>
                  </a:lnTo>
                  <a:lnTo>
                    <a:pt x="14579" y="82499"/>
                  </a:lnTo>
                  <a:lnTo>
                    <a:pt x="15811" y="85051"/>
                  </a:lnTo>
                  <a:lnTo>
                    <a:pt x="17665" y="87083"/>
                  </a:lnTo>
                  <a:lnTo>
                    <a:pt x="18605" y="82130"/>
                  </a:lnTo>
                  <a:lnTo>
                    <a:pt x="21107" y="77622"/>
                  </a:lnTo>
                  <a:lnTo>
                    <a:pt x="24828" y="74180"/>
                  </a:lnTo>
                  <a:lnTo>
                    <a:pt x="28981" y="70993"/>
                  </a:lnTo>
                  <a:lnTo>
                    <a:pt x="31584" y="66179"/>
                  </a:lnTo>
                  <a:lnTo>
                    <a:pt x="32004" y="60960"/>
                  </a:lnTo>
                  <a:lnTo>
                    <a:pt x="32296" y="58750"/>
                  </a:lnTo>
                  <a:close/>
                </a:path>
                <a:path w="92709" h="87629">
                  <a:moveTo>
                    <a:pt x="50787" y="63576"/>
                  </a:moveTo>
                  <a:lnTo>
                    <a:pt x="40652" y="64947"/>
                  </a:lnTo>
                  <a:lnTo>
                    <a:pt x="32054" y="69850"/>
                  </a:lnTo>
                  <a:lnTo>
                    <a:pt x="25857" y="77584"/>
                  </a:lnTo>
                  <a:lnTo>
                    <a:pt x="22923" y="87388"/>
                  </a:lnTo>
                  <a:lnTo>
                    <a:pt x="34925" y="87388"/>
                  </a:lnTo>
                  <a:lnTo>
                    <a:pt x="37045" y="80340"/>
                  </a:lnTo>
                  <a:lnTo>
                    <a:pt x="40487" y="73888"/>
                  </a:lnTo>
                  <a:lnTo>
                    <a:pt x="45097" y="68249"/>
                  </a:lnTo>
                  <a:lnTo>
                    <a:pt x="50787" y="63576"/>
                  </a:lnTo>
                  <a:close/>
                </a:path>
                <a:path w="92709" h="87629">
                  <a:moveTo>
                    <a:pt x="69557" y="62687"/>
                  </a:moveTo>
                  <a:lnTo>
                    <a:pt x="69215" y="60248"/>
                  </a:lnTo>
                  <a:lnTo>
                    <a:pt x="65011" y="63919"/>
                  </a:lnTo>
                  <a:lnTo>
                    <a:pt x="59664" y="66065"/>
                  </a:lnTo>
                  <a:lnTo>
                    <a:pt x="39281" y="82804"/>
                  </a:lnTo>
                  <a:lnTo>
                    <a:pt x="40906" y="87261"/>
                  </a:lnTo>
                  <a:lnTo>
                    <a:pt x="43840" y="81851"/>
                  </a:lnTo>
                  <a:lnTo>
                    <a:pt x="48653" y="77635"/>
                  </a:lnTo>
                  <a:lnTo>
                    <a:pt x="54457" y="75450"/>
                  </a:lnTo>
                  <a:lnTo>
                    <a:pt x="59715" y="74523"/>
                  </a:lnTo>
                  <a:lnTo>
                    <a:pt x="64401" y="71539"/>
                  </a:lnTo>
                  <a:lnTo>
                    <a:pt x="68961" y="65176"/>
                  </a:lnTo>
                  <a:lnTo>
                    <a:pt x="69557" y="62687"/>
                  </a:lnTo>
                  <a:close/>
                </a:path>
                <a:path w="92709" h="87629">
                  <a:moveTo>
                    <a:pt x="92570" y="17627"/>
                  </a:moveTo>
                  <a:lnTo>
                    <a:pt x="89471" y="17627"/>
                  </a:lnTo>
                  <a:lnTo>
                    <a:pt x="89471" y="12992"/>
                  </a:lnTo>
                  <a:lnTo>
                    <a:pt x="77673" y="0"/>
                  </a:lnTo>
                  <a:lnTo>
                    <a:pt x="67424" y="0"/>
                  </a:lnTo>
                  <a:lnTo>
                    <a:pt x="67424" y="4051"/>
                  </a:lnTo>
                  <a:lnTo>
                    <a:pt x="74002" y="4051"/>
                  </a:lnTo>
                  <a:lnTo>
                    <a:pt x="81559" y="12573"/>
                  </a:lnTo>
                  <a:lnTo>
                    <a:pt x="81559" y="15684"/>
                  </a:lnTo>
                  <a:lnTo>
                    <a:pt x="74841" y="15684"/>
                  </a:lnTo>
                  <a:lnTo>
                    <a:pt x="74117" y="11023"/>
                  </a:lnTo>
                  <a:lnTo>
                    <a:pt x="70802" y="7162"/>
                  </a:lnTo>
                  <a:lnTo>
                    <a:pt x="66268" y="5803"/>
                  </a:lnTo>
                  <a:lnTo>
                    <a:pt x="304" y="5803"/>
                  </a:lnTo>
                  <a:lnTo>
                    <a:pt x="304" y="36804"/>
                  </a:lnTo>
                  <a:lnTo>
                    <a:pt x="66268" y="36804"/>
                  </a:lnTo>
                  <a:lnTo>
                    <a:pt x="70827" y="35852"/>
                  </a:lnTo>
                  <a:lnTo>
                    <a:pt x="74256" y="32118"/>
                  </a:lnTo>
                  <a:lnTo>
                    <a:pt x="74777" y="27508"/>
                  </a:lnTo>
                  <a:lnTo>
                    <a:pt x="81559" y="27508"/>
                  </a:lnTo>
                  <a:lnTo>
                    <a:pt x="81559" y="32537"/>
                  </a:lnTo>
                  <a:lnTo>
                    <a:pt x="82397" y="34455"/>
                  </a:lnTo>
                  <a:lnTo>
                    <a:pt x="84632" y="35382"/>
                  </a:lnTo>
                  <a:lnTo>
                    <a:pt x="87426" y="34201"/>
                  </a:lnTo>
                  <a:lnTo>
                    <a:pt x="88099" y="33553"/>
                  </a:lnTo>
                  <a:lnTo>
                    <a:pt x="88531" y="32727"/>
                  </a:lnTo>
                  <a:lnTo>
                    <a:pt x="88531" y="25755"/>
                  </a:lnTo>
                  <a:lnTo>
                    <a:pt x="92570" y="25755"/>
                  </a:lnTo>
                  <a:lnTo>
                    <a:pt x="92570" y="176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3" name="object 19323"/>
            <p:cNvSpPr/>
            <p:nvPr/>
          </p:nvSpPr>
          <p:spPr>
            <a:xfrm>
              <a:off x="17023450" y="4933933"/>
              <a:ext cx="13335" cy="22860"/>
            </a:xfrm>
            <a:custGeom>
              <a:avLst/>
              <a:gdLst/>
              <a:ahLst/>
              <a:cxnLst/>
              <a:rect l="l" t="t" r="r" b="b"/>
              <a:pathLst>
                <a:path w="13334" h="22860">
                  <a:moveTo>
                    <a:pt x="13339" y="0"/>
                  </a:moveTo>
                  <a:lnTo>
                    <a:pt x="0" y="0"/>
                  </a:lnTo>
                  <a:lnTo>
                    <a:pt x="0" y="22491"/>
                  </a:lnTo>
                  <a:lnTo>
                    <a:pt x="13339" y="22491"/>
                  </a:lnTo>
                  <a:lnTo>
                    <a:pt x="13339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4" name="object 19324"/>
            <p:cNvSpPr/>
            <p:nvPr/>
          </p:nvSpPr>
          <p:spPr>
            <a:xfrm>
              <a:off x="17025177" y="4998845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22355" y="0"/>
                  </a:moveTo>
                  <a:lnTo>
                    <a:pt x="19339" y="596"/>
                  </a:lnTo>
                  <a:lnTo>
                    <a:pt x="11182" y="492"/>
                  </a:lnTo>
                  <a:lnTo>
                    <a:pt x="3633" y="5088"/>
                  </a:lnTo>
                  <a:lnTo>
                    <a:pt x="0" y="12418"/>
                  </a:lnTo>
                  <a:lnTo>
                    <a:pt x="11601" y="12418"/>
                  </a:lnTo>
                  <a:lnTo>
                    <a:pt x="15758" y="7423"/>
                  </a:lnTo>
                  <a:lnTo>
                    <a:pt x="21486" y="4010"/>
                  </a:lnTo>
                  <a:lnTo>
                    <a:pt x="27873" y="2743"/>
                  </a:lnTo>
                  <a:lnTo>
                    <a:pt x="25486" y="785"/>
                  </a:lnTo>
                  <a:lnTo>
                    <a:pt x="223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5" name="object 19325"/>
            <p:cNvSpPr/>
            <p:nvPr/>
          </p:nvSpPr>
          <p:spPr>
            <a:xfrm>
              <a:off x="16968457" y="4776200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113724" y="0"/>
                  </a:moveTo>
                  <a:lnTo>
                    <a:pt x="0" y="0"/>
                  </a:lnTo>
                  <a:lnTo>
                    <a:pt x="0" y="113724"/>
                  </a:lnTo>
                  <a:lnTo>
                    <a:pt x="113724" y="113724"/>
                  </a:lnTo>
                  <a:lnTo>
                    <a:pt x="113724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6" name="object 19326"/>
            <p:cNvSpPr/>
            <p:nvPr/>
          </p:nvSpPr>
          <p:spPr>
            <a:xfrm>
              <a:off x="12326150" y="4352588"/>
              <a:ext cx="4746625" cy="529590"/>
            </a:xfrm>
            <a:custGeom>
              <a:avLst/>
              <a:gdLst/>
              <a:ahLst/>
              <a:cxnLst/>
              <a:rect l="l" t="t" r="r" b="b"/>
              <a:pathLst>
                <a:path w="4746625" h="529589">
                  <a:moveTo>
                    <a:pt x="130390" y="0"/>
                  </a:moveTo>
                  <a:lnTo>
                    <a:pt x="0" y="0"/>
                  </a:lnTo>
                  <a:lnTo>
                    <a:pt x="0" y="238239"/>
                  </a:lnTo>
                  <a:lnTo>
                    <a:pt x="130390" y="238239"/>
                  </a:lnTo>
                  <a:lnTo>
                    <a:pt x="130390" y="0"/>
                  </a:lnTo>
                  <a:close/>
                </a:path>
                <a:path w="4746625" h="529589">
                  <a:moveTo>
                    <a:pt x="4670984" y="442379"/>
                  </a:moveTo>
                  <a:lnTo>
                    <a:pt x="4664532" y="443636"/>
                  </a:lnTo>
                  <a:lnTo>
                    <a:pt x="4664532" y="446049"/>
                  </a:lnTo>
                  <a:lnTo>
                    <a:pt x="4670984" y="447332"/>
                  </a:lnTo>
                  <a:lnTo>
                    <a:pt x="4670984" y="442379"/>
                  </a:lnTo>
                  <a:close/>
                </a:path>
                <a:path w="4746625" h="529589">
                  <a:moveTo>
                    <a:pt x="4674400" y="505256"/>
                  </a:moveTo>
                  <a:lnTo>
                    <a:pt x="4667364" y="507174"/>
                  </a:lnTo>
                  <a:lnTo>
                    <a:pt x="4661801" y="511467"/>
                  </a:lnTo>
                  <a:lnTo>
                    <a:pt x="4658258" y="517525"/>
                  </a:lnTo>
                  <a:lnTo>
                    <a:pt x="4657280" y="524738"/>
                  </a:lnTo>
                  <a:lnTo>
                    <a:pt x="4657395" y="526275"/>
                  </a:lnTo>
                  <a:lnTo>
                    <a:pt x="4657674" y="527799"/>
                  </a:lnTo>
                  <a:lnTo>
                    <a:pt x="4658182" y="529285"/>
                  </a:lnTo>
                  <a:lnTo>
                    <a:pt x="4669421" y="529285"/>
                  </a:lnTo>
                  <a:lnTo>
                    <a:pt x="4667580" y="522909"/>
                  </a:lnTo>
                  <a:lnTo>
                    <a:pt x="4667872" y="516445"/>
                  </a:lnTo>
                  <a:lnTo>
                    <a:pt x="4670171" y="510387"/>
                  </a:lnTo>
                  <a:lnTo>
                    <a:pt x="4674400" y="505256"/>
                  </a:lnTo>
                  <a:close/>
                </a:path>
                <a:path w="4746625" h="529589">
                  <a:moveTo>
                    <a:pt x="4689132" y="501040"/>
                  </a:moveTo>
                  <a:lnTo>
                    <a:pt x="4688230" y="498919"/>
                  </a:lnTo>
                  <a:lnTo>
                    <a:pt x="4686490" y="497586"/>
                  </a:lnTo>
                  <a:lnTo>
                    <a:pt x="4684992" y="501611"/>
                  </a:lnTo>
                  <a:lnTo>
                    <a:pt x="4682172" y="505053"/>
                  </a:lnTo>
                  <a:lnTo>
                    <a:pt x="4678464" y="507326"/>
                  </a:lnTo>
                  <a:lnTo>
                    <a:pt x="4673231" y="510082"/>
                  </a:lnTo>
                  <a:lnTo>
                    <a:pt x="4670349" y="515899"/>
                  </a:lnTo>
                  <a:lnTo>
                    <a:pt x="4671695" y="524459"/>
                  </a:lnTo>
                  <a:lnTo>
                    <a:pt x="4672876" y="526973"/>
                  </a:lnTo>
                  <a:lnTo>
                    <a:pt x="4674705" y="529005"/>
                  </a:lnTo>
                  <a:lnTo>
                    <a:pt x="4675644" y="524103"/>
                  </a:lnTo>
                  <a:lnTo>
                    <a:pt x="4678134" y="519633"/>
                  </a:lnTo>
                  <a:lnTo>
                    <a:pt x="4681766" y="516280"/>
                  </a:lnTo>
                  <a:lnTo>
                    <a:pt x="4685868" y="513130"/>
                  </a:lnTo>
                  <a:lnTo>
                    <a:pt x="4688433" y="508368"/>
                  </a:lnTo>
                  <a:lnTo>
                    <a:pt x="4688840" y="503224"/>
                  </a:lnTo>
                  <a:lnTo>
                    <a:pt x="4689132" y="501040"/>
                  </a:lnTo>
                  <a:close/>
                </a:path>
                <a:path w="4746625" h="529589">
                  <a:moveTo>
                    <a:pt x="4707382" y="505815"/>
                  </a:moveTo>
                  <a:lnTo>
                    <a:pt x="4697387" y="507161"/>
                  </a:lnTo>
                  <a:lnTo>
                    <a:pt x="4688916" y="512000"/>
                  </a:lnTo>
                  <a:lnTo>
                    <a:pt x="4682807" y="519607"/>
                  </a:lnTo>
                  <a:lnTo>
                    <a:pt x="4679924" y="529272"/>
                  </a:lnTo>
                  <a:lnTo>
                    <a:pt x="4691748" y="529272"/>
                  </a:lnTo>
                  <a:lnTo>
                    <a:pt x="4693831" y="522325"/>
                  </a:lnTo>
                  <a:lnTo>
                    <a:pt x="4697209" y="515975"/>
                  </a:lnTo>
                  <a:lnTo>
                    <a:pt x="4701768" y="510413"/>
                  </a:lnTo>
                  <a:lnTo>
                    <a:pt x="4707382" y="505815"/>
                  </a:lnTo>
                  <a:close/>
                </a:path>
                <a:path w="4746625" h="529589">
                  <a:moveTo>
                    <a:pt x="4725873" y="504926"/>
                  </a:moveTo>
                  <a:lnTo>
                    <a:pt x="4725543" y="502513"/>
                  </a:lnTo>
                  <a:lnTo>
                    <a:pt x="4721377" y="506145"/>
                  </a:lnTo>
                  <a:lnTo>
                    <a:pt x="4716145" y="508266"/>
                  </a:lnTo>
                  <a:lnTo>
                    <a:pt x="4696041" y="524776"/>
                  </a:lnTo>
                  <a:lnTo>
                    <a:pt x="4697603" y="529170"/>
                  </a:lnTo>
                  <a:lnTo>
                    <a:pt x="4700536" y="523811"/>
                  </a:lnTo>
                  <a:lnTo>
                    <a:pt x="4705274" y="519684"/>
                  </a:lnTo>
                  <a:lnTo>
                    <a:pt x="4710976" y="517537"/>
                  </a:lnTo>
                  <a:lnTo>
                    <a:pt x="4716170" y="516597"/>
                  </a:lnTo>
                  <a:lnTo>
                    <a:pt x="4720793" y="513638"/>
                  </a:lnTo>
                  <a:lnTo>
                    <a:pt x="4725276" y="507365"/>
                  </a:lnTo>
                  <a:lnTo>
                    <a:pt x="4725873" y="504926"/>
                  </a:lnTo>
                  <a:close/>
                </a:path>
                <a:path w="4746625" h="529589">
                  <a:moveTo>
                    <a:pt x="4730470" y="519722"/>
                  </a:moveTo>
                  <a:lnTo>
                    <a:pt x="4728146" y="517817"/>
                  </a:lnTo>
                  <a:lnTo>
                    <a:pt x="4725047" y="517042"/>
                  </a:lnTo>
                  <a:lnTo>
                    <a:pt x="4722063" y="517652"/>
                  </a:lnTo>
                  <a:lnTo>
                    <a:pt x="4713998" y="517537"/>
                  </a:lnTo>
                  <a:lnTo>
                    <a:pt x="4706582" y="522058"/>
                  </a:lnTo>
                  <a:lnTo>
                    <a:pt x="4703000" y="529285"/>
                  </a:lnTo>
                  <a:lnTo>
                    <a:pt x="4714430" y="529285"/>
                  </a:lnTo>
                  <a:lnTo>
                    <a:pt x="4718532" y="524383"/>
                  </a:lnTo>
                  <a:lnTo>
                    <a:pt x="4724171" y="521004"/>
                  </a:lnTo>
                  <a:lnTo>
                    <a:pt x="4730470" y="519722"/>
                  </a:lnTo>
                  <a:close/>
                </a:path>
                <a:path w="4746625" h="529589">
                  <a:moveTo>
                    <a:pt x="4744402" y="445389"/>
                  </a:moveTo>
                  <a:lnTo>
                    <a:pt x="4743653" y="443217"/>
                  </a:lnTo>
                  <a:lnTo>
                    <a:pt x="4743018" y="442607"/>
                  </a:lnTo>
                  <a:lnTo>
                    <a:pt x="4742205" y="442366"/>
                  </a:lnTo>
                  <a:lnTo>
                    <a:pt x="4674794" y="442366"/>
                  </a:lnTo>
                  <a:lnTo>
                    <a:pt x="4674794" y="447344"/>
                  </a:lnTo>
                  <a:lnTo>
                    <a:pt x="4742319" y="447319"/>
                  </a:lnTo>
                  <a:lnTo>
                    <a:pt x="4743653" y="446849"/>
                  </a:lnTo>
                  <a:lnTo>
                    <a:pt x="4744402" y="445389"/>
                  </a:lnTo>
                  <a:close/>
                </a:path>
                <a:path w="4746625" h="529589">
                  <a:moveTo>
                    <a:pt x="4744415" y="473290"/>
                  </a:moveTo>
                  <a:lnTo>
                    <a:pt x="4743678" y="471131"/>
                  </a:lnTo>
                  <a:lnTo>
                    <a:pt x="4743018" y="470484"/>
                  </a:lnTo>
                  <a:lnTo>
                    <a:pt x="4742205" y="470242"/>
                  </a:lnTo>
                  <a:lnTo>
                    <a:pt x="4688903" y="470242"/>
                  </a:lnTo>
                  <a:lnTo>
                    <a:pt x="4687532" y="470484"/>
                  </a:lnTo>
                  <a:lnTo>
                    <a:pt x="4686592" y="471754"/>
                  </a:lnTo>
                  <a:lnTo>
                    <a:pt x="4686986" y="474230"/>
                  </a:lnTo>
                  <a:lnTo>
                    <a:pt x="4687875" y="475094"/>
                  </a:lnTo>
                  <a:lnTo>
                    <a:pt x="4689005" y="475221"/>
                  </a:lnTo>
                  <a:lnTo>
                    <a:pt x="4742319" y="475221"/>
                  </a:lnTo>
                  <a:lnTo>
                    <a:pt x="4743678" y="474764"/>
                  </a:lnTo>
                  <a:lnTo>
                    <a:pt x="4744415" y="473290"/>
                  </a:lnTo>
                  <a:close/>
                </a:path>
                <a:path w="4746625" h="529589">
                  <a:moveTo>
                    <a:pt x="4744415" y="466661"/>
                  </a:moveTo>
                  <a:lnTo>
                    <a:pt x="4743678" y="464489"/>
                  </a:lnTo>
                  <a:lnTo>
                    <a:pt x="4743018" y="463880"/>
                  </a:lnTo>
                  <a:lnTo>
                    <a:pt x="4742205" y="463638"/>
                  </a:lnTo>
                  <a:lnTo>
                    <a:pt x="4688903" y="463638"/>
                  </a:lnTo>
                  <a:lnTo>
                    <a:pt x="4687532" y="463854"/>
                  </a:lnTo>
                  <a:lnTo>
                    <a:pt x="4686592" y="465150"/>
                  </a:lnTo>
                  <a:lnTo>
                    <a:pt x="4686986" y="467626"/>
                  </a:lnTo>
                  <a:lnTo>
                    <a:pt x="4687875" y="468464"/>
                  </a:lnTo>
                  <a:lnTo>
                    <a:pt x="4689005" y="468591"/>
                  </a:lnTo>
                  <a:lnTo>
                    <a:pt x="4742319" y="468591"/>
                  </a:lnTo>
                  <a:lnTo>
                    <a:pt x="4743678" y="468122"/>
                  </a:lnTo>
                  <a:lnTo>
                    <a:pt x="4744415" y="466661"/>
                  </a:lnTo>
                  <a:close/>
                </a:path>
                <a:path w="4746625" h="529589">
                  <a:moveTo>
                    <a:pt x="4744415" y="459740"/>
                  </a:moveTo>
                  <a:lnTo>
                    <a:pt x="4743678" y="457568"/>
                  </a:lnTo>
                  <a:lnTo>
                    <a:pt x="4743018" y="456933"/>
                  </a:lnTo>
                  <a:lnTo>
                    <a:pt x="4742205" y="456692"/>
                  </a:lnTo>
                  <a:lnTo>
                    <a:pt x="4688903" y="456692"/>
                  </a:lnTo>
                  <a:lnTo>
                    <a:pt x="4687532" y="456933"/>
                  </a:lnTo>
                  <a:lnTo>
                    <a:pt x="4686592" y="458190"/>
                  </a:lnTo>
                  <a:lnTo>
                    <a:pt x="4686986" y="460667"/>
                  </a:lnTo>
                  <a:lnTo>
                    <a:pt x="4687875" y="461530"/>
                  </a:lnTo>
                  <a:lnTo>
                    <a:pt x="4689005" y="461657"/>
                  </a:lnTo>
                  <a:lnTo>
                    <a:pt x="4742319" y="461657"/>
                  </a:lnTo>
                  <a:lnTo>
                    <a:pt x="4743678" y="461200"/>
                  </a:lnTo>
                  <a:lnTo>
                    <a:pt x="4744415" y="459740"/>
                  </a:lnTo>
                  <a:close/>
                </a:path>
                <a:path w="4746625" h="529589">
                  <a:moveTo>
                    <a:pt x="4744415" y="452805"/>
                  </a:moveTo>
                  <a:lnTo>
                    <a:pt x="4743678" y="450634"/>
                  </a:lnTo>
                  <a:lnTo>
                    <a:pt x="4743018" y="449999"/>
                  </a:lnTo>
                  <a:lnTo>
                    <a:pt x="4742205" y="449757"/>
                  </a:lnTo>
                  <a:lnTo>
                    <a:pt x="4688903" y="449757"/>
                  </a:lnTo>
                  <a:lnTo>
                    <a:pt x="4687532" y="449999"/>
                  </a:lnTo>
                  <a:lnTo>
                    <a:pt x="4686592" y="451269"/>
                  </a:lnTo>
                  <a:lnTo>
                    <a:pt x="4686986" y="453732"/>
                  </a:lnTo>
                  <a:lnTo>
                    <a:pt x="4687875" y="454609"/>
                  </a:lnTo>
                  <a:lnTo>
                    <a:pt x="4689005" y="454736"/>
                  </a:lnTo>
                  <a:lnTo>
                    <a:pt x="4742319" y="454736"/>
                  </a:lnTo>
                  <a:lnTo>
                    <a:pt x="4743678" y="454266"/>
                  </a:lnTo>
                  <a:lnTo>
                    <a:pt x="4744415" y="452805"/>
                  </a:lnTo>
                  <a:close/>
                </a:path>
                <a:path w="4746625" h="529589">
                  <a:moveTo>
                    <a:pt x="4746612" y="477443"/>
                  </a:moveTo>
                  <a:lnTo>
                    <a:pt x="4683925" y="477443"/>
                  </a:lnTo>
                  <a:lnTo>
                    <a:pt x="4683925" y="480847"/>
                  </a:lnTo>
                  <a:lnTo>
                    <a:pt x="4686351" y="482854"/>
                  </a:lnTo>
                  <a:lnTo>
                    <a:pt x="4714595" y="482854"/>
                  </a:lnTo>
                  <a:lnTo>
                    <a:pt x="4714595" y="484073"/>
                  </a:lnTo>
                  <a:lnTo>
                    <a:pt x="4714595" y="485851"/>
                  </a:lnTo>
                  <a:lnTo>
                    <a:pt x="4714595" y="490334"/>
                  </a:lnTo>
                  <a:lnTo>
                    <a:pt x="4714595" y="492302"/>
                  </a:lnTo>
                  <a:lnTo>
                    <a:pt x="4714595" y="496785"/>
                  </a:lnTo>
                  <a:lnTo>
                    <a:pt x="4712335" y="496379"/>
                  </a:lnTo>
                  <a:lnTo>
                    <a:pt x="4710519" y="494601"/>
                  </a:lnTo>
                  <a:lnTo>
                    <a:pt x="4710125" y="492302"/>
                  </a:lnTo>
                  <a:lnTo>
                    <a:pt x="4714595" y="492302"/>
                  </a:lnTo>
                  <a:lnTo>
                    <a:pt x="4714595" y="490334"/>
                  </a:lnTo>
                  <a:lnTo>
                    <a:pt x="4710125" y="490334"/>
                  </a:lnTo>
                  <a:lnTo>
                    <a:pt x="4710519" y="488061"/>
                  </a:lnTo>
                  <a:lnTo>
                    <a:pt x="4712335" y="486257"/>
                  </a:lnTo>
                  <a:lnTo>
                    <a:pt x="4714595" y="485851"/>
                  </a:lnTo>
                  <a:lnTo>
                    <a:pt x="4714595" y="484073"/>
                  </a:lnTo>
                  <a:lnTo>
                    <a:pt x="4710582" y="484632"/>
                  </a:lnTo>
                  <a:lnTo>
                    <a:pt x="4707801" y="488289"/>
                  </a:lnTo>
                  <a:lnTo>
                    <a:pt x="4708906" y="496316"/>
                  </a:lnTo>
                  <a:lnTo>
                    <a:pt x="4712576" y="499110"/>
                  </a:lnTo>
                  <a:lnTo>
                    <a:pt x="4720602" y="498030"/>
                  </a:lnTo>
                  <a:lnTo>
                    <a:pt x="4721542" y="496785"/>
                  </a:lnTo>
                  <a:lnTo>
                    <a:pt x="4723409" y="494347"/>
                  </a:lnTo>
                  <a:lnTo>
                    <a:pt x="4723130" y="492302"/>
                  </a:lnTo>
                  <a:lnTo>
                    <a:pt x="4722863" y="490334"/>
                  </a:lnTo>
                  <a:lnTo>
                    <a:pt x="4722393" y="487045"/>
                  </a:lnTo>
                  <a:lnTo>
                    <a:pt x="4721199" y="485851"/>
                  </a:lnTo>
                  <a:lnTo>
                    <a:pt x="4721085" y="490334"/>
                  </a:lnTo>
                  <a:lnTo>
                    <a:pt x="4721085" y="492302"/>
                  </a:lnTo>
                  <a:lnTo>
                    <a:pt x="4720666" y="494601"/>
                  </a:lnTo>
                  <a:lnTo>
                    <a:pt x="4718875" y="496379"/>
                  </a:lnTo>
                  <a:lnTo>
                    <a:pt x="4716589" y="496785"/>
                  </a:lnTo>
                  <a:lnTo>
                    <a:pt x="4716589" y="492302"/>
                  </a:lnTo>
                  <a:lnTo>
                    <a:pt x="4721085" y="492302"/>
                  </a:lnTo>
                  <a:lnTo>
                    <a:pt x="4721085" y="490334"/>
                  </a:lnTo>
                  <a:lnTo>
                    <a:pt x="4716589" y="490334"/>
                  </a:lnTo>
                  <a:lnTo>
                    <a:pt x="4716589" y="485851"/>
                  </a:lnTo>
                  <a:lnTo>
                    <a:pt x="4718875" y="486257"/>
                  </a:lnTo>
                  <a:lnTo>
                    <a:pt x="4720666" y="488061"/>
                  </a:lnTo>
                  <a:lnTo>
                    <a:pt x="4721085" y="490334"/>
                  </a:lnTo>
                  <a:lnTo>
                    <a:pt x="4721085" y="485736"/>
                  </a:lnTo>
                  <a:lnTo>
                    <a:pt x="4719840" y="484492"/>
                  </a:lnTo>
                  <a:lnTo>
                    <a:pt x="4716589" y="484073"/>
                  </a:lnTo>
                  <a:lnTo>
                    <a:pt x="4716589" y="482854"/>
                  </a:lnTo>
                  <a:lnTo>
                    <a:pt x="4744834" y="482854"/>
                  </a:lnTo>
                  <a:lnTo>
                    <a:pt x="4746612" y="480974"/>
                  </a:lnTo>
                  <a:lnTo>
                    <a:pt x="4746612" y="477443"/>
                  </a:lnTo>
                  <a:close/>
                </a:path>
                <a:path w="4746625" h="529589">
                  <a:moveTo>
                    <a:pt x="4746612" y="437311"/>
                  </a:moveTo>
                  <a:lnTo>
                    <a:pt x="4744859" y="435444"/>
                  </a:lnTo>
                  <a:lnTo>
                    <a:pt x="4686351" y="435444"/>
                  </a:lnTo>
                  <a:lnTo>
                    <a:pt x="4683925" y="437426"/>
                  </a:lnTo>
                  <a:lnTo>
                    <a:pt x="4683925" y="440829"/>
                  </a:lnTo>
                  <a:lnTo>
                    <a:pt x="4746612" y="440829"/>
                  </a:lnTo>
                  <a:lnTo>
                    <a:pt x="4746612" y="440499"/>
                  </a:lnTo>
                  <a:lnTo>
                    <a:pt x="4746612" y="4373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327" name="object 1932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0672271" y="1706000"/>
              <a:ext cx="76657" cy="229898"/>
            </a:xfrm>
            <a:prstGeom prst="rect">
              <a:avLst/>
            </a:prstGeom>
          </p:spPr>
        </p:pic>
        <p:sp>
          <p:nvSpPr>
            <p:cNvPr id="19328" name="object 19328"/>
            <p:cNvSpPr/>
            <p:nvPr/>
          </p:nvSpPr>
          <p:spPr>
            <a:xfrm>
              <a:off x="11440209" y="4070078"/>
              <a:ext cx="257810" cy="303530"/>
            </a:xfrm>
            <a:custGeom>
              <a:avLst/>
              <a:gdLst/>
              <a:ahLst/>
              <a:cxnLst/>
              <a:rect l="l" t="t" r="r" b="b"/>
              <a:pathLst>
                <a:path w="257809" h="303529">
                  <a:moveTo>
                    <a:pt x="166623" y="0"/>
                  </a:moveTo>
                  <a:lnTo>
                    <a:pt x="92897" y="0"/>
                  </a:lnTo>
                  <a:lnTo>
                    <a:pt x="92897" y="161597"/>
                  </a:lnTo>
                  <a:lnTo>
                    <a:pt x="0" y="61443"/>
                  </a:lnTo>
                  <a:lnTo>
                    <a:pt x="0" y="163272"/>
                  </a:lnTo>
                  <a:lnTo>
                    <a:pt x="129179" y="302975"/>
                  </a:lnTo>
                  <a:lnTo>
                    <a:pt x="257541" y="163272"/>
                  </a:lnTo>
                  <a:lnTo>
                    <a:pt x="257541" y="61443"/>
                  </a:lnTo>
                  <a:lnTo>
                    <a:pt x="166623" y="161597"/>
                  </a:lnTo>
                  <a:lnTo>
                    <a:pt x="166623" y="0"/>
                  </a:lnTo>
                  <a:close/>
                </a:path>
              </a:pathLst>
            </a:custGeom>
            <a:solidFill>
              <a:srgbClr val="19A24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329" name="object 1932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260103" y="6027544"/>
              <a:ext cx="166267" cy="166298"/>
            </a:xfrm>
            <a:prstGeom prst="rect">
              <a:avLst/>
            </a:prstGeom>
          </p:spPr>
        </p:pic>
        <p:pic>
          <p:nvPicPr>
            <p:cNvPr id="19330" name="object 1933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1871952" y="5161214"/>
              <a:ext cx="166267" cy="166298"/>
            </a:xfrm>
            <a:prstGeom prst="rect">
              <a:avLst/>
            </a:prstGeom>
          </p:spPr>
        </p:pic>
        <p:pic>
          <p:nvPicPr>
            <p:cNvPr id="19331" name="object 1933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815052" y="1686524"/>
              <a:ext cx="166267" cy="166298"/>
            </a:xfrm>
            <a:prstGeom prst="rect">
              <a:avLst/>
            </a:prstGeom>
          </p:spPr>
        </p:pic>
      </p:grpSp>
      <p:sp>
        <p:nvSpPr>
          <p:cNvPr id="19332" name="object 19332"/>
          <p:cNvSpPr txBox="1"/>
          <p:nvPr/>
        </p:nvSpPr>
        <p:spPr>
          <a:xfrm>
            <a:off x="9254940" y="414508"/>
            <a:ext cx="2150745" cy="528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300" spc="-5">
                <a:solidFill>
                  <a:srgbClr val="00000F"/>
                </a:solidFill>
                <a:latin typeface="FS Albert"/>
                <a:cs typeface="FS Albert"/>
              </a:rPr>
              <a:t>E</a:t>
            </a:r>
            <a:r>
              <a:rPr dirty="0" sz="3300" spc="-35">
                <a:solidFill>
                  <a:srgbClr val="00000F"/>
                </a:solidFill>
                <a:latin typeface="FS Albert"/>
                <a:cs typeface="FS Albert"/>
              </a:rPr>
              <a:t>r</a:t>
            </a:r>
            <a:r>
              <a:rPr dirty="0" sz="3300" spc="-5">
                <a:solidFill>
                  <a:srgbClr val="00000F"/>
                </a:solidFill>
                <a:latin typeface="FS Albert"/>
                <a:cs typeface="FS Albert"/>
              </a:rPr>
              <a:t>dgeschoss</a:t>
            </a:r>
            <a:endParaRPr sz="330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5219065" cy="103060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FB547"/>
                </a:solidFill>
              </a:rPr>
              <a:t>Wie </a:t>
            </a:r>
            <a:r>
              <a:rPr dirty="0" spc="-15">
                <a:solidFill>
                  <a:srgbClr val="4FB547"/>
                </a:solidFill>
              </a:rPr>
              <a:t>verhalte </a:t>
            </a:r>
            <a:r>
              <a:rPr dirty="0" spc="-5">
                <a:solidFill>
                  <a:srgbClr val="4FB547"/>
                </a:solidFill>
              </a:rPr>
              <a:t>ich mich im </a:t>
            </a:r>
            <a:r>
              <a:rPr dirty="0" spc="-45">
                <a:solidFill>
                  <a:srgbClr val="4FB547"/>
                </a:solidFill>
              </a:rPr>
              <a:t>Falle </a:t>
            </a:r>
            <a:r>
              <a:rPr dirty="0" spc="-755">
                <a:solidFill>
                  <a:srgbClr val="4FB547"/>
                </a:solidFill>
              </a:rPr>
              <a:t> </a:t>
            </a:r>
            <a:r>
              <a:rPr dirty="0" spc="-5">
                <a:solidFill>
                  <a:srgbClr val="4FB547"/>
                </a:solidFill>
              </a:rPr>
              <a:t>einer</a:t>
            </a:r>
            <a:r>
              <a:rPr dirty="0" spc="-10">
                <a:solidFill>
                  <a:srgbClr val="4FB547"/>
                </a:solidFill>
              </a:rPr>
              <a:t> </a:t>
            </a:r>
            <a:r>
              <a:rPr dirty="0" spc="-15">
                <a:solidFill>
                  <a:srgbClr val="4FB547"/>
                </a:solidFill>
              </a:rPr>
              <a:t>Evakuation?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3559455"/>
            <a:ext cx="5563870" cy="105156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Zuhören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45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Befolgen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100"/>
              </a:lnSpc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Anweisungen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Notfallorganisation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Informa- </a:t>
            </a:r>
            <a:r>
              <a:rPr dirty="0" sz="1950" spc="-434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tionsblätter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befolgen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3631" y="4927539"/>
            <a:ext cx="4662805" cy="1393825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Flucht</a:t>
            </a: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antreten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Ruhig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schnell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das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Gebäude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verlassen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Fluchtwegbezeichnungen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folgen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 b="1" i="1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dirty="0" sz="1950" spc="55" b="1" i="1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3631" y="6637644"/>
            <a:ext cx="6018530" cy="105156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Mitmenschen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Menschen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Einschränkungen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Verletzten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63631" y="8005728"/>
            <a:ext cx="5989320" cy="105156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40" b="1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unverzüglich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dirty="0" sz="1950" spc="5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begeben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ohne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Weisung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vom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entfernen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63631" y="9373812"/>
            <a:ext cx="4478020" cy="709930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den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Gefahrenbereich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zurückgehen!</a:t>
            </a:r>
            <a:endParaRPr sz="1950">
              <a:latin typeface="FS Albert"/>
              <a:cs typeface="FS Albert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22434" y="3681867"/>
            <a:ext cx="918610" cy="918610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522434" y="5058851"/>
            <a:ext cx="918844" cy="918844"/>
            <a:chOff x="522434" y="5058851"/>
            <a:chExt cx="918844" cy="918844"/>
          </a:xfrm>
        </p:grpSpPr>
        <p:sp>
          <p:nvSpPr>
            <p:cNvPr id="10" name="object 10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197303" y="5243683"/>
              <a:ext cx="167005" cy="459740"/>
            </a:xfrm>
            <a:custGeom>
              <a:avLst/>
              <a:gdLst/>
              <a:ahLst/>
              <a:cxnLst/>
              <a:rect l="l" t="t" r="r" b="b"/>
              <a:pathLst>
                <a:path w="167005" h="459739">
                  <a:moveTo>
                    <a:pt x="167000" y="0"/>
                  </a:moveTo>
                  <a:lnTo>
                    <a:pt x="0" y="0"/>
                  </a:lnTo>
                  <a:lnTo>
                    <a:pt x="0" y="459389"/>
                  </a:lnTo>
                  <a:lnTo>
                    <a:pt x="167000" y="459389"/>
                  </a:lnTo>
                  <a:lnTo>
                    <a:pt x="167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2627" y="5457819"/>
              <a:ext cx="221375" cy="18686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10853" y="5260076"/>
              <a:ext cx="342265" cy="443230"/>
            </a:xfrm>
            <a:custGeom>
              <a:avLst/>
              <a:gdLst/>
              <a:ahLst/>
              <a:cxnLst/>
              <a:rect l="l" t="t" r="r" b="b"/>
              <a:pathLst>
                <a:path w="342265" h="443229">
                  <a:moveTo>
                    <a:pt x="262714" y="0"/>
                  </a:moveTo>
                  <a:lnTo>
                    <a:pt x="222909" y="20851"/>
                  </a:lnTo>
                  <a:lnTo>
                    <a:pt x="215051" y="40145"/>
                  </a:lnTo>
                  <a:lnTo>
                    <a:pt x="215051" y="48302"/>
                  </a:lnTo>
                  <a:lnTo>
                    <a:pt x="215375" y="53862"/>
                  </a:lnTo>
                  <a:lnTo>
                    <a:pt x="216579" y="59778"/>
                  </a:lnTo>
                  <a:lnTo>
                    <a:pt x="217438" y="62626"/>
                  </a:lnTo>
                  <a:lnTo>
                    <a:pt x="218537" y="65369"/>
                  </a:lnTo>
                  <a:lnTo>
                    <a:pt x="69903" y="65369"/>
                  </a:lnTo>
                  <a:lnTo>
                    <a:pt x="69903" y="170486"/>
                  </a:lnTo>
                  <a:lnTo>
                    <a:pt x="104855" y="170486"/>
                  </a:lnTo>
                  <a:lnTo>
                    <a:pt x="104855" y="100405"/>
                  </a:lnTo>
                  <a:lnTo>
                    <a:pt x="170874" y="100405"/>
                  </a:lnTo>
                  <a:lnTo>
                    <a:pt x="104855" y="201637"/>
                  </a:lnTo>
                  <a:lnTo>
                    <a:pt x="104855" y="322314"/>
                  </a:lnTo>
                  <a:lnTo>
                    <a:pt x="0" y="322314"/>
                  </a:lnTo>
                  <a:lnTo>
                    <a:pt x="0" y="357350"/>
                  </a:lnTo>
                  <a:lnTo>
                    <a:pt x="151461" y="353455"/>
                  </a:lnTo>
                  <a:lnTo>
                    <a:pt x="155335" y="263929"/>
                  </a:lnTo>
                  <a:lnTo>
                    <a:pt x="236914" y="314534"/>
                  </a:lnTo>
                  <a:lnTo>
                    <a:pt x="236914" y="442991"/>
                  </a:lnTo>
                  <a:lnTo>
                    <a:pt x="271855" y="442991"/>
                  </a:lnTo>
                  <a:lnTo>
                    <a:pt x="271855" y="287289"/>
                  </a:lnTo>
                  <a:lnTo>
                    <a:pt x="170874" y="221103"/>
                  </a:lnTo>
                  <a:lnTo>
                    <a:pt x="209731" y="166591"/>
                  </a:lnTo>
                  <a:lnTo>
                    <a:pt x="213616" y="205522"/>
                  </a:lnTo>
                  <a:lnTo>
                    <a:pt x="341769" y="205522"/>
                  </a:lnTo>
                  <a:lnTo>
                    <a:pt x="341769" y="170486"/>
                  </a:lnTo>
                  <a:lnTo>
                    <a:pt x="240798" y="170486"/>
                  </a:lnTo>
                  <a:lnTo>
                    <a:pt x="240798" y="89766"/>
                  </a:lnTo>
                  <a:lnTo>
                    <a:pt x="244076" y="91484"/>
                  </a:lnTo>
                  <a:lnTo>
                    <a:pt x="247563" y="92845"/>
                  </a:lnTo>
                  <a:lnTo>
                    <a:pt x="254913" y="94824"/>
                  </a:lnTo>
                  <a:lnTo>
                    <a:pt x="261039" y="95326"/>
                  </a:lnTo>
                  <a:lnTo>
                    <a:pt x="269593" y="95326"/>
                  </a:lnTo>
                  <a:lnTo>
                    <a:pt x="302519" y="74037"/>
                  </a:lnTo>
                  <a:lnTo>
                    <a:pt x="310377" y="47684"/>
                  </a:lnTo>
                  <a:lnTo>
                    <a:pt x="309504" y="38169"/>
                  </a:lnTo>
                  <a:lnTo>
                    <a:pt x="281003" y="3498"/>
                  </a:lnTo>
                  <a:lnTo>
                    <a:pt x="272218" y="875"/>
                  </a:lnTo>
                  <a:lnTo>
                    <a:pt x="2627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522434" y="6770893"/>
            <a:ext cx="918844" cy="918844"/>
            <a:chOff x="522434" y="6770893"/>
            <a:chExt cx="918844" cy="918844"/>
          </a:xfrm>
        </p:grpSpPr>
        <p:sp>
          <p:nvSpPr>
            <p:cNvPr id="16" name="object 16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06976" y="6990592"/>
              <a:ext cx="381000" cy="607695"/>
            </a:xfrm>
            <a:custGeom>
              <a:avLst/>
              <a:gdLst/>
              <a:ahLst/>
              <a:cxnLst/>
              <a:rect l="l" t="t" r="r" b="b"/>
              <a:pathLst>
                <a:path w="381000" h="607695">
                  <a:moveTo>
                    <a:pt x="147576" y="0"/>
                  </a:moveTo>
                  <a:lnTo>
                    <a:pt x="143189" y="0"/>
                  </a:lnTo>
                  <a:lnTo>
                    <a:pt x="137723" y="3005"/>
                  </a:lnTo>
                  <a:lnTo>
                    <a:pt x="112989" y="41155"/>
                  </a:lnTo>
                  <a:lnTo>
                    <a:pt x="81557" y="303739"/>
                  </a:lnTo>
                  <a:lnTo>
                    <a:pt x="73777" y="393296"/>
                  </a:lnTo>
                  <a:lnTo>
                    <a:pt x="0" y="591908"/>
                  </a:lnTo>
                  <a:lnTo>
                    <a:pt x="50480" y="607489"/>
                  </a:lnTo>
                  <a:lnTo>
                    <a:pt x="124278" y="459504"/>
                  </a:lnTo>
                  <a:lnTo>
                    <a:pt x="151461" y="377716"/>
                  </a:lnTo>
                  <a:lnTo>
                    <a:pt x="260211" y="440049"/>
                  </a:lnTo>
                  <a:lnTo>
                    <a:pt x="271855" y="599688"/>
                  </a:lnTo>
                  <a:lnTo>
                    <a:pt x="318451" y="588034"/>
                  </a:lnTo>
                  <a:lnTo>
                    <a:pt x="306817" y="416667"/>
                  </a:lnTo>
                  <a:lnTo>
                    <a:pt x="198056" y="295938"/>
                  </a:lnTo>
                  <a:lnTo>
                    <a:pt x="201941" y="202475"/>
                  </a:lnTo>
                  <a:lnTo>
                    <a:pt x="221354" y="221972"/>
                  </a:lnTo>
                  <a:lnTo>
                    <a:pt x="349528" y="218056"/>
                  </a:lnTo>
                  <a:lnTo>
                    <a:pt x="380606" y="194716"/>
                  </a:lnTo>
                  <a:lnTo>
                    <a:pt x="264096" y="171345"/>
                  </a:lnTo>
                  <a:lnTo>
                    <a:pt x="229113" y="38951"/>
                  </a:lnTo>
                  <a:lnTo>
                    <a:pt x="202123" y="5561"/>
                  </a:lnTo>
                  <a:lnTo>
                    <a:pt x="194172" y="3916"/>
                  </a:lnTo>
                  <a:lnTo>
                    <a:pt x="1475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7137" y="7040012"/>
              <a:ext cx="114069" cy="11411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0844" y="6857641"/>
              <a:ext cx="121420" cy="12125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61593" y="7173626"/>
              <a:ext cx="394970" cy="438784"/>
            </a:xfrm>
            <a:custGeom>
              <a:avLst/>
              <a:gdLst/>
              <a:ahLst/>
              <a:cxnLst/>
              <a:rect l="l" t="t" r="r" b="b"/>
              <a:pathLst>
                <a:path w="394969" h="438784">
                  <a:moveTo>
                    <a:pt x="260362" y="312724"/>
                  </a:moveTo>
                  <a:lnTo>
                    <a:pt x="260210" y="302082"/>
                  </a:lnTo>
                  <a:lnTo>
                    <a:pt x="258889" y="289890"/>
                  </a:lnTo>
                  <a:lnTo>
                    <a:pt x="234696" y="259308"/>
                  </a:lnTo>
                  <a:lnTo>
                    <a:pt x="213741" y="259308"/>
                  </a:lnTo>
                  <a:lnTo>
                    <a:pt x="217982" y="266509"/>
                  </a:lnTo>
                  <a:lnTo>
                    <a:pt x="221284" y="274231"/>
                  </a:lnTo>
                  <a:lnTo>
                    <a:pt x="227152" y="311658"/>
                  </a:lnTo>
                  <a:lnTo>
                    <a:pt x="226428" y="320662"/>
                  </a:lnTo>
                  <a:lnTo>
                    <a:pt x="208673" y="367626"/>
                  </a:lnTo>
                  <a:lnTo>
                    <a:pt x="177012" y="393636"/>
                  </a:lnTo>
                  <a:lnTo>
                    <a:pt x="130175" y="405333"/>
                  </a:lnTo>
                  <a:lnTo>
                    <a:pt x="119710" y="404609"/>
                  </a:lnTo>
                  <a:lnTo>
                    <a:pt x="70891" y="386854"/>
                  </a:lnTo>
                  <a:lnTo>
                    <a:pt x="44881" y="355193"/>
                  </a:lnTo>
                  <a:lnTo>
                    <a:pt x="33197" y="311556"/>
                  </a:lnTo>
                  <a:lnTo>
                    <a:pt x="33413" y="303403"/>
                  </a:lnTo>
                  <a:lnTo>
                    <a:pt x="43878" y="264274"/>
                  </a:lnTo>
                  <a:lnTo>
                    <a:pt x="46951" y="258711"/>
                  </a:lnTo>
                  <a:lnTo>
                    <a:pt x="46951" y="208229"/>
                  </a:lnTo>
                  <a:lnTo>
                    <a:pt x="19621" y="239661"/>
                  </a:lnTo>
                  <a:lnTo>
                    <a:pt x="3175" y="277101"/>
                  </a:lnTo>
                  <a:lnTo>
                    <a:pt x="0" y="299974"/>
                  </a:lnTo>
                  <a:lnTo>
                    <a:pt x="254" y="310730"/>
                  </a:lnTo>
                  <a:lnTo>
                    <a:pt x="6629" y="350685"/>
                  </a:lnTo>
                  <a:lnTo>
                    <a:pt x="29743" y="391185"/>
                  </a:lnTo>
                  <a:lnTo>
                    <a:pt x="67754" y="422795"/>
                  </a:lnTo>
                  <a:lnTo>
                    <a:pt x="106743" y="436308"/>
                  </a:lnTo>
                  <a:lnTo>
                    <a:pt x="130175" y="438556"/>
                  </a:lnTo>
                  <a:lnTo>
                    <a:pt x="137261" y="438315"/>
                  </a:lnTo>
                  <a:lnTo>
                    <a:pt x="182435" y="427990"/>
                  </a:lnTo>
                  <a:lnTo>
                    <a:pt x="222224" y="400405"/>
                  </a:lnTo>
                  <a:lnTo>
                    <a:pt x="249796" y="360616"/>
                  </a:lnTo>
                  <a:lnTo>
                    <a:pt x="260108" y="317893"/>
                  </a:lnTo>
                  <a:lnTo>
                    <a:pt x="260362" y="312724"/>
                  </a:lnTo>
                  <a:close/>
                </a:path>
                <a:path w="394969" h="438784">
                  <a:moveTo>
                    <a:pt x="394931" y="381635"/>
                  </a:moveTo>
                  <a:lnTo>
                    <a:pt x="297815" y="210273"/>
                  </a:lnTo>
                  <a:lnTo>
                    <a:pt x="165798" y="183032"/>
                  </a:lnTo>
                  <a:lnTo>
                    <a:pt x="165798" y="151866"/>
                  </a:lnTo>
                  <a:lnTo>
                    <a:pt x="305600" y="151866"/>
                  </a:lnTo>
                  <a:lnTo>
                    <a:pt x="255117" y="120700"/>
                  </a:lnTo>
                  <a:lnTo>
                    <a:pt x="173545" y="112915"/>
                  </a:lnTo>
                  <a:lnTo>
                    <a:pt x="160896" y="24371"/>
                  </a:lnTo>
                  <a:lnTo>
                    <a:pt x="130822" y="0"/>
                  </a:lnTo>
                  <a:lnTo>
                    <a:pt x="66598" y="0"/>
                  </a:lnTo>
                  <a:lnTo>
                    <a:pt x="60921" y="1765"/>
                  </a:lnTo>
                  <a:lnTo>
                    <a:pt x="57937" y="8890"/>
                  </a:lnTo>
                  <a:lnTo>
                    <a:pt x="57150" y="13601"/>
                  </a:lnTo>
                  <a:lnTo>
                    <a:pt x="57048" y="38950"/>
                  </a:lnTo>
                  <a:lnTo>
                    <a:pt x="10426" y="3886"/>
                  </a:lnTo>
                  <a:lnTo>
                    <a:pt x="10426" y="19456"/>
                  </a:lnTo>
                  <a:lnTo>
                    <a:pt x="57048" y="54521"/>
                  </a:lnTo>
                  <a:lnTo>
                    <a:pt x="57048" y="249212"/>
                  </a:lnTo>
                  <a:lnTo>
                    <a:pt x="239585" y="249212"/>
                  </a:lnTo>
                  <a:lnTo>
                    <a:pt x="344462" y="381635"/>
                  </a:lnTo>
                  <a:lnTo>
                    <a:pt x="394931" y="3816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" name="object 22"/>
          <p:cNvGrpSpPr/>
          <p:nvPr/>
        </p:nvGrpSpPr>
        <p:grpSpPr>
          <a:xfrm>
            <a:off x="522434" y="8179772"/>
            <a:ext cx="918844" cy="918844"/>
            <a:chOff x="522434" y="8179772"/>
            <a:chExt cx="918844" cy="918844"/>
          </a:xfrm>
        </p:grpSpPr>
        <p:sp>
          <p:nvSpPr>
            <p:cNvPr id="23" name="object 23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7298" y="8209248"/>
              <a:ext cx="209721" cy="20227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7298" y="8866649"/>
              <a:ext cx="209721" cy="202276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599" y="8209248"/>
              <a:ext cx="213595" cy="202276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2599" y="8866649"/>
              <a:ext cx="213595" cy="20227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4556" y="8410327"/>
              <a:ext cx="454491" cy="428031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522434" y="9544128"/>
            <a:ext cx="918844" cy="918844"/>
            <a:chOff x="522434" y="9544128"/>
            <a:chExt cx="918844" cy="918844"/>
          </a:xfrm>
        </p:grpSpPr>
        <p:sp>
          <p:nvSpPr>
            <p:cNvPr id="31" name="object 31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81756" y="9872989"/>
              <a:ext cx="198077" cy="4987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583679" y="9588810"/>
              <a:ext cx="718820" cy="829310"/>
            </a:xfrm>
            <a:custGeom>
              <a:avLst/>
              <a:gdLst/>
              <a:ahLst/>
              <a:cxnLst/>
              <a:rect l="l" t="t" r="r" b="b"/>
              <a:pathLst>
                <a:path w="718819" h="829309">
                  <a:moveTo>
                    <a:pt x="151450" y="0"/>
                  </a:moveTo>
                  <a:lnTo>
                    <a:pt x="0" y="0"/>
                  </a:lnTo>
                  <a:lnTo>
                    <a:pt x="0" y="829231"/>
                  </a:lnTo>
                  <a:lnTo>
                    <a:pt x="718459" y="829231"/>
                  </a:lnTo>
                  <a:lnTo>
                    <a:pt x="718459" y="813650"/>
                  </a:lnTo>
                  <a:lnTo>
                    <a:pt x="170874" y="813650"/>
                  </a:lnTo>
                  <a:lnTo>
                    <a:pt x="170874" y="171282"/>
                  </a:lnTo>
                  <a:lnTo>
                    <a:pt x="213616" y="171282"/>
                  </a:lnTo>
                  <a:lnTo>
                    <a:pt x="151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661351" y="9818475"/>
              <a:ext cx="78105" cy="584200"/>
            </a:xfrm>
            <a:custGeom>
              <a:avLst/>
              <a:gdLst/>
              <a:ahLst/>
              <a:cxnLst/>
              <a:rect l="l" t="t" r="r" b="b"/>
              <a:pathLst>
                <a:path w="78104" h="584200">
                  <a:moveTo>
                    <a:pt x="77662" y="0"/>
                  </a:moveTo>
                  <a:lnTo>
                    <a:pt x="0" y="0"/>
                  </a:lnTo>
                  <a:lnTo>
                    <a:pt x="0" y="583982"/>
                  </a:lnTo>
                  <a:lnTo>
                    <a:pt x="77662" y="583982"/>
                  </a:lnTo>
                  <a:lnTo>
                    <a:pt x="7766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766193" y="9865210"/>
              <a:ext cx="400685" cy="415290"/>
            </a:xfrm>
            <a:custGeom>
              <a:avLst/>
              <a:gdLst/>
              <a:ahLst/>
              <a:cxnLst/>
              <a:rect l="l" t="t" r="r" b="b"/>
              <a:pathLst>
                <a:path w="400684" h="415290">
                  <a:moveTo>
                    <a:pt x="93201" y="0"/>
                  </a:moveTo>
                  <a:lnTo>
                    <a:pt x="0" y="77840"/>
                  </a:lnTo>
                  <a:lnTo>
                    <a:pt x="93201" y="151827"/>
                  </a:lnTo>
                  <a:lnTo>
                    <a:pt x="93201" y="124572"/>
                  </a:lnTo>
                  <a:lnTo>
                    <a:pt x="201417" y="124572"/>
                  </a:lnTo>
                  <a:lnTo>
                    <a:pt x="201417" y="125305"/>
                  </a:lnTo>
                  <a:lnTo>
                    <a:pt x="212985" y="125944"/>
                  </a:lnTo>
                  <a:lnTo>
                    <a:pt x="225478" y="127862"/>
                  </a:lnTo>
                  <a:lnTo>
                    <a:pt x="267005" y="141693"/>
                  </a:lnTo>
                  <a:lnTo>
                    <a:pt x="295781" y="172968"/>
                  </a:lnTo>
                  <a:lnTo>
                    <a:pt x="307925" y="211120"/>
                  </a:lnTo>
                  <a:lnTo>
                    <a:pt x="308734" y="222642"/>
                  </a:lnTo>
                  <a:lnTo>
                    <a:pt x="307954" y="234155"/>
                  </a:lnTo>
                  <a:lnTo>
                    <a:pt x="296231" y="272002"/>
                  </a:lnTo>
                  <a:lnTo>
                    <a:pt x="268363" y="303147"/>
                  </a:lnTo>
                  <a:lnTo>
                    <a:pt x="228033" y="317499"/>
                  </a:lnTo>
                  <a:lnTo>
                    <a:pt x="204601" y="320503"/>
                  </a:lnTo>
                  <a:lnTo>
                    <a:pt x="62134" y="320503"/>
                  </a:lnTo>
                  <a:lnTo>
                    <a:pt x="62134" y="415285"/>
                  </a:lnTo>
                  <a:lnTo>
                    <a:pt x="217511" y="415285"/>
                  </a:lnTo>
                  <a:lnTo>
                    <a:pt x="217511" y="414636"/>
                  </a:lnTo>
                  <a:lnTo>
                    <a:pt x="227594" y="413670"/>
                  </a:lnTo>
                  <a:lnTo>
                    <a:pt x="277509" y="402854"/>
                  </a:lnTo>
                  <a:lnTo>
                    <a:pt x="320293" y="380752"/>
                  </a:lnTo>
                  <a:lnTo>
                    <a:pt x="358962" y="345603"/>
                  </a:lnTo>
                  <a:lnTo>
                    <a:pt x="385684" y="301916"/>
                  </a:lnTo>
                  <a:lnTo>
                    <a:pt x="397208" y="258882"/>
                  </a:lnTo>
                  <a:lnTo>
                    <a:pt x="400322" y="222736"/>
                  </a:lnTo>
                  <a:lnTo>
                    <a:pt x="399977" y="211649"/>
                  </a:lnTo>
                  <a:lnTo>
                    <a:pt x="394783" y="172664"/>
                  </a:lnTo>
                  <a:lnTo>
                    <a:pt x="378462" y="128982"/>
                  </a:lnTo>
                  <a:lnTo>
                    <a:pt x="347273" y="87141"/>
                  </a:lnTo>
                  <a:lnTo>
                    <a:pt x="305749" y="56046"/>
                  </a:lnTo>
                  <a:lnTo>
                    <a:pt x="263813" y="39004"/>
                  </a:lnTo>
                  <a:lnTo>
                    <a:pt x="217511" y="31318"/>
                  </a:lnTo>
                  <a:lnTo>
                    <a:pt x="217511" y="31150"/>
                  </a:lnTo>
                  <a:lnTo>
                    <a:pt x="201417" y="30648"/>
                  </a:lnTo>
                  <a:lnTo>
                    <a:pt x="201417" y="31150"/>
                  </a:lnTo>
                  <a:lnTo>
                    <a:pt x="93201" y="31150"/>
                  </a:lnTo>
                  <a:lnTo>
                    <a:pt x="932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75617" y="9888492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286535" y="256369"/>
                  </a:moveTo>
                  <a:lnTo>
                    <a:pt x="290571" y="252303"/>
                  </a:lnTo>
                  <a:lnTo>
                    <a:pt x="295261" y="247580"/>
                  </a:lnTo>
                  <a:lnTo>
                    <a:pt x="300602" y="242199"/>
                  </a:lnTo>
                  <a:lnTo>
                    <a:pt x="306587" y="236160"/>
                  </a:lnTo>
                  <a:lnTo>
                    <a:pt x="313229" y="229483"/>
                  </a:lnTo>
                  <a:lnTo>
                    <a:pt x="320508" y="222160"/>
                  </a:lnTo>
                  <a:lnTo>
                    <a:pt x="328424" y="214194"/>
                  </a:lnTo>
                  <a:lnTo>
                    <a:pt x="336974" y="205585"/>
                  </a:lnTo>
                  <a:lnTo>
                    <a:pt x="345996" y="196513"/>
                  </a:lnTo>
                  <a:lnTo>
                    <a:pt x="355343" y="187112"/>
                  </a:lnTo>
                  <a:lnTo>
                    <a:pt x="365011" y="177384"/>
                  </a:lnTo>
                  <a:lnTo>
                    <a:pt x="374993" y="167335"/>
                  </a:lnTo>
                  <a:lnTo>
                    <a:pt x="385127" y="157130"/>
                  </a:lnTo>
                  <a:lnTo>
                    <a:pt x="395266" y="146923"/>
                  </a:lnTo>
                  <a:lnTo>
                    <a:pt x="405407" y="136718"/>
                  </a:lnTo>
                  <a:lnTo>
                    <a:pt x="415547" y="126519"/>
                  </a:lnTo>
                  <a:lnTo>
                    <a:pt x="425533" y="116464"/>
                  </a:lnTo>
                  <a:lnTo>
                    <a:pt x="435197" y="106732"/>
                  </a:lnTo>
                  <a:lnTo>
                    <a:pt x="444541" y="97326"/>
                  </a:lnTo>
                  <a:lnTo>
                    <a:pt x="453567" y="88248"/>
                  </a:lnTo>
                  <a:lnTo>
                    <a:pt x="462118" y="79644"/>
                  </a:lnTo>
                  <a:lnTo>
                    <a:pt x="470027" y="71678"/>
                  </a:lnTo>
                  <a:lnTo>
                    <a:pt x="477300" y="64356"/>
                  </a:lnTo>
                  <a:lnTo>
                    <a:pt x="483943" y="57684"/>
                  </a:lnTo>
                  <a:lnTo>
                    <a:pt x="489939" y="51644"/>
                  </a:lnTo>
                  <a:lnTo>
                    <a:pt x="495282" y="46264"/>
                  </a:lnTo>
                  <a:lnTo>
                    <a:pt x="499971" y="41541"/>
                  </a:lnTo>
                  <a:lnTo>
                    <a:pt x="504005" y="37475"/>
                  </a:lnTo>
                  <a:lnTo>
                    <a:pt x="507942" y="33517"/>
                  </a:lnTo>
                  <a:lnTo>
                    <a:pt x="509921" y="28742"/>
                  </a:lnTo>
                  <a:lnTo>
                    <a:pt x="509921" y="23130"/>
                  </a:lnTo>
                  <a:lnTo>
                    <a:pt x="509921" y="17496"/>
                  </a:lnTo>
                  <a:lnTo>
                    <a:pt x="492424" y="0"/>
                  </a:lnTo>
                  <a:lnTo>
                    <a:pt x="486697" y="0"/>
                  </a:lnTo>
                  <a:lnTo>
                    <a:pt x="480969" y="0"/>
                  </a:lnTo>
                  <a:lnTo>
                    <a:pt x="476194" y="1916"/>
                  </a:lnTo>
                  <a:lnTo>
                    <a:pt x="472373" y="5758"/>
                  </a:lnTo>
                  <a:lnTo>
                    <a:pt x="468340" y="9825"/>
                  </a:lnTo>
                  <a:lnTo>
                    <a:pt x="463654" y="14547"/>
                  </a:lnTo>
                  <a:lnTo>
                    <a:pt x="430496" y="47928"/>
                  </a:lnTo>
                  <a:lnTo>
                    <a:pt x="421945" y="56521"/>
                  </a:lnTo>
                  <a:lnTo>
                    <a:pt x="412931" y="65609"/>
                  </a:lnTo>
                  <a:lnTo>
                    <a:pt x="403593" y="75016"/>
                  </a:lnTo>
                  <a:lnTo>
                    <a:pt x="393931" y="84740"/>
                  </a:lnTo>
                  <a:lnTo>
                    <a:pt x="383946" y="94782"/>
                  </a:lnTo>
                  <a:lnTo>
                    <a:pt x="373809" y="104985"/>
                  </a:lnTo>
                  <a:lnTo>
                    <a:pt x="363673" y="115190"/>
                  </a:lnTo>
                  <a:lnTo>
                    <a:pt x="353535" y="125395"/>
                  </a:lnTo>
                  <a:lnTo>
                    <a:pt x="343392" y="135597"/>
                  </a:lnTo>
                  <a:lnTo>
                    <a:pt x="333413" y="145649"/>
                  </a:lnTo>
                  <a:lnTo>
                    <a:pt x="323753" y="155372"/>
                  </a:lnTo>
                  <a:lnTo>
                    <a:pt x="314413" y="164773"/>
                  </a:lnTo>
                  <a:lnTo>
                    <a:pt x="305393" y="173858"/>
                  </a:lnTo>
                  <a:lnTo>
                    <a:pt x="296847" y="182464"/>
                  </a:lnTo>
                  <a:lnTo>
                    <a:pt x="288938" y="190423"/>
                  </a:lnTo>
                  <a:lnTo>
                    <a:pt x="281666" y="197739"/>
                  </a:lnTo>
                  <a:lnTo>
                    <a:pt x="275028" y="204412"/>
                  </a:lnTo>
                  <a:lnTo>
                    <a:pt x="269034" y="210451"/>
                  </a:lnTo>
                  <a:lnTo>
                    <a:pt x="263694" y="215832"/>
                  </a:lnTo>
                  <a:lnTo>
                    <a:pt x="259009" y="220555"/>
                  </a:lnTo>
                  <a:lnTo>
                    <a:pt x="254976" y="224621"/>
                  </a:lnTo>
                  <a:lnTo>
                    <a:pt x="250931" y="220555"/>
                  </a:lnTo>
                  <a:lnTo>
                    <a:pt x="246239" y="215832"/>
                  </a:lnTo>
                  <a:lnTo>
                    <a:pt x="240898" y="210451"/>
                  </a:lnTo>
                  <a:lnTo>
                    <a:pt x="234903" y="204412"/>
                  </a:lnTo>
                  <a:lnTo>
                    <a:pt x="228269" y="197739"/>
                  </a:lnTo>
                  <a:lnTo>
                    <a:pt x="220995" y="190423"/>
                  </a:lnTo>
                  <a:lnTo>
                    <a:pt x="213081" y="182464"/>
                  </a:lnTo>
                  <a:lnTo>
                    <a:pt x="204527" y="173858"/>
                  </a:lnTo>
                  <a:lnTo>
                    <a:pt x="195514" y="164773"/>
                  </a:lnTo>
                  <a:lnTo>
                    <a:pt x="186176" y="155372"/>
                  </a:lnTo>
                  <a:lnTo>
                    <a:pt x="176514" y="145649"/>
                  </a:lnTo>
                  <a:lnTo>
                    <a:pt x="166528" y="135597"/>
                  </a:lnTo>
                  <a:lnTo>
                    <a:pt x="156396" y="125395"/>
                  </a:lnTo>
                  <a:lnTo>
                    <a:pt x="146259" y="115190"/>
                  </a:lnTo>
                  <a:lnTo>
                    <a:pt x="136119" y="104985"/>
                  </a:lnTo>
                  <a:lnTo>
                    <a:pt x="125975" y="94782"/>
                  </a:lnTo>
                  <a:lnTo>
                    <a:pt x="116003" y="84740"/>
                  </a:lnTo>
                  <a:lnTo>
                    <a:pt x="87976" y="56521"/>
                  </a:lnTo>
                  <a:lnTo>
                    <a:pt x="71525" y="39972"/>
                  </a:lnTo>
                  <a:lnTo>
                    <a:pt x="64250" y="32653"/>
                  </a:lnTo>
                  <a:lnTo>
                    <a:pt x="57610" y="25967"/>
                  </a:lnTo>
                  <a:lnTo>
                    <a:pt x="51621" y="19928"/>
                  </a:lnTo>
                  <a:lnTo>
                    <a:pt x="46281" y="14547"/>
                  </a:lnTo>
                  <a:lnTo>
                    <a:pt x="41593" y="9825"/>
                  </a:lnTo>
                  <a:lnTo>
                    <a:pt x="37559" y="5758"/>
                  </a:lnTo>
                  <a:lnTo>
                    <a:pt x="33726" y="1916"/>
                  </a:lnTo>
                  <a:lnTo>
                    <a:pt x="28951" y="0"/>
                  </a:lnTo>
                  <a:lnTo>
                    <a:pt x="23224" y="0"/>
                  </a:lnTo>
                  <a:lnTo>
                    <a:pt x="17486" y="0"/>
                  </a:lnTo>
                  <a:lnTo>
                    <a:pt x="12701" y="1916"/>
                  </a:lnTo>
                  <a:lnTo>
                    <a:pt x="8900" y="5758"/>
                  </a:lnTo>
                  <a:lnTo>
                    <a:pt x="5895" y="8743"/>
                  </a:lnTo>
                  <a:lnTo>
                    <a:pt x="1958" y="12722"/>
                  </a:lnTo>
                  <a:lnTo>
                    <a:pt x="0" y="17517"/>
                  </a:lnTo>
                  <a:lnTo>
                    <a:pt x="0" y="23130"/>
                  </a:lnTo>
                  <a:lnTo>
                    <a:pt x="0" y="28742"/>
                  </a:lnTo>
                  <a:lnTo>
                    <a:pt x="1958" y="33517"/>
                  </a:lnTo>
                  <a:lnTo>
                    <a:pt x="5895" y="37475"/>
                  </a:lnTo>
                  <a:lnTo>
                    <a:pt x="9939" y="41541"/>
                  </a:lnTo>
                  <a:lnTo>
                    <a:pt x="14631" y="46264"/>
                  </a:lnTo>
                  <a:lnTo>
                    <a:pt x="19973" y="51644"/>
                  </a:lnTo>
                  <a:lnTo>
                    <a:pt x="25967" y="57684"/>
                  </a:lnTo>
                  <a:lnTo>
                    <a:pt x="32609" y="64365"/>
                  </a:lnTo>
                  <a:lnTo>
                    <a:pt x="39887" y="71686"/>
                  </a:lnTo>
                  <a:lnTo>
                    <a:pt x="47800" y="79647"/>
                  </a:lnTo>
                  <a:lnTo>
                    <a:pt x="56343" y="88248"/>
                  </a:lnTo>
                  <a:lnTo>
                    <a:pt x="65369" y="97338"/>
                  </a:lnTo>
                  <a:lnTo>
                    <a:pt x="74712" y="106748"/>
                  </a:lnTo>
                  <a:lnTo>
                    <a:pt x="84373" y="116475"/>
                  </a:lnTo>
                  <a:lnTo>
                    <a:pt x="94353" y="126519"/>
                  </a:lnTo>
                  <a:lnTo>
                    <a:pt x="104499" y="136728"/>
                  </a:lnTo>
                  <a:lnTo>
                    <a:pt x="114644" y="146936"/>
                  </a:lnTo>
                  <a:lnTo>
                    <a:pt x="124787" y="157142"/>
                  </a:lnTo>
                  <a:lnTo>
                    <a:pt x="134927" y="167345"/>
                  </a:lnTo>
                  <a:lnTo>
                    <a:pt x="144913" y="177400"/>
                  </a:lnTo>
                  <a:lnTo>
                    <a:pt x="154577" y="187130"/>
                  </a:lnTo>
                  <a:lnTo>
                    <a:pt x="163922" y="196538"/>
                  </a:lnTo>
                  <a:lnTo>
                    <a:pt x="172947" y="205627"/>
                  </a:lnTo>
                  <a:lnTo>
                    <a:pt x="181501" y="214234"/>
                  </a:lnTo>
                  <a:lnTo>
                    <a:pt x="189414" y="222198"/>
                  </a:lnTo>
                  <a:lnTo>
                    <a:pt x="196685" y="229520"/>
                  </a:lnTo>
                  <a:lnTo>
                    <a:pt x="203313" y="236202"/>
                  </a:lnTo>
                  <a:lnTo>
                    <a:pt x="209314" y="242241"/>
                  </a:lnTo>
                  <a:lnTo>
                    <a:pt x="214661" y="247622"/>
                  </a:lnTo>
                  <a:lnTo>
                    <a:pt x="219351" y="252344"/>
                  </a:lnTo>
                  <a:lnTo>
                    <a:pt x="223385" y="256411"/>
                  </a:lnTo>
                  <a:lnTo>
                    <a:pt x="219351" y="260459"/>
                  </a:lnTo>
                  <a:lnTo>
                    <a:pt x="214661" y="265172"/>
                  </a:lnTo>
                  <a:lnTo>
                    <a:pt x="209314" y="270549"/>
                  </a:lnTo>
                  <a:lnTo>
                    <a:pt x="203313" y="276588"/>
                  </a:lnTo>
                  <a:lnTo>
                    <a:pt x="196676" y="283274"/>
                  </a:lnTo>
                  <a:lnTo>
                    <a:pt x="189406" y="290595"/>
                  </a:lnTo>
                  <a:lnTo>
                    <a:pt x="181498" y="298557"/>
                  </a:lnTo>
                  <a:lnTo>
                    <a:pt x="172947" y="307163"/>
                  </a:lnTo>
                  <a:lnTo>
                    <a:pt x="163922" y="316251"/>
                  </a:lnTo>
                  <a:lnTo>
                    <a:pt x="154577" y="325657"/>
                  </a:lnTo>
                  <a:lnTo>
                    <a:pt x="144913" y="335381"/>
                  </a:lnTo>
                  <a:lnTo>
                    <a:pt x="134927" y="345424"/>
                  </a:lnTo>
                  <a:lnTo>
                    <a:pt x="124787" y="355636"/>
                  </a:lnTo>
                  <a:lnTo>
                    <a:pt x="114644" y="365842"/>
                  </a:lnTo>
                  <a:lnTo>
                    <a:pt x="104499" y="376048"/>
                  </a:lnTo>
                  <a:lnTo>
                    <a:pt x="94353" y="386260"/>
                  </a:lnTo>
                  <a:lnTo>
                    <a:pt x="84373" y="396302"/>
                  </a:lnTo>
                  <a:lnTo>
                    <a:pt x="74712" y="406026"/>
                  </a:lnTo>
                  <a:lnTo>
                    <a:pt x="65369" y="415433"/>
                  </a:lnTo>
                  <a:lnTo>
                    <a:pt x="56343" y="424521"/>
                  </a:lnTo>
                  <a:lnTo>
                    <a:pt x="47789" y="433126"/>
                  </a:lnTo>
                  <a:lnTo>
                    <a:pt x="39875" y="441088"/>
                  </a:lnTo>
                  <a:lnTo>
                    <a:pt x="32601" y="448410"/>
                  </a:lnTo>
                  <a:lnTo>
                    <a:pt x="25967" y="455096"/>
                  </a:lnTo>
                  <a:lnTo>
                    <a:pt x="19970" y="461135"/>
                  </a:lnTo>
                  <a:lnTo>
                    <a:pt x="14623" y="466513"/>
                  </a:lnTo>
                  <a:lnTo>
                    <a:pt x="9931" y="471229"/>
                  </a:lnTo>
                  <a:lnTo>
                    <a:pt x="5895" y="475283"/>
                  </a:lnTo>
                  <a:lnTo>
                    <a:pt x="1958" y="479252"/>
                  </a:lnTo>
                  <a:lnTo>
                    <a:pt x="0" y="484027"/>
                  </a:lnTo>
                  <a:lnTo>
                    <a:pt x="0" y="489639"/>
                  </a:lnTo>
                  <a:lnTo>
                    <a:pt x="15444" y="511408"/>
                  </a:lnTo>
                  <a:lnTo>
                    <a:pt x="17915" y="512455"/>
                  </a:lnTo>
                  <a:lnTo>
                    <a:pt x="20501" y="512958"/>
                  </a:lnTo>
                  <a:lnTo>
                    <a:pt x="23203" y="512958"/>
                  </a:lnTo>
                  <a:lnTo>
                    <a:pt x="25936" y="512958"/>
                  </a:lnTo>
                  <a:lnTo>
                    <a:pt x="28501" y="512455"/>
                  </a:lnTo>
                  <a:lnTo>
                    <a:pt x="30983" y="511408"/>
                  </a:lnTo>
                  <a:lnTo>
                    <a:pt x="33454" y="510392"/>
                  </a:lnTo>
                  <a:lnTo>
                    <a:pt x="35632" y="508895"/>
                  </a:lnTo>
                  <a:lnTo>
                    <a:pt x="37559" y="506968"/>
                  </a:lnTo>
                  <a:lnTo>
                    <a:pt x="41590" y="502910"/>
                  </a:lnTo>
                  <a:lnTo>
                    <a:pt x="46273" y="498195"/>
                  </a:lnTo>
                  <a:lnTo>
                    <a:pt x="51612" y="492822"/>
                  </a:lnTo>
                  <a:lnTo>
                    <a:pt x="57610" y="486791"/>
                  </a:lnTo>
                  <a:lnTo>
                    <a:pt x="64249" y="480104"/>
                  </a:lnTo>
                  <a:lnTo>
                    <a:pt x="71521" y="472780"/>
                  </a:lnTo>
                  <a:lnTo>
                    <a:pt x="79429" y="464817"/>
                  </a:lnTo>
                  <a:lnTo>
                    <a:pt x="87976" y="456216"/>
                  </a:lnTo>
                  <a:lnTo>
                    <a:pt x="96994" y="447139"/>
                  </a:lnTo>
                  <a:lnTo>
                    <a:pt x="106331" y="437736"/>
                  </a:lnTo>
                  <a:lnTo>
                    <a:pt x="115991" y="428014"/>
                  </a:lnTo>
                  <a:lnTo>
                    <a:pt x="125975" y="417976"/>
                  </a:lnTo>
                  <a:lnTo>
                    <a:pt x="136118" y="407772"/>
                  </a:lnTo>
                  <a:lnTo>
                    <a:pt x="146256" y="397565"/>
                  </a:lnTo>
                  <a:lnTo>
                    <a:pt x="156391" y="387359"/>
                  </a:lnTo>
                  <a:lnTo>
                    <a:pt x="166528" y="377161"/>
                  </a:lnTo>
                  <a:lnTo>
                    <a:pt x="176502" y="367117"/>
                  </a:lnTo>
                  <a:lnTo>
                    <a:pt x="186160" y="357390"/>
                  </a:lnTo>
                  <a:lnTo>
                    <a:pt x="195502" y="347984"/>
                  </a:lnTo>
                  <a:lnTo>
                    <a:pt x="228258" y="315023"/>
                  </a:lnTo>
                  <a:lnTo>
                    <a:pt x="234903" y="308336"/>
                  </a:lnTo>
                  <a:lnTo>
                    <a:pt x="240897" y="302304"/>
                  </a:lnTo>
                  <a:lnTo>
                    <a:pt x="246237" y="296932"/>
                  </a:lnTo>
                  <a:lnTo>
                    <a:pt x="250922" y="292217"/>
                  </a:lnTo>
                  <a:lnTo>
                    <a:pt x="254955" y="288158"/>
                  </a:lnTo>
                  <a:lnTo>
                    <a:pt x="258991" y="292217"/>
                  </a:lnTo>
                  <a:lnTo>
                    <a:pt x="263681" y="296932"/>
                  </a:lnTo>
                  <a:lnTo>
                    <a:pt x="269022" y="302304"/>
                  </a:lnTo>
                  <a:lnTo>
                    <a:pt x="275007" y="308336"/>
                  </a:lnTo>
                  <a:lnTo>
                    <a:pt x="281648" y="315023"/>
                  </a:lnTo>
                  <a:lnTo>
                    <a:pt x="288925" y="322347"/>
                  </a:lnTo>
                  <a:lnTo>
                    <a:pt x="296835" y="330309"/>
                  </a:lnTo>
                  <a:lnTo>
                    <a:pt x="305372" y="338911"/>
                  </a:lnTo>
                  <a:lnTo>
                    <a:pt x="314404" y="347997"/>
                  </a:lnTo>
                  <a:lnTo>
                    <a:pt x="323750" y="357401"/>
                  </a:lnTo>
                  <a:lnTo>
                    <a:pt x="333413" y="367125"/>
                  </a:lnTo>
                  <a:lnTo>
                    <a:pt x="343392" y="377171"/>
                  </a:lnTo>
                  <a:lnTo>
                    <a:pt x="353526" y="387376"/>
                  </a:lnTo>
                  <a:lnTo>
                    <a:pt x="363665" y="397583"/>
                  </a:lnTo>
                  <a:lnTo>
                    <a:pt x="373806" y="407788"/>
                  </a:lnTo>
                  <a:lnTo>
                    <a:pt x="383946" y="417987"/>
                  </a:lnTo>
                  <a:lnTo>
                    <a:pt x="393922" y="428030"/>
                  </a:lnTo>
                  <a:lnTo>
                    <a:pt x="403585" y="437757"/>
                  </a:lnTo>
                  <a:lnTo>
                    <a:pt x="412929" y="447164"/>
                  </a:lnTo>
                  <a:lnTo>
                    <a:pt x="421945" y="456247"/>
                  </a:lnTo>
                  <a:lnTo>
                    <a:pt x="430496" y="464846"/>
                  </a:lnTo>
                  <a:lnTo>
                    <a:pt x="438405" y="472810"/>
                  </a:lnTo>
                  <a:lnTo>
                    <a:pt x="445678" y="480134"/>
                  </a:lnTo>
                  <a:lnTo>
                    <a:pt x="452321" y="486812"/>
                  </a:lnTo>
                  <a:lnTo>
                    <a:pt x="458315" y="492845"/>
                  </a:lnTo>
                  <a:lnTo>
                    <a:pt x="463654" y="498223"/>
                  </a:lnTo>
                  <a:lnTo>
                    <a:pt x="468340" y="502944"/>
                  </a:lnTo>
                  <a:lnTo>
                    <a:pt x="472373" y="507010"/>
                  </a:lnTo>
                  <a:lnTo>
                    <a:pt x="474289" y="508926"/>
                  </a:lnTo>
                  <a:lnTo>
                    <a:pt x="476477" y="510403"/>
                  </a:lnTo>
                  <a:lnTo>
                    <a:pt x="478959" y="511429"/>
                  </a:lnTo>
                  <a:lnTo>
                    <a:pt x="481419" y="512455"/>
                  </a:lnTo>
                  <a:lnTo>
                    <a:pt x="484016" y="512958"/>
                  </a:lnTo>
                  <a:lnTo>
                    <a:pt x="486718" y="512958"/>
                  </a:lnTo>
                  <a:lnTo>
                    <a:pt x="489419" y="512958"/>
                  </a:lnTo>
                  <a:lnTo>
                    <a:pt x="504026" y="504005"/>
                  </a:lnTo>
                  <a:lnTo>
                    <a:pt x="507942" y="500058"/>
                  </a:lnTo>
                  <a:lnTo>
                    <a:pt x="509921" y="495272"/>
                  </a:lnTo>
                  <a:lnTo>
                    <a:pt x="509921" y="489639"/>
                  </a:lnTo>
                  <a:lnTo>
                    <a:pt x="509921" y="484027"/>
                  </a:lnTo>
                  <a:lnTo>
                    <a:pt x="507942" y="479252"/>
                  </a:lnTo>
                  <a:lnTo>
                    <a:pt x="504026" y="475283"/>
                  </a:lnTo>
                  <a:lnTo>
                    <a:pt x="499983" y="471221"/>
                  </a:lnTo>
                  <a:lnTo>
                    <a:pt x="495293" y="466505"/>
                  </a:lnTo>
                  <a:lnTo>
                    <a:pt x="489952" y="461132"/>
                  </a:lnTo>
                  <a:lnTo>
                    <a:pt x="483953" y="455096"/>
                  </a:lnTo>
                  <a:lnTo>
                    <a:pt x="477314" y="448407"/>
                  </a:lnTo>
                  <a:lnTo>
                    <a:pt x="470039" y="441080"/>
                  </a:lnTo>
                  <a:lnTo>
                    <a:pt x="462130" y="433118"/>
                  </a:lnTo>
                  <a:lnTo>
                    <a:pt x="453588" y="424521"/>
                  </a:lnTo>
                  <a:lnTo>
                    <a:pt x="444555" y="415432"/>
                  </a:lnTo>
                  <a:lnTo>
                    <a:pt x="435206" y="406024"/>
                  </a:lnTo>
                  <a:lnTo>
                    <a:pt x="425543" y="396293"/>
                  </a:lnTo>
                  <a:lnTo>
                    <a:pt x="415568" y="386239"/>
                  </a:lnTo>
                  <a:lnTo>
                    <a:pt x="405423" y="376036"/>
                  </a:lnTo>
                  <a:lnTo>
                    <a:pt x="395281" y="365829"/>
                  </a:lnTo>
                  <a:lnTo>
                    <a:pt x="385138" y="355618"/>
                  </a:lnTo>
                  <a:lnTo>
                    <a:pt x="374993" y="345403"/>
                  </a:lnTo>
                  <a:lnTo>
                    <a:pt x="365014" y="335365"/>
                  </a:lnTo>
                  <a:lnTo>
                    <a:pt x="355351" y="325640"/>
                  </a:lnTo>
                  <a:lnTo>
                    <a:pt x="346005" y="316232"/>
                  </a:lnTo>
                  <a:lnTo>
                    <a:pt x="336974" y="307142"/>
                  </a:lnTo>
                  <a:lnTo>
                    <a:pt x="328424" y="298541"/>
                  </a:lnTo>
                  <a:lnTo>
                    <a:pt x="320508" y="290578"/>
                  </a:lnTo>
                  <a:lnTo>
                    <a:pt x="313229" y="283254"/>
                  </a:lnTo>
                  <a:lnTo>
                    <a:pt x="306587" y="276567"/>
                  </a:lnTo>
                  <a:lnTo>
                    <a:pt x="300602" y="270534"/>
                  </a:lnTo>
                  <a:lnTo>
                    <a:pt x="295261" y="265156"/>
                  </a:lnTo>
                  <a:lnTo>
                    <a:pt x="290571" y="260435"/>
                  </a:lnTo>
                  <a:lnTo>
                    <a:pt x="286535" y="256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572266" y="9885110"/>
              <a:ext cx="516890" cy="518795"/>
            </a:xfrm>
            <a:custGeom>
              <a:avLst/>
              <a:gdLst/>
              <a:ahLst/>
              <a:cxnLst/>
              <a:rect l="l" t="t" r="r" b="b"/>
              <a:pathLst>
                <a:path w="516890" h="518795">
                  <a:moveTo>
                    <a:pt x="489848" y="0"/>
                  </a:moveTo>
                  <a:lnTo>
                    <a:pt x="484529" y="136"/>
                  </a:lnTo>
                  <a:lnTo>
                    <a:pt x="258327" y="228003"/>
                  </a:lnTo>
                  <a:lnTo>
                    <a:pt x="32156" y="209"/>
                  </a:lnTo>
                  <a:lnTo>
                    <a:pt x="26836" y="62"/>
                  </a:lnTo>
                  <a:lnTo>
                    <a:pt x="10983" y="9989"/>
                  </a:lnTo>
                  <a:lnTo>
                    <a:pt x="11695" y="9664"/>
                  </a:lnTo>
                  <a:lnTo>
                    <a:pt x="9769" y="11591"/>
                  </a:lnTo>
                  <a:lnTo>
                    <a:pt x="10125" y="10847"/>
                  </a:lnTo>
                  <a:lnTo>
                    <a:pt x="0" y="26700"/>
                  </a:lnTo>
                  <a:lnTo>
                    <a:pt x="125" y="32030"/>
                  </a:lnTo>
                  <a:lnTo>
                    <a:pt x="226736" y="259793"/>
                  </a:lnTo>
                  <a:lnTo>
                    <a:pt x="8858" y="478980"/>
                  </a:lnTo>
                  <a:lnTo>
                    <a:pt x="125" y="487377"/>
                  </a:lnTo>
                  <a:lnTo>
                    <a:pt x="0" y="492707"/>
                  </a:lnTo>
                  <a:lnTo>
                    <a:pt x="10146" y="508696"/>
                  </a:lnTo>
                  <a:lnTo>
                    <a:pt x="9811" y="507953"/>
                  </a:lnTo>
                  <a:lnTo>
                    <a:pt x="11706" y="509848"/>
                  </a:lnTo>
                  <a:lnTo>
                    <a:pt x="21727" y="517764"/>
                  </a:lnTo>
                  <a:lnTo>
                    <a:pt x="25957" y="518361"/>
                  </a:lnTo>
                  <a:lnTo>
                    <a:pt x="38553" y="512612"/>
                  </a:lnTo>
                  <a:lnTo>
                    <a:pt x="258306" y="291540"/>
                  </a:lnTo>
                  <a:lnTo>
                    <a:pt x="478069" y="512644"/>
                  </a:lnTo>
                  <a:lnTo>
                    <a:pt x="490665" y="518507"/>
                  </a:lnTo>
                  <a:lnTo>
                    <a:pt x="494895" y="517889"/>
                  </a:lnTo>
                  <a:lnTo>
                    <a:pt x="505010" y="509890"/>
                  </a:lnTo>
                  <a:lnTo>
                    <a:pt x="506843" y="507953"/>
                  </a:lnTo>
                  <a:lnTo>
                    <a:pt x="506497" y="508696"/>
                  </a:lnTo>
                  <a:lnTo>
                    <a:pt x="516633" y="492833"/>
                  </a:lnTo>
                  <a:lnTo>
                    <a:pt x="516486" y="487503"/>
                  </a:lnTo>
                  <a:lnTo>
                    <a:pt x="289886" y="259751"/>
                  </a:lnTo>
                  <a:lnTo>
                    <a:pt x="507775" y="40543"/>
                  </a:lnTo>
                  <a:lnTo>
                    <a:pt x="516518" y="32145"/>
                  </a:lnTo>
                  <a:lnTo>
                    <a:pt x="516654" y="26815"/>
                  </a:lnTo>
                  <a:lnTo>
                    <a:pt x="506487" y="10826"/>
                  </a:lnTo>
                  <a:lnTo>
                    <a:pt x="506843" y="11570"/>
                  </a:lnTo>
                  <a:lnTo>
                    <a:pt x="504937" y="9664"/>
                  </a:lnTo>
                  <a:lnTo>
                    <a:pt x="505659" y="9999"/>
                  </a:lnTo>
                  <a:lnTo>
                    <a:pt x="489848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 txBox="1"/>
          <p:nvPr/>
        </p:nvSpPr>
        <p:spPr>
          <a:xfrm>
            <a:off x="9811299" y="8792929"/>
            <a:ext cx="781685" cy="7886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50" spc="20" b="1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Sammelplatz 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Fluchtweg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40" name="object 4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472772" y="9011732"/>
            <a:ext cx="230357" cy="230357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9333213" y="9404749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2" name="object 42"/>
          <p:cNvGrpSpPr/>
          <p:nvPr/>
        </p:nvGrpSpPr>
        <p:grpSpPr>
          <a:xfrm>
            <a:off x="9151194" y="1348647"/>
            <a:ext cx="7748905" cy="5918200"/>
            <a:chOff x="9151194" y="1348647"/>
            <a:chExt cx="7748905" cy="5918200"/>
          </a:xfrm>
        </p:grpSpPr>
        <p:sp>
          <p:nvSpPr>
            <p:cNvPr id="43" name="object 43"/>
            <p:cNvSpPr/>
            <p:nvPr/>
          </p:nvSpPr>
          <p:spPr>
            <a:xfrm>
              <a:off x="9151194" y="1348647"/>
              <a:ext cx="7748905" cy="5918200"/>
            </a:xfrm>
            <a:custGeom>
              <a:avLst/>
              <a:gdLst/>
              <a:ahLst/>
              <a:cxnLst/>
              <a:rect l="l" t="t" r="r" b="b"/>
              <a:pathLst>
                <a:path w="7748905" h="5918200">
                  <a:moveTo>
                    <a:pt x="7748813" y="5918136"/>
                  </a:moveTo>
                  <a:lnTo>
                    <a:pt x="0" y="5918136"/>
                  </a:lnTo>
                  <a:lnTo>
                    <a:pt x="0" y="0"/>
                  </a:lnTo>
                  <a:lnTo>
                    <a:pt x="7748813" y="0"/>
                  </a:lnTo>
                  <a:lnTo>
                    <a:pt x="7748813" y="5918136"/>
                  </a:lnTo>
                  <a:close/>
                </a:path>
              </a:pathLst>
            </a:custGeom>
            <a:solidFill>
              <a:srgbClr val="D1D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1118748" y="3099148"/>
              <a:ext cx="3221990" cy="2836545"/>
            </a:xfrm>
            <a:custGeom>
              <a:avLst/>
              <a:gdLst/>
              <a:ahLst/>
              <a:cxnLst/>
              <a:rect l="l" t="t" r="r" b="b"/>
              <a:pathLst>
                <a:path w="3221990" h="2836545">
                  <a:moveTo>
                    <a:pt x="1914347" y="1105331"/>
                  </a:moveTo>
                  <a:lnTo>
                    <a:pt x="838619" y="0"/>
                  </a:lnTo>
                  <a:lnTo>
                    <a:pt x="0" y="848004"/>
                  </a:lnTo>
                  <a:lnTo>
                    <a:pt x="1075791" y="1950415"/>
                  </a:lnTo>
                  <a:lnTo>
                    <a:pt x="1914347" y="1105331"/>
                  </a:lnTo>
                  <a:close/>
                </a:path>
                <a:path w="3221990" h="2836545">
                  <a:moveTo>
                    <a:pt x="3221444" y="1561490"/>
                  </a:moveTo>
                  <a:lnTo>
                    <a:pt x="2666212" y="994206"/>
                  </a:lnTo>
                  <a:lnTo>
                    <a:pt x="1422755" y="2280843"/>
                  </a:lnTo>
                  <a:lnTo>
                    <a:pt x="1954847" y="2836418"/>
                  </a:lnTo>
                  <a:lnTo>
                    <a:pt x="3221444" y="1561490"/>
                  </a:lnTo>
                  <a:close/>
                </a:path>
              </a:pathLst>
            </a:custGeom>
            <a:solidFill>
              <a:srgbClr val="93959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74254" y="1348650"/>
              <a:ext cx="7525755" cy="5918144"/>
            </a:xfrm>
            <a:prstGeom prst="rect">
              <a:avLst/>
            </a:prstGeom>
          </p:spPr>
        </p:pic>
      </p:grpSp>
      <p:sp>
        <p:nvSpPr>
          <p:cNvPr id="46" name="object 46"/>
          <p:cNvSpPr txBox="1"/>
          <p:nvPr/>
        </p:nvSpPr>
        <p:spPr>
          <a:xfrm rot="4680000">
            <a:off x="11870037" y="2241871"/>
            <a:ext cx="244442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40"/>
              </a:lnSpc>
            </a:pPr>
            <a:r>
              <a:rPr dirty="0" sz="1450" spc="-130">
                <a:solidFill>
                  <a:srgbClr val="231F20"/>
                </a:solidFill>
                <a:latin typeface="Arial"/>
                <a:cs typeface="Arial"/>
              </a:rPr>
              <a:t>W</a:t>
            </a:r>
            <a:endParaRPr sz="14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 rot="4440000">
            <a:off x="11915637" y="2359679"/>
            <a:ext cx="208769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45"/>
              </a:lnSpc>
            </a:pPr>
            <a:r>
              <a:rPr dirty="0" sz="1450" spc="-75">
                <a:solidFill>
                  <a:srgbClr val="231F20"/>
                </a:solidFill>
                <a:latin typeface="Arial"/>
                <a:cs typeface="Arial"/>
              </a:rPr>
              <a:t>e</a:t>
            </a:r>
            <a:endParaRPr sz="14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 rot="4320000">
            <a:off x="11944561" y="2434235"/>
            <a:ext cx="195185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0"/>
              </a:lnSpc>
            </a:pPr>
            <a:r>
              <a:rPr dirty="0" sz="1450" spc="-5">
                <a:solidFill>
                  <a:srgbClr val="231F20"/>
                </a:solidFill>
                <a:latin typeface="Arial"/>
                <a:cs typeface="Arial"/>
              </a:rPr>
              <a:t>r</a:t>
            </a:r>
            <a:endParaRPr sz="14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 rot="4200000">
            <a:off x="11965902" y="2494948"/>
            <a:ext cx="193234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0"/>
              </a:lnSpc>
            </a:pPr>
            <a:r>
              <a:rPr dirty="0" sz="1450" spc="20">
                <a:solidFill>
                  <a:srgbClr val="231F20"/>
                </a:solidFill>
                <a:latin typeface="Arial"/>
                <a:cs typeface="Arial"/>
              </a:rPr>
              <a:t>f</a:t>
            </a:r>
            <a:endParaRPr sz="14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 rot="4080000">
            <a:off x="11986196" y="2551807"/>
            <a:ext cx="195391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0"/>
              </a:lnSpc>
            </a:pPr>
            <a:r>
              <a:rPr dirty="0" sz="1450" spc="80">
                <a:solidFill>
                  <a:srgbClr val="231F20"/>
                </a:solidFill>
                <a:latin typeface="Arial"/>
                <a:cs typeface="Arial"/>
              </a:rPr>
              <a:t>t</a:t>
            </a:r>
            <a:endParaRPr sz="14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 rot="3900000">
            <a:off x="12009215" y="2623239"/>
            <a:ext cx="208769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45"/>
              </a:lnSpc>
            </a:pPr>
            <a:r>
              <a:rPr dirty="0" sz="1450" spc="-75">
                <a:solidFill>
                  <a:srgbClr val="231F20"/>
                </a:solidFill>
                <a:latin typeface="Arial"/>
                <a:cs typeface="Arial"/>
              </a:rPr>
              <a:t>e</a:t>
            </a:r>
            <a:endParaRPr sz="14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 rot="3720000">
            <a:off x="12049909" y="2699240"/>
            <a:ext cx="200367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45"/>
              </a:lnSpc>
            </a:pPr>
            <a:r>
              <a:rPr dirty="0" sz="1450" spc="-150">
                <a:solidFill>
                  <a:srgbClr val="231F20"/>
                </a:solidFill>
                <a:latin typeface="Arial"/>
                <a:cs typeface="Arial"/>
              </a:rPr>
              <a:t>s</a:t>
            </a:r>
            <a:endParaRPr sz="14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 rot="3600000">
            <a:off x="12085010" y="2759565"/>
            <a:ext cx="195391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0"/>
              </a:lnSpc>
            </a:pPr>
            <a:r>
              <a:rPr dirty="0" sz="1450" spc="80">
                <a:solidFill>
                  <a:srgbClr val="231F20"/>
                </a:solidFill>
                <a:latin typeface="Arial"/>
                <a:cs typeface="Arial"/>
              </a:rPr>
              <a:t>t</a:t>
            </a:r>
            <a:endParaRPr sz="14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 rot="3480000">
            <a:off x="12116845" y="2812423"/>
            <a:ext cx="194780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5"/>
              </a:lnSpc>
            </a:pPr>
            <a:r>
              <a:rPr dirty="0" sz="1450" spc="-5">
                <a:solidFill>
                  <a:srgbClr val="231F20"/>
                </a:solidFill>
                <a:latin typeface="Arial"/>
                <a:cs typeface="Arial"/>
              </a:rPr>
              <a:t>r</a:t>
            </a:r>
            <a:endParaRPr sz="14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 rot="3300000">
            <a:off x="12152721" y="2875775"/>
            <a:ext cx="206460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5"/>
              </a:lnSpc>
            </a:pPr>
            <a:r>
              <a:rPr dirty="0" sz="1450" spc="-105">
                <a:solidFill>
                  <a:srgbClr val="231F20"/>
                </a:solidFill>
                <a:latin typeface="Arial"/>
                <a:cs typeface="Arial"/>
              </a:rPr>
              <a:t>a</a:t>
            </a:r>
            <a:endParaRPr sz="14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 rot="3060000">
            <a:off x="12204822" y="2942407"/>
            <a:ext cx="200466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0"/>
              </a:lnSpc>
            </a:pPr>
            <a:r>
              <a:rPr dirty="0" sz="1450" spc="-150">
                <a:solidFill>
                  <a:srgbClr val="231F20"/>
                </a:solidFill>
                <a:latin typeface="Arial"/>
                <a:cs typeface="Arial"/>
              </a:rPr>
              <a:t>s</a:t>
            </a:r>
            <a:endParaRPr sz="14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 rot="2880000">
            <a:off x="12253427" y="2999260"/>
            <a:ext cx="199750" cy="184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5"/>
              </a:lnSpc>
            </a:pPr>
            <a:r>
              <a:rPr dirty="0" sz="1450" spc="-150">
                <a:solidFill>
                  <a:srgbClr val="231F20"/>
                </a:solidFill>
                <a:latin typeface="Arial"/>
                <a:cs typeface="Arial"/>
              </a:rPr>
              <a:t>s</a:t>
            </a:r>
            <a:endParaRPr sz="14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 rot="2580000">
            <a:off x="12307233" y="3060863"/>
            <a:ext cx="209037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50"/>
              </a:lnSpc>
            </a:pPr>
            <a:r>
              <a:rPr dirty="0" sz="1450" spc="-80">
                <a:solidFill>
                  <a:srgbClr val="231F20"/>
                </a:solidFill>
                <a:latin typeface="Arial"/>
                <a:cs typeface="Arial"/>
              </a:rPr>
              <a:t>e</a:t>
            </a:r>
            <a:endParaRPr sz="14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 rot="480000">
            <a:off x="13685602" y="3652202"/>
            <a:ext cx="243830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145">
                <a:solidFill>
                  <a:srgbClr val="231F20"/>
                </a:solidFill>
                <a:latin typeface="Arial"/>
                <a:cs typeface="Arial"/>
              </a:rPr>
              <a:t>W</a:t>
            </a:r>
            <a:endParaRPr sz="14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 rot="360000">
            <a:off x="13817773" y="3667157"/>
            <a:ext cx="209296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80">
                <a:solidFill>
                  <a:srgbClr val="231F20"/>
                </a:solidFill>
                <a:latin typeface="Arial"/>
                <a:cs typeface="Arial"/>
              </a:rPr>
              <a:t>e</a:t>
            </a:r>
            <a:endParaRPr sz="14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 rot="300000">
            <a:off x="13898219" y="3675060"/>
            <a:ext cx="196990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10">
                <a:solidFill>
                  <a:srgbClr val="231F20"/>
                </a:solidFill>
                <a:latin typeface="Arial"/>
                <a:cs typeface="Arial"/>
              </a:rPr>
              <a:t>r</a:t>
            </a:r>
            <a:endParaRPr sz="14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 rot="240000">
            <a:off x="13977726" y="3682943"/>
            <a:ext cx="221254" cy="186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5"/>
              </a:lnSpc>
            </a:pPr>
            <a:r>
              <a:rPr dirty="0" sz="1450" spc="5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dirty="0" sz="1450" spc="75">
                <a:solidFill>
                  <a:srgbClr val="231F20"/>
                </a:solidFill>
                <a:latin typeface="Arial"/>
                <a:cs typeface="Arial"/>
              </a:rPr>
              <a:t>t</a:t>
            </a:r>
            <a:endParaRPr sz="14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 rot="180000">
            <a:off x="14086116" y="3690816"/>
            <a:ext cx="209584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80">
                <a:solidFill>
                  <a:srgbClr val="231F20"/>
                </a:solidFill>
                <a:latin typeface="Arial"/>
                <a:cs typeface="Arial"/>
              </a:rPr>
              <a:t>e</a:t>
            </a:r>
            <a:endParaRPr sz="14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 rot="120000">
            <a:off x="14186328" y="3696485"/>
            <a:ext cx="230909" cy="186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5"/>
              </a:lnSpc>
            </a:pPr>
            <a:r>
              <a:rPr dirty="0" sz="1450" spc="-185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dirty="0" sz="1450" spc="75">
                <a:solidFill>
                  <a:srgbClr val="231F20"/>
                </a:solidFill>
                <a:latin typeface="Arial"/>
                <a:cs typeface="Arial"/>
              </a:rPr>
              <a:t>t</a:t>
            </a:r>
            <a:endParaRPr sz="14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 rot="60000">
            <a:off x="14321286" y="3701591"/>
            <a:ext cx="239397" cy="186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5"/>
              </a:lnSpc>
            </a:pPr>
            <a:r>
              <a:rPr dirty="0" sz="1450" spc="-45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dirty="0" sz="1450" spc="-110">
                <a:solidFill>
                  <a:srgbClr val="231F20"/>
                </a:solidFill>
                <a:latin typeface="Arial"/>
                <a:cs typeface="Arial"/>
              </a:rPr>
              <a:t>a</a:t>
            </a:r>
            <a:endParaRPr sz="14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4499911" y="3661988"/>
            <a:ext cx="101600" cy="250825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450" spc="-155">
                <a:solidFill>
                  <a:srgbClr val="231F20"/>
                </a:solidFill>
                <a:latin typeface="Arial"/>
                <a:cs typeface="Arial"/>
              </a:rPr>
              <a:t>s</a:t>
            </a:r>
            <a:endParaRPr sz="14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9151194" y="1348647"/>
            <a:ext cx="7748905" cy="591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250">
              <a:latin typeface="Times New Roman"/>
              <a:cs typeface="Times New Roman"/>
            </a:endParaRPr>
          </a:p>
          <a:p>
            <a:pPr algn="r" marR="2141220">
              <a:lnSpc>
                <a:spcPct val="100000"/>
              </a:lnSpc>
            </a:pPr>
            <a:r>
              <a:rPr dirty="0" sz="1450" spc="-125">
                <a:solidFill>
                  <a:srgbClr val="231F20"/>
                </a:solidFill>
                <a:latin typeface="Arial"/>
                <a:cs typeface="Arial"/>
              </a:rPr>
              <a:t>se</a:t>
            </a:r>
            <a:endParaRPr sz="14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 rot="2820000">
            <a:off x="11051332" y="4752633"/>
            <a:ext cx="1100315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185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dirty="0" sz="1450" spc="-10">
                <a:solidFill>
                  <a:srgbClr val="231F20"/>
                </a:solidFill>
                <a:latin typeface="Arial"/>
                <a:cs typeface="Arial"/>
              </a:rPr>
              <a:t>ü</a:t>
            </a:r>
            <a:r>
              <a:rPr dirty="0" sz="1450" spc="-25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dirty="0" sz="145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dirty="0" sz="1450" spc="-85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450" spc="-5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sz="1450" spc="-155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dirty="0" sz="1450" spc="75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dirty="0" sz="1450" spc="-2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dirty="0" sz="1450" spc="-11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450" spc="-155">
                <a:solidFill>
                  <a:srgbClr val="231F20"/>
                </a:solidFill>
                <a:latin typeface="Arial"/>
                <a:cs typeface="Arial"/>
              </a:rPr>
              <a:t>ss</a:t>
            </a:r>
            <a:r>
              <a:rPr dirty="0" sz="1450" spc="-80">
                <a:solidFill>
                  <a:srgbClr val="231F20"/>
                </a:solidFill>
                <a:latin typeface="Arial"/>
                <a:cs typeface="Arial"/>
              </a:rPr>
              <a:t>e</a:t>
            </a:r>
            <a:endParaRPr sz="14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 rot="18900000">
            <a:off x="13071741" y="5459729"/>
            <a:ext cx="1341297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90">
                <a:solidFill>
                  <a:srgbClr val="231F20"/>
                </a:solidFill>
                <a:latin typeface="Arial"/>
                <a:cs typeface="Arial"/>
              </a:rPr>
              <a:t>Rö</a:t>
            </a:r>
            <a:r>
              <a:rPr dirty="0" baseline="1915" sz="2175" spc="-135">
                <a:solidFill>
                  <a:srgbClr val="231F20"/>
                </a:solidFill>
                <a:latin typeface="Arial"/>
                <a:cs typeface="Arial"/>
              </a:rPr>
              <a:t>sslim</a:t>
            </a:r>
            <a:r>
              <a:rPr dirty="0" baseline="3831" sz="2175" spc="-135">
                <a:solidFill>
                  <a:srgbClr val="231F20"/>
                </a:solidFill>
                <a:latin typeface="Arial"/>
                <a:cs typeface="Arial"/>
              </a:rPr>
              <a:t>attstr</a:t>
            </a:r>
            <a:r>
              <a:rPr dirty="0" baseline="5747" sz="2175" spc="-135">
                <a:solidFill>
                  <a:srgbClr val="231F20"/>
                </a:solidFill>
                <a:latin typeface="Arial"/>
                <a:cs typeface="Arial"/>
              </a:rPr>
              <a:t>asse</a:t>
            </a:r>
            <a:endParaRPr baseline="5747" sz="2175">
              <a:latin typeface="Arial"/>
              <a:cs typeface="Arial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10707540" y="1348650"/>
            <a:ext cx="4918710" cy="4152265"/>
            <a:chOff x="10707540" y="1348650"/>
            <a:chExt cx="4918710" cy="4152265"/>
          </a:xfrm>
        </p:grpSpPr>
        <p:sp>
          <p:nvSpPr>
            <p:cNvPr id="71" name="object 71"/>
            <p:cNvSpPr/>
            <p:nvPr/>
          </p:nvSpPr>
          <p:spPr>
            <a:xfrm>
              <a:off x="13409224" y="1348650"/>
              <a:ext cx="2217420" cy="1830705"/>
            </a:xfrm>
            <a:custGeom>
              <a:avLst/>
              <a:gdLst/>
              <a:ahLst/>
              <a:cxnLst/>
              <a:rect l="l" t="t" r="r" b="b"/>
              <a:pathLst>
                <a:path w="2217419" h="1830705">
                  <a:moveTo>
                    <a:pt x="470657" y="1583355"/>
                  </a:moveTo>
                  <a:lnTo>
                    <a:pt x="0" y="845330"/>
                  </a:lnTo>
                  <a:lnTo>
                    <a:pt x="1238850" y="0"/>
                  </a:lnTo>
                  <a:lnTo>
                    <a:pt x="1861440" y="0"/>
                  </a:lnTo>
                  <a:lnTo>
                    <a:pt x="2121366" y="424581"/>
                  </a:lnTo>
                  <a:lnTo>
                    <a:pt x="1773488" y="707374"/>
                  </a:lnTo>
                  <a:lnTo>
                    <a:pt x="1780313" y="741868"/>
                  </a:lnTo>
                  <a:lnTo>
                    <a:pt x="1868991" y="741868"/>
                  </a:lnTo>
                  <a:lnTo>
                    <a:pt x="2212295" y="1259178"/>
                  </a:lnTo>
                  <a:lnTo>
                    <a:pt x="1029993" y="1259178"/>
                  </a:lnTo>
                  <a:lnTo>
                    <a:pt x="470657" y="1583355"/>
                  </a:lnTo>
                  <a:close/>
                </a:path>
                <a:path w="2217419" h="1830705">
                  <a:moveTo>
                    <a:pt x="1425611" y="1830102"/>
                  </a:moveTo>
                  <a:lnTo>
                    <a:pt x="1029993" y="1259178"/>
                  </a:lnTo>
                  <a:lnTo>
                    <a:pt x="2212295" y="1259178"/>
                  </a:lnTo>
                  <a:lnTo>
                    <a:pt x="2216868" y="1266068"/>
                  </a:lnTo>
                  <a:lnTo>
                    <a:pt x="1425611" y="1830102"/>
                  </a:lnTo>
                  <a:close/>
                </a:path>
              </a:pathLst>
            </a:custGeom>
            <a:solidFill>
              <a:srgbClr val="9395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1201297" y="3686629"/>
              <a:ext cx="313690" cy="317500"/>
            </a:xfrm>
            <a:custGeom>
              <a:avLst/>
              <a:gdLst/>
              <a:ahLst/>
              <a:cxnLst/>
              <a:rect l="l" t="t" r="r" b="b"/>
              <a:pathLst>
                <a:path w="313690" h="317500">
                  <a:moveTo>
                    <a:pt x="313662" y="317152"/>
                  </a:moveTo>
                  <a:lnTo>
                    <a:pt x="0" y="317152"/>
                  </a:lnTo>
                  <a:lnTo>
                    <a:pt x="0" y="0"/>
                  </a:lnTo>
                  <a:lnTo>
                    <a:pt x="313662" y="0"/>
                  </a:lnTo>
                  <a:lnTo>
                    <a:pt x="313662" y="317152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019947" y="3696078"/>
              <a:ext cx="484102" cy="298262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0913532" y="3825161"/>
              <a:ext cx="2656840" cy="1598295"/>
            </a:xfrm>
            <a:custGeom>
              <a:avLst/>
              <a:gdLst/>
              <a:ahLst/>
              <a:cxnLst/>
              <a:rect l="l" t="t" r="r" b="b"/>
              <a:pathLst>
                <a:path w="2656840" h="1598295">
                  <a:moveTo>
                    <a:pt x="1473434" y="1598011"/>
                  </a:moveTo>
                  <a:lnTo>
                    <a:pt x="0" y="78103"/>
                  </a:lnTo>
                  <a:lnTo>
                    <a:pt x="111760" y="0"/>
                  </a:lnTo>
                  <a:lnTo>
                    <a:pt x="132868" y="71947"/>
                  </a:lnTo>
                  <a:lnTo>
                    <a:pt x="106757" y="88894"/>
                  </a:lnTo>
                  <a:lnTo>
                    <a:pt x="1472124" y="1475398"/>
                  </a:lnTo>
                  <a:lnTo>
                    <a:pt x="2563170" y="380067"/>
                  </a:lnTo>
                  <a:lnTo>
                    <a:pt x="2656350" y="464316"/>
                  </a:lnTo>
                  <a:lnTo>
                    <a:pt x="2599277" y="525462"/>
                  </a:lnTo>
                  <a:lnTo>
                    <a:pt x="2561799" y="494641"/>
                  </a:lnTo>
                  <a:lnTo>
                    <a:pt x="1813474" y="1246302"/>
                  </a:lnTo>
                  <a:lnTo>
                    <a:pt x="1854533" y="1284821"/>
                  </a:lnTo>
                  <a:lnTo>
                    <a:pt x="1798873" y="1345501"/>
                  </a:lnTo>
                  <a:lnTo>
                    <a:pt x="1759287" y="1308369"/>
                  </a:lnTo>
                  <a:lnTo>
                    <a:pt x="1473434" y="1598011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5" name="object 7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707540" y="4881223"/>
              <a:ext cx="699943" cy="619300"/>
            </a:xfrm>
            <a:prstGeom prst="rect">
              <a:avLst/>
            </a:prstGeom>
          </p:spPr>
        </p:pic>
      </p:grpSp>
      <p:sp>
        <p:nvSpPr>
          <p:cNvPr id="76" name="object 76"/>
          <p:cNvSpPr txBox="1"/>
          <p:nvPr/>
        </p:nvSpPr>
        <p:spPr>
          <a:xfrm rot="18900000">
            <a:off x="9669651" y="4752235"/>
            <a:ext cx="979730" cy="185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460"/>
              </a:lnSpc>
            </a:pPr>
            <a:r>
              <a:rPr dirty="0" sz="1450" spc="-95">
                <a:solidFill>
                  <a:srgbClr val="231F20"/>
                </a:solidFill>
                <a:latin typeface="Arial"/>
                <a:cs typeface="Arial"/>
              </a:rPr>
              <a:t>Gü</a:t>
            </a:r>
            <a:r>
              <a:rPr dirty="0" baseline="1915" sz="2175" spc="-142">
                <a:solidFill>
                  <a:srgbClr val="231F20"/>
                </a:solidFill>
                <a:latin typeface="Arial"/>
                <a:cs typeface="Arial"/>
              </a:rPr>
              <a:t>terst</a:t>
            </a:r>
            <a:r>
              <a:rPr dirty="0" baseline="3831" sz="2175" spc="-142">
                <a:solidFill>
                  <a:srgbClr val="231F20"/>
                </a:solidFill>
                <a:latin typeface="Arial"/>
                <a:cs typeface="Arial"/>
              </a:rPr>
              <a:t>rasse</a:t>
            </a:r>
            <a:endParaRPr baseline="3831" sz="2175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2803663" y="10167511"/>
            <a:ext cx="1356360" cy="23114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300" spc="5">
                <a:solidFill>
                  <a:srgbClr val="00000F"/>
                </a:solidFill>
                <a:latin typeface="FS Albert"/>
                <a:cs typeface="FS Albert"/>
              </a:rPr>
              <a:t>Hausdienst</a:t>
            </a:r>
            <a:r>
              <a:rPr dirty="0" sz="1300" spc="-3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5">
                <a:solidFill>
                  <a:srgbClr val="00000F"/>
                </a:solidFill>
                <a:latin typeface="FS Albert"/>
                <a:cs typeface="FS Albert"/>
              </a:rPr>
              <a:t>Hotline</a:t>
            </a:r>
            <a:endParaRPr sz="1300">
              <a:latin typeface="FS Albert"/>
              <a:cs typeface="FS Albert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4688422" y="10167511"/>
            <a:ext cx="1063625" cy="23114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dirty="0" sz="1300" spc="-3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228</a:t>
            </a:r>
            <a:r>
              <a:rPr dirty="0" sz="1300" spc="-3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21</a:t>
            </a:r>
            <a:r>
              <a:rPr dirty="0" sz="1300" spc="-2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10</a:t>
            </a:r>
            <a:endParaRPr sz="1300">
              <a:latin typeface="FS Albert"/>
              <a:cs typeface="FS Albert"/>
            </a:endParaRPr>
          </a:p>
        </p:txBody>
      </p:sp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12784613" y="8763456"/>
          <a:ext cx="2317115" cy="14204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/>
                <a:gridCol w="486409"/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dirty="0" sz="1300" spc="1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3746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dirty="0" spc="-65"/>
              <a:t>Was</a:t>
            </a:r>
            <a:r>
              <a:rPr dirty="0" spc="-15"/>
              <a:t> </a:t>
            </a:r>
            <a:r>
              <a:rPr dirty="0" spc="-5"/>
              <a:t>muss</a:t>
            </a:r>
            <a:r>
              <a:rPr dirty="0" spc="-10"/>
              <a:t> </a:t>
            </a:r>
            <a:r>
              <a:rPr dirty="0" spc="-5"/>
              <a:t>ich</a:t>
            </a:r>
            <a:r>
              <a:rPr dirty="0" spc="-10"/>
              <a:t> </a:t>
            </a:r>
            <a:r>
              <a:rPr dirty="0" spc="-5"/>
              <a:t>bei</a:t>
            </a:r>
            <a:r>
              <a:rPr dirty="0" spc="-15"/>
              <a:t> </a:t>
            </a:r>
            <a:r>
              <a:rPr dirty="0" spc="-5"/>
              <a:t>Unfällen </a:t>
            </a:r>
            <a:r>
              <a:rPr dirty="0" spc="-750"/>
              <a:t> </a:t>
            </a:r>
            <a:r>
              <a:rPr dirty="0" spc="-5"/>
              <a:t>unternehmen?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1974193"/>
            <a:ext cx="7148195" cy="6885940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Grundsatz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Schauen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(Situation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überblicken)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Denken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(Folgegefahren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beachten)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Handeln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(Sich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schützen,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Unfallort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sichern)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 bewahren!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Betriebsnothelfende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228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24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01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Ambulanz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-25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dirty="0" sz="1950" spc="40">
                <a:solidFill>
                  <a:srgbClr val="00000F"/>
                </a:solidFill>
                <a:latin typeface="FS Albert"/>
                <a:cs typeface="FS Albert"/>
              </a:rPr>
              <a:t> 144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25" b="1">
                <a:solidFill>
                  <a:srgbClr val="00000F"/>
                </a:solidFill>
                <a:latin typeface="FS Albert"/>
                <a:cs typeface="FS Albert"/>
              </a:rPr>
              <a:t>Bei</a:t>
            </a:r>
            <a:r>
              <a:rPr dirty="0" sz="1950" spc="5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 b="1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50" b="1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 b="1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aus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Gefahrenzone</a:t>
            </a:r>
            <a:r>
              <a:rPr dirty="0" sz="1950" spc="7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bringen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(Vorsicht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Rückenverletzung)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bewahren,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vorsichtig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arbeiten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1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Sofortmassnahmen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dirty="0" sz="1950" spc="4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selber</a:t>
            </a:r>
            <a:r>
              <a:rPr dirty="0" sz="1950" spc="5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schützen!</a:t>
            </a:r>
            <a:endParaRPr sz="1950">
              <a:latin typeface="FS Albert"/>
              <a:cs typeface="FS Albert"/>
            </a:endParaRPr>
          </a:p>
          <a:p>
            <a:pPr marL="203835" marR="1274445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Beurteilung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des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Allgemeinzustands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gemäss</a:t>
            </a:r>
            <a:r>
              <a:rPr dirty="0" sz="1950" spc="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BLS-AED </a:t>
            </a:r>
            <a:r>
              <a:rPr dirty="0" sz="1950" spc="-44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(ex.</a:t>
            </a:r>
            <a:r>
              <a:rPr dirty="0" sz="1950" spc="6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ABC/GABI)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Erste</a:t>
            </a:r>
            <a:r>
              <a:rPr dirty="0" sz="1950" spc="4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Hilfemassnahmen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3631" y="9177743"/>
            <a:ext cx="6316980" cy="1054735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1950" spc="35" b="1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15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bis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0">
                <a:solidFill>
                  <a:srgbClr val="00000F"/>
                </a:solidFill>
                <a:latin typeface="FS Albert"/>
                <a:cs typeface="FS Albert"/>
              </a:rPr>
              <a:t>Eintreffen</a:t>
            </a:r>
            <a:r>
              <a:rPr dirty="0" sz="1950" spc="6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dirty="0" sz="1950" spc="7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dirty="0" sz="1950" spc="3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dirty="0" sz="1950" spc="2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950" spc="35">
                <a:solidFill>
                  <a:srgbClr val="00000F"/>
                </a:solidFill>
                <a:latin typeface="FS Albert"/>
                <a:cs typeface="FS Albert"/>
              </a:rPr>
              <a:t>unterstützen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22036" y="2097203"/>
            <a:ext cx="916940" cy="916940"/>
            <a:chOff x="522036" y="2097203"/>
            <a:chExt cx="916940" cy="916940"/>
          </a:xfrm>
        </p:grpSpPr>
        <p:sp>
          <p:nvSpPr>
            <p:cNvPr id="6" name="object 6"/>
            <p:cNvSpPr/>
            <p:nvPr/>
          </p:nvSpPr>
          <p:spPr>
            <a:xfrm>
              <a:off x="522036" y="2097203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856462" y="238683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10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191"/>
                  </a:lnTo>
                  <a:lnTo>
                    <a:pt x="262470" y="74358"/>
                  </a:lnTo>
                  <a:lnTo>
                    <a:pt x="262064" y="69291"/>
                  </a:lnTo>
                  <a:lnTo>
                    <a:pt x="261581" y="67157"/>
                  </a:lnTo>
                  <a:lnTo>
                    <a:pt x="228866" y="30289"/>
                  </a:lnTo>
                  <a:lnTo>
                    <a:pt x="191211" y="9042"/>
                  </a:lnTo>
                  <a:lnTo>
                    <a:pt x="145262" y="901"/>
                  </a:lnTo>
                  <a:lnTo>
                    <a:pt x="121399" y="0"/>
                  </a:lnTo>
                  <a:lnTo>
                    <a:pt x="114312" y="749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36"/>
                  </a:lnTo>
                  <a:lnTo>
                    <a:pt x="114" y="104648"/>
                  </a:lnTo>
                  <a:lnTo>
                    <a:pt x="0" y="112737"/>
                  </a:lnTo>
                  <a:lnTo>
                    <a:pt x="165" y="119938"/>
                  </a:lnTo>
                  <a:lnTo>
                    <a:pt x="11798" y="160807"/>
                  </a:lnTo>
                  <a:lnTo>
                    <a:pt x="35077" y="203301"/>
                  </a:lnTo>
                  <a:lnTo>
                    <a:pt x="40868" y="215519"/>
                  </a:lnTo>
                  <a:lnTo>
                    <a:pt x="59728" y="260413"/>
                  </a:lnTo>
                  <a:lnTo>
                    <a:pt x="63614" y="276034"/>
                  </a:lnTo>
                  <a:lnTo>
                    <a:pt x="63614" y="311150"/>
                  </a:lnTo>
                  <a:lnTo>
                    <a:pt x="129768" y="307238"/>
                  </a:lnTo>
                  <a:lnTo>
                    <a:pt x="203708" y="334556"/>
                  </a:lnTo>
                  <a:lnTo>
                    <a:pt x="195922" y="279920"/>
                  </a:lnTo>
                  <a:lnTo>
                    <a:pt x="196786" y="274980"/>
                  </a:lnTo>
                  <a:lnTo>
                    <a:pt x="201980" y="269786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24"/>
                  </a:lnTo>
                  <a:lnTo>
                    <a:pt x="258191" y="268224"/>
                  </a:lnTo>
                  <a:lnTo>
                    <a:pt x="262064" y="264325"/>
                  </a:lnTo>
                  <a:lnTo>
                    <a:pt x="265963" y="256540"/>
                  </a:lnTo>
                  <a:lnTo>
                    <a:pt x="262064" y="240919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24"/>
                  </a:lnTo>
                  <a:lnTo>
                    <a:pt x="262064" y="221424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16"/>
                  </a:moveTo>
                  <a:lnTo>
                    <a:pt x="501929" y="301637"/>
                  </a:lnTo>
                  <a:lnTo>
                    <a:pt x="483895" y="198018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71"/>
                  </a:lnTo>
                  <a:lnTo>
                    <a:pt x="467283" y="190182"/>
                  </a:lnTo>
                  <a:lnTo>
                    <a:pt x="464058" y="190461"/>
                  </a:lnTo>
                  <a:lnTo>
                    <a:pt x="422643" y="201409"/>
                  </a:lnTo>
                  <a:lnTo>
                    <a:pt x="371055" y="279920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40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08"/>
                  </a:lnTo>
                  <a:lnTo>
                    <a:pt x="394385" y="599808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78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43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6226" y="2407331"/>
              <a:ext cx="96750" cy="130664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075757" y="2502901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075757" y="2502901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50392" y="2124525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15"/>
                  </a:moveTo>
                  <a:lnTo>
                    <a:pt x="238099" y="92925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44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38"/>
                  </a:lnTo>
                  <a:lnTo>
                    <a:pt x="210629" y="244868"/>
                  </a:lnTo>
                  <a:lnTo>
                    <a:pt x="217271" y="240182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98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51"/>
                  </a:lnTo>
                  <a:lnTo>
                    <a:pt x="218478" y="179451"/>
                  </a:lnTo>
                  <a:lnTo>
                    <a:pt x="213702" y="176263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45"/>
                  </a:lnTo>
                  <a:lnTo>
                    <a:pt x="205359" y="130149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70"/>
                  </a:lnTo>
                  <a:lnTo>
                    <a:pt x="240995" y="124841"/>
                  </a:lnTo>
                  <a:lnTo>
                    <a:pt x="243547" y="130213"/>
                  </a:lnTo>
                  <a:lnTo>
                    <a:pt x="244944" y="136715"/>
                  </a:lnTo>
                  <a:close/>
                </a:path>
                <a:path w="459740" h="312419">
                  <a:moveTo>
                    <a:pt x="311315" y="136537"/>
                  </a:moveTo>
                  <a:lnTo>
                    <a:pt x="268503" y="140436"/>
                  </a:lnTo>
                  <a:lnTo>
                    <a:pt x="268503" y="156044"/>
                  </a:lnTo>
                  <a:lnTo>
                    <a:pt x="311315" y="159943"/>
                  </a:lnTo>
                  <a:lnTo>
                    <a:pt x="311315" y="136537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33"/>
                  </a:lnTo>
                  <a:lnTo>
                    <a:pt x="389128" y="124841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8863" y="2195760"/>
              <a:ext cx="197575" cy="162811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7032" y="2489705"/>
              <a:ext cx="84939" cy="84950"/>
            </a:xfrm>
            <a:prstGeom prst="rect">
              <a:avLst/>
            </a:prstGeom>
          </p:spPr>
        </p:pic>
      </p:grpSp>
      <p:grpSp>
        <p:nvGrpSpPr>
          <p:cNvPr id="14" name="object 14"/>
          <p:cNvGrpSpPr/>
          <p:nvPr/>
        </p:nvGrpSpPr>
        <p:grpSpPr>
          <a:xfrm>
            <a:off x="525402" y="3837856"/>
            <a:ext cx="921385" cy="921385"/>
            <a:chOff x="525402" y="3837856"/>
            <a:chExt cx="921385" cy="921385"/>
          </a:xfrm>
        </p:grpSpPr>
        <p:sp>
          <p:nvSpPr>
            <p:cNvPr id="15" name="object 15"/>
            <p:cNvSpPr/>
            <p:nvPr/>
          </p:nvSpPr>
          <p:spPr>
            <a:xfrm>
              <a:off x="527648" y="384010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527648" y="384010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437" y="4542254"/>
              <a:ext cx="105326" cy="18758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8049" y="4542251"/>
              <a:ext cx="335565" cy="187585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076629" y="3876884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60"/>
                  </a:moveTo>
                  <a:lnTo>
                    <a:pt x="184213" y="0"/>
                  </a:lnTo>
                  <a:lnTo>
                    <a:pt x="153073" y="7810"/>
                  </a:lnTo>
                  <a:lnTo>
                    <a:pt x="172542" y="152158"/>
                  </a:lnTo>
                  <a:lnTo>
                    <a:pt x="203695" y="144360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23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58"/>
                  </a:lnTo>
                  <a:lnTo>
                    <a:pt x="105651" y="168694"/>
                  </a:lnTo>
                  <a:lnTo>
                    <a:pt x="117995" y="163855"/>
                  </a:lnTo>
                  <a:lnTo>
                    <a:pt x="164744" y="152158"/>
                  </a:lnTo>
                  <a:lnTo>
                    <a:pt x="145262" y="11722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32"/>
                  </a:lnTo>
                  <a:lnTo>
                    <a:pt x="0" y="104673"/>
                  </a:lnTo>
                  <a:lnTo>
                    <a:pt x="177" y="125615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40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803"/>
                  </a:lnTo>
                  <a:lnTo>
                    <a:pt x="133896" y="620331"/>
                  </a:lnTo>
                  <a:lnTo>
                    <a:pt x="168871" y="640346"/>
                  </a:lnTo>
                  <a:lnTo>
                    <a:pt x="215366" y="647357"/>
                  </a:lnTo>
                  <a:lnTo>
                    <a:pt x="225691" y="647585"/>
                  </a:lnTo>
                  <a:lnTo>
                    <a:pt x="240436" y="645414"/>
                  </a:lnTo>
                  <a:lnTo>
                    <a:pt x="247637" y="643788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20"/>
                  </a:moveTo>
                  <a:lnTo>
                    <a:pt x="289394" y="483730"/>
                  </a:lnTo>
                  <a:lnTo>
                    <a:pt x="258203" y="491528"/>
                  </a:lnTo>
                  <a:lnTo>
                    <a:pt x="308038" y="625817"/>
                  </a:lnTo>
                  <a:lnTo>
                    <a:pt x="338874" y="6172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3471" y="4264725"/>
              <a:ext cx="215134" cy="18462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587123" y="4175506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87123" y="4175506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1591" y="4220101"/>
              <a:ext cx="218527" cy="219218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522036" y="5555495"/>
            <a:ext cx="916940" cy="916940"/>
            <a:chOff x="522036" y="5555495"/>
            <a:chExt cx="916940" cy="916940"/>
          </a:xfrm>
        </p:grpSpPr>
        <p:sp>
          <p:nvSpPr>
            <p:cNvPr id="25" name="object 25"/>
            <p:cNvSpPr/>
            <p:nvPr/>
          </p:nvSpPr>
          <p:spPr>
            <a:xfrm>
              <a:off x="522036" y="5555495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96760" y="5784703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92"/>
                  </a:moveTo>
                  <a:lnTo>
                    <a:pt x="306336" y="261823"/>
                  </a:lnTo>
                  <a:lnTo>
                    <a:pt x="292125" y="281774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29"/>
                  </a:lnTo>
                  <a:lnTo>
                    <a:pt x="330288" y="317969"/>
                  </a:lnTo>
                  <a:lnTo>
                    <a:pt x="335597" y="316471"/>
                  </a:lnTo>
                  <a:lnTo>
                    <a:pt x="315480" y="289585"/>
                  </a:lnTo>
                  <a:lnTo>
                    <a:pt x="389509" y="234924"/>
                  </a:lnTo>
                  <a:lnTo>
                    <a:pt x="389509" y="190792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23"/>
                  </a:lnTo>
                  <a:lnTo>
                    <a:pt x="0" y="520014"/>
                  </a:lnTo>
                  <a:lnTo>
                    <a:pt x="15570" y="535597"/>
                  </a:lnTo>
                  <a:lnTo>
                    <a:pt x="319405" y="387223"/>
                  </a:lnTo>
                  <a:lnTo>
                    <a:pt x="0" y="551218"/>
                  </a:lnTo>
                  <a:lnTo>
                    <a:pt x="46761" y="598093"/>
                  </a:lnTo>
                  <a:lnTo>
                    <a:pt x="354431" y="457517"/>
                  </a:lnTo>
                  <a:lnTo>
                    <a:pt x="401167" y="422363"/>
                  </a:lnTo>
                  <a:lnTo>
                    <a:pt x="437222" y="361950"/>
                  </a:lnTo>
                  <a:lnTo>
                    <a:pt x="449592" y="322884"/>
                  </a:lnTo>
                  <a:lnTo>
                    <a:pt x="454736" y="301345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21"/>
                  </a:moveTo>
                  <a:lnTo>
                    <a:pt x="467614" y="170713"/>
                  </a:lnTo>
                  <a:lnTo>
                    <a:pt x="467398" y="168529"/>
                  </a:lnTo>
                  <a:lnTo>
                    <a:pt x="465251" y="160502"/>
                  </a:lnTo>
                  <a:lnTo>
                    <a:pt x="462622" y="148869"/>
                  </a:lnTo>
                  <a:lnTo>
                    <a:pt x="432701" y="117589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75"/>
                  </a:lnTo>
                  <a:lnTo>
                    <a:pt x="347751" y="191376"/>
                  </a:lnTo>
                  <a:lnTo>
                    <a:pt x="341922" y="222199"/>
                  </a:lnTo>
                  <a:lnTo>
                    <a:pt x="397268" y="176352"/>
                  </a:lnTo>
                  <a:lnTo>
                    <a:pt x="397268" y="242722"/>
                  </a:lnTo>
                  <a:lnTo>
                    <a:pt x="331063" y="289598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102"/>
                  </a:lnTo>
                  <a:lnTo>
                    <a:pt x="466382" y="241515"/>
                  </a:lnTo>
                  <a:lnTo>
                    <a:pt x="467245" y="234886"/>
                  </a:lnTo>
                  <a:lnTo>
                    <a:pt x="468033" y="195821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64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19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77"/>
                  </a:lnTo>
                  <a:lnTo>
                    <a:pt x="454126" y="338124"/>
                  </a:lnTo>
                  <a:lnTo>
                    <a:pt x="433324" y="391960"/>
                  </a:lnTo>
                  <a:lnTo>
                    <a:pt x="410197" y="429310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27"/>
                  </a:lnTo>
                  <a:lnTo>
                    <a:pt x="416763" y="613727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35"/>
                  </a:lnTo>
                  <a:lnTo>
                    <a:pt x="455688" y="449681"/>
                  </a:lnTo>
                  <a:lnTo>
                    <a:pt x="549160" y="613727"/>
                  </a:lnTo>
                  <a:lnTo>
                    <a:pt x="588124" y="555142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72"/>
                  </a:lnTo>
                  <a:lnTo>
                    <a:pt x="582752" y="103085"/>
                  </a:lnTo>
                  <a:lnTo>
                    <a:pt x="584263" y="90017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12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719" y="5646934"/>
              <a:ext cx="128687" cy="12854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67370" y="5806854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" name="object 29"/>
          <p:cNvGrpSpPr/>
          <p:nvPr/>
        </p:nvGrpSpPr>
        <p:grpSpPr>
          <a:xfrm>
            <a:off x="524622" y="7297872"/>
            <a:ext cx="916940" cy="916940"/>
            <a:chOff x="524622" y="7297872"/>
            <a:chExt cx="916940" cy="916940"/>
          </a:xfrm>
        </p:grpSpPr>
        <p:sp>
          <p:nvSpPr>
            <p:cNvPr id="30" name="object 30"/>
            <p:cNvSpPr/>
            <p:nvPr/>
          </p:nvSpPr>
          <p:spPr>
            <a:xfrm>
              <a:off x="524622" y="72978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814048" y="7555320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814048" y="7555320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856851" y="7602154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856851" y="7602154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856843" y="760216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856851" y="7602154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75703" y="7651096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47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39"/>
                  </a:lnTo>
                  <a:lnTo>
                    <a:pt x="0" y="40462"/>
                  </a:lnTo>
                  <a:lnTo>
                    <a:pt x="0" y="212547"/>
                  </a:lnTo>
                  <a:lnTo>
                    <a:pt x="20231" y="212547"/>
                  </a:lnTo>
                  <a:lnTo>
                    <a:pt x="33667" y="53975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47"/>
                  </a:lnTo>
                  <a:lnTo>
                    <a:pt x="87515" y="212547"/>
                  </a:lnTo>
                  <a:lnTo>
                    <a:pt x="94259" y="307035"/>
                  </a:lnTo>
                  <a:lnTo>
                    <a:pt x="127927" y="334022"/>
                  </a:lnTo>
                  <a:lnTo>
                    <a:pt x="134645" y="226047"/>
                  </a:lnTo>
                  <a:lnTo>
                    <a:pt x="134645" y="53975"/>
                  </a:lnTo>
                  <a:lnTo>
                    <a:pt x="148107" y="212547"/>
                  </a:lnTo>
                  <a:lnTo>
                    <a:pt x="164934" y="212547"/>
                  </a:lnTo>
                  <a:close/>
                </a:path>
                <a:path w="710565" h="536575">
                  <a:moveTo>
                    <a:pt x="710234" y="361010"/>
                  </a:moveTo>
                  <a:lnTo>
                    <a:pt x="548665" y="377863"/>
                  </a:lnTo>
                  <a:lnTo>
                    <a:pt x="542925" y="375081"/>
                  </a:lnTo>
                  <a:lnTo>
                    <a:pt x="520446" y="364604"/>
                  </a:lnTo>
                  <a:lnTo>
                    <a:pt x="485305" y="349275"/>
                  </a:lnTo>
                  <a:lnTo>
                    <a:pt x="434962" y="338226"/>
                  </a:lnTo>
                  <a:lnTo>
                    <a:pt x="428752" y="337820"/>
                  </a:lnTo>
                  <a:lnTo>
                    <a:pt x="390486" y="334010"/>
                  </a:lnTo>
                  <a:lnTo>
                    <a:pt x="290309" y="326821"/>
                  </a:lnTo>
                  <a:lnTo>
                    <a:pt x="262674" y="325907"/>
                  </a:lnTo>
                  <a:lnTo>
                    <a:pt x="254850" y="325145"/>
                  </a:lnTo>
                  <a:lnTo>
                    <a:pt x="222135" y="313778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52"/>
                  </a:lnTo>
                  <a:lnTo>
                    <a:pt x="171513" y="448373"/>
                  </a:lnTo>
                  <a:lnTo>
                    <a:pt x="174193" y="448665"/>
                  </a:lnTo>
                  <a:lnTo>
                    <a:pt x="176352" y="448919"/>
                  </a:lnTo>
                  <a:lnTo>
                    <a:pt x="178435" y="449072"/>
                  </a:lnTo>
                  <a:lnTo>
                    <a:pt x="184162" y="449313"/>
                  </a:lnTo>
                  <a:lnTo>
                    <a:pt x="188023" y="449351"/>
                  </a:lnTo>
                  <a:lnTo>
                    <a:pt x="202234" y="449199"/>
                  </a:lnTo>
                  <a:lnTo>
                    <a:pt x="216916" y="448779"/>
                  </a:lnTo>
                  <a:lnTo>
                    <a:pt x="154851" y="337362"/>
                  </a:lnTo>
                  <a:lnTo>
                    <a:pt x="226745" y="448779"/>
                  </a:lnTo>
                  <a:lnTo>
                    <a:pt x="228904" y="448779"/>
                  </a:lnTo>
                  <a:lnTo>
                    <a:pt x="141376" y="519595"/>
                  </a:lnTo>
                  <a:lnTo>
                    <a:pt x="178422" y="536460"/>
                  </a:lnTo>
                  <a:lnTo>
                    <a:pt x="269290" y="472351"/>
                  </a:lnTo>
                  <a:lnTo>
                    <a:pt x="282765" y="448779"/>
                  </a:lnTo>
                  <a:lnTo>
                    <a:pt x="283794" y="448779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79"/>
                  </a:lnTo>
                  <a:lnTo>
                    <a:pt x="390474" y="448779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704"/>
                  </a:lnTo>
                  <a:lnTo>
                    <a:pt x="548665" y="431876"/>
                  </a:lnTo>
                  <a:lnTo>
                    <a:pt x="514997" y="431876"/>
                  </a:lnTo>
                  <a:lnTo>
                    <a:pt x="494830" y="448779"/>
                  </a:lnTo>
                  <a:lnTo>
                    <a:pt x="461137" y="421754"/>
                  </a:lnTo>
                  <a:lnTo>
                    <a:pt x="407289" y="404863"/>
                  </a:lnTo>
                  <a:lnTo>
                    <a:pt x="548665" y="431876"/>
                  </a:lnTo>
                  <a:lnTo>
                    <a:pt x="666292" y="404863"/>
                  </a:lnTo>
                  <a:lnTo>
                    <a:pt x="710234" y="394766"/>
                  </a:lnTo>
                  <a:lnTo>
                    <a:pt x="710234" y="377863"/>
                  </a:lnTo>
                  <a:lnTo>
                    <a:pt x="710234" y="3610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552877"/>
              <a:ext cx="85044" cy="8504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7962863"/>
              <a:ext cx="118697" cy="11871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116814" y="7555320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565597"/>
              <a:ext cx="258283" cy="260756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67918" y="7355998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401"/>
                  </a:lnTo>
                  <a:lnTo>
                    <a:pt x="117487" y="99301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51"/>
                  </a:lnTo>
                  <a:lnTo>
                    <a:pt x="523532" y="106451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92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95"/>
                  </a:lnTo>
                  <a:lnTo>
                    <a:pt x="818095" y="108318"/>
                  </a:lnTo>
                  <a:lnTo>
                    <a:pt x="830008" y="69900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07656" y="738183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20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68"/>
                  </a:lnTo>
                  <a:lnTo>
                    <a:pt x="33566" y="10020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56"/>
                  </a:lnTo>
                  <a:lnTo>
                    <a:pt x="23482" y="74256"/>
                  </a:lnTo>
                  <a:lnTo>
                    <a:pt x="38620" y="63030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06361" y="735381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04"/>
                  </a:moveTo>
                  <a:lnTo>
                    <a:pt x="39382" y="98704"/>
                  </a:lnTo>
                  <a:lnTo>
                    <a:pt x="39382" y="2184"/>
                  </a:lnTo>
                  <a:lnTo>
                    <a:pt x="0" y="2184"/>
                  </a:lnTo>
                  <a:lnTo>
                    <a:pt x="0" y="98704"/>
                  </a:lnTo>
                  <a:lnTo>
                    <a:pt x="0" y="129184"/>
                  </a:lnTo>
                  <a:lnTo>
                    <a:pt x="100876" y="129184"/>
                  </a:lnTo>
                  <a:lnTo>
                    <a:pt x="100876" y="98704"/>
                  </a:lnTo>
                  <a:close/>
                </a:path>
                <a:path w="290194" h="132079">
                  <a:moveTo>
                    <a:pt x="227533" y="86410"/>
                  </a:moveTo>
                  <a:lnTo>
                    <a:pt x="198755" y="52070"/>
                  </a:lnTo>
                  <a:lnTo>
                    <a:pt x="162369" y="42392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33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74"/>
                  </a:lnTo>
                  <a:lnTo>
                    <a:pt x="173748" y="24041"/>
                  </a:lnTo>
                  <a:lnTo>
                    <a:pt x="185915" y="39878"/>
                  </a:lnTo>
                  <a:lnTo>
                    <a:pt x="186182" y="40449"/>
                  </a:lnTo>
                  <a:lnTo>
                    <a:pt x="186588" y="40309"/>
                  </a:lnTo>
                  <a:lnTo>
                    <a:pt x="222643" y="38100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40"/>
                  </a:lnTo>
                  <a:lnTo>
                    <a:pt x="172199" y="0"/>
                  </a:lnTo>
                  <a:lnTo>
                    <a:pt x="155054" y="393"/>
                  </a:lnTo>
                  <a:lnTo>
                    <a:pt x="118757" y="25082"/>
                  </a:lnTo>
                  <a:lnTo>
                    <a:pt x="116674" y="38023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25"/>
                  </a:lnTo>
                  <a:lnTo>
                    <a:pt x="189547" y="91147"/>
                  </a:lnTo>
                  <a:lnTo>
                    <a:pt x="189014" y="97282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06"/>
                  </a:lnTo>
                  <a:lnTo>
                    <a:pt x="225132" y="103517"/>
                  </a:lnTo>
                  <a:lnTo>
                    <a:pt x="227076" y="98323"/>
                  </a:lnTo>
                  <a:lnTo>
                    <a:pt x="227533" y="86410"/>
                  </a:lnTo>
                  <a:close/>
                </a:path>
                <a:path w="290194" h="132079">
                  <a:moveTo>
                    <a:pt x="289750" y="69494"/>
                  </a:moveTo>
                  <a:lnTo>
                    <a:pt x="238290" y="69494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494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055289" y="7389057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151496" y="7355998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320121" y="7384880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" name="object 48"/>
          <p:cNvGrpSpPr/>
          <p:nvPr/>
        </p:nvGrpSpPr>
        <p:grpSpPr>
          <a:xfrm>
            <a:off x="522036" y="9344427"/>
            <a:ext cx="916940" cy="916940"/>
            <a:chOff x="522036" y="9344427"/>
            <a:chExt cx="916940" cy="916940"/>
          </a:xfrm>
        </p:grpSpPr>
        <p:sp>
          <p:nvSpPr>
            <p:cNvPr id="49" name="object 49"/>
            <p:cNvSpPr/>
            <p:nvPr/>
          </p:nvSpPr>
          <p:spPr>
            <a:xfrm>
              <a:off x="522036" y="9344427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0331" y="9425806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50"/>
                  </a:moveTo>
                  <a:lnTo>
                    <a:pt x="357060" y="0"/>
                  </a:lnTo>
                  <a:lnTo>
                    <a:pt x="259791" y="12166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57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69"/>
                  </a:lnTo>
                  <a:lnTo>
                    <a:pt x="2095" y="41478"/>
                  </a:lnTo>
                  <a:lnTo>
                    <a:pt x="1219" y="45935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34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41"/>
                  </a:lnTo>
                  <a:lnTo>
                    <a:pt x="92989" y="133896"/>
                  </a:lnTo>
                  <a:lnTo>
                    <a:pt x="124244" y="153301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41"/>
                  </a:lnTo>
                  <a:lnTo>
                    <a:pt x="252869" y="102527"/>
                  </a:lnTo>
                  <a:lnTo>
                    <a:pt x="257581" y="102654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15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68"/>
                  </a:lnTo>
                  <a:lnTo>
                    <a:pt x="361086" y="31203"/>
                  </a:lnTo>
                  <a:lnTo>
                    <a:pt x="248234" y="31711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86"/>
                  </a:lnTo>
                  <a:lnTo>
                    <a:pt x="508850" y="7150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90"/>
                  </a:lnTo>
                  <a:lnTo>
                    <a:pt x="202526" y="258368"/>
                  </a:lnTo>
                  <a:lnTo>
                    <a:pt x="366649" y="413804"/>
                  </a:lnTo>
                  <a:lnTo>
                    <a:pt x="316306" y="468706"/>
                  </a:lnTo>
                  <a:lnTo>
                    <a:pt x="502945" y="432727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92"/>
                  </a:moveTo>
                  <a:lnTo>
                    <a:pt x="682117" y="467131"/>
                  </a:lnTo>
                  <a:lnTo>
                    <a:pt x="677760" y="361708"/>
                  </a:lnTo>
                  <a:lnTo>
                    <a:pt x="673823" y="353898"/>
                  </a:lnTo>
                  <a:lnTo>
                    <a:pt x="638619" y="337616"/>
                  </a:lnTo>
                  <a:lnTo>
                    <a:pt x="627151" y="337553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71"/>
                  </a:lnTo>
                  <a:lnTo>
                    <a:pt x="495719" y="565531"/>
                  </a:lnTo>
                  <a:lnTo>
                    <a:pt x="565251" y="448094"/>
                  </a:lnTo>
                  <a:lnTo>
                    <a:pt x="542251" y="518477"/>
                  </a:lnTo>
                  <a:lnTo>
                    <a:pt x="534593" y="553643"/>
                  </a:lnTo>
                  <a:lnTo>
                    <a:pt x="530885" y="592734"/>
                  </a:lnTo>
                  <a:lnTo>
                    <a:pt x="515607" y="666978"/>
                  </a:lnTo>
                  <a:lnTo>
                    <a:pt x="457784" y="788250"/>
                  </a:lnTo>
                  <a:lnTo>
                    <a:pt x="496709" y="791972"/>
                  </a:lnTo>
                  <a:lnTo>
                    <a:pt x="574027" y="674547"/>
                  </a:lnTo>
                  <a:lnTo>
                    <a:pt x="593191" y="604151"/>
                  </a:lnTo>
                  <a:lnTo>
                    <a:pt x="620725" y="674319"/>
                  </a:lnTo>
                  <a:lnTo>
                    <a:pt x="609600" y="795401"/>
                  </a:lnTo>
                  <a:lnTo>
                    <a:pt x="644702" y="810869"/>
                  </a:lnTo>
                  <a:lnTo>
                    <a:pt x="659625" y="662419"/>
                  </a:lnTo>
                  <a:lnTo>
                    <a:pt x="631863" y="553237"/>
                  </a:lnTo>
                  <a:lnTo>
                    <a:pt x="639419" y="498538"/>
                  </a:lnTo>
                  <a:lnTo>
                    <a:pt x="647014" y="451675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2836" y="9422399"/>
              <a:ext cx="108970" cy="10420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63955" y="9652380"/>
              <a:ext cx="95452" cy="10148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37629" y="9565382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35902" y="9563958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" name="object 55"/>
          <p:cNvSpPr txBox="1"/>
          <p:nvPr/>
        </p:nvSpPr>
        <p:spPr>
          <a:xfrm>
            <a:off x="9811299" y="8792929"/>
            <a:ext cx="989965" cy="7886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050" spc="20" b="1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dirty="0" sz="1050" spc="10">
                <a:solidFill>
                  <a:srgbClr val="00000F"/>
                </a:solidFill>
                <a:latin typeface="FS Albert"/>
                <a:cs typeface="FS Albert"/>
              </a:rPr>
              <a:t>1. </a:t>
            </a:r>
            <a:r>
              <a:rPr dirty="0" sz="1050">
                <a:solidFill>
                  <a:srgbClr val="00000F"/>
                </a:solidFill>
                <a:latin typeface="FS Albert"/>
                <a:cs typeface="FS Albert"/>
              </a:rPr>
              <a:t>Hilfe </a:t>
            </a:r>
            <a:r>
              <a:rPr dirty="0" sz="1050" spc="15">
                <a:solidFill>
                  <a:srgbClr val="00000F"/>
                </a:solidFill>
                <a:latin typeface="FS Albert"/>
                <a:cs typeface="FS Albert"/>
              </a:rPr>
              <a:t>Material </a:t>
            </a:r>
            <a:r>
              <a:rPr dirty="0" sz="1050" spc="20">
                <a:solidFill>
                  <a:srgbClr val="00000F"/>
                </a:solidFill>
                <a:latin typeface="FS Albert"/>
                <a:cs typeface="FS Albert"/>
              </a:rPr>
              <a:t> AED</a:t>
            </a:r>
            <a:r>
              <a:rPr dirty="0" sz="1050" spc="-2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050" spc="5">
                <a:solidFill>
                  <a:srgbClr val="00000F"/>
                </a:solidFill>
                <a:latin typeface="FS Albert"/>
                <a:cs typeface="FS Albert"/>
              </a:rPr>
              <a:t>Defibrillator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56" name="object 5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12784613" y="8795206"/>
          <a:ext cx="2317115" cy="13569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/>
                <a:gridCol w="486409"/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300" spc="1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57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2700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-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dirty="0" sz="1300" spc="-25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dirty="0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dirty="0" sz="1300" spc="1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B="0" marT="15875"/>
                </a:tc>
              </a:tr>
            </a:tbl>
          </a:graphicData>
        </a:graphic>
      </p:graphicFrame>
      <p:grpSp>
        <p:nvGrpSpPr>
          <p:cNvPr id="59" name="object 59"/>
          <p:cNvGrpSpPr/>
          <p:nvPr/>
        </p:nvGrpSpPr>
        <p:grpSpPr>
          <a:xfrm>
            <a:off x="9201906" y="2108845"/>
            <a:ext cx="10385425" cy="6105525"/>
            <a:chOff x="9201906" y="2108845"/>
            <a:chExt cx="10385425" cy="6105525"/>
          </a:xfrm>
        </p:grpSpPr>
        <p:sp>
          <p:nvSpPr>
            <p:cNvPr id="60" name="object 60"/>
            <p:cNvSpPr/>
            <p:nvPr/>
          </p:nvSpPr>
          <p:spPr>
            <a:xfrm>
              <a:off x="10351008" y="2163405"/>
              <a:ext cx="9179560" cy="5982335"/>
            </a:xfrm>
            <a:custGeom>
              <a:avLst/>
              <a:gdLst/>
              <a:ahLst/>
              <a:cxnLst/>
              <a:rect l="l" t="t" r="r" b="b"/>
              <a:pathLst>
                <a:path w="9179560" h="5982334">
                  <a:moveTo>
                    <a:pt x="5805718" y="3832940"/>
                  </a:moveTo>
                  <a:lnTo>
                    <a:pt x="5805718" y="2137264"/>
                  </a:lnTo>
                  <a:lnTo>
                    <a:pt x="607688" y="2137264"/>
                  </a:lnTo>
                  <a:lnTo>
                    <a:pt x="607688" y="3832940"/>
                  </a:lnTo>
                  <a:lnTo>
                    <a:pt x="5805718" y="3832940"/>
                  </a:lnTo>
                  <a:close/>
                </a:path>
                <a:path w="9179560" h="5982334">
                  <a:moveTo>
                    <a:pt x="0" y="0"/>
                  </a:moveTo>
                  <a:lnTo>
                    <a:pt x="9179364" y="0"/>
                  </a:lnTo>
                  <a:lnTo>
                    <a:pt x="9179364" y="5977451"/>
                  </a:lnTo>
                  <a:lnTo>
                    <a:pt x="0" y="5981901"/>
                  </a:lnTo>
                  <a:lnTo>
                    <a:pt x="0" y="0"/>
                  </a:lnTo>
                  <a:close/>
                </a:path>
              </a:pathLst>
            </a:custGeom>
            <a:ln w="17266">
              <a:solidFill>
                <a:srgbClr val="02030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4866451" y="6044589"/>
              <a:ext cx="0" cy="720090"/>
            </a:xfrm>
            <a:custGeom>
              <a:avLst/>
              <a:gdLst/>
              <a:ahLst/>
              <a:cxnLst/>
              <a:rect l="l" t="t" r="r" b="b"/>
              <a:pathLst>
                <a:path w="0" h="720090">
                  <a:moveTo>
                    <a:pt x="0" y="0"/>
                  </a:moveTo>
                  <a:lnTo>
                    <a:pt x="0" y="720009"/>
                  </a:lnTo>
                </a:path>
              </a:pathLst>
            </a:custGeom>
            <a:ln w="8628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6684020" y="61093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6684014" y="608361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6684014" y="605947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6693658" y="604500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6682799" y="604619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6682803" y="604619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7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6682799" y="6046197"/>
              <a:ext cx="27940" cy="67945"/>
            </a:xfrm>
            <a:custGeom>
              <a:avLst/>
              <a:gdLst/>
              <a:ahLst/>
              <a:cxnLst/>
              <a:rect l="l" t="t" r="r" b="b"/>
              <a:pathLst>
                <a:path w="27940" h="67945">
                  <a:moveTo>
                    <a:pt x="27339" y="67579"/>
                  </a:moveTo>
                  <a:lnTo>
                    <a:pt x="27339" y="0"/>
                  </a:lnTo>
                </a:path>
                <a:path w="27940" h="67945">
                  <a:moveTo>
                    <a:pt x="27339" y="67579"/>
                  </a:moveTo>
                  <a:lnTo>
                    <a:pt x="0" y="67579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8925444" y="82035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41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8912604" y="81907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87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8899719" y="8177856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0" y="33768"/>
                  </a:moveTo>
                  <a:lnTo>
                    <a:pt x="337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88884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8915806" y="81665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88755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8915806" y="81649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62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188626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188514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188385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188257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1881443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88015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87887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877583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87645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87517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873886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87275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87147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870184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86905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867769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8669666" y="818911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8669666" y="817785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87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8669666" y="81649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39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8669666" y="816495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6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8669661" y="82019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866966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8669661" y="81762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81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869381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8669672" y="81649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870666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8680927" y="816337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87195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873080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87436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875653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87678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87806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879353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880482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881767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88305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88434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88546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88675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88804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1889165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89045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8915807" y="81874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8915807" y="817622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8915807" y="816336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8928687" y="816335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08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8668047" y="8164964"/>
              <a:ext cx="265430" cy="48895"/>
            </a:xfrm>
            <a:custGeom>
              <a:avLst/>
              <a:gdLst/>
              <a:ahLst/>
              <a:cxnLst/>
              <a:rect l="l" t="t" r="r" b="b"/>
              <a:pathLst>
                <a:path w="265430" h="48895">
                  <a:moveTo>
                    <a:pt x="0" y="48270"/>
                  </a:moveTo>
                  <a:lnTo>
                    <a:pt x="265426" y="48270"/>
                  </a:lnTo>
                  <a:lnTo>
                    <a:pt x="265426" y="0"/>
                  </a:lnTo>
                  <a:lnTo>
                    <a:pt x="246170" y="0"/>
                  </a:lnTo>
                  <a:lnTo>
                    <a:pt x="246170" y="25758"/>
                  </a:lnTo>
                  <a:lnTo>
                    <a:pt x="19318" y="25758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8893280" y="812314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9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886917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884340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1881929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1879514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1876941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1874527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1872116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186954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18688990" y="810706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87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8688986" y="81344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8688991" y="8110267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33758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870986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873401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1875973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878389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880803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883376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885791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8882017" y="8105433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33789" y="33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8907786" y="81054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2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8687357" y="8107072"/>
              <a:ext cx="227329" cy="38735"/>
            </a:xfrm>
            <a:custGeom>
              <a:avLst/>
              <a:gdLst/>
              <a:ahLst/>
              <a:cxnLst/>
              <a:rect l="l" t="t" r="r" b="b"/>
              <a:pathLst>
                <a:path w="227330" h="38734">
                  <a:moveTo>
                    <a:pt x="0" y="38606"/>
                  </a:moveTo>
                  <a:lnTo>
                    <a:pt x="0" y="0"/>
                  </a:lnTo>
                  <a:lnTo>
                    <a:pt x="226851" y="0"/>
                  </a:lnTo>
                  <a:lnTo>
                    <a:pt x="226851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8401001" y="821323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 h="0">
                  <a:moveTo>
                    <a:pt x="799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868855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86933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1869822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1870304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187078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1871269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187175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87223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1872720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187319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87368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874166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1874649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187513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187561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187593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87641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876900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87738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87786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87834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87883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87931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187979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188027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880762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188124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188172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188220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188269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88317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188365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188413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884623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885102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188558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88590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1886390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188687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1887358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1887840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1888322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1888804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88929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88976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189025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189073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189121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18687372" y="8163371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68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18687372" y="8184297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68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1869822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1870304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187078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187126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187175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187223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187272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187319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187368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1874166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1874649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187513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1875613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1875936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1876418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876900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87738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187786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187834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187883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187931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187979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1880277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1880762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188124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188172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188220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188269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188317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1883659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188413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1884623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1885102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188558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188590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1886390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88687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887358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88784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888322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888804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88929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188976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189025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89073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18693810" y="8145683"/>
              <a:ext cx="213995" cy="0"/>
            </a:xfrm>
            <a:custGeom>
              <a:avLst/>
              <a:gdLst/>
              <a:ahLst/>
              <a:cxnLst/>
              <a:rect l="l" t="t" r="r" b="b"/>
              <a:pathLst>
                <a:path w="213994" h="0">
                  <a:moveTo>
                    <a:pt x="0" y="0"/>
                  </a:moveTo>
                  <a:lnTo>
                    <a:pt x="2139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18693810" y="8163371"/>
              <a:ext cx="213995" cy="0"/>
            </a:xfrm>
            <a:custGeom>
              <a:avLst/>
              <a:gdLst/>
              <a:ahLst/>
              <a:cxnLst/>
              <a:rect l="l" t="t" r="r" b="b"/>
              <a:pathLst>
                <a:path w="213994" h="0">
                  <a:moveTo>
                    <a:pt x="0" y="0"/>
                  </a:moveTo>
                  <a:lnTo>
                    <a:pt x="2139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0261690" y="221605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0261693" y="222409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10261693" y="225148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10261693" y="227720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10261693" y="23045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0261693" y="23319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10261693" y="23592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10261693" y="238498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0261693" y="241234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9615366" y="2514915"/>
              <a:ext cx="645160" cy="0"/>
            </a:xfrm>
            <a:custGeom>
              <a:avLst/>
              <a:gdLst/>
              <a:ahLst/>
              <a:cxnLst/>
              <a:rect l="l" t="t" r="r" b="b"/>
              <a:pathLst>
                <a:path w="645159" h="0">
                  <a:moveTo>
                    <a:pt x="0" y="0"/>
                  </a:moveTo>
                  <a:lnTo>
                    <a:pt x="6451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0261693" y="24396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0261693" y="24654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0261693" y="249279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0261693" y="252014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0261693" y="254585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0261693" y="25732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10261693" y="260057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10261693" y="26279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10261693" y="26536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10261693" y="268102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0261693" y="27083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0261693" y="273409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0261693" y="276145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0261693" y="278880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0261693" y="281613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0261693" y="284186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0261693" y="286924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0261693" y="289658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0261693" y="29223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0261693" y="294967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0261693" y="297704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0261693" y="30027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0261693" y="30301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0261693" y="305746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10261693" y="308482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0261693" y="311053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10261693" y="31379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10261693" y="316524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0261693" y="31909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0261693" y="321835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10269755" y="324568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51" y="0"/>
                  </a:moveTo>
                  <a:lnTo>
                    <a:pt x="0" y="2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10295482" y="32714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0261682" y="326821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6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0261699" y="3240882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3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0261693" y="321350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0261693" y="318616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0261693" y="316043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10261693" y="313306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10261693" y="310572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10261693" y="308001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10261693" y="305266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10261693" y="302530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10261693" y="299956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10261693" y="297222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10261693" y="29448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/>
            <p:cNvSpPr/>
            <p:nvPr/>
          </p:nvSpPr>
          <p:spPr>
            <a:xfrm>
              <a:off x="10261693" y="291751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10261693" y="289177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10261693" y="28643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10261693" y="283706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10261693" y="28113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10261693" y="278395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10261693" y="27566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10261693" y="272928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10261693" y="270352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10261693" y="267618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10261693" y="264884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10261693" y="262305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10261693" y="259572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10261693" y="25683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10261693" y="254262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10261693" y="25152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10261693" y="24879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10261693" y="246060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/>
            <p:cNvSpPr/>
            <p:nvPr/>
          </p:nvSpPr>
          <p:spPr>
            <a:xfrm>
              <a:off x="10261693" y="243484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/>
            <p:cNvSpPr/>
            <p:nvPr/>
          </p:nvSpPr>
          <p:spPr>
            <a:xfrm>
              <a:off x="10261693" y="24075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10261693" y="238017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10261693" y="23544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10261693" y="232708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10261693" y="22997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10261693" y="227396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10261693" y="224661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10261693" y="22192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10285849" y="221605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10260476" y="221724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10260487" y="2217251"/>
              <a:ext cx="0" cy="1059180"/>
            </a:xfrm>
            <a:custGeom>
              <a:avLst/>
              <a:gdLst/>
              <a:ahLst/>
              <a:cxnLst/>
              <a:rect l="l" t="t" r="r" b="b"/>
              <a:pathLst>
                <a:path w="0" h="1059179">
                  <a:moveTo>
                    <a:pt x="0" y="105860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10260476" y="2217251"/>
              <a:ext cx="37465" cy="1059180"/>
            </a:xfrm>
            <a:custGeom>
              <a:avLst/>
              <a:gdLst/>
              <a:ahLst/>
              <a:cxnLst/>
              <a:rect l="l" t="t" r="r" b="b"/>
              <a:pathLst>
                <a:path w="37465" h="1059179">
                  <a:moveTo>
                    <a:pt x="37014" y="1058606"/>
                  </a:moveTo>
                  <a:lnTo>
                    <a:pt x="37014" y="0"/>
                  </a:lnTo>
                </a:path>
                <a:path w="37465" h="1059179">
                  <a:moveTo>
                    <a:pt x="37014" y="1058606"/>
                  </a:moveTo>
                  <a:lnTo>
                    <a:pt x="0" y="1058606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9595674" y="381521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9576361" y="37910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9576361" y="376693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3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9576361" y="374120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9576361" y="37170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9576366" y="348380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47" y="0"/>
                  </a:moveTo>
                  <a:lnTo>
                    <a:pt x="0" y="257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9576388" y="34999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9576388" y="352563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9576388" y="355298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9576388" y="35803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9576388" y="36060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9602115" y="363340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9576363" y="363020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9576388" y="360283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9576388" y="357711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9576388" y="35497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9576388" y="35223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9576388" y="34950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9590869" y="34838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03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9575182" y="348500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9575161" y="348500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w="0" h="162560">
                  <a:moveTo>
                    <a:pt x="0" y="16249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9575182" y="3521976"/>
              <a:ext cx="38735" cy="125730"/>
            </a:xfrm>
            <a:custGeom>
              <a:avLst/>
              <a:gdLst/>
              <a:ahLst/>
              <a:cxnLst/>
              <a:rect l="l" t="t" r="r" b="b"/>
              <a:pathLst>
                <a:path w="38734" h="125729">
                  <a:moveTo>
                    <a:pt x="38574" y="125524"/>
                  </a:moveTo>
                  <a:lnTo>
                    <a:pt x="38574" y="0"/>
                  </a:lnTo>
                </a:path>
                <a:path w="38734" h="125729">
                  <a:moveTo>
                    <a:pt x="38574" y="125524"/>
                  </a:moveTo>
                  <a:lnTo>
                    <a:pt x="0" y="125524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9614971" y="3483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70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9618180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9645527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9672873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9698608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9727599" y="350632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9614992" y="350796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12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9618180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9645527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9671284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9698608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9725965" y="348378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14" y="16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9613769" y="3521996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 h="0">
                  <a:moveTo>
                    <a:pt x="127095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9613769" y="3485002"/>
              <a:ext cx="127635" cy="37465"/>
            </a:xfrm>
            <a:custGeom>
              <a:avLst/>
              <a:gdLst/>
              <a:ahLst/>
              <a:cxnLst/>
              <a:rect l="l" t="t" r="r" b="b"/>
              <a:pathLst>
                <a:path w="127634" h="37464">
                  <a:moveTo>
                    <a:pt x="127095" y="0"/>
                  </a:moveTo>
                  <a:lnTo>
                    <a:pt x="0" y="0"/>
                  </a:lnTo>
                </a:path>
                <a:path w="127634" h="37464">
                  <a:moveTo>
                    <a:pt x="127095" y="0"/>
                  </a:moveTo>
                  <a:lnTo>
                    <a:pt x="127095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9890065" y="348380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41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9890051" y="3483802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81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9914199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25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9941556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9967291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9996241" y="35111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75" y="0"/>
                  </a:moveTo>
                  <a:lnTo>
                    <a:pt x="0" y="9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9890046" y="351435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9890051" y="3487033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810" y="33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9914199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25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9939948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9967291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9994639" y="348379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77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9888860" y="348500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9888860" y="3521996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4" h="0">
                  <a:moveTo>
                    <a:pt x="1158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9888860" y="3485002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4" h="0">
                  <a:moveTo>
                    <a:pt x="1158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9740855" y="3485002"/>
              <a:ext cx="148590" cy="37465"/>
            </a:xfrm>
            <a:custGeom>
              <a:avLst/>
              <a:gdLst/>
              <a:ahLst/>
              <a:cxnLst/>
              <a:rect l="l" t="t" r="r" b="b"/>
              <a:pathLst>
                <a:path w="148590" h="37464">
                  <a:moveTo>
                    <a:pt x="0" y="36993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36993"/>
                  </a:lnTo>
                  <a:lnTo>
                    <a:pt x="0" y="369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9576361" y="369295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9576361" y="366721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9576361" y="3647905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0" y="33758"/>
                  </a:moveTo>
                  <a:lnTo>
                    <a:pt x="338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9576361" y="364790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654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9576365" y="381843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9576388" y="37926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9576388" y="37685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9576388" y="37444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9576388" y="37186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9576388" y="36945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9576388" y="367041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9577979" y="36462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9602115" y="36463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12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9575161" y="383410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9613756" y="3647501"/>
              <a:ext cx="0" cy="186690"/>
            </a:xfrm>
            <a:custGeom>
              <a:avLst/>
              <a:gdLst/>
              <a:ahLst/>
              <a:cxnLst/>
              <a:rect l="l" t="t" r="r" b="b"/>
              <a:pathLst>
                <a:path w="0" h="186689">
                  <a:moveTo>
                    <a:pt x="0" y="0"/>
                  </a:moveTo>
                  <a:lnTo>
                    <a:pt x="0" y="186601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9575161" y="3647501"/>
              <a:ext cx="38735" cy="186690"/>
            </a:xfrm>
            <a:custGeom>
              <a:avLst/>
              <a:gdLst/>
              <a:ahLst/>
              <a:cxnLst/>
              <a:rect l="l" t="t" r="r" b="b"/>
              <a:pathLst>
                <a:path w="38734" h="186689">
                  <a:moveTo>
                    <a:pt x="0" y="0"/>
                  </a:moveTo>
                  <a:lnTo>
                    <a:pt x="0" y="186601"/>
                  </a:lnTo>
                </a:path>
                <a:path w="38734" h="186689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9579578" y="22160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9579596" y="221605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0"/>
                  </a:moveTo>
                  <a:lnTo>
                    <a:pt x="0" y="27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9579571" y="223535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9579571" y="226270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9579571" y="229009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9579571" y="231742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/>
            <p:cNvSpPr/>
            <p:nvPr/>
          </p:nvSpPr>
          <p:spPr>
            <a:xfrm>
              <a:off x="9579571" y="234314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9579571" y="237051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9579571" y="239786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9581183" y="2423594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9608523" y="245095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9579570" y="245095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29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9579570" y="2423597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810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9579571" y="23978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9579571" y="237050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9579571" y="23431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9579571" y="23174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9579571" y="229007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9579571" y="2262692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9579571" y="223535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9586000" y="221604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9613361" y="2216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612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9578354" y="221724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3540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9578363" y="2217234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w="0" h="241935">
                  <a:moveTo>
                    <a:pt x="0" y="24134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9613756" y="2217234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w="0" h="241935">
                  <a:moveTo>
                    <a:pt x="0" y="24134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9576353" y="24573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9576340" y="2457386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0"/>
                  </a:moveTo>
                  <a:lnTo>
                    <a:pt x="0" y="30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9576388" y="24782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9576388" y="25056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9576388" y="25314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9576388" y="25587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9576388" y="25860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9576388" y="26118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9576388" y="26391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9576388" y="26665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9576388" y="26922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9576388" y="271962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9576388" y="27469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9576388" y="27743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9576388" y="28000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9576388" y="282740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9576388" y="28547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9576388" y="2880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9576388" y="290784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9576388" y="293518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9576388" y="296094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9576388" y="29883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9576388" y="301563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9576388" y="30429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9576388" y="306873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9576388" y="30960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9576388" y="31234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9576388" y="31491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9576388" y="317652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9576388" y="32038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9576388" y="322962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9597298" y="325695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9576353" y="325373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31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9576388" y="322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9576388" y="320062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9576388" y="317329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9576388" y="314596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9576388" y="31201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9576388" y="30928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9576388" y="30655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9576388" y="30397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9576388" y="301242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9576388" y="298507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9576388" y="29577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9576388" y="29319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9576388" y="29046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9576388" y="28772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9576388" y="285154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9576388" y="28241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9576388" y="279685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9576388" y="27695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9576388" y="27437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9576388" y="27164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9576388" y="268906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9576388" y="26633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9576388" y="263596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9576388" y="26086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9576388" y="25828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9576388" y="25555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9576388" y="25281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9576388" y="250084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9576388" y="24750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9586000" y="245738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9613361" y="245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612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9575161" y="2458574"/>
              <a:ext cx="0" cy="817880"/>
            </a:xfrm>
            <a:custGeom>
              <a:avLst/>
              <a:gdLst/>
              <a:ahLst/>
              <a:cxnLst/>
              <a:rect l="l" t="t" r="r" b="b"/>
              <a:pathLst>
                <a:path w="0" h="817879">
                  <a:moveTo>
                    <a:pt x="0" y="81728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9575182" y="2458574"/>
              <a:ext cx="38735" cy="817880"/>
            </a:xfrm>
            <a:custGeom>
              <a:avLst/>
              <a:gdLst/>
              <a:ahLst/>
              <a:cxnLst/>
              <a:rect l="l" t="t" r="r" b="b"/>
              <a:pathLst>
                <a:path w="38734" h="817879">
                  <a:moveTo>
                    <a:pt x="38574" y="817284"/>
                  </a:moveTo>
                  <a:lnTo>
                    <a:pt x="38574" y="0"/>
                  </a:lnTo>
                </a:path>
                <a:path w="38734" h="817879">
                  <a:moveTo>
                    <a:pt x="38574" y="817284"/>
                  </a:moveTo>
                  <a:lnTo>
                    <a:pt x="0" y="817284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10206991" y="348380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0"/>
                  </a:moveTo>
                  <a:lnTo>
                    <a:pt x="0" y="1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10210220" y="3483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10237579" y="349666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24" y="0"/>
                  </a:moveTo>
                  <a:lnTo>
                    <a:pt x="0" y="241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10206991" y="350796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12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10208614" y="34838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10235967" y="348379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37" y="2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10205798" y="3521996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 h="0">
                  <a:moveTo>
                    <a:pt x="5468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10205798" y="3485002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 h="0">
                  <a:moveTo>
                    <a:pt x="5468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10261707" y="348380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45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10261693" y="348702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10261693" y="35143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0261693" y="35417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0261693" y="356744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0261693" y="359481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0261693" y="36221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0261693" y="36479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0261693" y="367525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0261693" y="37025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0261693" y="372833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0261693" y="37556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0261693" y="37830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10261693" y="381037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10261693" y="38361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0261693" y="386347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0261693" y="38908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0261693" y="391656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0261693" y="39439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10261693" y="39712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10261693" y="39970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10261693" y="40243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10261693" y="40517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10261693" y="40790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10261693" y="410479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10261693" y="41321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10261693" y="415949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10261693" y="41852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10261693" y="42125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10261693" y="423991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10277776" y="426726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31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0260442" y="4286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261"/>
                  </a:moveTo>
                  <a:lnTo>
                    <a:pt x="369" y="369"/>
                  </a:lnTo>
                  <a:lnTo>
                    <a:pt x="1261" y="0"/>
                  </a:lnTo>
                  <a:lnTo>
                    <a:pt x="2153" y="369"/>
                  </a:lnTo>
                  <a:lnTo>
                    <a:pt x="2523" y="1261"/>
                  </a:lnTo>
                  <a:lnTo>
                    <a:pt x="2153" y="2153"/>
                  </a:lnTo>
                  <a:lnTo>
                    <a:pt x="1261" y="2523"/>
                  </a:lnTo>
                  <a:lnTo>
                    <a:pt x="369" y="2153"/>
                  </a:lnTo>
                  <a:lnTo>
                    <a:pt x="0" y="12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10261714" y="426246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2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10261693" y="42350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10261693" y="420774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10261693" y="418039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10261693" y="41546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10261693" y="412729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10261693" y="4099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10261693" y="40742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10261693" y="40468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10261693" y="401952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10261693" y="399380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10261693" y="396643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10261693" y="39390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10261693" y="39117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10261693" y="38859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10261693" y="38586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10261693" y="383130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10261693" y="380557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10261693" y="37781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10261693" y="37508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10261693" y="372511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10261693" y="36977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10261693" y="36703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0261693" y="364306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0261693" y="36173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0261693" y="35899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0261693" y="356262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0261693" y="353689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0261693" y="350950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10263284" y="3483798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10290686" y="348380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2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10260476" y="348500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10297491" y="3484999"/>
              <a:ext cx="0" cy="804545"/>
            </a:xfrm>
            <a:custGeom>
              <a:avLst/>
              <a:gdLst/>
              <a:ahLst/>
              <a:cxnLst/>
              <a:rect l="l" t="t" r="r" b="b"/>
              <a:pathLst>
                <a:path w="0" h="804545">
                  <a:moveTo>
                    <a:pt x="0" y="80440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10260487" y="3521982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31373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10260487" y="3874338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w="0" h="415289">
                  <a:moveTo>
                    <a:pt x="0" y="41506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10260476" y="4289404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9575186" y="3275838"/>
              <a:ext cx="38735" cy="209550"/>
            </a:xfrm>
            <a:custGeom>
              <a:avLst/>
              <a:gdLst/>
              <a:ahLst/>
              <a:cxnLst/>
              <a:rect l="l" t="t" r="r" b="b"/>
              <a:pathLst>
                <a:path w="38734" h="209550">
                  <a:moveTo>
                    <a:pt x="0" y="209145"/>
                  </a:moveTo>
                  <a:lnTo>
                    <a:pt x="0" y="0"/>
                  </a:lnTo>
                  <a:lnTo>
                    <a:pt x="38574" y="0"/>
                  </a:lnTo>
                  <a:lnTo>
                    <a:pt x="38574" y="209145"/>
                  </a:lnTo>
                  <a:lnTo>
                    <a:pt x="0" y="2091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2277925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12265067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12252191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1223770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12224827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2211959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2211959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12211959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12211959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12211946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66" y="0"/>
                  </a:lnTo>
                  <a:lnTo>
                    <a:pt x="65966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3579445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3564950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3552100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1353921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1352475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13523149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13523149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13523149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13523149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13523137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14892215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14879336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14866451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14851992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14839142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14834335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14834335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14834335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14834335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14834310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1620660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16193726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16179255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16166417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1615349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16145485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16145485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16145485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16145485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16145464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17520989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1750811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1749364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17480766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17466264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17456629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17456629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17456629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17456629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17456620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18820873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18808031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18795146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18780685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18767813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18767813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18767813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18767813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18767811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18820873" y="586281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18808031" y="586281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18795146" y="586281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18780685" y="586281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18767813" y="5927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18767813" y="591267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18767813" y="589978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18767813" y="588692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18767813" y="5872440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18767811" y="5862804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4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45"/>
                  </a:lnTo>
                  <a:lnTo>
                    <a:pt x="0" y="6594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18820873" y="439559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18808031" y="439559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18795146" y="439559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18780685" y="439559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18767813" y="445349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18767813" y="44406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18767813" y="442775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18767813" y="441328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18767813" y="440039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18767811" y="4395596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4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45"/>
                  </a:lnTo>
                  <a:lnTo>
                    <a:pt x="0" y="6594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10965149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10950677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10937801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10924925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10910438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10900809" y="709191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10900809" y="7079054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10900809" y="7066176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10900809" y="7051707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10900791" y="7038817"/>
              <a:ext cx="67945" cy="66040"/>
            </a:xfrm>
            <a:custGeom>
              <a:avLst/>
              <a:gdLst/>
              <a:ahLst/>
              <a:cxnLst/>
              <a:rect l="l" t="t" r="r" b="b"/>
              <a:pathLst>
                <a:path w="67945" h="66040">
                  <a:moveTo>
                    <a:pt x="0" y="65966"/>
                  </a:moveTo>
                  <a:lnTo>
                    <a:pt x="0" y="0"/>
                  </a:lnTo>
                  <a:lnTo>
                    <a:pt x="67558" y="0"/>
                  </a:lnTo>
                  <a:lnTo>
                    <a:pt x="67558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9861508" y="2761052"/>
              <a:ext cx="153035" cy="410845"/>
            </a:xfrm>
            <a:custGeom>
              <a:avLst/>
              <a:gdLst/>
              <a:ahLst/>
              <a:cxnLst/>
              <a:rect l="l" t="t" r="r" b="b"/>
              <a:pathLst>
                <a:path w="153034" h="410844">
                  <a:moveTo>
                    <a:pt x="0" y="410249"/>
                  </a:moveTo>
                  <a:lnTo>
                    <a:pt x="0" y="0"/>
                  </a:lnTo>
                  <a:lnTo>
                    <a:pt x="152843" y="0"/>
                  </a:lnTo>
                  <a:lnTo>
                    <a:pt x="152843" y="410249"/>
                  </a:lnTo>
                  <a:lnTo>
                    <a:pt x="0" y="41024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10014348" y="3095659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10014348" y="3044213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10014348" y="2992742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10014348" y="2941233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10014348" y="2889750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10014348" y="2838261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10014348" y="2786780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10123757" y="3076372"/>
              <a:ext cx="27940" cy="19685"/>
            </a:xfrm>
            <a:custGeom>
              <a:avLst/>
              <a:gdLst/>
              <a:ahLst/>
              <a:cxnLst/>
              <a:rect l="l" t="t" r="r" b="b"/>
              <a:pathLst>
                <a:path w="27940" h="19685">
                  <a:moveTo>
                    <a:pt x="14470" y="19287"/>
                  </a:moveTo>
                  <a:lnTo>
                    <a:pt x="27339" y="0"/>
                  </a:lnTo>
                </a:path>
                <a:path w="27940" h="19685">
                  <a:moveTo>
                    <a:pt x="14470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10123766" y="30763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9613756" y="3145538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9613756" y="3095659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9613756" y="3044213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9613756" y="2992742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9613756" y="2941233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9613756" y="2889750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9613756" y="2838261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9613756" y="2786780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4" h="0">
                  <a:moveTo>
                    <a:pt x="0" y="0"/>
                  </a:moveTo>
                  <a:lnTo>
                    <a:pt x="2477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9719949" y="2786780"/>
              <a:ext cx="34290" cy="19685"/>
            </a:xfrm>
            <a:custGeom>
              <a:avLst/>
              <a:gdLst/>
              <a:ahLst/>
              <a:cxnLst/>
              <a:rect l="l" t="t" r="r" b="b"/>
              <a:pathLst>
                <a:path w="34290" h="19685">
                  <a:moveTo>
                    <a:pt x="17695" y="0"/>
                  </a:moveTo>
                  <a:lnTo>
                    <a:pt x="0" y="19308"/>
                  </a:lnTo>
                </a:path>
                <a:path w="34290" h="19685">
                  <a:moveTo>
                    <a:pt x="17695" y="0"/>
                  </a:moveTo>
                  <a:lnTo>
                    <a:pt x="33789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9719938" y="280608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10014348" y="2786769"/>
              <a:ext cx="246379" cy="103505"/>
            </a:xfrm>
            <a:custGeom>
              <a:avLst/>
              <a:gdLst/>
              <a:ahLst/>
              <a:cxnLst/>
              <a:rect l="l" t="t" r="r" b="b"/>
              <a:pathLst>
                <a:path w="246379" h="103505">
                  <a:moveTo>
                    <a:pt x="246139" y="1029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9938741" y="2514913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w="0" h="246380">
                  <a:moveTo>
                    <a:pt x="0" y="246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9887250" y="2514913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w="0" h="246380">
                  <a:moveTo>
                    <a:pt x="0" y="246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9990213" y="2514913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w="0" h="246380">
                  <a:moveTo>
                    <a:pt x="0" y="246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9970926" y="2621078"/>
              <a:ext cx="19685" cy="34290"/>
            </a:xfrm>
            <a:custGeom>
              <a:avLst/>
              <a:gdLst/>
              <a:ahLst/>
              <a:cxnLst/>
              <a:rect l="l" t="t" r="r" b="b"/>
              <a:pathLst>
                <a:path w="19684" h="34289">
                  <a:moveTo>
                    <a:pt x="19287" y="17695"/>
                  </a:moveTo>
                  <a:lnTo>
                    <a:pt x="0" y="0"/>
                  </a:lnTo>
                </a:path>
                <a:path w="19684" h="34289">
                  <a:moveTo>
                    <a:pt x="19287" y="17695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9970934" y="262106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10223483" y="3521996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0"/>
                  </a:moveTo>
                  <a:lnTo>
                    <a:pt x="0" y="313739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10346963" y="322962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8062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10346963" y="320548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10346963" y="318133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10346963" y="315560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10346963" y="313145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10346963" y="310573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10346963" y="308158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10346963" y="305748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10346963" y="303175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10346963" y="300761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10346963" y="298345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10346963" y="295772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10346963" y="293361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10346963" y="290946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10346963" y="288369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10346963" y="285959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10346963" y="283545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10346963" y="280972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10346963" y="278557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10346963" y="275986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10346963" y="273570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10346963" y="271160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10346963" y="268584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0346963" y="266169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0346963" y="263758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10346963" y="26118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10346963" y="258769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0346963" y="256354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0346963" y="253783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10346963" y="251369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10346963" y="248957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10346963" y="246384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0346963" y="243969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10346963" y="241555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10346963" y="23898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0346963" y="236569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0346963" y="23399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10346963" y="231580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10346963" y="229169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0346963" y="226595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0346963" y="224181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10346963" y="221766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10371099" y="2216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0345779" y="22172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2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0345763" y="2217248"/>
              <a:ext cx="0" cy="1021715"/>
            </a:xfrm>
            <a:custGeom>
              <a:avLst/>
              <a:gdLst/>
              <a:ahLst/>
              <a:cxnLst/>
              <a:rect l="l" t="t" r="r" b="b"/>
              <a:pathLst>
                <a:path w="0" h="1021714">
                  <a:moveTo>
                    <a:pt x="0" y="102161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10373108" y="2217248"/>
              <a:ext cx="0" cy="1021715"/>
            </a:xfrm>
            <a:custGeom>
              <a:avLst/>
              <a:gdLst/>
              <a:ahLst/>
              <a:cxnLst/>
              <a:rect l="l" t="t" r="r" b="b"/>
              <a:pathLst>
                <a:path w="0" h="1021714">
                  <a:moveTo>
                    <a:pt x="0" y="102161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10351808" y="325373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910"/>
                  </a:moveTo>
                  <a:lnTo>
                    <a:pt x="20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0327681" y="323764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0305146" y="3239217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23"/>
                  </a:moveTo>
                  <a:lnTo>
                    <a:pt x="354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10305146" y="3239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06"/>
                  </a:moveTo>
                  <a:lnTo>
                    <a:pt x="9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10305167" y="326176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37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0305135" y="323764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0329281" y="323764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10355015" y="323764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10373108" y="3238864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699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10303949" y="3238861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917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10303949" y="3238864"/>
              <a:ext cx="69215" cy="37465"/>
            </a:xfrm>
            <a:custGeom>
              <a:avLst/>
              <a:gdLst/>
              <a:ahLst/>
              <a:cxnLst/>
              <a:rect l="l" t="t" r="r" b="b"/>
              <a:pathLst>
                <a:path w="69215" h="37464">
                  <a:moveTo>
                    <a:pt x="0" y="36993"/>
                  </a:moveTo>
                  <a:lnTo>
                    <a:pt x="69170" y="36993"/>
                  </a:lnTo>
                </a:path>
                <a:path w="69215" h="37464">
                  <a:moveTo>
                    <a:pt x="0" y="3699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17784433" y="60353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654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17758697" y="60095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02"/>
                  </a:moveTo>
                  <a:lnTo>
                    <a:pt x="353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773455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771040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17684681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1766056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1763480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1761066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1758654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1756078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1753667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17512531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1748679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17462651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17438541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1741277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17388668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1736451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733878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1731464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1729050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1726480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1724066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1721489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1719078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1716663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17140878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1711676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1709262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1706689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1704277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1701863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1699290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1696876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1694464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1691891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1689477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16869008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1684486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1682074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1679502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1677087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1674676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1672100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1669688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16684011" y="600801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39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16684011" y="6007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12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16684003" y="60353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16683997" y="600959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1670492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1673065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1675479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1677893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1680467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1682878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1685293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1687869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1690279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1692694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1695268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1697682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1700097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1702669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1705080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17074951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1710068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17124831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17150558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1717466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1719884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1722458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1724869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17272836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17298563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17322708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1734682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1737258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17396697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1742084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1744658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1747072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17494832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1752059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1754470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17570425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1759457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17618729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17644454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1766860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1769275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1771847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17742630" y="60063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17766717" y="600637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17792465" y="60063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16682803" y="600759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16682780" y="6046190"/>
              <a:ext cx="1111885" cy="0"/>
            </a:xfrm>
            <a:custGeom>
              <a:avLst/>
              <a:gdLst/>
              <a:ahLst/>
              <a:cxnLst/>
              <a:rect l="l" t="t" r="r" b="b"/>
              <a:pathLst>
                <a:path w="1111884" h="0">
                  <a:moveTo>
                    <a:pt x="1111693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16682792" y="6007594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22685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16948256" y="6007594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 h="0">
                  <a:moveTo>
                    <a:pt x="3137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17300584" y="6007594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19" h="0">
                  <a:moveTo>
                    <a:pt x="312126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17651295" y="6007594"/>
              <a:ext cx="143510" cy="38735"/>
            </a:xfrm>
            <a:custGeom>
              <a:avLst/>
              <a:gdLst/>
              <a:ahLst/>
              <a:cxnLst/>
              <a:rect l="l" t="t" r="r" b="b"/>
              <a:pathLst>
                <a:path w="143509" h="38735">
                  <a:moveTo>
                    <a:pt x="143178" y="0"/>
                  </a:moveTo>
                  <a:lnTo>
                    <a:pt x="0" y="0"/>
                  </a:lnTo>
                </a:path>
                <a:path w="143509" h="38735">
                  <a:moveTo>
                    <a:pt x="143178" y="0"/>
                  </a:moveTo>
                  <a:lnTo>
                    <a:pt x="143178" y="3858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17784433" y="430586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675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17758697" y="428014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35402"/>
                  </a:moveTo>
                  <a:lnTo>
                    <a:pt x="353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1773455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1771040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1768468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1766056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1763641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1761066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1758654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1756240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1753667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1751253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1748841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1746265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1743854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1741277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1738866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1736451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1733878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1731464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1729050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1726480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1724066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1721651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1719078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1716663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1714253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1711676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17092622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1706850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1704277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/>
            <p:cNvSpPr/>
            <p:nvPr/>
          </p:nvSpPr>
          <p:spPr>
            <a:xfrm>
              <a:off x="1701863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1699290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1696876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1694464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1691891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16894772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1687059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1684486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1682074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1679661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1677087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1674676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1672262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1669688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16684011" y="427853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39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16684011" y="4278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33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16684003" y="430586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16683997" y="428014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1670492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1672906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1675479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1677893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1680304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1682878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1685293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1687707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1690279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1692694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1695105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1697682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700097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1702669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1705080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1707495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1710068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17124831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1714894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1717466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1719884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1722296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17248692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1727283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17296986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17322708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1734682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1737258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1739669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17420842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1744658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17470724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17494832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1752059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17544705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17568847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1759457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17618729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1764287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1766860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1769275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17716853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17742630" y="42769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17766717" y="427694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17792465" y="42769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17794474" y="42781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16682803" y="4278146"/>
              <a:ext cx="1111885" cy="0"/>
            </a:xfrm>
            <a:custGeom>
              <a:avLst/>
              <a:gdLst/>
              <a:ahLst/>
              <a:cxnLst/>
              <a:rect l="l" t="t" r="r" b="b"/>
              <a:pathLst>
                <a:path w="1111884" h="0">
                  <a:moveTo>
                    <a:pt x="0" y="0"/>
                  </a:moveTo>
                  <a:lnTo>
                    <a:pt x="1111672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16948256" y="4316751"/>
              <a:ext cx="846455" cy="0"/>
            </a:xfrm>
            <a:custGeom>
              <a:avLst/>
              <a:gdLst/>
              <a:ahLst/>
              <a:cxnLst/>
              <a:rect l="l" t="t" r="r" b="b"/>
              <a:pathLst>
                <a:path w="846455" h="0">
                  <a:moveTo>
                    <a:pt x="0" y="0"/>
                  </a:moveTo>
                  <a:lnTo>
                    <a:pt x="846236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16682803" y="4278145"/>
              <a:ext cx="227329" cy="38735"/>
            </a:xfrm>
            <a:custGeom>
              <a:avLst/>
              <a:gdLst/>
              <a:ahLst/>
              <a:cxnLst/>
              <a:rect l="l" t="t" r="r" b="b"/>
              <a:pathLst>
                <a:path w="227330" h="38735">
                  <a:moveTo>
                    <a:pt x="0" y="38606"/>
                  </a:moveTo>
                  <a:lnTo>
                    <a:pt x="226851" y="38606"/>
                  </a:lnTo>
                </a:path>
                <a:path w="22733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16933386" y="599191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7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16910860" y="596617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16910860" y="594202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16910860" y="59179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16910860" y="589217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/>
            <p:cNvSpPr/>
            <p:nvPr/>
          </p:nvSpPr>
          <p:spPr>
            <a:xfrm>
              <a:off x="16910860" y="586802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16910860" y="58438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16910860" y="58181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16910860" y="579404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16910860" y="57698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16910860" y="57441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16910860" y="572002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16910860" y="569589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16910860" y="567014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16910860" y="56460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16910860" y="56218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16910860" y="55961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16910860" y="557201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16910860" y="554626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16910860" y="55221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16910860" y="550444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177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16910860" y="550442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45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16910853" y="599029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16910867" y="59645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/>
            <p:cNvSpPr/>
            <p:nvPr/>
          </p:nvSpPr>
          <p:spPr>
            <a:xfrm>
              <a:off x="16910867" y="59404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/>
            <p:cNvSpPr/>
            <p:nvPr/>
          </p:nvSpPr>
          <p:spPr>
            <a:xfrm>
              <a:off x="16910867" y="59162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16910867" y="589055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16910867" y="58664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16910867" y="58422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16910867" y="58165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16910867" y="57924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16910867" y="57666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16910867" y="57425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16910867" y="57184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16910867" y="56926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16910867" y="566854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16910867" y="56444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16910867" y="56186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16910867" y="55945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/>
            <p:cNvSpPr/>
            <p:nvPr/>
          </p:nvSpPr>
          <p:spPr>
            <a:xfrm>
              <a:off x="16910867" y="55703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/>
            <p:cNvSpPr/>
            <p:nvPr/>
          </p:nvSpPr>
          <p:spPr>
            <a:xfrm>
              <a:off x="16910867" y="554466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16910867" y="55205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6917317" y="550283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6943023" y="550282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16909644" y="550401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7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16948256" y="550401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7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17279267" y="598547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17263189" y="59597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17263189" y="59356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/>
            <p:cNvSpPr/>
            <p:nvPr/>
          </p:nvSpPr>
          <p:spPr>
            <a:xfrm>
              <a:off x="17263189" y="59114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/>
            <p:cNvSpPr/>
            <p:nvPr/>
          </p:nvSpPr>
          <p:spPr>
            <a:xfrm>
              <a:off x="17263189" y="58857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17263189" y="58615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17263189" y="583747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17263189" y="58117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17263189" y="578760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/>
            <p:cNvSpPr/>
            <p:nvPr/>
          </p:nvSpPr>
          <p:spPr>
            <a:xfrm>
              <a:off x="17263189" y="576345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17263189" y="57377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17263189" y="57135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17263189" y="56894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17263189" y="56637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17263189" y="56395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17263189" y="561384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17263189" y="558972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17263189" y="55655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17263189" y="55398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17263189" y="551569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17263189" y="550442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68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17263189" y="55028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17263174" y="599673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17263176" y="597098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81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17263188" y="594686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17263188" y="59227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17263188" y="589699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17263188" y="587285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17263188" y="584874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17263188" y="58229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17263188" y="579886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17263188" y="577471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17263188" y="574898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17263188" y="572484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17263188" y="56991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17263188" y="56749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17263188" y="56508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17263188" y="562509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17263188" y="560096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17263188" y="55768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17263188" y="55511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17263188" y="552696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17263188" y="55028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17288916" y="550283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17261974" y="550401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7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17300588" y="550401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7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17300588" y="5504021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w="0" h="217804">
                  <a:moveTo>
                    <a:pt x="0" y="0"/>
                  </a:moveTo>
                  <a:lnTo>
                    <a:pt x="0" y="2172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17540284" y="5504021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 h="0">
                  <a:moveTo>
                    <a:pt x="724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17300580" y="550402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17612710" y="5504021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0"/>
                  </a:moveTo>
                  <a:lnTo>
                    <a:pt x="0" y="5035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17540279" y="5504021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 h="0">
                  <a:moveTo>
                    <a:pt x="0" y="0"/>
                  </a:moveTo>
                  <a:lnTo>
                    <a:pt x="724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17300588" y="550402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17300588" y="550401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17300584" y="6007594"/>
              <a:ext cx="312420" cy="0"/>
            </a:xfrm>
            <a:custGeom>
              <a:avLst/>
              <a:gdLst/>
              <a:ahLst/>
              <a:cxnLst/>
              <a:rect l="l" t="t" r="r" b="b"/>
              <a:pathLst>
                <a:path w="312419" h="0">
                  <a:moveTo>
                    <a:pt x="3121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17604648" y="559575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17604655" y="559575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17593357" y="561344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17593361" y="56134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17593361" y="56214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17580524" y="561344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17585305" y="562310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17604655" y="562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17580509" y="5613449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w="0" h="283210">
                  <a:moveTo>
                    <a:pt x="0" y="0"/>
                  </a:moveTo>
                  <a:lnTo>
                    <a:pt x="0" y="2831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17585305" y="5623112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60">
                  <a:moveTo>
                    <a:pt x="0" y="2638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17585295" y="588692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17580509" y="589658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17604655" y="58869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/>
            <p:cNvSpPr/>
            <p:nvPr/>
          </p:nvSpPr>
          <p:spPr>
            <a:xfrm>
              <a:off x="17604655" y="589658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/>
            <p:cNvSpPr/>
            <p:nvPr/>
          </p:nvSpPr>
          <p:spPr>
            <a:xfrm>
              <a:off x="17604655" y="591589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17593350" y="588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17593361" y="588852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17593361" y="58965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17606237" y="563755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17606237" y="56391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17605615" y="56465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17601421" y="5637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17586961" y="5637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17586948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7601417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17586948" y="56391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17586948" y="56375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17586325" y="56465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7586948" y="58708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17601417" y="58708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17606237" y="5639182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2316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/>
            <p:cNvSpPr/>
            <p:nvPr/>
          </p:nvSpPr>
          <p:spPr>
            <a:xfrm>
              <a:off x="17601421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/>
            <p:cNvSpPr/>
            <p:nvPr/>
          </p:nvSpPr>
          <p:spPr>
            <a:xfrm>
              <a:off x="17586961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17586948" y="563918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0"/>
                  </a:moveTo>
                  <a:lnTo>
                    <a:pt x="0" y="2316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17606237" y="58627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17606237" y="58627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17605615" y="58621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17586948" y="58627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17586948" y="58627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17586325" y="58621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/>
            <p:cNvSpPr/>
            <p:nvPr/>
          </p:nvSpPr>
          <p:spPr>
            <a:xfrm>
              <a:off x="17586948" y="5872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17601417" y="5872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17601421" y="5872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17586961" y="5872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17596599" y="583545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17596599" y="58097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17596599" y="573409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17596599" y="57083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17596599" y="563273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17596599" y="56182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/>
            <p:cNvSpPr/>
            <p:nvPr/>
          </p:nvSpPr>
          <p:spPr>
            <a:xfrm>
              <a:off x="17598216" y="58756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17594991" y="58756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17594979" y="587567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17603036" y="58853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17598219" y="58853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17590163" y="58853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17590160" y="58853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17590160" y="588692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/>
            <p:cNvSpPr/>
            <p:nvPr/>
          </p:nvSpPr>
          <p:spPr>
            <a:xfrm>
              <a:off x="17590167" y="562310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/>
            <p:cNvSpPr/>
            <p:nvPr/>
          </p:nvSpPr>
          <p:spPr>
            <a:xfrm>
              <a:off x="17590160" y="56231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17590160" y="56246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17598216" y="56246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/>
            <p:cNvSpPr/>
            <p:nvPr/>
          </p:nvSpPr>
          <p:spPr>
            <a:xfrm>
              <a:off x="17603036" y="56230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17594979" y="56246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17594979" y="5635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17598216" y="562469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17594352" y="56321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  <a:path w="5080" h="5079">
                  <a:moveTo>
                    <a:pt x="2870" y="3848"/>
                  </a:moveTo>
                  <a:lnTo>
                    <a:pt x="2679" y="3403"/>
                  </a:lnTo>
                  <a:lnTo>
                    <a:pt x="2247" y="3225"/>
                  </a:lnTo>
                  <a:lnTo>
                    <a:pt x="1803" y="3403"/>
                  </a:lnTo>
                  <a:lnTo>
                    <a:pt x="1612" y="3848"/>
                  </a:lnTo>
                  <a:lnTo>
                    <a:pt x="1803" y="4292"/>
                  </a:lnTo>
                  <a:lnTo>
                    <a:pt x="2247" y="4470"/>
                  </a:lnTo>
                  <a:lnTo>
                    <a:pt x="2679" y="4292"/>
                  </a:lnTo>
                  <a:lnTo>
                    <a:pt x="2870" y="3848"/>
                  </a:lnTo>
                  <a:close/>
                </a:path>
                <a:path w="5080" h="5079">
                  <a:moveTo>
                    <a:pt x="4483" y="622"/>
                  </a:moveTo>
                  <a:lnTo>
                    <a:pt x="4292" y="177"/>
                  </a:lnTo>
                  <a:lnTo>
                    <a:pt x="3860" y="0"/>
                  </a:lnTo>
                  <a:lnTo>
                    <a:pt x="3416" y="177"/>
                  </a:lnTo>
                  <a:lnTo>
                    <a:pt x="3238" y="622"/>
                  </a:lnTo>
                  <a:lnTo>
                    <a:pt x="3416" y="1054"/>
                  </a:lnTo>
                  <a:lnTo>
                    <a:pt x="3860" y="1244"/>
                  </a:lnTo>
                  <a:lnTo>
                    <a:pt x="4292" y="1054"/>
                  </a:lnTo>
                  <a:lnTo>
                    <a:pt x="4483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/>
            <p:cNvSpPr/>
            <p:nvPr/>
          </p:nvSpPr>
          <p:spPr>
            <a:xfrm>
              <a:off x="17596599" y="561664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/>
            <p:cNvSpPr/>
            <p:nvPr/>
          </p:nvSpPr>
          <p:spPr>
            <a:xfrm>
              <a:off x="17578893" y="5635967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0" y="0"/>
                  </a:moveTo>
                  <a:lnTo>
                    <a:pt x="354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17595965" y="587343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257" y="622"/>
                  </a:moveTo>
                  <a:lnTo>
                    <a:pt x="1066" y="190"/>
                  </a:lnTo>
                  <a:lnTo>
                    <a:pt x="635" y="0"/>
                  </a:lnTo>
                  <a:lnTo>
                    <a:pt x="190" y="190"/>
                  </a:lnTo>
                  <a:lnTo>
                    <a:pt x="0" y="622"/>
                  </a:lnTo>
                  <a:lnTo>
                    <a:pt x="190" y="1066"/>
                  </a:lnTo>
                  <a:lnTo>
                    <a:pt x="635" y="1244"/>
                  </a:lnTo>
                  <a:lnTo>
                    <a:pt x="1066" y="1066"/>
                  </a:lnTo>
                  <a:lnTo>
                    <a:pt x="1257" y="622"/>
                  </a:lnTo>
                  <a:close/>
                </a:path>
                <a:path w="3175" h="6350">
                  <a:moveTo>
                    <a:pt x="2870" y="5448"/>
                  </a:moveTo>
                  <a:lnTo>
                    <a:pt x="2679" y="5003"/>
                  </a:lnTo>
                  <a:lnTo>
                    <a:pt x="2247" y="4826"/>
                  </a:lnTo>
                  <a:lnTo>
                    <a:pt x="1803" y="5003"/>
                  </a:lnTo>
                  <a:lnTo>
                    <a:pt x="1625" y="5448"/>
                  </a:lnTo>
                  <a:lnTo>
                    <a:pt x="1803" y="5892"/>
                  </a:lnTo>
                  <a:lnTo>
                    <a:pt x="2247" y="6070"/>
                  </a:lnTo>
                  <a:lnTo>
                    <a:pt x="2679" y="5892"/>
                  </a:lnTo>
                  <a:lnTo>
                    <a:pt x="2870" y="54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17596599" y="58740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17594357" y="587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17596599" y="58740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17596599" y="585635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/>
            <p:cNvSpPr/>
            <p:nvPr/>
          </p:nvSpPr>
          <p:spPr>
            <a:xfrm>
              <a:off x="17578882" y="5875677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35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/>
            <p:cNvSpPr/>
            <p:nvPr/>
          </p:nvSpPr>
          <p:spPr>
            <a:xfrm>
              <a:off x="17598216" y="56311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/>
            <p:cNvSpPr/>
            <p:nvPr/>
          </p:nvSpPr>
          <p:spPr>
            <a:xfrm>
              <a:off x="17601417" y="56311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17598213" y="5631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17591778" y="56311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17594979" y="56311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17591775" y="5631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17598216" y="56327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17601417" y="563274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17598213" y="56327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17591778" y="563273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17594979" y="5632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17591775" y="56327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17594991" y="5635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17591778" y="56504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17594991" y="56375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/>
            <p:cNvSpPr/>
            <p:nvPr/>
          </p:nvSpPr>
          <p:spPr>
            <a:xfrm>
              <a:off x="17591151" y="564017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  <a:path w="11430" h="1270">
                  <a:moveTo>
                    <a:pt x="10883" y="622"/>
                  </a:moveTo>
                  <a:lnTo>
                    <a:pt x="10706" y="177"/>
                  </a:lnTo>
                  <a:lnTo>
                    <a:pt x="10261" y="0"/>
                  </a:lnTo>
                  <a:lnTo>
                    <a:pt x="9817" y="177"/>
                  </a:lnTo>
                  <a:lnTo>
                    <a:pt x="9639" y="622"/>
                  </a:lnTo>
                  <a:lnTo>
                    <a:pt x="9817" y="1054"/>
                  </a:lnTo>
                  <a:lnTo>
                    <a:pt x="10261" y="1244"/>
                  </a:lnTo>
                  <a:lnTo>
                    <a:pt x="10706" y="1054"/>
                  </a:lnTo>
                  <a:lnTo>
                    <a:pt x="10883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17601417" y="58595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17598216" y="58724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17598216" y="58788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/>
            <p:cNvSpPr/>
            <p:nvPr/>
          </p:nvSpPr>
          <p:spPr>
            <a:xfrm>
              <a:off x="17591763" y="58595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/>
            <p:cNvSpPr/>
            <p:nvPr/>
          </p:nvSpPr>
          <p:spPr>
            <a:xfrm>
              <a:off x="17594979" y="58724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/>
            <p:cNvSpPr/>
            <p:nvPr/>
          </p:nvSpPr>
          <p:spPr>
            <a:xfrm>
              <a:off x="17594979" y="58724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17591778" y="585957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17591778" y="58788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17591151" y="58702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  <a:path w="11430" h="1270">
                  <a:moveTo>
                    <a:pt x="10883" y="622"/>
                  </a:moveTo>
                  <a:lnTo>
                    <a:pt x="10706" y="177"/>
                  </a:lnTo>
                  <a:lnTo>
                    <a:pt x="10261" y="0"/>
                  </a:lnTo>
                  <a:lnTo>
                    <a:pt x="9817" y="177"/>
                  </a:lnTo>
                  <a:lnTo>
                    <a:pt x="9639" y="622"/>
                  </a:lnTo>
                  <a:lnTo>
                    <a:pt x="9817" y="1066"/>
                  </a:lnTo>
                  <a:lnTo>
                    <a:pt x="10261" y="1244"/>
                  </a:lnTo>
                  <a:lnTo>
                    <a:pt x="10706" y="1066"/>
                  </a:lnTo>
                  <a:lnTo>
                    <a:pt x="10883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17601417" y="58708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17597593" y="587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17598216" y="58788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17594357" y="587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/>
            <p:cNvSpPr/>
            <p:nvPr/>
          </p:nvSpPr>
          <p:spPr>
            <a:xfrm>
              <a:off x="17591778" y="587084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17591778" y="58788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17594979" y="58740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7590160" y="572283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17590160" y="57244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17603036" y="57228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/>
            <p:cNvSpPr/>
            <p:nvPr/>
          </p:nvSpPr>
          <p:spPr>
            <a:xfrm>
              <a:off x="17590167" y="572283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17598216" y="5787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/>
            <p:cNvSpPr/>
            <p:nvPr/>
          </p:nvSpPr>
          <p:spPr>
            <a:xfrm>
              <a:off x="17599835" y="57855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/>
            <p:cNvSpPr/>
            <p:nvPr/>
          </p:nvSpPr>
          <p:spPr>
            <a:xfrm>
              <a:off x="17597590" y="5723820"/>
              <a:ext cx="3175" cy="64135"/>
            </a:xfrm>
            <a:custGeom>
              <a:avLst/>
              <a:gdLst/>
              <a:ahLst/>
              <a:cxnLst/>
              <a:rect l="l" t="t" r="r" b="b"/>
              <a:pathLst>
                <a:path w="3175" h="64135">
                  <a:moveTo>
                    <a:pt x="1244" y="63360"/>
                  </a:moveTo>
                  <a:lnTo>
                    <a:pt x="1054" y="62915"/>
                  </a:lnTo>
                  <a:lnTo>
                    <a:pt x="622" y="62738"/>
                  </a:lnTo>
                  <a:lnTo>
                    <a:pt x="177" y="62915"/>
                  </a:lnTo>
                  <a:lnTo>
                    <a:pt x="0" y="63360"/>
                  </a:lnTo>
                  <a:lnTo>
                    <a:pt x="177" y="63804"/>
                  </a:lnTo>
                  <a:lnTo>
                    <a:pt x="622" y="63982"/>
                  </a:lnTo>
                  <a:lnTo>
                    <a:pt x="1054" y="63804"/>
                  </a:lnTo>
                  <a:lnTo>
                    <a:pt x="1244" y="63360"/>
                  </a:lnTo>
                  <a:close/>
                </a:path>
                <a:path w="3175" h="64135">
                  <a:moveTo>
                    <a:pt x="2857" y="622"/>
                  </a:moveTo>
                  <a:lnTo>
                    <a:pt x="2679" y="177"/>
                  </a:lnTo>
                  <a:lnTo>
                    <a:pt x="2235" y="0"/>
                  </a:lnTo>
                  <a:lnTo>
                    <a:pt x="1803" y="177"/>
                  </a:lnTo>
                  <a:lnTo>
                    <a:pt x="1612" y="622"/>
                  </a:lnTo>
                  <a:lnTo>
                    <a:pt x="1803" y="1066"/>
                  </a:lnTo>
                  <a:lnTo>
                    <a:pt x="2235" y="1244"/>
                  </a:lnTo>
                  <a:lnTo>
                    <a:pt x="2679" y="1066"/>
                  </a:lnTo>
                  <a:lnTo>
                    <a:pt x="2857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17596599" y="5787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17594979" y="5787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17594352" y="5723820"/>
              <a:ext cx="1270" cy="64135"/>
            </a:xfrm>
            <a:custGeom>
              <a:avLst/>
              <a:gdLst/>
              <a:ahLst/>
              <a:cxnLst/>
              <a:rect l="l" t="t" r="r" b="b"/>
              <a:pathLst>
                <a:path w="1269" h="64135">
                  <a:moveTo>
                    <a:pt x="1244" y="63360"/>
                  </a:moveTo>
                  <a:lnTo>
                    <a:pt x="1066" y="62915"/>
                  </a:lnTo>
                  <a:lnTo>
                    <a:pt x="622" y="62738"/>
                  </a:lnTo>
                  <a:lnTo>
                    <a:pt x="177" y="62915"/>
                  </a:lnTo>
                  <a:lnTo>
                    <a:pt x="0" y="63360"/>
                  </a:lnTo>
                  <a:lnTo>
                    <a:pt x="177" y="63804"/>
                  </a:lnTo>
                  <a:lnTo>
                    <a:pt x="622" y="63982"/>
                  </a:lnTo>
                  <a:lnTo>
                    <a:pt x="1066" y="63804"/>
                  </a:lnTo>
                  <a:lnTo>
                    <a:pt x="1244" y="63360"/>
                  </a:lnTo>
                  <a:close/>
                </a:path>
                <a:path w="1269" h="64135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17594979" y="5785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17594357" y="57865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17590160" y="5785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17590160" y="57871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/>
            <p:cNvSpPr/>
            <p:nvPr/>
          </p:nvSpPr>
          <p:spPr>
            <a:xfrm>
              <a:off x="17603036" y="57855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/>
            <p:cNvSpPr/>
            <p:nvPr/>
          </p:nvSpPr>
          <p:spPr>
            <a:xfrm>
              <a:off x="17599831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17590163" y="57855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17604030" y="5723820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69" h="62864">
                  <a:moveTo>
                    <a:pt x="1244" y="61760"/>
                  </a:moveTo>
                  <a:lnTo>
                    <a:pt x="1066" y="61315"/>
                  </a:lnTo>
                  <a:lnTo>
                    <a:pt x="622" y="61137"/>
                  </a:lnTo>
                  <a:lnTo>
                    <a:pt x="177" y="61315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82"/>
                  </a:lnTo>
                  <a:lnTo>
                    <a:pt x="1066" y="62204"/>
                  </a:lnTo>
                  <a:lnTo>
                    <a:pt x="1244" y="61760"/>
                  </a:lnTo>
                  <a:close/>
                </a:path>
                <a:path w="1269" h="62864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17604655" y="5724444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61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17601431" y="5724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17601417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17599825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17599835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/>
            <p:cNvSpPr/>
            <p:nvPr/>
          </p:nvSpPr>
          <p:spPr>
            <a:xfrm>
              <a:off x="17596610" y="5724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/>
            <p:cNvSpPr/>
            <p:nvPr/>
          </p:nvSpPr>
          <p:spPr>
            <a:xfrm>
              <a:off x="17596599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17593374" y="5724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/>
            <p:cNvSpPr/>
            <p:nvPr/>
          </p:nvSpPr>
          <p:spPr>
            <a:xfrm>
              <a:off x="17593361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/>
            <p:cNvSpPr/>
            <p:nvPr/>
          </p:nvSpPr>
          <p:spPr>
            <a:xfrm>
              <a:off x="17591770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17591778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17590144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17590160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17588526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/>
            <p:cNvSpPr/>
            <p:nvPr/>
          </p:nvSpPr>
          <p:spPr>
            <a:xfrm>
              <a:off x="17588541" y="572443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1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17588541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17596599" y="57164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17580512" y="57549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17339192" y="553298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17334375" y="553299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4816" y="0"/>
                  </a:moveTo>
                  <a:lnTo>
                    <a:pt x="4816" y="11266"/>
                  </a:lnTo>
                </a:path>
                <a:path w="5080" h="11429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17333748" y="5532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17334372" y="55329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17342401" y="55442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17339198" y="554425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204" y="0"/>
                  </a:moveTo>
                  <a:lnTo>
                    <a:pt x="3204" y="11266"/>
                  </a:lnTo>
                </a:path>
                <a:path w="3809" h="11429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/>
            <p:cNvSpPr/>
            <p:nvPr/>
          </p:nvSpPr>
          <p:spPr>
            <a:xfrm>
              <a:off x="17339192" y="55442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17512310" y="55484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17342394" y="5549074"/>
              <a:ext cx="170815" cy="0"/>
            </a:xfrm>
            <a:custGeom>
              <a:avLst/>
              <a:gdLst/>
              <a:ahLst/>
              <a:cxnLst/>
              <a:rect l="l" t="t" r="r" b="b"/>
              <a:pathLst>
                <a:path w="170815" h="0">
                  <a:moveTo>
                    <a:pt x="170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17514551" y="55490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17517129" y="55484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17512936" y="55490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17514551" y="55490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17512933" y="55490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/>
            <p:cNvSpPr/>
            <p:nvPr/>
          </p:nvSpPr>
          <p:spPr>
            <a:xfrm>
              <a:off x="17562803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17562170" y="55549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90" y="177"/>
                  </a:lnTo>
                  <a:lnTo>
                    <a:pt x="0" y="622"/>
                  </a:lnTo>
                  <a:lnTo>
                    <a:pt x="190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17514543" y="5555521"/>
              <a:ext cx="48260" cy="399415"/>
            </a:xfrm>
            <a:custGeom>
              <a:avLst/>
              <a:gdLst/>
              <a:ahLst/>
              <a:cxnLst/>
              <a:rect l="l" t="t" r="r" b="b"/>
              <a:pathLst>
                <a:path w="48259" h="399414">
                  <a:moveTo>
                    <a:pt x="48260" y="0"/>
                  </a:moveTo>
                  <a:lnTo>
                    <a:pt x="48260" y="398972"/>
                  </a:lnTo>
                </a:path>
                <a:path w="48259" h="399414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17512933" y="5555521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8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17562180" y="5554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17334372" y="55555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17334381" y="55555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17334372" y="555552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17334372" y="5555532"/>
              <a:ext cx="228600" cy="399415"/>
            </a:xfrm>
            <a:custGeom>
              <a:avLst/>
              <a:gdLst/>
              <a:ahLst/>
              <a:cxnLst/>
              <a:rect l="l" t="t" r="r" b="b"/>
              <a:pathLst>
                <a:path w="228600" h="399414">
                  <a:moveTo>
                    <a:pt x="0" y="398972"/>
                  </a:moveTo>
                  <a:lnTo>
                    <a:pt x="0" y="0"/>
                  </a:lnTo>
                </a:path>
                <a:path w="228600" h="399414">
                  <a:moveTo>
                    <a:pt x="0" y="398972"/>
                  </a:moveTo>
                  <a:lnTo>
                    <a:pt x="228432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17334371" y="5954504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17334374" y="5531378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268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05" name="object 120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7325692" y="5504029"/>
              <a:ext cx="277966" cy="74017"/>
            </a:xfrm>
            <a:prstGeom prst="rect">
              <a:avLst/>
            </a:prstGeom>
          </p:spPr>
        </p:pic>
        <p:sp>
          <p:nvSpPr>
            <p:cNvPr id="1206" name="object 1206"/>
            <p:cNvSpPr/>
            <p:nvPr/>
          </p:nvSpPr>
          <p:spPr>
            <a:xfrm>
              <a:off x="17556366" y="555552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17556366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17562803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17564431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17334367" y="55555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17332738" y="55555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/>
            <p:cNvSpPr/>
            <p:nvPr/>
          </p:nvSpPr>
          <p:spPr>
            <a:xfrm>
              <a:off x="17332752" y="555552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17332752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17334372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17340818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17570212" y="55774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17566018" y="557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17564431" y="55780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17325692" y="55774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17326316" y="55780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/>
            <p:cNvSpPr/>
            <p:nvPr/>
          </p:nvSpPr>
          <p:spPr>
            <a:xfrm>
              <a:off x="17326316" y="557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17570212" y="56803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17564427" y="5681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17566013" y="56810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17566013" y="568100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17564431" y="56810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17325692" y="56803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17326316" y="56810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17326302" y="5681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17331133" y="56810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7332752" y="568100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7570212" y="57029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17566018" y="57035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17564431" y="5703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17325692" y="57029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17326316" y="5703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17326316" y="57035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17319876" y="57131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17319876" y="57115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17319252" y="57109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7319883" y="57099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17319876" y="57099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17319252" y="5717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17319876" y="57179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17319876" y="57164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17319252" y="57157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17319876" y="57147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17576650" y="5794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17577273" y="5793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17577273" y="57919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17576650" y="57913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17564436" y="579201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17576650" y="5799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17564431" y="58000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17577273" y="57984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17577273" y="57968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17577273" y="57952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17570212" y="5805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17564427" y="58064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17566013" y="58064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17566013" y="58064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17564431" y="580648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17325692" y="5805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17326316" y="58064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17326302" y="58064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17331133" y="580648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17332752" y="58064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17570212" y="58283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17566018" y="58290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17564431" y="5829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17325692" y="58283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17326316" y="5829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17326316" y="58290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17564431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17564431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17563809" y="59571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17332752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17332752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17332122" y="5931363"/>
              <a:ext cx="239395" cy="27305"/>
            </a:xfrm>
            <a:custGeom>
              <a:avLst/>
              <a:gdLst/>
              <a:ahLst/>
              <a:cxnLst/>
              <a:rect l="l" t="t" r="r" b="b"/>
              <a:pathLst>
                <a:path w="239394" h="27304">
                  <a:moveTo>
                    <a:pt x="1244" y="26365"/>
                  </a:moveTo>
                  <a:lnTo>
                    <a:pt x="1066" y="25920"/>
                  </a:lnTo>
                  <a:lnTo>
                    <a:pt x="622" y="25742"/>
                  </a:lnTo>
                  <a:lnTo>
                    <a:pt x="177" y="25920"/>
                  </a:lnTo>
                  <a:lnTo>
                    <a:pt x="0" y="26365"/>
                  </a:lnTo>
                  <a:lnTo>
                    <a:pt x="177" y="26809"/>
                  </a:lnTo>
                  <a:lnTo>
                    <a:pt x="622" y="26987"/>
                  </a:lnTo>
                  <a:lnTo>
                    <a:pt x="1066" y="26809"/>
                  </a:lnTo>
                  <a:lnTo>
                    <a:pt x="1244" y="26365"/>
                  </a:lnTo>
                  <a:close/>
                </a:path>
                <a:path w="239394" h="27304">
                  <a:moveTo>
                    <a:pt x="239331" y="622"/>
                  </a:moveTo>
                  <a:lnTo>
                    <a:pt x="239141" y="177"/>
                  </a:lnTo>
                  <a:lnTo>
                    <a:pt x="238709" y="0"/>
                  </a:lnTo>
                  <a:lnTo>
                    <a:pt x="238264" y="177"/>
                  </a:lnTo>
                  <a:lnTo>
                    <a:pt x="238086" y="622"/>
                  </a:lnTo>
                  <a:lnTo>
                    <a:pt x="238264" y="1066"/>
                  </a:lnTo>
                  <a:lnTo>
                    <a:pt x="238709" y="1244"/>
                  </a:lnTo>
                  <a:lnTo>
                    <a:pt x="239141" y="1066"/>
                  </a:lnTo>
                  <a:lnTo>
                    <a:pt x="239331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17564427" y="593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17566013" y="59319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17566013" y="593198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17564431" y="593197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17331133" y="593197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17332752" y="593198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17325692" y="5931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17326316" y="59319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17326302" y="593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17564431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17332752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17332752" y="5957723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 h="0">
                  <a:moveTo>
                    <a:pt x="0" y="0"/>
                  </a:moveTo>
                  <a:lnTo>
                    <a:pt x="2316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17570212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17566018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17564431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17325692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17326316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17326316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17316674" y="57887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17316674" y="57195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17315082" y="57196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17315082" y="57196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17315082" y="5788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17315082" y="57904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17319876" y="5779150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579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17318284" y="5779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17318284" y="577914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0"/>
                  </a:moveTo>
                  <a:lnTo>
                    <a:pt x="0" y="579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17326316" y="582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17326316" y="58064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17326316" y="579039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17326316" y="579041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17326316" y="580648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17326316" y="58290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17319876" y="57904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17319866" y="57904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17319252" y="5789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17321494" y="57936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17324696" y="5793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17321491" y="57936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17321494" y="57952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17324696" y="5795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17321494" y="57984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17324696" y="57984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17321494" y="58048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17324696" y="58048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17321494" y="5811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17324696" y="58112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17321494" y="58177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17324696" y="5817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17321494" y="582257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17324696" y="58225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17321494" y="58274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17321494" y="58290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17324696" y="58273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17319876" y="58306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17319866" y="58306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17319252" y="5830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17311844" y="583706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17311844" y="58370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17311844" y="586118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17326316" y="583706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17578875" y="5746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17578893" y="57469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17578893" y="57566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17578893" y="5763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17580509" y="574695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17569239" y="57533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17569253" y="57533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17569253" y="57566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17316674" y="5763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17318284" y="57566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17318284" y="57469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17316650" y="5746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17318284" y="57566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17327932" y="57533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17318290" y="57533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17569253" y="57533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17568629" y="5754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17551545" y="575499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0" y="0"/>
                  </a:moveTo>
                  <a:lnTo>
                    <a:pt x="354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17569253" y="573731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4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17327932" y="57533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17310217" y="575499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35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17327932" y="573730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7566013" y="57517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7571832" y="5751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17567638" y="574532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4816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17564430" y="5745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17564431" y="574534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17566013" y="57517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17564431" y="57646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17567633" y="575821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0" y="645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17571832" y="57575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7566004" y="57582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7332752" y="574534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17331133" y="5751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17329548" y="5745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17324693" y="5745342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4858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17324072" y="5751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7324696" y="57517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17324683" y="57582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17324072" y="57575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17324696" y="575821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0" y="0"/>
                  </a:moveTo>
                  <a:lnTo>
                    <a:pt x="4848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17329552" y="57646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17575692" y="574051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17564425" y="57405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17567633" y="57533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7567633" y="57533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7321494" y="57533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7321485" y="57405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7321494" y="574052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7329552" y="57533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17575692" y="57566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17567619" y="57566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17564431" y="577110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7321494" y="577110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7327919" y="57566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7321494" y="575661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7565383" y="5723820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69" h="62864">
                  <a:moveTo>
                    <a:pt x="1244" y="61760"/>
                  </a:moveTo>
                  <a:lnTo>
                    <a:pt x="1066" y="61315"/>
                  </a:lnTo>
                  <a:lnTo>
                    <a:pt x="622" y="61137"/>
                  </a:lnTo>
                  <a:lnTo>
                    <a:pt x="177" y="61315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82"/>
                  </a:lnTo>
                  <a:lnTo>
                    <a:pt x="1066" y="62204"/>
                  </a:lnTo>
                  <a:lnTo>
                    <a:pt x="1244" y="61760"/>
                  </a:lnTo>
                  <a:close/>
                </a:path>
                <a:path w="1269" h="62864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7566013" y="577110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17566013" y="57244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7564421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17564431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17559566" y="57164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17315082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7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17319876" y="550402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17342401" y="5504021"/>
              <a:ext cx="170815" cy="0"/>
            </a:xfrm>
            <a:custGeom>
              <a:avLst/>
              <a:gdLst/>
              <a:ahLst/>
              <a:cxnLst/>
              <a:rect l="l" t="t" r="r" b="b"/>
              <a:pathLst>
                <a:path w="170815" h="0">
                  <a:moveTo>
                    <a:pt x="0" y="0"/>
                  </a:moveTo>
                  <a:lnTo>
                    <a:pt x="1705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17514551" y="550402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17535459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17535459" y="54976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17535459" y="54976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17514551" y="549761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17512936" y="54976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17512933" y="549761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17514551" y="549761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17342401" y="549761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17319879" y="5497619"/>
              <a:ext cx="22860" cy="19685"/>
            </a:xfrm>
            <a:custGeom>
              <a:avLst/>
              <a:gdLst/>
              <a:ahLst/>
              <a:cxnLst/>
              <a:rect l="l" t="t" r="r" b="b"/>
              <a:pathLst>
                <a:path w="22859" h="19685">
                  <a:moveTo>
                    <a:pt x="22522" y="0"/>
                  </a:moveTo>
                  <a:lnTo>
                    <a:pt x="22522" y="19287"/>
                  </a:lnTo>
                </a:path>
                <a:path w="22859" h="19685">
                  <a:moveTo>
                    <a:pt x="22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17319876" y="5497619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0" y="0"/>
                  </a:moveTo>
                  <a:lnTo>
                    <a:pt x="22522" y="0"/>
                  </a:lnTo>
                </a:path>
                <a:path w="22859" h="11429">
                  <a:moveTo>
                    <a:pt x="0" y="0"/>
                  </a:moveTo>
                  <a:lnTo>
                    <a:pt x="0" y="11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17319876" y="549761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17530015" y="55066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17530638" y="5507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17530642" y="5507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17512933" y="55088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17517129" y="55082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17514548" y="5508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17319876" y="5508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17322489" y="55082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17319887" y="5508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17342398" y="550886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 h="0">
                  <a:moveTo>
                    <a:pt x="2654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17334381" y="550886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17334372" y="550886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7334372" y="55265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17338568" y="55259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17432506" y="5526549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 h="0">
                  <a:moveTo>
                    <a:pt x="0" y="0"/>
                  </a:moveTo>
                  <a:lnTo>
                    <a:pt x="1753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17607856" y="55088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17607856" y="55104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17607856" y="55104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17588541" y="551047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17588537" y="551047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17587917" y="55098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17426066" y="551047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17426066" y="55104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17426066" y="55185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17519372" y="55104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17339192" y="5516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17339198" y="5516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17339192" y="551690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17339192" y="55168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17588541" y="551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17588537" y="551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17587917" y="55179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17588541" y="552010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17588537" y="551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17588541" y="5518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17607856" y="551852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17607856" y="55201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17339200" y="55185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17339192" y="551852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17339192" y="552654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17432506" y="551852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17335987" y="55249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17335990" y="55249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17335990" y="55265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17588541" y="552654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17588537" y="552654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17587917" y="55259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17426066" y="551208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17426066" y="551530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17426066" y="551690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17339200" y="552172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17339200" y="552334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17339200" y="552493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17580498" y="57549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17276473" y="57549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17250704" y="57549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17448593" y="545416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17448593" y="55297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17448593" y="60156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17302203" y="572122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17302205" y="572122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17302205" y="578879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17316674" y="572123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17316050" y="5720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17316674" y="572122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17316050" y="57881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17316674" y="572123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17300571" y="57212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17300588" y="5788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17339192" y="59673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17339192" y="59657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17334375" y="59786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17334372" y="59769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17334372" y="5977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17342401" y="59545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17342401" y="59544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17339198" y="59673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17339192" y="59657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17512310" y="5960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17342394" y="5960941"/>
              <a:ext cx="170815" cy="0"/>
            </a:xfrm>
            <a:custGeom>
              <a:avLst/>
              <a:gdLst/>
              <a:ahLst/>
              <a:cxnLst/>
              <a:rect l="l" t="t" r="r" b="b"/>
              <a:pathLst>
                <a:path w="170815" h="0">
                  <a:moveTo>
                    <a:pt x="170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17514551" y="59609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17517129" y="5960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17512936" y="59609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17514551" y="59545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17512933" y="59544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17562170" y="59538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90" y="177"/>
                  </a:lnTo>
                  <a:lnTo>
                    <a:pt x="0" y="622"/>
                  </a:lnTo>
                  <a:lnTo>
                    <a:pt x="190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17514543" y="595450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17512933" y="595450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8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17562180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17334372" y="595450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17334381" y="595450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17334374" y="5978630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268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17334372" y="596095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17334372" y="596094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17517753" y="596094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0" y="0"/>
                  </a:moveTo>
                  <a:lnTo>
                    <a:pt x="852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17603036" y="596094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17514551" y="59545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17340818" y="59544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17340818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17513928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17583711" y="597701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17583717" y="597863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17583711" y="59769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17603036" y="597059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17603036" y="59705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17339200" y="597863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17339192" y="59705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17339192" y="597059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17432506" y="597059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17583711" y="59705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17583717" y="59705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17583087" y="59699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17603036" y="59625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17603036" y="59625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17583711" y="59689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17583717" y="59689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17583087" y="5968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17426066" y="596898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17426066" y="59625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17426066" y="596254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17519372" y="59625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17583711" y="596254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17583717" y="596254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17583087" y="5961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17427651" y="594966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17426066" y="596737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17426066" y="596576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17426066" y="596414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17339200" y="597542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17339200" y="597381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17339200" y="597221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17332752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17564431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17514537" y="595772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49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17332755" y="595772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17564431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17564431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17563809" y="59571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17332752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17332752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17332122" y="5953893"/>
              <a:ext cx="239395" cy="5080"/>
            </a:xfrm>
            <a:custGeom>
              <a:avLst/>
              <a:gdLst/>
              <a:ahLst/>
              <a:cxnLst/>
              <a:rect l="l" t="t" r="r" b="b"/>
              <a:pathLst>
                <a:path w="239394" h="5079">
                  <a:moveTo>
                    <a:pt x="1244" y="3835"/>
                  </a:moveTo>
                  <a:lnTo>
                    <a:pt x="1066" y="3390"/>
                  </a:lnTo>
                  <a:lnTo>
                    <a:pt x="622" y="3213"/>
                  </a:lnTo>
                  <a:lnTo>
                    <a:pt x="177" y="3390"/>
                  </a:lnTo>
                  <a:lnTo>
                    <a:pt x="0" y="3835"/>
                  </a:lnTo>
                  <a:lnTo>
                    <a:pt x="177" y="4279"/>
                  </a:lnTo>
                  <a:lnTo>
                    <a:pt x="622" y="4457"/>
                  </a:lnTo>
                  <a:lnTo>
                    <a:pt x="1066" y="4279"/>
                  </a:lnTo>
                  <a:lnTo>
                    <a:pt x="1244" y="3835"/>
                  </a:lnTo>
                  <a:close/>
                </a:path>
                <a:path w="239394" h="5079">
                  <a:moveTo>
                    <a:pt x="239331" y="622"/>
                  </a:moveTo>
                  <a:lnTo>
                    <a:pt x="239141" y="177"/>
                  </a:lnTo>
                  <a:lnTo>
                    <a:pt x="238709" y="0"/>
                  </a:lnTo>
                  <a:lnTo>
                    <a:pt x="238264" y="177"/>
                  </a:lnTo>
                  <a:lnTo>
                    <a:pt x="238086" y="622"/>
                  </a:lnTo>
                  <a:lnTo>
                    <a:pt x="238264" y="1054"/>
                  </a:lnTo>
                  <a:lnTo>
                    <a:pt x="238709" y="1244"/>
                  </a:lnTo>
                  <a:lnTo>
                    <a:pt x="239141" y="1054"/>
                  </a:lnTo>
                  <a:lnTo>
                    <a:pt x="239331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17564427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17566013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17325692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17326316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17326302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17562798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17556353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17334367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17332738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17540279" y="549436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17315082" y="54943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17261974" y="5504021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w="0" h="217804">
                  <a:moveTo>
                    <a:pt x="0" y="0"/>
                  </a:moveTo>
                  <a:lnTo>
                    <a:pt x="0" y="2172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16948256" y="55040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 h="0">
                  <a:moveTo>
                    <a:pt x="0" y="0"/>
                  </a:moveTo>
                  <a:lnTo>
                    <a:pt x="740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17245886" y="550402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0" y="0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16948256" y="5504021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0"/>
                  </a:moveTo>
                  <a:lnTo>
                    <a:pt x="0" y="5035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16948244" y="55040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4" h="0">
                  <a:moveTo>
                    <a:pt x="740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17245880" y="550402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17261974" y="5504018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16948256" y="6007594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 h="0">
                  <a:moveTo>
                    <a:pt x="0" y="0"/>
                  </a:moveTo>
                  <a:lnTo>
                    <a:pt x="3137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16948256" y="559575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16956314" y="559575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16956314" y="561344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16967582" y="56134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16948264" y="56214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16967582" y="561344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16956311" y="562310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16956314" y="562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16982051" y="5613449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w="0" h="283210">
                  <a:moveTo>
                    <a:pt x="0" y="0"/>
                  </a:moveTo>
                  <a:lnTo>
                    <a:pt x="0" y="2831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16977221" y="5623112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60">
                  <a:moveTo>
                    <a:pt x="0" y="2638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16956314" y="588692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16967579" y="589658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16956314" y="58869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16956314" y="589658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16948251" y="591589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16948256" y="588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16967582" y="588852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16956316" y="58965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16954695" y="563755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16956314" y="56391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16954680" y="5647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16954695" y="56375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16969164" y="56375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16969161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16956327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16974019" y="56391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16975604" y="56375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16974011" y="5647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16969161" y="58708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16956327" y="58708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16956314" y="5639182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2316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16956314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16969164" y="5639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16974019" y="563918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0"/>
                  </a:moveTo>
                  <a:lnTo>
                    <a:pt x="0" y="2316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16956314" y="58627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16954695" y="58627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16954695" y="5862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16975604" y="58627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16974019" y="58627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16974019" y="5862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16969154" y="58724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16954693" y="58724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16956314" y="5872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16969164" y="5872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16964344" y="583545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16964344" y="58097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16964344" y="573409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16964344" y="57083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16964344" y="563273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16964344" y="56182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16964344" y="58756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16964344" y="58756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16965963" y="587567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16957905" y="58853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16957905" y="58853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16965963" y="58853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16972401" y="58853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16957899" y="588692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16957905" y="56231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16972401" y="56231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16965950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16957894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16957905" y="56230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16965963" y="56246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16964329" y="56359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16964344" y="562469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16962725" y="56327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16963721" y="563212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244" y="3848"/>
                  </a:moveTo>
                  <a:lnTo>
                    <a:pt x="1054" y="3403"/>
                  </a:lnTo>
                  <a:lnTo>
                    <a:pt x="622" y="3225"/>
                  </a:lnTo>
                  <a:lnTo>
                    <a:pt x="177" y="3403"/>
                  </a:lnTo>
                  <a:lnTo>
                    <a:pt x="0" y="3848"/>
                  </a:lnTo>
                  <a:lnTo>
                    <a:pt x="177" y="4292"/>
                  </a:lnTo>
                  <a:lnTo>
                    <a:pt x="622" y="4470"/>
                  </a:lnTo>
                  <a:lnTo>
                    <a:pt x="1054" y="4292"/>
                  </a:lnTo>
                  <a:lnTo>
                    <a:pt x="1244" y="3848"/>
                  </a:lnTo>
                  <a:close/>
                </a:path>
                <a:path w="3175" h="5079">
                  <a:moveTo>
                    <a:pt x="2857" y="3848"/>
                  </a:moveTo>
                  <a:lnTo>
                    <a:pt x="2679" y="3403"/>
                  </a:lnTo>
                  <a:lnTo>
                    <a:pt x="2235" y="3225"/>
                  </a:lnTo>
                  <a:lnTo>
                    <a:pt x="1790" y="3403"/>
                  </a:lnTo>
                  <a:lnTo>
                    <a:pt x="1612" y="3848"/>
                  </a:lnTo>
                  <a:lnTo>
                    <a:pt x="1790" y="4292"/>
                  </a:lnTo>
                  <a:lnTo>
                    <a:pt x="2235" y="4470"/>
                  </a:lnTo>
                  <a:lnTo>
                    <a:pt x="2679" y="4292"/>
                  </a:lnTo>
                  <a:lnTo>
                    <a:pt x="2857" y="3848"/>
                  </a:lnTo>
                  <a:close/>
                </a:path>
                <a:path w="3175" h="5079">
                  <a:moveTo>
                    <a:pt x="2857" y="622"/>
                  </a:moveTo>
                  <a:lnTo>
                    <a:pt x="2679" y="177"/>
                  </a:lnTo>
                  <a:lnTo>
                    <a:pt x="2235" y="0"/>
                  </a:lnTo>
                  <a:lnTo>
                    <a:pt x="1790" y="177"/>
                  </a:lnTo>
                  <a:lnTo>
                    <a:pt x="1612" y="622"/>
                  </a:lnTo>
                  <a:lnTo>
                    <a:pt x="1790" y="1054"/>
                  </a:lnTo>
                  <a:lnTo>
                    <a:pt x="2235" y="1244"/>
                  </a:lnTo>
                  <a:lnTo>
                    <a:pt x="2679" y="1054"/>
                  </a:lnTo>
                  <a:lnTo>
                    <a:pt x="2857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16964344" y="56359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16964344" y="561664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16946629" y="563596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16964329" y="58740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16962711" y="58788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16964344" y="58740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16965340" y="587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16965963" y="58740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16964344" y="5856352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16946638" y="587567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16962725" y="56311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16961143" y="56311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16961143" y="5631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16969164" y="56311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16965963" y="56311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16965963" y="5631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16962725" y="56327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16961143" y="563274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16961143" y="56327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16969164" y="563273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16965963" y="5632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16965963" y="56327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16962725" y="5635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16961143" y="565044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16962725" y="56375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16960520" y="564017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54" y="1054"/>
                  </a:lnTo>
                  <a:lnTo>
                    <a:pt x="1244" y="622"/>
                  </a:lnTo>
                  <a:close/>
                </a:path>
                <a:path w="9525" h="1270">
                  <a:moveTo>
                    <a:pt x="9258" y="622"/>
                  </a:moveTo>
                  <a:lnTo>
                    <a:pt x="9080" y="177"/>
                  </a:lnTo>
                  <a:lnTo>
                    <a:pt x="8636" y="0"/>
                  </a:lnTo>
                  <a:lnTo>
                    <a:pt x="8191" y="177"/>
                  </a:lnTo>
                  <a:lnTo>
                    <a:pt x="8013" y="622"/>
                  </a:lnTo>
                  <a:lnTo>
                    <a:pt x="8191" y="1054"/>
                  </a:lnTo>
                  <a:lnTo>
                    <a:pt x="8636" y="1244"/>
                  </a:lnTo>
                  <a:lnTo>
                    <a:pt x="9080" y="1054"/>
                  </a:lnTo>
                  <a:lnTo>
                    <a:pt x="9258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16961143" y="58595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16962725" y="58724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16961134" y="58788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16961143" y="585957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16962738" y="58724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16965963" y="58724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16969164" y="585957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16965960" y="58788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16960520" y="587022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  <a:path w="9525" h="1270">
                  <a:moveTo>
                    <a:pt x="9258" y="622"/>
                  </a:moveTo>
                  <a:lnTo>
                    <a:pt x="9080" y="177"/>
                  </a:lnTo>
                  <a:lnTo>
                    <a:pt x="8636" y="0"/>
                  </a:lnTo>
                  <a:lnTo>
                    <a:pt x="8191" y="177"/>
                  </a:lnTo>
                  <a:lnTo>
                    <a:pt x="8013" y="622"/>
                  </a:lnTo>
                  <a:lnTo>
                    <a:pt x="8191" y="1066"/>
                  </a:lnTo>
                  <a:lnTo>
                    <a:pt x="8636" y="1244"/>
                  </a:lnTo>
                  <a:lnTo>
                    <a:pt x="9080" y="1066"/>
                  </a:lnTo>
                  <a:lnTo>
                    <a:pt x="9258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16961143" y="58708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16962102" y="587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16961134" y="58788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16965340" y="587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16969164" y="587084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16965960" y="58788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16962738" y="58740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16970785" y="572283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16959518" y="57244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16959515" y="57228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16959515" y="57228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16962102" y="57865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16962725" y="57855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16962095" y="5723820"/>
              <a:ext cx="1270" cy="64135"/>
            </a:xfrm>
            <a:custGeom>
              <a:avLst/>
              <a:gdLst/>
              <a:ahLst/>
              <a:cxnLst/>
              <a:rect l="l" t="t" r="r" b="b"/>
              <a:pathLst>
                <a:path w="1269" h="64135">
                  <a:moveTo>
                    <a:pt x="1244" y="63360"/>
                  </a:moveTo>
                  <a:lnTo>
                    <a:pt x="1066" y="62915"/>
                  </a:lnTo>
                  <a:lnTo>
                    <a:pt x="622" y="62738"/>
                  </a:lnTo>
                  <a:lnTo>
                    <a:pt x="177" y="62915"/>
                  </a:lnTo>
                  <a:lnTo>
                    <a:pt x="0" y="63360"/>
                  </a:lnTo>
                  <a:lnTo>
                    <a:pt x="177" y="63804"/>
                  </a:lnTo>
                  <a:lnTo>
                    <a:pt x="622" y="63982"/>
                  </a:lnTo>
                  <a:lnTo>
                    <a:pt x="1066" y="63804"/>
                  </a:lnTo>
                  <a:lnTo>
                    <a:pt x="1244" y="63360"/>
                  </a:lnTo>
                  <a:close/>
                </a:path>
                <a:path w="1269" h="64135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16962711" y="5787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16963721" y="57865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16964329" y="5787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16965340" y="57865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16965949" y="5787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16966960" y="5723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16967582" y="5785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16966960" y="57865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16970785" y="5785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16959518" y="57871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16959515" y="57855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16959515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16967582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16957282" y="5723820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69" h="62864">
                  <a:moveTo>
                    <a:pt x="1244" y="61760"/>
                  </a:moveTo>
                  <a:lnTo>
                    <a:pt x="1054" y="61315"/>
                  </a:lnTo>
                  <a:lnTo>
                    <a:pt x="622" y="61137"/>
                  </a:lnTo>
                  <a:lnTo>
                    <a:pt x="177" y="61315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82"/>
                  </a:lnTo>
                  <a:lnTo>
                    <a:pt x="1054" y="62204"/>
                  </a:lnTo>
                  <a:lnTo>
                    <a:pt x="1244" y="61760"/>
                  </a:lnTo>
                  <a:close/>
                </a:path>
                <a:path w="1269" h="62864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16957905" y="5724444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61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16957905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16957881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16959515" y="5724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16959521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16962725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16962711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16964344" y="5724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16964358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16967582" y="57244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16967581" y="5785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16970785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16970767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16971778" y="5723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16972401" y="572443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1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16971778" y="57849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16964344" y="57164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16949877" y="575499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17221741" y="553298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17223361" y="553299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17221741" y="55329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17225940" y="5532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17223358" y="55329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17220160" y="55442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17220160" y="554425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0"/>
                  </a:moveTo>
                  <a:lnTo>
                    <a:pt x="0" y="11266"/>
                  </a:lnTo>
                </a:path>
                <a:path w="1905" h="11429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17220156" y="55442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17047387" y="55484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17044806" y="5549074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 h="0">
                  <a:moveTo>
                    <a:pt x="3204" y="0"/>
                  </a:moveTo>
                  <a:lnTo>
                    <a:pt x="175355" y="0"/>
                  </a:lnTo>
                </a:path>
                <a:path w="175894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17044187" y="55484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17044809" y="55490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17048009" y="55490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17048009" y="55490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16998127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16998127" y="55555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16999124" y="5554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16999747" y="5555521"/>
              <a:ext cx="48260" cy="399415"/>
            </a:xfrm>
            <a:custGeom>
              <a:avLst/>
              <a:gdLst/>
              <a:ahLst/>
              <a:cxnLst/>
              <a:rect l="l" t="t" r="r" b="b"/>
              <a:pathLst>
                <a:path w="48259" h="399414">
                  <a:moveTo>
                    <a:pt x="0" y="0"/>
                  </a:moveTo>
                  <a:lnTo>
                    <a:pt x="0" y="398972"/>
                  </a:lnTo>
                </a:path>
                <a:path w="48259" h="399414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16999749" y="5555521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16999124" y="5554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17220154" y="55555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17220160" y="55555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7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17228144" y="555552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17226562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16998141" y="5954504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16999747" y="5954504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68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16957905" y="5531378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0" y="0"/>
                  </a:moveTo>
                  <a:lnTo>
                    <a:pt x="26866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54" name="object 17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6957282" y="5504029"/>
              <a:ext cx="279588" cy="74017"/>
            </a:xfrm>
            <a:prstGeom prst="rect">
              <a:avLst/>
            </a:prstGeom>
          </p:spPr>
        </p:pic>
        <p:sp>
          <p:nvSpPr>
            <p:cNvPr id="1755" name="object 1755"/>
            <p:cNvSpPr/>
            <p:nvPr/>
          </p:nvSpPr>
          <p:spPr>
            <a:xfrm>
              <a:off x="17004567" y="555552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16999750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16996494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16996511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17221741" y="55555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17228144" y="55555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17229773" y="555552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17228139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17221746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17221741" y="555553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16989448" y="55774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16990071" y="55780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16990061" y="55780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17235623" y="55774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17229766" y="55780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17229773" y="55780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16989448" y="56803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16990071" y="5681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16990061" y="5681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16996511" y="568100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16996511" y="56810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17235623" y="56803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17229766" y="5681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17229773" y="5681001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0" y="0"/>
                  </a:moveTo>
                  <a:lnTo>
                    <a:pt x="6481" y="0"/>
                  </a:lnTo>
                </a:path>
                <a:path w="6984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17229773" y="568100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16989448" y="57029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16990071" y="5703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16990061" y="5703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17235623" y="57029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17229766" y="5703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17229773" y="57035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17241067" y="57131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17241067" y="57115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17240445" y="57109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17229773" y="570996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17241067" y="57099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17240445" y="5717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17229770" y="57179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17241067" y="57164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17240445" y="57157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17241067" y="57147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16983000" y="5794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16983623" y="5793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16983623" y="57919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16983000" y="57913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16983623" y="579201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16983000" y="5799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16983642" y="58000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16983623" y="57984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16983623" y="57968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16983623" y="57952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16989448" y="5805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16990071" y="58064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16990061" y="58064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16996511" y="58064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16996511" y="580648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17235623" y="5805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17229766" y="58064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17229773" y="5806480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0" y="0"/>
                  </a:moveTo>
                  <a:lnTo>
                    <a:pt x="6481" y="0"/>
                  </a:lnTo>
                </a:path>
                <a:path w="6984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17229773" y="58064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16989448" y="58283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16990071" y="5829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16990061" y="5829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17235623" y="58283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17229766" y="5829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17229773" y="58290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16996511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16998127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16996494" y="5957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17228144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17229773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17228139" y="5957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16989448" y="5931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16990071" y="593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16990061" y="593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16996511" y="593198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16996511" y="593197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17229773" y="593197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17229773" y="593198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17235623" y="5931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17229766" y="593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17229773" y="593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16998127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17228144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16998141" y="5957723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16989448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16990071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16990061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17235623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17229766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17229773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17244268" y="57887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17244268" y="57195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17244268" y="57196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17245886" y="57196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17245886" y="5788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17244253" y="57904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17242649" y="5779150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579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17242649" y="5779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17244268" y="577914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0"/>
                  </a:moveTo>
                  <a:lnTo>
                    <a:pt x="0" y="579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17234627" y="58289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17234627" y="58064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17234627" y="579039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17236247" y="579041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17236247" y="580648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17236247" y="58290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17236240" y="57904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17234627" y="579041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17242025" y="5789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17241067" y="57936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17236247" y="5793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17236247" y="57936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17241067" y="57952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17236247" y="5795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17241067" y="57984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17236247" y="57984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17241067" y="58048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17236247" y="58048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17241067" y="5811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17236247" y="58112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17241067" y="58177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17236247" y="5817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17241067" y="582257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17236247" y="58225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17241067" y="58274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17236251" y="58290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17236247" y="58273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17234628" y="583062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7236247" y="58306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17242025" y="5830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17234627" y="583706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0" y="0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17250706" y="583706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17234613" y="5861189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17234627" y="583706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16982051" y="5746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16983623" y="57469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16983623" y="57566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16982031" y="5763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16982051" y="574695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16983623" y="57533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16993307" y="57533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16983622" y="57566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17242634" y="5763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17242649" y="57566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17242649" y="57469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17242649" y="5746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17232995" y="57566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17233009" y="57533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17239448" y="57533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16993307" y="57533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16991069" y="57543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16991692" y="573731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4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17233009" y="57533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17215304" y="57549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17234627" y="573730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16988476" y="57517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16987867" y="5751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16988490" y="574532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45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16994926" y="57453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16996511" y="574534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16994926" y="57517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16994919" y="57646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16988476" y="575821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16987867" y="57575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16988490" y="57582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17229773" y="574534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17231383" y="5751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17229773" y="57453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17231383" y="5745342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0" y="0"/>
                  </a:moveTo>
                  <a:lnTo>
                    <a:pt x="4848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17235623" y="5751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17231388" y="57517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17231383" y="57582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17235623" y="57575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17231388" y="575821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4858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17229749" y="57646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16986870" y="574051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16986870" y="574052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16992685" y="57527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16993307" y="57533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17232998" y="575339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17229773" y="574052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17239448" y="574052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17233009" y="57533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16986870" y="57566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16992685" y="57559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16986856" y="57711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17229763" y="57711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17232386" y="57559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17239448" y="575661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16994302" y="5723820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69" h="62864">
                  <a:moveTo>
                    <a:pt x="1244" y="61760"/>
                  </a:moveTo>
                  <a:lnTo>
                    <a:pt x="1054" y="61315"/>
                  </a:lnTo>
                  <a:lnTo>
                    <a:pt x="622" y="61137"/>
                  </a:lnTo>
                  <a:lnTo>
                    <a:pt x="177" y="61315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82"/>
                  </a:lnTo>
                  <a:lnTo>
                    <a:pt x="1054" y="62204"/>
                  </a:lnTo>
                  <a:lnTo>
                    <a:pt x="1244" y="61760"/>
                  </a:lnTo>
                  <a:close/>
                </a:path>
                <a:path w="1269" h="62864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16994926" y="577110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16994926" y="57244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16994926" y="5724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16994919" y="57855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17002949" y="5716403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17242661" y="55040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17220147" y="550402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17048009" y="5504021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19" h="0">
                  <a:moveTo>
                    <a:pt x="1721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17025487" y="550402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17022270" y="55040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17025474" y="54976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17025474" y="549760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17025487" y="54976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17025474" y="54976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17048009" y="549761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17048009" y="549761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17220160" y="549761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17220160" y="5497619"/>
              <a:ext cx="22860" cy="19685"/>
            </a:xfrm>
            <a:custGeom>
              <a:avLst/>
              <a:gdLst/>
              <a:ahLst/>
              <a:cxnLst/>
              <a:rect l="l" t="t" r="r" b="b"/>
              <a:pathLst>
                <a:path w="22859" h="19685">
                  <a:moveTo>
                    <a:pt x="0" y="0"/>
                  </a:moveTo>
                  <a:lnTo>
                    <a:pt x="0" y="19287"/>
                  </a:lnTo>
                </a:path>
                <a:path w="22859" h="19685">
                  <a:moveTo>
                    <a:pt x="0" y="0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17220147" y="549761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17242649" y="549761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17241067" y="549761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17031298" y="55066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17025471" y="55072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17025474" y="55072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17043151" y="55088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17042520" y="55082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17043144" y="55088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/>
            <p:cNvSpPr/>
            <p:nvPr/>
          </p:nvSpPr>
          <p:spPr>
            <a:xfrm>
              <a:off x="17237864" y="55088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/>
            <p:cNvSpPr/>
            <p:nvPr/>
          </p:nvSpPr>
          <p:spPr>
            <a:xfrm>
              <a:off x="17237243" y="55082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17237867" y="5508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16953076" y="5508860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4" h="0">
                  <a:moveTo>
                    <a:pt x="0" y="0"/>
                  </a:moveTo>
                  <a:lnTo>
                    <a:pt x="2670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17220160" y="550886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17226562" y="550886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17224929" y="55265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17221118" y="55259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16953086" y="5526549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 h="0">
                  <a:moveTo>
                    <a:pt x="176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16953076" y="55088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16954695" y="55104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16954695" y="55104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16954700" y="551047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16954695" y="551047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16973396" y="55098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17043144" y="5510471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17134875" y="55104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17043161" y="5518527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7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17043144" y="55104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17220150" y="55169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17220160" y="5516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17223361" y="551690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17221741" y="55168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16954700" y="551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/>
            <p:cNvSpPr/>
            <p:nvPr/>
          </p:nvSpPr>
          <p:spPr>
            <a:xfrm>
              <a:off x="16954695" y="551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/>
            <p:cNvSpPr/>
            <p:nvPr/>
          </p:nvSpPr>
          <p:spPr>
            <a:xfrm>
              <a:off x="16973396" y="55179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/>
            <p:cNvSpPr/>
            <p:nvPr/>
          </p:nvSpPr>
          <p:spPr>
            <a:xfrm>
              <a:off x="16954700" y="552010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16954695" y="551852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16974019" y="5518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16954695" y="551852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16954695" y="55201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17130054" y="5518527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17221741" y="551852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17130048" y="5526549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17130054" y="551852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17223361" y="55249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/>
            <p:cNvSpPr/>
            <p:nvPr/>
          </p:nvSpPr>
          <p:spPr>
            <a:xfrm>
              <a:off x="17224943" y="55249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/>
            <p:cNvSpPr/>
            <p:nvPr/>
          </p:nvSpPr>
          <p:spPr>
            <a:xfrm>
              <a:off x="17221739" y="55265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/>
            <p:cNvSpPr/>
            <p:nvPr/>
          </p:nvSpPr>
          <p:spPr>
            <a:xfrm>
              <a:off x="16954700" y="552654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/>
            <p:cNvSpPr/>
            <p:nvPr/>
          </p:nvSpPr>
          <p:spPr>
            <a:xfrm>
              <a:off x="16954695" y="552654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/>
            <p:cNvSpPr/>
            <p:nvPr/>
          </p:nvSpPr>
          <p:spPr>
            <a:xfrm>
              <a:off x="16973396" y="55259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/>
            <p:cNvSpPr/>
            <p:nvPr/>
          </p:nvSpPr>
          <p:spPr>
            <a:xfrm>
              <a:off x="17043144" y="5512087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/>
            <p:cNvSpPr/>
            <p:nvPr/>
          </p:nvSpPr>
          <p:spPr>
            <a:xfrm>
              <a:off x="17043144" y="5515307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/>
            <p:cNvSpPr/>
            <p:nvPr/>
          </p:nvSpPr>
          <p:spPr>
            <a:xfrm>
              <a:off x="17043144" y="5516907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/>
            <p:cNvSpPr/>
            <p:nvPr/>
          </p:nvSpPr>
          <p:spPr>
            <a:xfrm>
              <a:off x="17130054" y="5521728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/>
            <p:cNvSpPr/>
            <p:nvPr/>
          </p:nvSpPr>
          <p:spPr>
            <a:xfrm>
              <a:off x="17130054" y="5523346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/>
            <p:cNvSpPr/>
            <p:nvPr/>
          </p:nvSpPr>
          <p:spPr>
            <a:xfrm>
              <a:off x="17130054" y="552493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/>
            <p:cNvSpPr/>
            <p:nvPr/>
          </p:nvSpPr>
          <p:spPr>
            <a:xfrm>
              <a:off x="16898384" y="575499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/>
            <p:cNvSpPr/>
            <p:nvPr/>
          </p:nvSpPr>
          <p:spPr>
            <a:xfrm>
              <a:off x="16974019" y="57549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/>
            <p:cNvSpPr/>
            <p:nvPr/>
          </p:nvSpPr>
          <p:spPr>
            <a:xfrm>
              <a:off x="17278061" y="57549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/>
            <p:cNvSpPr/>
            <p:nvPr/>
          </p:nvSpPr>
          <p:spPr>
            <a:xfrm>
              <a:off x="17303825" y="57549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/>
            <p:cNvSpPr/>
            <p:nvPr/>
          </p:nvSpPr>
          <p:spPr>
            <a:xfrm>
              <a:off x="17112349" y="545416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/>
            <p:cNvSpPr/>
            <p:nvPr/>
          </p:nvSpPr>
          <p:spPr>
            <a:xfrm>
              <a:off x="17112349" y="55297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/>
            <p:cNvSpPr/>
            <p:nvPr/>
          </p:nvSpPr>
          <p:spPr>
            <a:xfrm>
              <a:off x="17112349" y="5960941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2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/>
            <p:cNvSpPr/>
            <p:nvPr/>
          </p:nvSpPr>
          <p:spPr>
            <a:xfrm>
              <a:off x="17112349" y="60156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/>
            <p:cNvSpPr/>
            <p:nvPr/>
          </p:nvSpPr>
          <p:spPr>
            <a:xfrm>
              <a:off x="17245886" y="57212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/>
            <p:cNvSpPr/>
            <p:nvPr/>
          </p:nvSpPr>
          <p:spPr>
            <a:xfrm>
              <a:off x="17258763" y="572122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/>
            <p:cNvSpPr/>
            <p:nvPr/>
          </p:nvSpPr>
          <p:spPr>
            <a:xfrm>
              <a:off x="17245884" y="578879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/>
            <p:cNvSpPr/>
            <p:nvPr/>
          </p:nvSpPr>
          <p:spPr>
            <a:xfrm>
              <a:off x="17245886" y="572123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/>
            <p:cNvSpPr/>
            <p:nvPr/>
          </p:nvSpPr>
          <p:spPr>
            <a:xfrm>
              <a:off x="17244268" y="57212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/>
            <p:cNvSpPr/>
            <p:nvPr/>
          </p:nvSpPr>
          <p:spPr>
            <a:xfrm>
              <a:off x="17245886" y="572122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/>
            <p:cNvSpPr/>
            <p:nvPr/>
          </p:nvSpPr>
          <p:spPr>
            <a:xfrm>
              <a:off x="17244253" y="57887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/>
            <p:cNvSpPr/>
            <p:nvPr/>
          </p:nvSpPr>
          <p:spPr>
            <a:xfrm>
              <a:off x="17244268" y="5721234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/>
            <p:cNvSpPr/>
            <p:nvPr/>
          </p:nvSpPr>
          <p:spPr>
            <a:xfrm>
              <a:off x="17258763" y="57212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/>
            <p:cNvSpPr/>
            <p:nvPr/>
          </p:nvSpPr>
          <p:spPr>
            <a:xfrm>
              <a:off x="17258769" y="5788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/>
            <p:cNvSpPr/>
            <p:nvPr/>
          </p:nvSpPr>
          <p:spPr>
            <a:xfrm>
              <a:off x="17221741" y="59673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/>
            <p:cNvSpPr/>
            <p:nvPr/>
          </p:nvSpPr>
          <p:spPr>
            <a:xfrm>
              <a:off x="17223361" y="59657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/>
            <p:cNvSpPr/>
            <p:nvPr/>
          </p:nvSpPr>
          <p:spPr>
            <a:xfrm>
              <a:off x="17221741" y="59786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/>
            <p:cNvSpPr/>
            <p:nvPr/>
          </p:nvSpPr>
          <p:spPr>
            <a:xfrm>
              <a:off x="17226562" y="59769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/>
            <p:cNvSpPr/>
            <p:nvPr/>
          </p:nvSpPr>
          <p:spPr>
            <a:xfrm>
              <a:off x="17223358" y="5977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/>
            <p:cNvSpPr/>
            <p:nvPr/>
          </p:nvSpPr>
          <p:spPr>
            <a:xfrm>
              <a:off x="17220160" y="595450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/>
            <p:cNvSpPr/>
            <p:nvPr/>
          </p:nvSpPr>
          <p:spPr>
            <a:xfrm>
              <a:off x="17220160" y="59544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/>
            <p:cNvSpPr/>
            <p:nvPr/>
          </p:nvSpPr>
          <p:spPr>
            <a:xfrm>
              <a:off x="17220160" y="59673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/>
            <p:cNvSpPr/>
            <p:nvPr/>
          </p:nvSpPr>
          <p:spPr>
            <a:xfrm>
              <a:off x="17220156" y="59657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/>
            <p:cNvSpPr/>
            <p:nvPr/>
          </p:nvSpPr>
          <p:spPr>
            <a:xfrm>
              <a:off x="17047387" y="5960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/>
            <p:cNvSpPr/>
            <p:nvPr/>
          </p:nvSpPr>
          <p:spPr>
            <a:xfrm>
              <a:off x="17044806" y="5960941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 h="0">
                  <a:moveTo>
                    <a:pt x="3204" y="0"/>
                  </a:moveTo>
                  <a:lnTo>
                    <a:pt x="175355" y="0"/>
                  </a:lnTo>
                </a:path>
                <a:path w="175894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/>
            <p:cNvSpPr/>
            <p:nvPr/>
          </p:nvSpPr>
          <p:spPr>
            <a:xfrm>
              <a:off x="17044187" y="5960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/>
            <p:cNvSpPr/>
            <p:nvPr/>
          </p:nvSpPr>
          <p:spPr>
            <a:xfrm>
              <a:off x="17044809" y="59609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/>
            <p:cNvSpPr/>
            <p:nvPr/>
          </p:nvSpPr>
          <p:spPr>
            <a:xfrm>
              <a:off x="17048009" y="59545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/>
            <p:cNvSpPr/>
            <p:nvPr/>
          </p:nvSpPr>
          <p:spPr>
            <a:xfrm>
              <a:off x="17048009" y="59544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/>
            <p:cNvSpPr/>
            <p:nvPr/>
          </p:nvSpPr>
          <p:spPr>
            <a:xfrm>
              <a:off x="16998127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/>
            <p:cNvSpPr/>
            <p:nvPr/>
          </p:nvSpPr>
          <p:spPr>
            <a:xfrm>
              <a:off x="16999124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/>
            <p:cNvSpPr/>
            <p:nvPr/>
          </p:nvSpPr>
          <p:spPr>
            <a:xfrm>
              <a:off x="16999747" y="595450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/>
            <p:cNvSpPr/>
            <p:nvPr/>
          </p:nvSpPr>
          <p:spPr>
            <a:xfrm>
              <a:off x="16999749" y="595450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/>
            <p:cNvSpPr/>
            <p:nvPr/>
          </p:nvSpPr>
          <p:spPr>
            <a:xfrm>
              <a:off x="16999124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/>
            <p:cNvSpPr/>
            <p:nvPr/>
          </p:nvSpPr>
          <p:spPr>
            <a:xfrm>
              <a:off x="17220154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/>
            <p:cNvSpPr/>
            <p:nvPr/>
          </p:nvSpPr>
          <p:spPr>
            <a:xfrm>
              <a:off x="17220160" y="595450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7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/>
            <p:cNvSpPr/>
            <p:nvPr/>
          </p:nvSpPr>
          <p:spPr>
            <a:xfrm>
              <a:off x="16957905" y="5978630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0" y="0"/>
                  </a:moveTo>
                  <a:lnTo>
                    <a:pt x="26866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/>
            <p:cNvSpPr/>
            <p:nvPr/>
          </p:nvSpPr>
          <p:spPr>
            <a:xfrm>
              <a:off x="17226562" y="596095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/>
            <p:cNvSpPr/>
            <p:nvPr/>
          </p:nvSpPr>
          <p:spPr>
            <a:xfrm>
              <a:off x="17220154" y="59609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/>
            <p:cNvSpPr/>
            <p:nvPr/>
          </p:nvSpPr>
          <p:spPr>
            <a:xfrm>
              <a:off x="16957912" y="5960941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 h="0">
                  <a:moveTo>
                    <a:pt x="868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/>
            <p:cNvSpPr/>
            <p:nvPr/>
          </p:nvSpPr>
          <p:spPr>
            <a:xfrm>
              <a:off x="16957905" y="596094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/>
            <p:cNvSpPr/>
            <p:nvPr/>
          </p:nvSpPr>
          <p:spPr>
            <a:xfrm>
              <a:off x="17046391" y="59545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/>
            <p:cNvSpPr/>
            <p:nvPr/>
          </p:nvSpPr>
          <p:spPr>
            <a:xfrm>
              <a:off x="17221741" y="59544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/>
            <p:cNvSpPr/>
            <p:nvPr/>
          </p:nvSpPr>
          <p:spPr>
            <a:xfrm>
              <a:off x="17220150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/>
            <p:cNvSpPr/>
            <p:nvPr/>
          </p:nvSpPr>
          <p:spPr>
            <a:xfrm>
              <a:off x="17046376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/>
            <p:cNvSpPr/>
            <p:nvPr/>
          </p:nvSpPr>
          <p:spPr>
            <a:xfrm>
              <a:off x="16959521" y="597701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/>
            <p:cNvSpPr/>
            <p:nvPr/>
          </p:nvSpPr>
          <p:spPr>
            <a:xfrm>
              <a:off x="16959515" y="597863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/>
            <p:cNvSpPr/>
            <p:nvPr/>
          </p:nvSpPr>
          <p:spPr>
            <a:xfrm>
              <a:off x="16978840" y="59769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/>
            <p:cNvSpPr/>
            <p:nvPr/>
          </p:nvSpPr>
          <p:spPr>
            <a:xfrm>
              <a:off x="16959515" y="597059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/>
            <p:cNvSpPr/>
            <p:nvPr/>
          </p:nvSpPr>
          <p:spPr>
            <a:xfrm>
              <a:off x="16959515" y="59705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/>
            <p:cNvSpPr/>
            <p:nvPr/>
          </p:nvSpPr>
          <p:spPr>
            <a:xfrm>
              <a:off x="17130054" y="597863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/>
            <p:cNvSpPr/>
            <p:nvPr/>
          </p:nvSpPr>
          <p:spPr>
            <a:xfrm>
              <a:off x="17221741" y="59705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/>
            <p:cNvSpPr/>
            <p:nvPr/>
          </p:nvSpPr>
          <p:spPr>
            <a:xfrm>
              <a:off x="17130048" y="597059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/>
            <p:cNvSpPr/>
            <p:nvPr/>
          </p:nvSpPr>
          <p:spPr>
            <a:xfrm>
              <a:off x="17130054" y="597059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/>
            <p:cNvSpPr/>
            <p:nvPr/>
          </p:nvSpPr>
          <p:spPr>
            <a:xfrm>
              <a:off x="16959521" y="59705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/>
            <p:cNvSpPr/>
            <p:nvPr/>
          </p:nvSpPr>
          <p:spPr>
            <a:xfrm>
              <a:off x="16959515" y="59705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/>
            <p:cNvSpPr/>
            <p:nvPr/>
          </p:nvSpPr>
          <p:spPr>
            <a:xfrm>
              <a:off x="16978217" y="59699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/>
            <p:cNvSpPr/>
            <p:nvPr/>
          </p:nvSpPr>
          <p:spPr>
            <a:xfrm>
              <a:off x="16959515" y="59625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/>
            <p:cNvSpPr/>
            <p:nvPr/>
          </p:nvSpPr>
          <p:spPr>
            <a:xfrm>
              <a:off x="16959515" y="59625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/>
            <p:cNvSpPr/>
            <p:nvPr/>
          </p:nvSpPr>
          <p:spPr>
            <a:xfrm>
              <a:off x="16959521" y="59689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/>
            <p:cNvSpPr/>
            <p:nvPr/>
          </p:nvSpPr>
          <p:spPr>
            <a:xfrm>
              <a:off x="16959515" y="59689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/>
            <p:cNvSpPr/>
            <p:nvPr/>
          </p:nvSpPr>
          <p:spPr>
            <a:xfrm>
              <a:off x="16978217" y="5968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/>
            <p:cNvSpPr/>
            <p:nvPr/>
          </p:nvSpPr>
          <p:spPr>
            <a:xfrm>
              <a:off x="17043144" y="5968981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/>
            <p:cNvSpPr/>
            <p:nvPr/>
          </p:nvSpPr>
          <p:spPr>
            <a:xfrm>
              <a:off x="17134875" y="59625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/>
            <p:cNvSpPr/>
            <p:nvPr/>
          </p:nvSpPr>
          <p:spPr>
            <a:xfrm>
              <a:off x="17043161" y="5962543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7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/>
            <p:cNvSpPr/>
            <p:nvPr/>
          </p:nvSpPr>
          <p:spPr>
            <a:xfrm>
              <a:off x="17043144" y="59625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/>
            <p:cNvSpPr/>
            <p:nvPr/>
          </p:nvSpPr>
          <p:spPr>
            <a:xfrm>
              <a:off x="16959521" y="596254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/>
            <p:cNvSpPr/>
            <p:nvPr/>
          </p:nvSpPr>
          <p:spPr>
            <a:xfrm>
              <a:off x="16959515" y="596254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/>
            <p:cNvSpPr/>
            <p:nvPr/>
          </p:nvSpPr>
          <p:spPr>
            <a:xfrm>
              <a:off x="16978217" y="5961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/>
            <p:cNvSpPr/>
            <p:nvPr/>
          </p:nvSpPr>
          <p:spPr>
            <a:xfrm>
              <a:off x="17133256" y="594966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/>
            <p:cNvSpPr/>
            <p:nvPr/>
          </p:nvSpPr>
          <p:spPr>
            <a:xfrm>
              <a:off x="17043144" y="596737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/>
            <p:cNvSpPr/>
            <p:nvPr/>
          </p:nvSpPr>
          <p:spPr>
            <a:xfrm>
              <a:off x="17043144" y="596576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/>
            <p:cNvSpPr/>
            <p:nvPr/>
          </p:nvSpPr>
          <p:spPr>
            <a:xfrm>
              <a:off x="17043144" y="596414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/>
            <p:cNvSpPr/>
            <p:nvPr/>
          </p:nvSpPr>
          <p:spPr>
            <a:xfrm>
              <a:off x="17130054" y="5975428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/>
            <p:cNvSpPr/>
            <p:nvPr/>
          </p:nvSpPr>
          <p:spPr>
            <a:xfrm>
              <a:off x="17130054" y="5973811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/>
            <p:cNvSpPr/>
            <p:nvPr/>
          </p:nvSpPr>
          <p:spPr>
            <a:xfrm>
              <a:off x="17130054" y="597221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/>
            <p:cNvSpPr/>
            <p:nvPr/>
          </p:nvSpPr>
          <p:spPr>
            <a:xfrm>
              <a:off x="17228144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/>
            <p:cNvSpPr/>
            <p:nvPr/>
          </p:nvSpPr>
          <p:spPr>
            <a:xfrm>
              <a:off x="16998127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/>
            <p:cNvSpPr/>
            <p:nvPr/>
          </p:nvSpPr>
          <p:spPr>
            <a:xfrm>
              <a:off x="16998127" y="5957723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/>
            <p:cNvSpPr/>
            <p:nvPr/>
          </p:nvSpPr>
          <p:spPr>
            <a:xfrm>
              <a:off x="17221741" y="59577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/>
            <p:cNvSpPr/>
            <p:nvPr/>
          </p:nvSpPr>
          <p:spPr>
            <a:xfrm>
              <a:off x="16998127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/>
            <p:cNvSpPr/>
            <p:nvPr/>
          </p:nvSpPr>
          <p:spPr>
            <a:xfrm>
              <a:off x="16996511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/>
            <p:cNvSpPr/>
            <p:nvPr/>
          </p:nvSpPr>
          <p:spPr>
            <a:xfrm>
              <a:off x="16996511" y="5957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/>
            <p:cNvSpPr/>
            <p:nvPr/>
          </p:nvSpPr>
          <p:spPr>
            <a:xfrm>
              <a:off x="17229773" y="5954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/>
            <p:cNvSpPr/>
            <p:nvPr/>
          </p:nvSpPr>
          <p:spPr>
            <a:xfrm>
              <a:off x="17228144" y="59545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/>
            <p:cNvSpPr/>
            <p:nvPr/>
          </p:nvSpPr>
          <p:spPr>
            <a:xfrm>
              <a:off x="17228144" y="5957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/>
            <p:cNvSpPr/>
            <p:nvPr/>
          </p:nvSpPr>
          <p:spPr>
            <a:xfrm>
              <a:off x="16989448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/>
            <p:cNvSpPr/>
            <p:nvPr/>
          </p:nvSpPr>
          <p:spPr>
            <a:xfrm>
              <a:off x="16990071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/>
            <p:cNvSpPr/>
            <p:nvPr/>
          </p:nvSpPr>
          <p:spPr>
            <a:xfrm>
              <a:off x="16990061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/>
            <p:cNvSpPr/>
            <p:nvPr/>
          </p:nvSpPr>
          <p:spPr>
            <a:xfrm>
              <a:off x="17235623" y="5953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/>
            <p:cNvSpPr/>
            <p:nvPr/>
          </p:nvSpPr>
          <p:spPr>
            <a:xfrm>
              <a:off x="17229766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/>
            <p:cNvSpPr/>
            <p:nvPr/>
          </p:nvSpPr>
          <p:spPr>
            <a:xfrm>
              <a:off x="17229773" y="59545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/>
            <p:cNvSpPr/>
            <p:nvPr/>
          </p:nvSpPr>
          <p:spPr>
            <a:xfrm>
              <a:off x="16996511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/>
            <p:cNvSpPr/>
            <p:nvPr/>
          </p:nvSpPr>
          <p:spPr>
            <a:xfrm>
              <a:off x="16999747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/>
            <p:cNvSpPr/>
            <p:nvPr/>
          </p:nvSpPr>
          <p:spPr>
            <a:xfrm>
              <a:off x="17221741" y="5954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/>
            <p:cNvSpPr/>
            <p:nvPr/>
          </p:nvSpPr>
          <p:spPr>
            <a:xfrm>
              <a:off x="17228144" y="59545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/>
            <p:cNvSpPr/>
            <p:nvPr/>
          </p:nvSpPr>
          <p:spPr>
            <a:xfrm>
              <a:off x="17022273" y="549436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/>
            <p:cNvSpPr/>
            <p:nvPr/>
          </p:nvSpPr>
          <p:spPr>
            <a:xfrm>
              <a:off x="17245886" y="54943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/>
            <p:cNvSpPr/>
            <p:nvPr/>
          </p:nvSpPr>
          <p:spPr>
            <a:xfrm>
              <a:off x="10223483" y="3521996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w="0" h="122554">
                  <a:moveTo>
                    <a:pt x="0" y="0"/>
                  </a:moveTo>
                  <a:lnTo>
                    <a:pt x="0" y="1222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/>
            <p:cNvSpPr/>
            <p:nvPr/>
          </p:nvSpPr>
          <p:spPr>
            <a:xfrm>
              <a:off x="9921036" y="352199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 h="0">
                  <a:moveTo>
                    <a:pt x="0" y="0"/>
                  </a:moveTo>
                  <a:lnTo>
                    <a:pt x="740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/>
            <p:cNvSpPr/>
            <p:nvPr/>
          </p:nvSpPr>
          <p:spPr>
            <a:xfrm>
              <a:off x="10207406" y="352199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0" y="0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/>
            <p:cNvSpPr/>
            <p:nvPr/>
          </p:nvSpPr>
          <p:spPr>
            <a:xfrm>
              <a:off x="9921036" y="3521996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0"/>
                  </a:moveTo>
                  <a:lnTo>
                    <a:pt x="0" y="3137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/>
            <p:cNvSpPr/>
            <p:nvPr/>
          </p:nvSpPr>
          <p:spPr>
            <a:xfrm>
              <a:off x="9921032" y="352199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 h="0">
                  <a:moveTo>
                    <a:pt x="740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/>
            <p:cNvSpPr/>
            <p:nvPr/>
          </p:nvSpPr>
          <p:spPr>
            <a:xfrm>
              <a:off x="10207390" y="352199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/>
            <p:cNvSpPr/>
            <p:nvPr/>
          </p:nvSpPr>
          <p:spPr>
            <a:xfrm>
              <a:off x="10223483" y="3521982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w="0" h="314325">
                  <a:moveTo>
                    <a:pt x="0" y="3137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28" name="object 212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919435" y="3550336"/>
              <a:ext cx="270888" cy="240956"/>
            </a:xfrm>
            <a:prstGeom prst="rect">
              <a:avLst/>
            </a:prstGeom>
          </p:spPr>
        </p:pic>
        <p:sp>
          <p:nvSpPr>
            <p:cNvPr id="2129" name="object 2129"/>
            <p:cNvSpPr/>
            <p:nvPr/>
          </p:nvSpPr>
          <p:spPr>
            <a:xfrm>
              <a:off x="9930692" y="3549350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 h="0">
                  <a:moveTo>
                    <a:pt x="0" y="0"/>
                  </a:moveTo>
                  <a:lnTo>
                    <a:pt x="2574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30" name="object 213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930069" y="3521994"/>
              <a:ext cx="274740" cy="264478"/>
            </a:xfrm>
            <a:prstGeom prst="rect">
              <a:avLst/>
            </a:prstGeom>
          </p:spPr>
        </p:pic>
        <p:sp>
          <p:nvSpPr>
            <p:cNvPr id="2131" name="object 2131"/>
            <p:cNvSpPr/>
            <p:nvPr/>
          </p:nvSpPr>
          <p:spPr>
            <a:xfrm>
              <a:off x="9948399" y="367807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 h="0">
                  <a:moveTo>
                    <a:pt x="0" y="0"/>
                  </a:moveTo>
                  <a:lnTo>
                    <a:pt x="2638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32" name="object 213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946778" y="3631410"/>
              <a:ext cx="267074" cy="153442"/>
            </a:xfrm>
            <a:prstGeom prst="rect">
              <a:avLst/>
            </a:prstGeom>
          </p:spPr>
        </p:pic>
        <p:sp>
          <p:nvSpPr>
            <p:cNvPr id="2133" name="object 2133"/>
            <p:cNvSpPr/>
            <p:nvPr/>
          </p:nvSpPr>
          <p:spPr>
            <a:xfrm>
              <a:off x="10204181" y="35219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10181664" y="35219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/>
            <p:cNvSpPr/>
            <p:nvPr/>
          </p:nvSpPr>
          <p:spPr>
            <a:xfrm>
              <a:off x="10028839" y="352199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/>
            <p:cNvSpPr/>
            <p:nvPr/>
          </p:nvSpPr>
          <p:spPr>
            <a:xfrm>
              <a:off x="9999871" y="352199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/>
            <p:cNvSpPr/>
            <p:nvPr/>
          </p:nvSpPr>
          <p:spPr>
            <a:xfrm>
              <a:off x="9995058" y="35219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10006328" y="35171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/>
            <p:cNvSpPr/>
            <p:nvPr/>
          </p:nvSpPr>
          <p:spPr>
            <a:xfrm>
              <a:off x="10006328" y="351556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/>
            <p:cNvSpPr/>
            <p:nvPr/>
          </p:nvSpPr>
          <p:spPr>
            <a:xfrm>
              <a:off x="10006332" y="351718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/>
            <p:cNvSpPr/>
            <p:nvPr/>
          </p:nvSpPr>
          <p:spPr>
            <a:xfrm>
              <a:off x="10006328" y="35155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10028844" y="35155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/>
            <p:cNvSpPr/>
            <p:nvPr/>
          </p:nvSpPr>
          <p:spPr>
            <a:xfrm>
              <a:off x="10028844" y="35171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/>
            <p:cNvSpPr/>
            <p:nvPr/>
          </p:nvSpPr>
          <p:spPr>
            <a:xfrm>
              <a:off x="10181651" y="351556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/>
            <p:cNvSpPr/>
            <p:nvPr/>
          </p:nvSpPr>
          <p:spPr>
            <a:xfrm>
              <a:off x="10181651" y="351718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10181651" y="35155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/>
            <p:cNvSpPr/>
            <p:nvPr/>
          </p:nvSpPr>
          <p:spPr>
            <a:xfrm>
              <a:off x="10181664" y="351718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/>
            <p:cNvSpPr/>
            <p:nvPr/>
          </p:nvSpPr>
          <p:spPr>
            <a:xfrm>
              <a:off x="10204187" y="35155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/>
            <p:cNvSpPr/>
            <p:nvPr/>
          </p:nvSpPr>
          <p:spPr>
            <a:xfrm>
              <a:off x="10204187" y="351717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10012125" y="3524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/>
            <p:cNvSpPr/>
            <p:nvPr/>
          </p:nvSpPr>
          <p:spPr>
            <a:xfrm>
              <a:off x="10006298" y="35252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/>
            <p:cNvSpPr/>
            <p:nvPr/>
          </p:nvSpPr>
          <p:spPr>
            <a:xfrm>
              <a:off x="10006328" y="35252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/>
            <p:cNvSpPr/>
            <p:nvPr/>
          </p:nvSpPr>
          <p:spPr>
            <a:xfrm>
              <a:off x="10024007" y="35268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10023392" y="35262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/>
            <p:cNvSpPr/>
            <p:nvPr/>
          </p:nvSpPr>
          <p:spPr>
            <a:xfrm>
              <a:off x="10024015" y="35268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/>
            <p:cNvSpPr/>
            <p:nvPr/>
          </p:nvSpPr>
          <p:spPr>
            <a:xfrm>
              <a:off x="10200962" y="3526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/>
            <p:cNvSpPr/>
            <p:nvPr/>
          </p:nvSpPr>
          <p:spPr>
            <a:xfrm>
              <a:off x="10200344" y="35262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10200967" y="3526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/>
            <p:cNvSpPr/>
            <p:nvPr/>
          </p:nvSpPr>
          <p:spPr>
            <a:xfrm>
              <a:off x="9927491" y="3526825"/>
              <a:ext cx="254635" cy="0"/>
            </a:xfrm>
            <a:custGeom>
              <a:avLst/>
              <a:gdLst/>
              <a:ahLst/>
              <a:cxnLst/>
              <a:rect l="l" t="t" r="r" b="b"/>
              <a:pathLst>
                <a:path w="254634" h="0">
                  <a:moveTo>
                    <a:pt x="0" y="0"/>
                  </a:moveTo>
                  <a:lnTo>
                    <a:pt x="2541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/>
            <p:cNvSpPr/>
            <p:nvPr/>
          </p:nvSpPr>
          <p:spPr>
            <a:xfrm>
              <a:off x="10181651" y="35268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/>
            <p:cNvSpPr/>
            <p:nvPr/>
          </p:nvSpPr>
          <p:spPr>
            <a:xfrm>
              <a:off x="10188108" y="352682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10186475" y="35445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/>
            <p:cNvSpPr/>
            <p:nvPr/>
          </p:nvSpPr>
          <p:spPr>
            <a:xfrm>
              <a:off x="10184266" y="35438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/>
            <p:cNvSpPr/>
            <p:nvPr/>
          </p:nvSpPr>
          <p:spPr>
            <a:xfrm>
              <a:off x="9927520" y="3544522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 h="0">
                  <a:moveTo>
                    <a:pt x="173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/>
            <p:cNvSpPr/>
            <p:nvPr/>
          </p:nvSpPr>
          <p:spPr>
            <a:xfrm>
              <a:off x="9927491" y="352684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/>
            <p:cNvSpPr/>
            <p:nvPr/>
          </p:nvSpPr>
          <p:spPr>
            <a:xfrm>
              <a:off x="9927491" y="352845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/>
            <p:cNvSpPr/>
            <p:nvPr/>
          </p:nvSpPr>
          <p:spPr>
            <a:xfrm>
              <a:off x="9927491" y="35300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/>
            <p:cNvSpPr/>
            <p:nvPr/>
          </p:nvSpPr>
          <p:spPr>
            <a:xfrm>
              <a:off x="9927481" y="35300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/>
            <p:cNvSpPr/>
            <p:nvPr/>
          </p:nvSpPr>
          <p:spPr>
            <a:xfrm>
              <a:off x="9927491" y="35284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9946789" y="35284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/>
            <p:cNvSpPr/>
            <p:nvPr/>
          </p:nvSpPr>
          <p:spPr>
            <a:xfrm>
              <a:off x="10024015" y="352845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/>
            <p:cNvSpPr/>
            <p:nvPr/>
          </p:nvSpPr>
          <p:spPr>
            <a:xfrm>
              <a:off x="10106053" y="352845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/>
            <p:cNvSpPr/>
            <p:nvPr/>
          </p:nvSpPr>
          <p:spPr>
            <a:xfrm>
              <a:off x="10024004" y="353647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20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10024015" y="352845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/>
            <p:cNvSpPr/>
            <p:nvPr/>
          </p:nvSpPr>
          <p:spPr>
            <a:xfrm>
              <a:off x="10181664" y="35348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10181651" y="35348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10184889" y="353487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10184889" y="35348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9927481" y="35364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9927491" y="35364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9946166" y="35358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9927481" y="35380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/>
            <p:cNvSpPr/>
            <p:nvPr/>
          </p:nvSpPr>
          <p:spPr>
            <a:xfrm>
              <a:off x="9927491" y="35380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/>
            <p:cNvSpPr/>
            <p:nvPr/>
          </p:nvSpPr>
          <p:spPr>
            <a:xfrm>
              <a:off x="9946166" y="35374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9927491" y="35380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9927491" y="3538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10101242" y="353809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10184889" y="3538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10101247" y="354452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10101242" y="35380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10184889" y="35445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/>
            <p:cNvSpPr/>
            <p:nvPr/>
          </p:nvSpPr>
          <p:spPr>
            <a:xfrm>
              <a:off x="10185876" y="35438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/>
            <p:cNvSpPr/>
            <p:nvPr/>
          </p:nvSpPr>
          <p:spPr>
            <a:xfrm>
              <a:off x="10184887" y="35445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9927481" y="354452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/>
            <p:cNvSpPr/>
            <p:nvPr/>
          </p:nvSpPr>
          <p:spPr>
            <a:xfrm>
              <a:off x="9927491" y="354452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/>
            <p:cNvSpPr/>
            <p:nvPr/>
          </p:nvSpPr>
          <p:spPr>
            <a:xfrm>
              <a:off x="9946166" y="35438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/>
            <p:cNvSpPr/>
            <p:nvPr/>
          </p:nvSpPr>
          <p:spPr>
            <a:xfrm>
              <a:off x="10024015" y="353167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/>
            <p:cNvSpPr/>
            <p:nvPr/>
          </p:nvSpPr>
          <p:spPr>
            <a:xfrm>
              <a:off x="10024015" y="353325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/>
            <p:cNvSpPr/>
            <p:nvPr/>
          </p:nvSpPr>
          <p:spPr>
            <a:xfrm>
              <a:off x="10024015" y="353487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/>
            <p:cNvSpPr/>
            <p:nvPr/>
          </p:nvSpPr>
          <p:spPr>
            <a:xfrm>
              <a:off x="10101242" y="35397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/>
            <p:cNvSpPr/>
            <p:nvPr/>
          </p:nvSpPr>
          <p:spPr>
            <a:xfrm>
              <a:off x="10101242" y="354133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/>
            <p:cNvSpPr/>
            <p:nvPr/>
          </p:nvSpPr>
          <p:spPr>
            <a:xfrm>
              <a:off x="10101242" y="354290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 h="0">
                  <a:moveTo>
                    <a:pt x="0" y="0"/>
                  </a:moveTo>
                  <a:lnTo>
                    <a:pt x="836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/>
            <p:cNvSpPr/>
            <p:nvPr/>
          </p:nvSpPr>
          <p:spPr>
            <a:xfrm>
              <a:off x="9869562" y="367807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/>
            <p:cNvSpPr/>
            <p:nvPr/>
          </p:nvSpPr>
          <p:spPr>
            <a:xfrm>
              <a:off x="9945179" y="3678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/>
            <p:cNvSpPr/>
            <p:nvPr/>
          </p:nvSpPr>
          <p:spPr>
            <a:xfrm>
              <a:off x="9970934" y="367807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/>
            <p:cNvSpPr/>
            <p:nvPr/>
          </p:nvSpPr>
          <p:spPr>
            <a:xfrm>
              <a:off x="10046533" y="3678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/>
            <p:cNvSpPr/>
            <p:nvPr/>
          </p:nvSpPr>
          <p:spPr>
            <a:xfrm>
              <a:off x="10072269" y="367807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/>
            <p:cNvSpPr/>
            <p:nvPr/>
          </p:nvSpPr>
          <p:spPr>
            <a:xfrm>
              <a:off x="10147886" y="3678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/>
            <p:cNvSpPr/>
            <p:nvPr/>
          </p:nvSpPr>
          <p:spPr>
            <a:xfrm>
              <a:off x="10173639" y="367807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/>
            <p:cNvSpPr/>
            <p:nvPr/>
          </p:nvSpPr>
          <p:spPr>
            <a:xfrm>
              <a:off x="10249221" y="36780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/>
            <p:cNvSpPr/>
            <p:nvPr/>
          </p:nvSpPr>
          <p:spPr>
            <a:xfrm>
              <a:off x="10270147" y="3678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/>
            <p:cNvSpPr/>
            <p:nvPr/>
          </p:nvSpPr>
          <p:spPr>
            <a:xfrm>
              <a:off x="10085127" y="347373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/>
            <p:cNvSpPr/>
            <p:nvPr/>
          </p:nvSpPr>
          <p:spPr>
            <a:xfrm>
              <a:off x="10085127" y="35493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/>
            <p:cNvSpPr/>
            <p:nvPr/>
          </p:nvSpPr>
          <p:spPr>
            <a:xfrm>
              <a:off x="10085127" y="357508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/>
            <p:cNvSpPr/>
            <p:nvPr/>
          </p:nvSpPr>
          <p:spPr>
            <a:xfrm>
              <a:off x="10085127" y="36507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/>
            <p:cNvSpPr/>
            <p:nvPr/>
          </p:nvSpPr>
          <p:spPr>
            <a:xfrm>
              <a:off x="10085127" y="367643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/>
            <p:cNvSpPr/>
            <p:nvPr/>
          </p:nvSpPr>
          <p:spPr>
            <a:xfrm>
              <a:off x="10085127" y="37520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/>
            <p:cNvSpPr/>
            <p:nvPr/>
          </p:nvSpPr>
          <p:spPr>
            <a:xfrm>
              <a:off x="10085127" y="377779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/>
            <p:cNvSpPr/>
            <p:nvPr/>
          </p:nvSpPr>
          <p:spPr>
            <a:xfrm>
              <a:off x="10085127" y="38437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/>
            <p:cNvSpPr/>
            <p:nvPr/>
          </p:nvSpPr>
          <p:spPr>
            <a:xfrm>
              <a:off x="10207406" y="36442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/>
            <p:cNvSpPr/>
            <p:nvPr/>
          </p:nvSpPr>
          <p:spPr>
            <a:xfrm>
              <a:off x="10220283" y="364426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/>
            <p:cNvSpPr/>
            <p:nvPr/>
          </p:nvSpPr>
          <p:spPr>
            <a:xfrm>
              <a:off x="10207404" y="37118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/>
            <p:cNvSpPr/>
            <p:nvPr/>
          </p:nvSpPr>
          <p:spPr>
            <a:xfrm>
              <a:off x="10207406" y="364427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/>
            <p:cNvSpPr/>
            <p:nvPr/>
          </p:nvSpPr>
          <p:spPr>
            <a:xfrm>
              <a:off x="10205796" y="36442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/>
            <p:cNvSpPr/>
            <p:nvPr/>
          </p:nvSpPr>
          <p:spPr>
            <a:xfrm>
              <a:off x="10207406" y="364426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/>
            <p:cNvSpPr/>
            <p:nvPr/>
          </p:nvSpPr>
          <p:spPr>
            <a:xfrm>
              <a:off x="10205794" y="37118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/>
            <p:cNvSpPr/>
            <p:nvPr/>
          </p:nvSpPr>
          <p:spPr>
            <a:xfrm>
              <a:off x="10205796" y="3644276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/>
            <p:cNvSpPr/>
            <p:nvPr/>
          </p:nvSpPr>
          <p:spPr>
            <a:xfrm>
              <a:off x="10220283" y="36442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/>
            <p:cNvSpPr/>
            <p:nvPr/>
          </p:nvSpPr>
          <p:spPr>
            <a:xfrm>
              <a:off x="10220279" y="37118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/>
            <p:cNvSpPr/>
            <p:nvPr/>
          </p:nvSpPr>
          <p:spPr>
            <a:xfrm>
              <a:off x="10181651" y="378263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/>
            <p:cNvSpPr/>
            <p:nvPr/>
          </p:nvSpPr>
          <p:spPr>
            <a:xfrm>
              <a:off x="10181651" y="378262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/>
            <p:cNvSpPr/>
            <p:nvPr/>
          </p:nvSpPr>
          <p:spPr>
            <a:xfrm>
              <a:off x="10028844" y="37826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/>
            <p:cNvSpPr/>
            <p:nvPr/>
          </p:nvSpPr>
          <p:spPr>
            <a:xfrm>
              <a:off x="10028844" y="37826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/>
            <p:cNvSpPr/>
            <p:nvPr/>
          </p:nvSpPr>
          <p:spPr>
            <a:xfrm>
              <a:off x="9970934" y="3782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/>
            <p:cNvSpPr/>
            <p:nvPr/>
          </p:nvSpPr>
          <p:spPr>
            <a:xfrm>
              <a:off x="9971903" y="37820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/>
            <p:cNvSpPr/>
            <p:nvPr/>
          </p:nvSpPr>
          <p:spPr>
            <a:xfrm>
              <a:off x="9972526" y="378263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/>
            <p:cNvSpPr/>
            <p:nvPr/>
          </p:nvSpPr>
          <p:spPr>
            <a:xfrm>
              <a:off x="9972532" y="378263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/>
            <p:cNvSpPr/>
            <p:nvPr/>
          </p:nvSpPr>
          <p:spPr>
            <a:xfrm>
              <a:off x="9971903" y="37820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/>
            <p:cNvSpPr/>
            <p:nvPr/>
          </p:nvSpPr>
          <p:spPr>
            <a:xfrm>
              <a:off x="10181648" y="37826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/>
            <p:cNvSpPr/>
            <p:nvPr/>
          </p:nvSpPr>
          <p:spPr>
            <a:xfrm>
              <a:off x="10181651" y="378263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/>
            <p:cNvSpPr/>
            <p:nvPr/>
          </p:nvSpPr>
          <p:spPr>
            <a:xfrm>
              <a:off x="10027217" y="37826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/>
            <p:cNvSpPr/>
            <p:nvPr/>
          </p:nvSpPr>
          <p:spPr>
            <a:xfrm>
              <a:off x="10183279" y="37826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/>
            <p:cNvSpPr/>
            <p:nvPr/>
          </p:nvSpPr>
          <p:spPr>
            <a:xfrm>
              <a:off x="10181646" y="3782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/>
            <p:cNvSpPr/>
            <p:nvPr/>
          </p:nvSpPr>
          <p:spPr>
            <a:xfrm>
              <a:off x="10027200" y="3782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/>
            <p:cNvSpPr/>
            <p:nvPr/>
          </p:nvSpPr>
          <p:spPr>
            <a:xfrm>
              <a:off x="10191328" y="37826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/>
            <p:cNvSpPr/>
            <p:nvPr/>
          </p:nvSpPr>
          <p:spPr>
            <a:xfrm>
              <a:off x="9970934" y="37826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/>
            <p:cNvSpPr/>
            <p:nvPr/>
          </p:nvSpPr>
          <p:spPr>
            <a:xfrm>
              <a:off x="9970934" y="378585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/>
            <p:cNvSpPr/>
            <p:nvPr/>
          </p:nvSpPr>
          <p:spPr>
            <a:xfrm>
              <a:off x="10183279" y="378585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/>
            <p:cNvSpPr/>
            <p:nvPr/>
          </p:nvSpPr>
          <p:spPr>
            <a:xfrm>
              <a:off x="9970934" y="37826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/>
            <p:cNvSpPr/>
            <p:nvPr/>
          </p:nvSpPr>
          <p:spPr>
            <a:xfrm>
              <a:off x="9969306" y="37826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/>
            <p:cNvSpPr/>
            <p:nvPr/>
          </p:nvSpPr>
          <p:spPr>
            <a:xfrm>
              <a:off x="9969306" y="3785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/>
            <p:cNvSpPr/>
            <p:nvPr/>
          </p:nvSpPr>
          <p:spPr>
            <a:xfrm>
              <a:off x="10191328" y="37826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/>
            <p:cNvSpPr/>
            <p:nvPr/>
          </p:nvSpPr>
          <p:spPr>
            <a:xfrm>
              <a:off x="10191328" y="37826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/>
            <p:cNvSpPr/>
            <p:nvPr/>
          </p:nvSpPr>
          <p:spPr>
            <a:xfrm>
              <a:off x="9962236" y="3782015"/>
              <a:ext cx="229870" cy="5080"/>
            </a:xfrm>
            <a:custGeom>
              <a:avLst/>
              <a:gdLst/>
              <a:ahLst/>
              <a:cxnLst/>
              <a:rect l="l" t="t" r="r" b="b"/>
              <a:pathLst>
                <a:path w="229870" h="5079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90" y="177"/>
                  </a:lnTo>
                  <a:lnTo>
                    <a:pt x="0" y="622"/>
                  </a:lnTo>
                  <a:lnTo>
                    <a:pt x="190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  <a:path w="229870" h="5079">
                  <a:moveTo>
                    <a:pt x="229704" y="3835"/>
                  </a:moveTo>
                  <a:lnTo>
                    <a:pt x="229527" y="3403"/>
                  </a:lnTo>
                  <a:lnTo>
                    <a:pt x="229082" y="3213"/>
                  </a:lnTo>
                  <a:lnTo>
                    <a:pt x="228650" y="3403"/>
                  </a:lnTo>
                  <a:lnTo>
                    <a:pt x="228460" y="3835"/>
                  </a:lnTo>
                  <a:lnTo>
                    <a:pt x="228650" y="4279"/>
                  </a:lnTo>
                  <a:lnTo>
                    <a:pt x="229082" y="4457"/>
                  </a:lnTo>
                  <a:lnTo>
                    <a:pt x="229527" y="4279"/>
                  </a:lnTo>
                  <a:lnTo>
                    <a:pt x="229704" y="38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/>
            <p:cNvSpPr/>
            <p:nvPr/>
          </p:nvSpPr>
          <p:spPr>
            <a:xfrm>
              <a:off x="9962867" y="37826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/>
            <p:cNvSpPr/>
            <p:nvPr/>
          </p:nvSpPr>
          <p:spPr>
            <a:xfrm>
              <a:off x="9962856" y="37826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/>
            <p:cNvSpPr/>
            <p:nvPr/>
          </p:nvSpPr>
          <p:spPr>
            <a:xfrm>
              <a:off x="10197143" y="37820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/>
            <p:cNvSpPr/>
            <p:nvPr/>
          </p:nvSpPr>
          <p:spPr>
            <a:xfrm>
              <a:off x="10191305" y="37826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/>
            <p:cNvSpPr/>
            <p:nvPr/>
          </p:nvSpPr>
          <p:spPr>
            <a:xfrm>
              <a:off x="10191328" y="37826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/>
            <p:cNvSpPr/>
            <p:nvPr/>
          </p:nvSpPr>
          <p:spPr>
            <a:xfrm>
              <a:off x="9969306" y="3782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/>
            <p:cNvSpPr/>
            <p:nvPr/>
          </p:nvSpPr>
          <p:spPr>
            <a:xfrm>
              <a:off x="9972526" y="37826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/>
            <p:cNvSpPr/>
            <p:nvPr/>
          </p:nvSpPr>
          <p:spPr>
            <a:xfrm>
              <a:off x="10183279" y="37826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/>
            <p:cNvSpPr/>
            <p:nvPr/>
          </p:nvSpPr>
          <p:spPr>
            <a:xfrm>
              <a:off x="10189700" y="3782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/>
            <p:cNvSpPr/>
            <p:nvPr/>
          </p:nvSpPr>
          <p:spPr>
            <a:xfrm>
              <a:off x="9921032" y="3835721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 h="0">
                  <a:moveTo>
                    <a:pt x="3024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/>
            <p:cNvSpPr/>
            <p:nvPr/>
          </p:nvSpPr>
          <p:spPr>
            <a:xfrm>
              <a:off x="10003090" y="35187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/>
            <p:cNvSpPr/>
            <p:nvPr/>
          </p:nvSpPr>
          <p:spPr>
            <a:xfrm>
              <a:off x="10207406" y="3518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67" name="object 226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730563" y="3524603"/>
              <a:ext cx="168579" cy="155684"/>
            </a:xfrm>
            <a:prstGeom prst="rect">
              <a:avLst/>
            </a:prstGeom>
          </p:spPr>
        </p:pic>
        <p:sp>
          <p:nvSpPr>
            <p:cNvPr id="2268" name="object 2268"/>
            <p:cNvSpPr/>
            <p:nvPr/>
          </p:nvSpPr>
          <p:spPr>
            <a:xfrm>
              <a:off x="9576366" y="383291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47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/>
            <p:cNvSpPr/>
            <p:nvPr/>
          </p:nvSpPr>
          <p:spPr>
            <a:xfrm>
              <a:off x="9576388" y="38489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/>
            <p:cNvSpPr/>
            <p:nvPr/>
          </p:nvSpPr>
          <p:spPr>
            <a:xfrm>
              <a:off x="9576388" y="387472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/>
            <p:cNvSpPr/>
            <p:nvPr/>
          </p:nvSpPr>
          <p:spPr>
            <a:xfrm>
              <a:off x="9576388" y="390209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/>
            <p:cNvSpPr/>
            <p:nvPr/>
          </p:nvSpPr>
          <p:spPr>
            <a:xfrm>
              <a:off x="9576388" y="39294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/>
            <p:cNvSpPr/>
            <p:nvPr/>
          </p:nvSpPr>
          <p:spPr>
            <a:xfrm>
              <a:off x="9576388" y="395516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/>
            <p:cNvSpPr/>
            <p:nvPr/>
          </p:nvSpPr>
          <p:spPr>
            <a:xfrm>
              <a:off x="9576388" y="39825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/>
            <p:cNvSpPr/>
            <p:nvPr/>
          </p:nvSpPr>
          <p:spPr>
            <a:xfrm>
              <a:off x="9600492" y="400986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/>
            <p:cNvSpPr/>
            <p:nvPr/>
          </p:nvSpPr>
          <p:spPr>
            <a:xfrm>
              <a:off x="9576373" y="400667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/>
            <p:cNvSpPr/>
            <p:nvPr/>
          </p:nvSpPr>
          <p:spPr>
            <a:xfrm>
              <a:off x="9576388" y="397929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/>
            <p:cNvSpPr/>
            <p:nvPr/>
          </p:nvSpPr>
          <p:spPr>
            <a:xfrm>
              <a:off x="9576388" y="39519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/>
            <p:cNvSpPr/>
            <p:nvPr/>
          </p:nvSpPr>
          <p:spPr>
            <a:xfrm>
              <a:off x="9576388" y="39262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/>
            <p:cNvSpPr/>
            <p:nvPr/>
          </p:nvSpPr>
          <p:spPr>
            <a:xfrm>
              <a:off x="9576388" y="38988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/>
            <p:cNvSpPr/>
            <p:nvPr/>
          </p:nvSpPr>
          <p:spPr>
            <a:xfrm>
              <a:off x="9576388" y="387151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/>
            <p:cNvSpPr/>
            <p:nvPr/>
          </p:nvSpPr>
          <p:spPr>
            <a:xfrm>
              <a:off x="9576388" y="38457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/>
            <p:cNvSpPr/>
            <p:nvPr/>
          </p:nvSpPr>
          <p:spPr>
            <a:xfrm>
              <a:off x="9590869" y="38329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/>
            <p:cNvSpPr/>
            <p:nvPr/>
          </p:nvSpPr>
          <p:spPr>
            <a:xfrm>
              <a:off x="9575182" y="383410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/>
            <p:cNvSpPr/>
            <p:nvPr/>
          </p:nvSpPr>
          <p:spPr>
            <a:xfrm>
              <a:off x="9575161" y="383411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w="0" h="191770">
                  <a:moveTo>
                    <a:pt x="0" y="19143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/>
            <p:cNvSpPr/>
            <p:nvPr/>
          </p:nvSpPr>
          <p:spPr>
            <a:xfrm>
              <a:off x="9613756" y="3834111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15444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/>
            <p:cNvSpPr/>
            <p:nvPr/>
          </p:nvSpPr>
          <p:spPr>
            <a:xfrm>
              <a:off x="9575182" y="40255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/>
            <p:cNvSpPr/>
            <p:nvPr/>
          </p:nvSpPr>
          <p:spPr>
            <a:xfrm>
              <a:off x="9899739" y="383450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/>
            <p:cNvSpPr/>
            <p:nvPr/>
          </p:nvSpPr>
          <p:spPr>
            <a:xfrm>
              <a:off x="9911011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/>
            <p:cNvSpPr/>
            <p:nvPr/>
          </p:nvSpPr>
          <p:spPr>
            <a:xfrm>
              <a:off x="9938357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/>
            <p:cNvSpPr/>
            <p:nvPr/>
          </p:nvSpPr>
          <p:spPr>
            <a:xfrm>
              <a:off x="9965700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/>
            <p:cNvSpPr/>
            <p:nvPr/>
          </p:nvSpPr>
          <p:spPr>
            <a:xfrm>
              <a:off x="9991457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/>
            <p:cNvSpPr/>
            <p:nvPr/>
          </p:nvSpPr>
          <p:spPr>
            <a:xfrm>
              <a:off x="10018783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/>
            <p:cNvSpPr/>
            <p:nvPr/>
          </p:nvSpPr>
          <p:spPr>
            <a:xfrm>
              <a:off x="10046142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/>
            <p:cNvSpPr/>
            <p:nvPr/>
          </p:nvSpPr>
          <p:spPr>
            <a:xfrm>
              <a:off x="10071883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/>
            <p:cNvSpPr/>
            <p:nvPr/>
          </p:nvSpPr>
          <p:spPr>
            <a:xfrm>
              <a:off x="10099229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/>
            <p:cNvSpPr/>
            <p:nvPr/>
          </p:nvSpPr>
          <p:spPr>
            <a:xfrm>
              <a:off x="10126597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/>
            <p:cNvSpPr/>
            <p:nvPr/>
          </p:nvSpPr>
          <p:spPr>
            <a:xfrm>
              <a:off x="10152330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/>
            <p:cNvSpPr/>
            <p:nvPr/>
          </p:nvSpPr>
          <p:spPr>
            <a:xfrm>
              <a:off x="10179677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/>
            <p:cNvSpPr/>
            <p:nvPr/>
          </p:nvSpPr>
          <p:spPr>
            <a:xfrm>
              <a:off x="10207001" y="38345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/>
            <p:cNvSpPr/>
            <p:nvPr/>
          </p:nvSpPr>
          <p:spPr>
            <a:xfrm>
              <a:off x="10235967" y="384739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37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/>
            <p:cNvSpPr/>
            <p:nvPr/>
          </p:nvSpPr>
          <p:spPr>
            <a:xfrm>
              <a:off x="10260092" y="3873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/>
            <p:cNvSpPr/>
            <p:nvPr/>
          </p:nvSpPr>
          <p:spPr>
            <a:xfrm>
              <a:off x="9898472" y="38718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261"/>
                  </a:moveTo>
                  <a:lnTo>
                    <a:pt x="369" y="369"/>
                  </a:lnTo>
                  <a:lnTo>
                    <a:pt x="1261" y="0"/>
                  </a:lnTo>
                  <a:lnTo>
                    <a:pt x="2153" y="369"/>
                  </a:lnTo>
                  <a:lnTo>
                    <a:pt x="2523" y="1261"/>
                  </a:lnTo>
                  <a:lnTo>
                    <a:pt x="2153" y="2153"/>
                  </a:lnTo>
                  <a:lnTo>
                    <a:pt x="1261" y="2523"/>
                  </a:lnTo>
                  <a:lnTo>
                    <a:pt x="369" y="2153"/>
                  </a:lnTo>
                  <a:lnTo>
                    <a:pt x="0" y="12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/>
            <p:cNvSpPr/>
            <p:nvPr/>
          </p:nvSpPr>
          <p:spPr>
            <a:xfrm>
              <a:off x="9899737" y="384578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/>
            <p:cNvSpPr/>
            <p:nvPr/>
          </p:nvSpPr>
          <p:spPr>
            <a:xfrm>
              <a:off x="9915816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/>
            <p:cNvSpPr/>
            <p:nvPr/>
          </p:nvSpPr>
          <p:spPr>
            <a:xfrm>
              <a:off x="9941577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/>
            <p:cNvSpPr/>
            <p:nvPr/>
          </p:nvSpPr>
          <p:spPr>
            <a:xfrm>
              <a:off x="9968921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/>
            <p:cNvSpPr/>
            <p:nvPr/>
          </p:nvSpPr>
          <p:spPr>
            <a:xfrm>
              <a:off x="9996266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/>
            <p:cNvSpPr/>
            <p:nvPr/>
          </p:nvSpPr>
          <p:spPr>
            <a:xfrm>
              <a:off x="10022027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/>
            <p:cNvSpPr/>
            <p:nvPr/>
          </p:nvSpPr>
          <p:spPr>
            <a:xfrm>
              <a:off x="10049367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10076690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10102450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10129814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/>
            <p:cNvSpPr/>
            <p:nvPr/>
          </p:nvSpPr>
          <p:spPr>
            <a:xfrm>
              <a:off x="10157140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/>
            <p:cNvSpPr/>
            <p:nvPr/>
          </p:nvSpPr>
          <p:spPr>
            <a:xfrm>
              <a:off x="10184483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/>
            <p:cNvSpPr/>
            <p:nvPr/>
          </p:nvSpPr>
          <p:spPr>
            <a:xfrm>
              <a:off x="10210242" y="38345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/>
            <p:cNvSpPr/>
            <p:nvPr/>
          </p:nvSpPr>
          <p:spPr>
            <a:xfrm>
              <a:off x="10237579" y="38345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24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/>
            <p:cNvSpPr/>
            <p:nvPr/>
          </p:nvSpPr>
          <p:spPr>
            <a:xfrm>
              <a:off x="9898518" y="383572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/>
            <p:cNvSpPr/>
            <p:nvPr/>
          </p:nvSpPr>
          <p:spPr>
            <a:xfrm>
              <a:off x="9898488" y="3874336"/>
              <a:ext cx="362585" cy="0"/>
            </a:xfrm>
            <a:custGeom>
              <a:avLst/>
              <a:gdLst/>
              <a:ahLst/>
              <a:cxnLst/>
              <a:rect l="l" t="t" r="r" b="b"/>
              <a:pathLst>
                <a:path w="362584" h="0">
                  <a:moveTo>
                    <a:pt x="36199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/>
            <p:cNvSpPr/>
            <p:nvPr/>
          </p:nvSpPr>
          <p:spPr>
            <a:xfrm>
              <a:off x="9898488" y="3835721"/>
              <a:ext cx="362585" cy="0"/>
            </a:xfrm>
            <a:custGeom>
              <a:avLst/>
              <a:gdLst/>
              <a:ahLst/>
              <a:cxnLst/>
              <a:rect l="l" t="t" r="r" b="b"/>
              <a:pathLst>
                <a:path w="362584" h="0">
                  <a:moveTo>
                    <a:pt x="36199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/>
            <p:cNvSpPr/>
            <p:nvPr/>
          </p:nvSpPr>
          <p:spPr>
            <a:xfrm>
              <a:off x="10223483" y="4025550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0"/>
                  </a:moveTo>
                  <a:lnTo>
                    <a:pt x="0" y="49391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/>
            <p:cNvSpPr/>
            <p:nvPr/>
          </p:nvSpPr>
          <p:spPr>
            <a:xfrm>
              <a:off x="9576363" y="443297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/>
            <p:cNvSpPr/>
            <p:nvPr/>
          </p:nvSpPr>
          <p:spPr>
            <a:xfrm>
              <a:off x="9576388" y="44394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/>
            <p:cNvSpPr/>
            <p:nvPr/>
          </p:nvSpPr>
          <p:spPr>
            <a:xfrm>
              <a:off x="9576388" y="446676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/>
            <p:cNvSpPr/>
            <p:nvPr/>
          </p:nvSpPr>
          <p:spPr>
            <a:xfrm>
              <a:off x="9576388" y="449411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/>
            <p:cNvSpPr/>
            <p:nvPr/>
          </p:nvSpPr>
          <p:spPr>
            <a:xfrm>
              <a:off x="9576388" y="45198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/>
            <p:cNvSpPr/>
            <p:nvPr/>
          </p:nvSpPr>
          <p:spPr>
            <a:xfrm>
              <a:off x="9576388" y="454721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/>
            <p:cNvSpPr/>
            <p:nvPr/>
          </p:nvSpPr>
          <p:spPr>
            <a:xfrm>
              <a:off x="9576388" y="457455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/>
            <p:cNvSpPr/>
            <p:nvPr/>
          </p:nvSpPr>
          <p:spPr>
            <a:xfrm>
              <a:off x="9576388" y="46002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/>
            <p:cNvSpPr/>
            <p:nvPr/>
          </p:nvSpPr>
          <p:spPr>
            <a:xfrm>
              <a:off x="9600492" y="462765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/>
            <p:cNvSpPr/>
            <p:nvPr/>
          </p:nvSpPr>
          <p:spPr>
            <a:xfrm>
              <a:off x="9576373" y="462442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/>
            <p:cNvSpPr/>
            <p:nvPr/>
          </p:nvSpPr>
          <p:spPr>
            <a:xfrm>
              <a:off x="9576388" y="45970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/>
            <p:cNvSpPr/>
            <p:nvPr/>
          </p:nvSpPr>
          <p:spPr>
            <a:xfrm>
              <a:off x="9576388" y="457134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/>
            <p:cNvSpPr/>
            <p:nvPr/>
          </p:nvSpPr>
          <p:spPr>
            <a:xfrm>
              <a:off x="9576388" y="454399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/>
            <p:cNvSpPr/>
            <p:nvPr/>
          </p:nvSpPr>
          <p:spPr>
            <a:xfrm>
              <a:off x="9576388" y="451664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9576388" y="44893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9576388" y="44635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9576388" y="44362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/>
            <p:cNvSpPr/>
            <p:nvPr/>
          </p:nvSpPr>
          <p:spPr>
            <a:xfrm>
              <a:off x="9600492" y="443297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/>
            <p:cNvSpPr/>
            <p:nvPr/>
          </p:nvSpPr>
          <p:spPr>
            <a:xfrm>
              <a:off x="9575161" y="464333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/>
            <p:cNvSpPr/>
            <p:nvPr/>
          </p:nvSpPr>
          <p:spPr>
            <a:xfrm>
              <a:off x="9613756" y="455808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w="0" h="85725">
                  <a:moveTo>
                    <a:pt x="0" y="0"/>
                  </a:moveTo>
                  <a:lnTo>
                    <a:pt x="0" y="8523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/>
            <p:cNvSpPr/>
            <p:nvPr/>
          </p:nvSpPr>
          <p:spPr>
            <a:xfrm>
              <a:off x="9575161" y="443419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/>
            <p:cNvSpPr/>
            <p:nvPr/>
          </p:nvSpPr>
          <p:spPr>
            <a:xfrm>
              <a:off x="9613756" y="443419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w="0" h="85725">
                  <a:moveTo>
                    <a:pt x="0" y="0"/>
                  </a:moveTo>
                  <a:lnTo>
                    <a:pt x="0" y="8525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/>
            <p:cNvSpPr/>
            <p:nvPr/>
          </p:nvSpPr>
          <p:spPr>
            <a:xfrm>
              <a:off x="9575161" y="4435553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597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/>
            <p:cNvSpPr/>
            <p:nvPr/>
          </p:nvSpPr>
          <p:spPr>
            <a:xfrm>
              <a:off x="9878787" y="435575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6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/>
            <p:cNvSpPr/>
            <p:nvPr/>
          </p:nvSpPr>
          <p:spPr>
            <a:xfrm>
              <a:off x="9878804" y="4355757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/>
            <p:cNvSpPr/>
            <p:nvPr/>
          </p:nvSpPr>
          <p:spPr>
            <a:xfrm>
              <a:off x="9878816" y="43782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/>
            <p:cNvSpPr/>
            <p:nvPr/>
          </p:nvSpPr>
          <p:spPr>
            <a:xfrm>
              <a:off x="9878816" y="440562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/>
            <p:cNvSpPr/>
            <p:nvPr/>
          </p:nvSpPr>
          <p:spPr>
            <a:xfrm>
              <a:off x="9878816" y="443297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/>
            <p:cNvSpPr/>
            <p:nvPr/>
          </p:nvSpPr>
          <p:spPr>
            <a:xfrm>
              <a:off x="9878816" y="446032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/>
            <p:cNvSpPr/>
            <p:nvPr/>
          </p:nvSpPr>
          <p:spPr>
            <a:xfrm>
              <a:off x="9885245" y="448605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77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/>
            <p:cNvSpPr/>
            <p:nvPr/>
          </p:nvSpPr>
          <p:spPr>
            <a:xfrm>
              <a:off x="9912585" y="45134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/>
            <p:cNvSpPr/>
            <p:nvPr/>
          </p:nvSpPr>
          <p:spPr>
            <a:xfrm>
              <a:off x="9878782" y="449734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52" y="20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/>
            <p:cNvSpPr/>
            <p:nvPr/>
          </p:nvSpPr>
          <p:spPr>
            <a:xfrm>
              <a:off x="9878816" y="44699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/>
            <p:cNvSpPr/>
            <p:nvPr/>
          </p:nvSpPr>
          <p:spPr>
            <a:xfrm>
              <a:off x="9878816" y="44426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/>
            <p:cNvSpPr/>
            <p:nvPr/>
          </p:nvSpPr>
          <p:spPr>
            <a:xfrm>
              <a:off x="9878816" y="44168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/>
            <p:cNvSpPr/>
            <p:nvPr/>
          </p:nvSpPr>
          <p:spPr>
            <a:xfrm>
              <a:off x="9878816" y="43895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/>
            <p:cNvSpPr/>
            <p:nvPr/>
          </p:nvSpPr>
          <p:spPr>
            <a:xfrm>
              <a:off x="9878816" y="4362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/>
            <p:cNvSpPr/>
            <p:nvPr/>
          </p:nvSpPr>
          <p:spPr>
            <a:xfrm>
              <a:off x="9898104" y="435575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/>
            <p:cNvSpPr/>
            <p:nvPr/>
          </p:nvSpPr>
          <p:spPr>
            <a:xfrm>
              <a:off x="9877618" y="43569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/>
            <p:cNvSpPr/>
            <p:nvPr/>
          </p:nvSpPr>
          <p:spPr>
            <a:xfrm>
              <a:off x="9877611" y="4356980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w="0" h="162560">
                  <a:moveTo>
                    <a:pt x="0" y="16247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/>
            <p:cNvSpPr/>
            <p:nvPr/>
          </p:nvSpPr>
          <p:spPr>
            <a:xfrm>
              <a:off x="9877618" y="4356980"/>
              <a:ext cx="38735" cy="162560"/>
            </a:xfrm>
            <a:custGeom>
              <a:avLst/>
              <a:gdLst/>
              <a:ahLst/>
              <a:cxnLst/>
              <a:rect l="l" t="t" r="r" b="b"/>
              <a:pathLst>
                <a:path w="38734" h="162560">
                  <a:moveTo>
                    <a:pt x="38606" y="162476"/>
                  </a:moveTo>
                  <a:lnTo>
                    <a:pt x="38606" y="0"/>
                  </a:lnTo>
                </a:path>
                <a:path w="38734" h="162560">
                  <a:moveTo>
                    <a:pt x="38606" y="162476"/>
                  </a:moveTo>
                  <a:lnTo>
                    <a:pt x="0" y="162476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/>
            <p:cNvSpPr/>
            <p:nvPr/>
          </p:nvSpPr>
          <p:spPr>
            <a:xfrm>
              <a:off x="9878790" y="4024353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14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/>
            <p:cNvSpPr/>
            <p:nvPr/>
          </p:nvSpPr>
          <p:spPr>
            <a:xfrm>
              <a:off x="9878816" y="40291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/>
            <p:cNvSpPr/>
            <p:nvPr/>
          </p:nvSpPr>
          <p:spPr>
            <a:xfrm>
              <a:off x="9878816" y="40565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/>
            <p:cNvSpPr/>
            <p:nvPr/>
          </p:nvSpPr>
          <p:spPr>
            <a:xfrm>
              <a:off x="9888429" y="408386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93" y="0"/>
                  </a:moveTo>
                  <a:lnTo>
                    <a:pt x="0" y="2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/>
            <p:cNvSpPr/>
            <p:nvPr/>
          </p:nvSpPr>
          <p:spPr>
            <a:xfrm>
              <a:off x="9914197" y="41096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/>
            <p:cNvSpPr/>
            <p:nvPr/>
          </p:nvSpPr>
          <p:spPr>
            <a:xfrm>
              <a:off x="9878799" y="40935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/>
            <p:cNvSpPr/>
            <p:nvPr/>
          </p:nvSpPr>
          <p:spPr>
            <a:xfrm>
              <a:off x="9878816" y="40661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/>
            <p:cNvSpPr/>
            <p:nvPr/>
          </p:nvSpPr>
          <p:spPr>
            <a:xfrm>
              <a:off x="9878816" y="404045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/>
            <p:cNvSpPr/>
            <p:nvPr/>
          </p:nvSpPr>
          <p:spPr>
            <a:xfrm>
              <a:off x="9890083" y="402435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/>
            <p:cNvSpPr/>
            <p:nvPr/>
          </p:nvSpPr>
          <p:spPr>
            <a:xfrm>
              <a:off x="9877611" y="4025545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w="0" h="88900">
                  <a:moveTo>
                    <a:pt x="0" y="8848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9877618" y="4025545"/>
              <a:ext cx="38735" cy="88900"/>
            </a:xfrm>
            <a:custGeom>
              <a:avLst/>
              <a:gdLst/>
              <a:ahLst/>
              <a:cxnLst/>
              <a:rect l="l" t="t" r="r" b="b"/>
              <a:pathLst>
                <a:path w="38734" h="88900">
                  <a:moveTo>
                    <a:pt x="38606" y="88489"/>
                  </a:moveTo>
                  <a:lnTo>
                    <a:pt x="38606" y="0"/>
                  </a:lnTo>
                </a:path>
                <a:path w="38734" h="88900">
                  <a:moveTo>
                    <a:pt x="38606" y="88489"/>
                  </a:moveTo>
                  <a:lnTo>
                    <a:pt x="0" y="88489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9614970" y="398734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1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9626232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9651969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9679311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9706657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9732395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9759756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9787103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9814448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9840185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9867532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9894894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9920631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9947983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25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9975343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10001076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10028421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10055768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10083114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10108868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10136217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10163558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10189295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10216642" y="39873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10245610" y="400826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/>
            <p:cNvSpPr/>
            <p:nvPr/>
          </p:nvSpPr>
          <p:spPr>
            <a:xfrm>
              <a:off x="9614960" y="401792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/>
            <p:cNvSpPr/>
            <p:nvPr/>
          </p:nvSpPr>
          <p:spPr>
            <a:xfrm>
              <a:off x="9614968" y="3990585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3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9637501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9664827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9692192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9717924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9745271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9772617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9799982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9825718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9853065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9880408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9906144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9933510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/>
            <p:cNvSpPr/>
            <p:nvPr/>
          </p:nvSpPr>
          <p:spPr>
            <a:xfrm>
              <a:off x="9960854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/>
            <p:cNvSpPr/>
            <p:nvPr/>
          </p:nvSpPr>
          <p:spPr>
            <a:xfrm>
              <a:off x="9986611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/>
            <p:cNvSpPr/>
            <p:nvPr/>
          </p:nvSpPr>
          <p:spPr>
            <a:xfrm>
              <a:off x="10013956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10041299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10068626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10094382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10121728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/>
            <p:cNvSpPr/>
            <p:nvPr/>
          </p:nvSpPr>
          <p:spPr>
            <a:xfrm>
              <a:off x="10149072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/>
            <p:cNvSpPr/>
            <p:nvPr/>
          </p:nvSpPr>
          <p:spPr>
            <a:xfrm>
              <a:off x="10174827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10202176" y="39873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10229527" y="398734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77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10255254" y="398733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9613776" y="4025550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 h="0">
                  <a:moveTo>
                    <a:pt x="26383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9613764" y="3988557"/>
              <a:ext cx="647065" cy="0"/>
            </a:xfrm>
            <a:custGeom>
              <a:avLst/>
              <a:gdLst/>
              <a:ahLst/>
              <a:cxnLst/>
              <a:rect l="l" t="t" r="r" b="b"/>
              <a:pathLst>
                <a:path w="647065" h="0">
                  <a:moveTo>
                    <a:pt x="646723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9916226" y="4025550"/>
              <a:ext cx="344805" cy="0"/>
            </a:xfrm>
            <a:custGeom>
              <a:avLst/>
              <a:gdLst/>
              <a:ahLst/>
              <a:cxnLst/>
              <a:rect l="l" t="t" r="r" b="b"/>
              <a:pathLst>
                <a:path w="344804" h="0">
                  <a:moveTo>
                    <a:pt x="34426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9614973" y="4518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9614992" y="451824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0"/>
                  </a:moveTo>
                  <a:lnTo>
                    <a:pt x="0" y="27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9631079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9656812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9684160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9711504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/>
            <p:cNvSpPr/>
            <p:nvPr/>
          </p:nvSpPr>
          <p:spPr>
            <a:xfrm>
              <a:off x="9737236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/>
            <p:cNvSpPr/>
            <p:nvPr/>
          </p:nvSpPr>
          <p:spPr>
            <a:xfrm>
              <a:off x="9764607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9791954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9819298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9845054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9872398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9899745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9925479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9952844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9980192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10007514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10033269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10060618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10087961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10113694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10141065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10168401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10194143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10221488" y="45182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10250437" y="454561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66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9614969" y="45552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9614976" y="452789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9631079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9658422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9685771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9711504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9738868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9766217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9791954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9819298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9846641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/>
            <p:cNvSpPr/>
            <p:nvPr/>
          </p:nvSpPr>
          <p:spPr>
            <a:xfrm>
              <a:off x="9873987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/>
            <p:cNvSpPr/>
            <p:nvPr/>
          </p:nvSpPr>
          <p:spPr>
            <a:xfrm>
              <a:off x="9899745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9927107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9954454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9980192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10007514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/>
            <p:cNvSpPr/>
            <p:nvPr/>
          </p:nvSpPr>
          <p:spPr>
            <a:xfrm>
              <a:off x="10034879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10060618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10087961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10115325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10142674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10168401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10195752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10223098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10248846" y="451825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9613764" y="4558087"/>
              <a:ext cx="647065" cy="0"/>
            </a:xfrm>
            <a:custGeom>
              <a:avLst/>
              <a:gdLst/>
              <a:ahLst/>
              <a:cxnLst/>
              <a:rect l="l" t="t" r="r" b="b"/>
              <a:pathLst>
                <a:path w="647065" h="0">
                  <a:moveTo>
                    <a:pt x="646723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/>
            <p:cNvSpPr/>
            <p:nvPr/>
          </p:nvSpPr>
          <p:spPr>
            <a:xfrm>
              <a:off x="9613764" y="4519457"/>
              <a:ext cx="647065" cy="0"/>
            </a:xfrm>
            <a:custGeom>
              <a:avLst/>
              <a:gdLst/>
              <a:ahLst/>
              <a:cxnLst/>
              <a:rect l="l" t="t" r="r" b="b"/>
              <a:pathLst>
                <a:path w="647065" h="0">
                  <a:moveTo>
                    <a:pt x="646723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/>
            <p:cNvSpPr/>
            <p:nvPr/>
          </p:nvSpPr>
          <p:spPr>
            <a:xfrm>
              <a:off x="9575186" y="4643340"/>
              <a:ext cx="38735" cy="331470"/>
            </a:xfrm>
            <a:custGeom>
              <a:avLst/>
              <a:gdLst/>
              <a:ahLst/>
              <a:cxnLst/>
              <a:rect l="l" t="t" r="r" b="b"/>
              <a:pathLst>
                <a:path w="38734" h="331470">
                  <a:moveTo>
                    <a:pt x="0" y="331413"/>
                  </a:moveTo>
                  <a:lnTo>
                    <a:pt x="0" y="0"/>
                  </a:lnTo>
                  <a:lnTo>
                    <a:pt x="38574" y="0"/>
                  </a:lnTo>
                  <a:lnTo>
                    <a:pt x="38574" y="331413"/>
                  </a:lnTo>
                  <a:lnTo>
                    <a:pt x="0" y="33141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10223483" y="455809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493869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9576365" y="497354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9576388" y="49767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9576388" y="50040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9576388" y="50314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9576353" y="50829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9576373" y="505400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9576340" y="5028225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30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9576388" y="50008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9576388" y="49735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9603706" y="497354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9575182" y="497475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9575161" y="4974750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w="0" h="116204">
                  <a:moveTo>
                    <a:pt x="0" y="11583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9613756" y="4974754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7721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10261678" y="3868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45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10261703" y="3868298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0"/>
                  </a:moveTo>
                  <a:lnTo>
                    <a:pt x="0" y="30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10261693" y="38908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10261693" y="391656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10261693" y="39439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10261693" y="39712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10261693" y="39970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10261693" y="40243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10261693" y="40517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10261693" y="40790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10261693" y="410479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10261693" y="41321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10261693" y="415949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10261693" y="41852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10261693" y="42125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10261693" y="423991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10261693" y="42672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10261693" y="42930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10261693" y="432034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10261693" y="434772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10261693" y="43734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10261693" y="440080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10261693" y="44281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10261693" y="445390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10261693" y="44812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10261693" y="450860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/>
            <p:cNvSpPr/>
            <p:nvPr/>
          </p:nvSpPr>
          <p:spPr>
            <a:xfrm>
              <a:off x="10261693" y="453596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10261693" y="456169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10261693" y="458904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10261693" y="46163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/>
            <p:cNvSpPr/>
            <p:nvPr/>
          </p:nvSpPr>
          <p:spPr>
            <a:xfrm>
              <a:off x="10261693" y="464211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/>
            <p:cNvSpPr/>
            <p:nvPr/>
          </p:nvSpPr>
          <p:spPr>
            <a:xfrm>
              <a:off x="10261693" y="466946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/>
            <p:cNvSpPr/>
            <p:nvPr/>
          </p:nvSpPr>
          <p:spPr>
            <a:xfrm>
              <a:off x="10261693" y="469681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/>
            <p:cNvSpPr/>
            <p:nvPr/>
          </p:nvSpPr>
          <p:spPr>
            <a:xfrm>
              <a:off x="10261693" y="472258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10261693" y="474992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10261693" y="477728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10261693" y="48046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10261693" y="483035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10261693" y="48577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10261693" y="488505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10261693" y="491078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10261693" y="49381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10261693" y="496548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10261693" y="499124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10261693" y="501857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10261693" y="50459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10282613" y="507329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10261677" y="506845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52" y="20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10261693" y="504108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10261693" y="50137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10261693" y="498801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10261693" y="49606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10261693" y="493331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10261693" y="490595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10261693" y="488022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10261693" y="485288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10261693" y="48255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10261693" y="479975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10261693" y="477243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10261693" y="474506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10261693" y="471934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10261693" y="469199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10261693" y="46646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10261693" y="463729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10261693" y="461156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10261693" y="458421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10261693" y="45568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0261693" y="453111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0261693" y="45037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10261693" y="44764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10261693" y="44490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10261693" y="44233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10261693" y="439598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10261693" y="43686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10261693" y="43428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10261693" y="43155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10261693" y="42881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10261693" y="42624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10261693" y="42350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10261693" y="420774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10261693" y="418039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10261693" y="41546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/>
            <p:cNvSpPr/>
            <p:nvPr/>
          </p:nvSpPr>
          <p:spPr>
            <a:xfrm>
              <a:off x="10261693" y="412729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10261693" y="40999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/>
            <p:cNvSpPr/>
            <p:nvPr/>
          </p:nvSpPr>
          <p:spPr>
            <a:xfrm>
              <a:off x="10261693" y="40742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/>
            <p:cNvSpPr/>
            <p:nvPr/>
          </p:nvSpPr>
          <p:spPr>
            <a:xfrm>
              <a:off x="10261693" y="40468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10261693" y="401952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10261693" y="399380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10261693" y="396643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10261693" y="39390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10261693" y="39117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10261693" y="388598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10271368" y="386831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10260487" y="3869513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w="0" h="119379">
                  <a:moveTo>
                    <a:pt x="0" y="11904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10297491" y="3869506"/>
              <a:ext cx="0" cy="1221105"/>
            </a:xfrm>
            <a:custGeom>
              <a:avLst/>
              <a:gdLst/>
              <a:ahLst/>
              <a:cxnLst/>
              <a:rect l="l" t="t" r="r" b="b"/>
              <a:pathLst>
                <a:path w="0" h="1221104">
                  <a:moveTo>
                    <a:pt x="0" y="122108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10260487" y="402554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493911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10260487" y="455809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49386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10260476" y="509058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9592849" y="495382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931"/>
                  </a:moveTo>
                  <a:lnTo>
                    <a:pt x="20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9575161" y="49280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9575161" y="49039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9575161" y="487821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9575161" y="485407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14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9575161" y="48283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9575161" y="48042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9575161" y="478007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9575161" y="47543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9575161" y="47302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9575161" y="470607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14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9575161" y="46803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9575161" y="46562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9575161" y="464333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26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9575161" y="4643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33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/>
            <p:cNvSpPr/>
            <p:nvPr/>
          </p:nvSpPr>
          <p:spPr>
            <a:xfrm>
              <a:off x="9575158" y="495382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10" y="20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9576763" y="492970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9575182" y="49039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9576763" y="487982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9575182" y="48540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9575182" y="48299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9576763" y="480580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9575182" y="47800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9575182" y="47559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9576763" y="473182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9575182" y="470607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9575182" y="468195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9576763" y="465780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9586448" y="464334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9612144" y="46449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9575186" y="4643340"/>
              <a:ext cx="38735" cy="331470"/>
            </a:xfrm>
            <a:custGeom>
              <a:avLst/>
              <a:gdLst/>
              <a:ahLst/>
              <a:cxnLst/>
              <a:rect l="l" t="t" r="r" b="b"/>
              <a:pathLst>
                <a:path w="38734" h="331470">
                  <a:moveTo>
                    <a:pt x="0" y="331413"/>
                  </a:moveTo>
                  <a:lnTo>
                    <a:pt x="0" y="0"/>
                  </a:lnTo>
                  <a:lnTo>
                    <a:pt x="38574" y="0"/>
                  </a:lnTo>
                  <a:lnTo>
                    <a:pt x="38574" y="331413"/>
                  </a:lnTo>
                  <a:lnTo>
                    <a:pt x="0" y="331413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/>
            <p:cNvSpPr/>
            <p:nvPr/>
          </p:nvSpPr>
          <p:spPr>
            <a:xfrm>
              <a:off x="10260487" y="4587016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w="0" h="465454">
                  <a:moveTo>
                    <a:pt x="0" y="0"/>
                  </a:moveTo>
                  <a:lnTo>
                    <a:pt x="0" y="4649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9946789" y="4587016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 h="0">
                  <a:moveTo>
                    <a:pt x="0" y="0"/>
                  </a:moveTo>
                  <a:lnTo>
                    <a:pt x="3136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9946789" y="4587006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w="0" h="465454">
                  <a:moveTo>
                    <a:pt x="0" y="4649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9946790" y="5051966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 h="0">
                  <a:moveTo>
                    <a:pt x="3136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10250833" y="46400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10250848" y="464009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10239581" y="46578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10239580" y="465780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10239580" y="466586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0226722" y="465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0231533" y="46674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0250848" y="46658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0226703" y="4657805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w="0" h="283210">
                  <a:moveTo>
                    <a:pt x="0" y="0"/>
                  </a:moveTo>
                  <a:lnTo>
                    <a:pt x="0" y="2831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0231533" y="4667472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60">
                  <a:moveTo>
                    <a:pt x="0" y="2638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0231529" y="493130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0226703" y="49409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0250848" y="4931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0250848" y="494096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10250848" y="495865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10239556" y="493292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10239580" y="49329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10239580" y="49409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10252456" y="468193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10252456" y="46835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10251833" y="46909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10247619" y="46819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10233158" y="46819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10233159" y="4683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10247629" y="4683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10233159" y="468354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10233159" y="46819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10232536" y="46909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10233159" y="4915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10247629" y="4915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10252456" y="4683549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23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10247619" y="4683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10233158" y="4683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10233159" y="4683549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0"/>
                  </a:moveTo>
                  <a:lnTo>
                    <a:pt x="0" y="23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10252456" y="49071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/>
            <p:cNvSpPr/>
            <p:nvPr/>
          </p:nvSpPr>
          <p:spPr>
            <a:xfrm>
              <a:off x="10252456" y="490716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10251833" y="49065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10233159" y="49071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10233159" y="490717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10232536" y="49065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/>
            <p:cNvSpPr/>
            <p:nvPr/>
          </p:nvSpPr>
          <p:spPr>
            <a:xfrm>
              <a:off x="10233159" y="49168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10247629" y="49168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10247619" y="4915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10233158" y="4915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10242800" y="487983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/>
            <p:cNvSpPr/>
            <p:nvPr/>
          </p:nvSpPr>
          <p:spPr>
            <a:xfrm>
              <a:off x="10242800" y="48540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10242800" y="4778461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10242800" y="47527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10242800" y="467712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2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10242800" y="46626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10244409" y="491843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10242776" y="49184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10242800" y="491843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10250848" y="49296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10244398" y="49297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10236340" y="49297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10236360" y="49297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10236360" y="493130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10236367" y="46674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10236360" y="4667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10236360" y="46690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10244409" y="46690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10250848" y="46674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10242800" y="466906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10242800" y="46803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10244409" y="466906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10243782" y="4674888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244" y="5448"/>
                  </a:moveTo>
                  <a:lnTo>
                    <a:pt x="1066" y="5003"/>
                  </a:lnTo>
                  <a:lnTo>
                    <a:pt x="622" y="4826"/>
                  </a:lnTo>
                  <a:lnTo>
                    <a:pt x="177" y="5003"/>
                  </a:lnTo>
                  <a:lnTo>
                    <a:pt x="0" y="5448"/>
                  </a:lnTo>
                  <a:lnTo>
                    <a:pt x="177" y="5892"/>
                  </a:lnTo>
                  <a:lnTo>
                    <a:pt x="622" y="6070"/>
                  </a:lnTo>
                  <a:lnTo>
                    <a:pt x="1066" y="5892"/>
                  </a:lnTo>
                  <a:lnTo>
                    <a:pt x="1244" y="5448"/>
                  </a:lnTo>
                  <a:close/>
                </a:path>
                <a:path w="1270" h="635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10241187" y="4675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10242177" y="46797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10242776" y="46803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10242800" y="466102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10225113" y="468032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10242800" y="49184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0243782" y="4917826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1244" y="5435"/>
                  </a:moveTo>
                  <a:lnTo>
                    <a:pt x="1066" y="5003"/>
                  </a:lnTo>
                  <a:lnTo>
                    <a:pt x="622" y="4813"/>
                  </a:lnTo>
                  <a:lnTo>
                    <a:pt x="177" y="5003"/>
                  </a:lnTo>
                  <a:lnTo>
                    <a:pt x="0" y="5435"/>
                  </a:lnTo>
                  <a:lnTo>
                    <a:pt x="177" y="5880"/>
                  </a:lnTo>
                  <a:lnTo>
                    <a:pt x="622" y="6057"/>
                  </a:lnTo>
                  <a:lnTo>
                    <a:pt x="1066" y="5880"/>
                  </a:lnTo>
                  <a:lnTo>
                    <a:pt x="1244" y="5435"/>
                  </a:lnTo>
                  <a:close/>
                </a:path>
                <a:path w="1270" h="635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10241191" y="49232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10242177" y="49178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0242800" y="490073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0225104" y="491843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0244409" y="4675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0247629" y="46754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0244404" y="46755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10237954" y="46755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10241191" y="46754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10237966" y="46755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10244409" y="46771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10247629" y="467714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10244404" y="467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10237954" y="467712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10241191" y="467713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10237966" y="467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10241184" y="46803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10237954" y="4694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10241184" y="46819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10237331" y="468452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244" y="622"/>
                  </a:moveTo>
                  <a:lnTo>
                    <a:pt x="1054" y="190"/>
                  </a:lnTo>
                  <a:lnTo>
                    <a:pt x="622" y="0"/>
                  </a:lnTo>
                  <a:lnTo>
                    <a:pt x="177" y="190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  <a:path w="11429" h="1270">
                  <a:moveTo>
                    <a:pt x="10922" y="622"/>
                  </a:moveTo>
                  <a:lnTo>
                    <a:pt x="10731" y="190"/>
                  </a:lnTo>
                  <a:lnTo>
                    <a:pt x="10287" y="0"/>
                  </a:lnTo>
                  <a:lnTo>
                    <a:pt x="9855" y="190"/>
                  </a:lnTo>
                  <a:lnTo>
                    <a:pt x="9664" y="622"/>
                  </a:lnTo>
                  <a:lnTo>
                    <a:pt x="9855" y="1066"/>
                  </a:lnTo>
                  <a:lnTo>
                    <a:pt x="10287" y="1244"/>
                  </a:lnTo>
                  <a:lnTo>
                    <a:pt x="10731" y="1066"/>
                  </a:lnTo>
                  <a:lnTo>
                    <a:pt x="10922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10247629" y="490398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10244409" y="49168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10244409" y="4921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10237954" y="490397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10241191" y="49168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10241191" y="49168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10237954" y="490397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10237954" y="4921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10237331" y="491298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54" y="1054"/>
                  </a:lnTo>
                  <a:lnTo>
                    <a:pt x="1244" y="622"/>
                  </a:lnTo>
                  <a:close/>
                </a:path>
                <a:path w="11429" h="1270">
                  <a:moveTo>
                    <a:pt x="10922" y="622"/>
                  </a:moveTo>
                  <a:lnTo>
                    <a:pt x="10731" y="177"/>
                  </a:lnTo>
                  <a:lnTo>
                    <a:pt x="10287" y="0"/>
                  </a:lnTo>
                  <a:lnTo>
                    <a:pt x="9855" y="177"/>
                  </a:lnTo>
                  <a:lnTo>
                    <a:pt x="9664" y="622"/>
                  </a:lnTo>
                  <a:lnTo>
                    <a:pt x="9855" y="1054"/>
                  </a:lnTo>
                  <a:lnTo>
                    <a:pt x="10287" y="1244"/>
                  </a:lnTo>
                  <a:lnTo>
                    <a:pt x="10731" y="1054"/>
                  </a:lnTo>
                  <a:lnTo>
                    <a:pt x="10922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10247629" y="4913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10244409" y="49216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10244409" y="4923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10241191" y="49216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10237954" y="49136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10237954" y="4923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10241191" y="4918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10236360" y="47671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10236360" y="47688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10249221" y="47671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10236362" y="47671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10245395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44" y="61760"/>
                  </a:moveTo>
                  <a:lnTo>
                    <a:pt x="1054" y="61328"/>
                  </a:lnTo>
                  <a:lnTo>
                    <a:pt x="622" y="61137"/>
                  </a:lnTo>
                  <a:lnTo>
                    <a:pt x="177" y="61328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95"/>
                  </a:lnTo>
                  <a:lnTo>
                    <a:pt x="1054" y="62204"/>
                  </a:lnTo>
                  <a:lnTo>
                    <a:pt x="1244" y="61760"/>
                  </a:lnTo>
                  <a:close/>
                </a:path>
                <a:path w="1270" h="62864">
                  <a:moveTo>
                    <a:pt x="1244" y="622"/>
                  </a:moveTo>
                  <a:lnTo>
                    <a:pt x="1054" y="190"/>
                  </a:lnTo>
                  <a:lnTo>
                    <a:pt x="622" y="0"/>
                  </a:lnTo>
                  <a:lnTo>
                    <a:pt x="177" y="190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10244409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10243786" y="48293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10242800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10242177" y="48293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10241191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10240556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57" y="61760"/>
                  </a:moveTo>
                  <a:lnTo>
                    <a:pt x="1066" y="61328"/>
                  </a:lnTo>
                  <a:lnTo>
                    <a:pt x="622" y="61137"/>
                  </a:lnTo>
                  <a:lnTo>
                    <a:pt x="190" y="61328"/>
                  </a:lnTo>
                  <a:lnTo>
                    <a:pt x="0" y="61760"/>
                  </a:lnTo>
                  <a:lnTo>
                    <a:pt x="190" y="62204"/>
                  </a:lnTo>
                  <a:lnTo>
                    <a:pt x="622" y="62395"/>
                  </a:lnTo>
                  <a:lnTo>
                    <a:pt x="1066" y="62204"/>
                  </a:lnTo>
                  <a:lnTo>
                    <a:pt x="1257" y="61760"/>
                  </a:lnTo>
                  <a:close/>
                </a:path>
                <a:path w="1270" h="62864">
                  <a:moveTo>
                    <a:pt x="1257" y="622"/>
                  </a:moveTo>
                  <a:lnTo>
                    <a:pt x="1066" y="190"/>
                  </a:lnTo>
                  <a:lnTo>
                    <a:pt x="622" y="0"/>
                  </a:lnTo>
                  <a:lnTo>
                    <a:pt x="190" y="190"/>
                  </a:lnTo>
                  <a:lnTo>
                    <a:pt x="0" y="622"/>
                  </a:lnTo>
                  <a:lnTo>
                    <a:pt x="190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57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10236360" y="48299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10236360" y="48315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10249221" y="48299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10246017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10236353" y="48299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10250221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44" y="61760"/>
                  </a:moveTo>
                  <a:lnTo>
                    <a:pt x="1066" y="61328"/>
                  </a:lnTo>
                  <a:lnTo>
                    <a:pt x="622" y="61137"/>
                  </a:lnTo>
                  <a:lnTo>
                    <a:pt x="177" y="61328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95"/>
                  </a:lnTo>
                  <a:lnTo>
                    <a:pt x="1066" y="62204"/>
                  </a:lnTo>
                  <a:lnTo>
                    <a:pt x="1244" y="61760"/>
                  </a:lnTo>
                  <a:close/>
                </a:path>
                <a:path w="1270" h="62864">
                  <a:moveTo>
                    <a:pt x="1244" y="622"/>
                  </a:moveTo>
                  <a:lnTo>
                    <a:pt x="1066" y="190"/>
                  </a:lnTo>
                  <a:lnTo>
                    <a:pt x="622" y="0"/>
                  </a:lnTo>
                  <a:lnTo>
                    <a:pt x="177" y="190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10250848" y="4768826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61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10249204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10249221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10246017" y="47688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10246020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10242795" y="47688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10242800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10239575" y="47688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10239580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10237936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10237954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10236342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10236360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10234748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10234751" y="4768816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1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0234751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10242800" y="476077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10228314" y="479937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10209016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10208387" y="45992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9985379" y="4599901"/>
              <a:ext cx="224154" cy="399415"/>
            </a:xfrm>
            <a:custGeom>
              <a:avLst/>
              <a:gdLst/>
              <a:ahLst/>
              <a:cxnLst/>
              <a:rect l="l" t="t" r="r" b="b"/>
              <a:pathLst>
                <a:path w="224154" h="399414">
                  <a:moveTo>
                    <a:pt x="223637" y="0"/>
                  </a:moveTo>
                  <a:lnTo>
                    <a:pt x="223637" y="398951"/>
                  </a:lnTo>
                </a:path>
                <a:path w="224154" h="399414">
                  <a:moveTo>
                    <a:pt x="223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9983792" y="4599901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 h="0">
                  <a:moveTo>
                    <a:pt x="0" y="0"/>
                  </a:moveTo>
                  <a:lnTo>
                    <a:pt x="2252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10208393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9980556" y="45999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9980559" y="45999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9980556" y="459990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9980556" y="4599916"/>
              <a:ext cx="228600" cy="399415"/>
            </a:xfrm>
            <a:custGeom>
              <a:avLst/>
              <a:gdLst/>
              <a:ahLst/>
              <a:cxnLst/>
              <a:rect l="l" t="t" r="r" b="b"/>
              <a:pathLst>
                <a:path w="228600" h="399414">
                  <a:moveTo>
                    <a:pt x="0" y="398951"/>
                  </a:moveTo>
                  <a:lnTo>
                    <a:pt x="0" y="0"/>
                  </a:lnTo>
                </a:path>
                <a:path w="228600" h="399414">
                  <a:moveTo>
                    <a:pt x="0" y="398951"/>
                  </a:moveTo>
                  <a:lnTo>
                    <a:pt x="228485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9980551" y="499886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9978964" y="45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10210626" y="4596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9985397" y="4596700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 h="0">
                  <a:moveTo>
                    <a:pt x="2252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9978970" y="45967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10210626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10210626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0210003" y="4597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9978964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9978964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9978339" y="4597672"/>
              <a:ext cx="241300" cy="3175"/>
            </a:xfrm>
            <a:custGeom>
              <a:avLst/>
              <a:gdLst/>
              <a:ahLst/>
              <a:cxnLst/>
              <a:rect l="l" t="t" r="r" b="b"/>
              <a:pathLst>
                <a:path w="241300" h="3175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54" y="1054"/>
                  </a:lnTo>
                  <a:lnTo>
                    <a:pt x="1244" y="622"/>
                  </a:lnTo>
                  <a:close/>
                </a:path>
                <a:path w="241300" h="3175">
                  <a:moveTo>
                    <a:pt x="240944" y="2235"/>
                  </a:moveTo>
                  <a:lnTo>
                    <a:pt x="240766" y="1790"/>
                  </a:lnTo>
                  <a:lnTo>
                    <a:pt x="240322" y="1612"/>
                  </a:lnTo>
                  <a:lnTo>
                    <a:pt x="239890" y="1790"/>
                  </a:lnTo>
                  <a:lnTo>
                    <a:pt x="239699" y="2235"/>
                  </a:lnTo>
                  <a:lnTo>
                    <a:pt x="239890" y="2679"/>
                  </a:lnTo>
                  <a:lnTo>
                    <a:pt x="240322" y="2857"/>
                  </a:lnTo>
                  <a:lnTo>
                    <a:pt x="240766" y="2679"/>
                  </a:lnTo>
                  <a:lnTo>
                    <a:pt x="240944" y="2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10210631" y="45999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10212235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10212235" y="459990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10210626" y="45999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9978964" y="45999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9978964" y="459990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9971903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9972526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9972514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10209014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10204178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10204187" y="459990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10204187" y="4998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10209016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10210626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9980551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9978943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9978964" y="459990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9978964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9980556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9987012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10218050" y="46218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10212212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10210626" y="462242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9971903" y="46218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9972526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9972514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10218050" y="4724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10210631" y="472538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10212235" y="4725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10212235" y="472538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10210626" y="47253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9971903" y="4724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9972526" y="4725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9972514" y="4725382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6450" y="0"/>
                  </a:moveTo>
                  <a:lnTo>
                    <a:pt x="0" y="0"/>
                  </a:lnTo>
                </a:path>
                <a:path w="6984" h="22860">
                  <a:moveTo>
                    <a:pt x="6450" y="0"/>
                  </a:moveTo>
                  <a:lnTo>
                    <a:pt x="645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9978964" y="472538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10218050" y="47472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10212212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10210626" y="474790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9971903" y="47472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9972526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9972514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9966086" y="47575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9966086" y="47559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9966086" y="47543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9966106" y="475434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9965462" y="4753730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1244" y="8648"/>
                  </a:moveTo>
                  <a:lnTo>
                    <a:pt x="1054" y="8216"/>
                  </a:lnTo>
                  <a:lnTo>
                    <a:pt x="622" y="8026"/>
                  </a:lnTo>
                  <a:lnTo>
                    <a:pt x="177" y="8216"/>
                  </a:lnTo>
                  <a:lnTo>
                    <a:pt x="0" y="8648"/>
                  </a:lnTo>
                  <a:lnTo>
                    <a:pt x="177" y="9093"/>
                  </a:lnTo>
                  <a:lnTo>
                    <a:pt x="622" y="9271"/>
                  </a:lnTo>
                  <a:lnTo>
                    <a:pt x="1054" y="9093"/>
                  </a:lnTo>
                  <a:lnTo>
                    <a:pt x="1244" y="8648"/>
                  </a:lnTo>
                  <a:close/>
                </a:path>
                <a:path w="1270" h="9525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9966086" y="47623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9966086" y="47607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9965463" y="47601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9966086" y="47591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0223483" y="48379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0222860" y="48373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0223483" y="48363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10222860" y="4835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10210646" y="483639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10222860" y="4843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10210626" y="484442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10223483" y="48428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10223483" y="48412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10223483" y="48395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10218050" y="485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10210631" y="485086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10212235" y="4850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10212235" y="48508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10210626" y="485086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9971903" y="485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9972526" y="4850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9972514" y="4850862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6450" y="0"/>
                  </a:moveTo>
                  <a:lnTo>
                    <a:pt x="0" y="0"/>
                  </a:lnTo>
                </a:path>
                <a:path w="6984" h="22860">
                  <a:moveTo>
                    <a:pt x="6450" y="0"/>
                  </a:moveTo>
                  <a:lnTo>
                    <a:pt x="645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9978964" y="48508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10218050" y="487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10212212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10210626" y="487338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9971903" y="487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9972526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9972514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10210626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10210626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10210003" y="4999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9978964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9978964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9978339" y="4975738"/>
              <a:ext cx="241300" cy="25400"/>
            </a:xfrm>
            <a:custGeom>
              <a:avLst/>
              <a:gdLst/>
              <a:ahLst/>
              <a:cxnLst/>
              <a:rect l="l" t="t" r="r" b="b"/>
              <a:pathLst>
                <a:path w="241300" h="25400">
                  <a:moveTo>
                    <a:pt x="1244" y="24752"/>
                  </a:moveTo>
                  <a:lnTo>
                    <a:pt x="1054" y="24307"/>
                  </a:lnTo>
                  <a:lnTo>
                    <a:pt x="622" y="24130"/>
                  </a:lnTo>
                  <a:lnTo>
                    <a:pt x="177" y="24307"/>
                  </a:lnTo>
                  <a:lnTo>
                    <a:pt x="0" y="24752"/>
                  </a:lnTo>
                  <a:lnTo>
                    <a:pt x="177" y="25196"/>
                  </a:lnTo>
                  <a:lnTo>
                    <a:pt x="622" y="25374"/>
                  </a:lnTo>
                  <a:lnTo>
                    <a:pt x="1054" y="25196"/>
                  </a:lnTo>
                  <a:lnTo>
                    <a:pt x="1244" y="24752"/>
                  </a:lnTo>
                  <a:close/>
                </a:path>
                <a:path w="241300" h="25400">
                  <a:moveTo>
                    <a:pt x="240944" y="622"/>
                  </a:moveTo>
                  <a:lnTo>
                    <a:pt x="240766" y="190"/>
                  </a:lnTo>
                  <a:lnTo>
                    <a:pt x="240322" y="0"/>
                  </a:lnTo>
                  <a:lnTo>
                    <a:pt x="239890" y="190"/>
                  </a:lnTo>
                  <a:lnTo>
                    <a:pt x="239699" y="622"/>
                  </a:lnTo>
                  <a:lnTo>
                    <a:pt x="239890" y="1066"/>
                  </a:lnTo>
                  <a:lnTo>
                    <a:pt x="240322" y="1244"/>
                  </a:lnTo>
                  <a:lnTo>
                    <a:pt x="240766" y="1066"/>
                  </a:lnTo>
                  <a:lnTo>
                    <a:pt x="2409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10210631" y="497635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10212235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10212235" y="497635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10210626" y="497635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9978964" y="497635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9978964" y="497635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9971903" y="49757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9972526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9972514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10210626" y="4998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9978964" y="49988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9978964" y="5002087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 h="0">
                  <a:moveTo>
                    <a:pt x="0" y="0"/>
                  </a:moveTo>
                  <a:lnTo>
                    <a:pt x="2316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10218050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10212212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10210626" y="49988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9971903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9972526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9972514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9958034" y="4799379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 h="0">
                  <a:moveTo>
                    <a:pt x="2734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9962867" y="48331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9962867" y="4763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9962244" y="47633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9962867" y="47639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9962867" y="48331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9962244" y="4834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9966086" y="4823522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579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9964473" y="4823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9964494" y="482351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0"/>
                  </a:moveTo>
                  <a:lnTo>
                    <a:pt x="0" y="579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9972526" y="48733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9972526" y="48508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9972526" y="483476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9972526" y="483477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9972526" y="485086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9972526" y="48733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9966086" y="48347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9966075" y="48347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9965462" y="483415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  <a:path w="6350" h="5079">
                  <a:moveTo>
                    <a:pt x="2857" y="3835"/>
                  </a:moveTo>
                  <a:lnTo>
                    <a:pt x="2667" y="3390"/>
                  </a:lnTo>
                  <a:lnTo>
                    <a:pt x="2222" y="3213"/>
                  </a:lnTo>
                  <a:lnTo>
                    <a:pt x="1790" y="3390"/>
                  </a:lnTo>
                  <a:lnTo>
                    <a:pt x="1600" y="3835"/>
                  </a:lnTo>
                  <a:lnTo>
                    <a:pt x="1790" y="4267"/>
                  </a:lnTo>
                  <a:lnTo>
                    <a:pt x="2222" y="4457"/>
                  </a:lnTo>
                  <a:lnTo>
                    <a:pt x="2667" y="4267"/>
                  </a:lnTo>
                  <a:lnTo>
                    <a:pt x="2857" y="3835"/>
                  </a:lnTo>
                  <a:close/>
                </a:path>
                <a:path w="6350" h="5079">
                  <a:moveTo>
                    <a:pt x="6083" y="3835"/>
                  </a:moveTo>
                  <a:lnTo>
                    <a:pt x="5905" y="3390"/>
                  </a:lnTo>
                  <a:lnTo>
                    <a:pt x="5461" y="3213"/>
                  </a:lnTo>
                  <a:lnTo>
                    <a:pt x="5029" y="3390"/>
                  </a:lnTo>
                  <a:lnTo>
                    <a:pt x="4838" y="3835"/>
                  </a:lnTo>
                  <a:lnTo>
                    <a:pt x="5029" y="4267"/>
                  </a:lnTo>
                  <a:lnTo>
                    <a:pt x="5461" y="4457"/>
                  </a:lnTo>
                  <a:lnTo>
                    <a:pt x="5905" y="4267"/>
                  </a:lnTo>
                  <a:lnTo>
                    <a:pt x="6083" y="38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9967709" y="48379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9967696" y="48379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9970934" y="48379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9967696" y="48428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9970934" y="48428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9967696" y="484764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9970934" y="484763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9967696" y="48556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9970934" y="48556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9967696" y="4862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9970934" y="48621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9967696" y="48669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9970934" y="486694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9967696" y="48717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9967696" y="48733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9970934" y="48717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9966086" y="48750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9966075" y="48750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9965463" y="48743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9958023" y="488142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9958039" y="488142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9958039" y="49055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9972526" y="48814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0225091" y="47913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0225113" y="47913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10225113" y="48009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10225113" y="48074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0226703" y="479133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0215448" y="479777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0215453" y="47977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10215453" y="48009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9962867" y="48074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9964494" y="48009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9964494" y="47913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9962850" y="47913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9964494" y="480098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9975744" y="4797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9964492" y="47977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10215453" y="4797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10197766" y="479937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0" y="0"/>
                  </a:moveTo>
                  <a:lnTo>
                    <a:pt x="354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10215453" y="478170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9975744" y="47977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9956400" y="479937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35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9974136" y="478168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10212235" y="47961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10218050" y="4795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10213815" y="4789709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4858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10212215" y="4789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10212235" y="478972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10212235" y="47961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10212235" y="4809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10213827" y="480259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0" y="645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10218050" y="48019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10212212" y="48026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9978964" y="478972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9977355" y="47961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9977331" y="4789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9970905" y="478972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9970311" y="4795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9970934" y="47961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9970905" y="48026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9970311" y="48019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9970934" y="480260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29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9977355" y="4809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10221893" y="47849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10210626" y="478490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10214830" y="47971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10215453" y="4797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9967696" y="479777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9967697" y="478490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9967696" y="47849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9975744" y="47977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10221893" y="48009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10214830" y="4800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10210626" y="48138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9967696" y="48138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9975121" y="4800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9967696" y="480098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9964494" y="4799379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4" h="0">
                  <a:moveTo>
                    <a:pt x="0" y="0"/>
                  </a:moveTo>
                  <a:lnTo>
                    <a:pt x="2606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0094786" y="475111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4">
                  <a:moveTo>
                    <a:pt x="0" y="965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0211600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57" y="61760"/>
                  </a:moveTo>
                  <a:lnTo>
                    <a:pt x="1066" y="61328"/>
                  </a:lnTo>
                  <a:lnTo>
                    <a:pt x="635" y="61137"/>
                  </a:lnTo>
                  <a:lnTo>
                    <a:pt x="190" y="61328"/>
                  </a:lnTo>
                  <a:lnTo>
                    <a:pt x="0" y="61760"/>
                  </a:lnTo>
                  <a:lnTo>
                    <a:pt x="190" y="62204"/>
                  </a:lnTo>
                  <a:lnTo>
                    <a:pt x="635" y="62395"/>
                  </a:lnTo>
                  <a:lnTo>
                    <a:pt x="1066" y="62204"/>
                  </a:lnTo>
                  <a:lnTo>
                    <a:pt x="1257" y="61760"/>
                  </a:lnTo>
                  <a:close/>
                </a:path>
                <a:path w="1270" h="62864">
                  <a:moveTo>
                    <a:pt x="1257" y="622"/>
                  </a:moveTo>
                  <a:lnTo>
                    <a:pt x="1066" y="190"/>
                  </a:lnTo>
                  <a:lnTo>
                    <a:pt x="635" y="0"/>
                  </a:lnTo>
                  <a:lnTo>
                    <a:pt x="190" y="190"/>
                  </a:lnTo>
                  <a:lnTo>
                    <a:pt x="0" y="622"/>
                  </a:lnTo>
                  <a:lnTo>
                    <a:pt x="190" y="1066"/>
                  </a:lnTo>
                  <a:lnTo>
                    <a:pt x="635" y="1244"/>
                  </a:lnTo>
                  <a:lnTo>
                    <a:pt x="1066" y="1066"/>
                  </a:lnTo>
                  <a:lnTo>
                    <a:pt x="1257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0212235" y="481386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10212235" y="476880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0210602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0210626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0205796" y="476077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0189698" y="479937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0252457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0226699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10151104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10125361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0049741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0023994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9948397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9922641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9896880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0094786" y="456771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0094786" y="46433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10094786" y="466906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10094786" y="47447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0094786" y="4770434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2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0094786" y="48460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10094786" y="487178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10094786" y="49473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10094786" y="497313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2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10094786" y="50487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10094786" y="50600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/>
            <p:cNvSpPr/>
            <p:nvPr/>
          </p:nvSpPr>
          <p:spPr>
            <a:xfrm>
              <a:off x="9948396" y="476561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9948399" y="47656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9948399" y="483317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9962867" y="476561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9962244" y="47649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9962867" y="47656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9962244" y="48325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9962867" y="476561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9946765" y="4765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9946789" y="4833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9985402" y="50101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9985402" y="501012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9982156" y="5023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9982183" y="50213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9982183" y="50213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9988621" y="499886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9985396" y="4998867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3225" y="11266"/>
                  </a:moveTo>
                  <a:lnTo>
                    <a:pt x="3225" y="0"/>
                  </a:lnTo>
                </a:path>
                <a:path w="3809" h="11429">
                  <a:moveTo>
                    <a:pt x="3225" y="11266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9985402" y="50101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10158512" y="50046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9988616" y="5005313"/>
              <a:ext cx="170815" cy="0"/>
            </a:xfrm>
            <a:custGeom>
              <a:avLst/>
              <a:gdLst/>
              <a:ahLst/>
              <a:cxnLst/>
              <a:rect l="l" t="t" r="r" b="b"/>
              <a:pathLst>
                <a:path w="170815" h="0">
                  <a:moveTo>
                    <a:pt x="170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10160763" y="50053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10163340" y="50046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10159125" y="50053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10160763" y="49988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10159135" y="4998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10208387" y="4998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10160755" y="4998867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10159135" y="4998867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9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10208393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9980556" y="49988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9980559" y="49988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9980559" y="5023012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268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9980556" y="500531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9980556" y="500531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10163963" y="500531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 h="0">
                  <a:moveTo>
                    <a:pt x="0" y="0"/>
                  </a:moveTo>
                  <a:lnTo>
                    <a:pt x="852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10249221" y="500531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10160763" y="49988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9987012" y="4998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9987012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10160140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10229941" y="502139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10229933" y="502139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10229318" y="5020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10249221" y="5014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10249221" y="50149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9985401" y="502139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9985402" y="50149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9985402" y="501495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0078707" y="5014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10229941" y="50149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10229933" y="50149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10229318" y="50143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10249221" y="500531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10249221" y="50069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10229941" y="501333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10229933" y="501333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10229318" y="50127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10072267" y="501333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10072269" y="50053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10072269" y="500531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10165573" y="500531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10229941" y="500531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10229933" y="500691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10229941" y="50053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10073861" y="499404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10072267" y="501175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10072267" y="5010134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10072267" y="500850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9985401" y="501979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9985401" y="501819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9985401" y="501657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9978964" y="4998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10210626" y="49988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10160753" y="5002087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498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/>
            <p:cNvSpPr/>
            <p:nvPr/>
          </p:nvSpPr>
          <p:spPr>
            <a:xfrm>
              <a:off x="9978970" y="500208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10210626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10210626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10210003" y="4999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9978964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9978964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9978339" y="4998256"/>
              <a:ext cx="241300" cy="3175"/>
            </a:xfrm>
            <a:custGeom>
              <a:avLst/>
              <a:gdLst/>
              <a:ahLst/>
              <a:cxnLst/>
              <a:rect l="l" t="t" r="r" b="b"/>
              <a:pathLst>
                <a:path w="241300" h="3175">
                  <a:moveTo>
                    <a:pt x="1244" y="2235"/>
                  </a:moveTo>
                  <a:lnTo>
                    <a:pt x="1054" y="1790"/>
                  </a:lnTo>
                  <a:lnTo>
                    <a:pt x="622" y="1612"/>
                  </a:lnTo>
                  <a:lnTo>
                    <a:pt x="177" y="1790"/>
                  </a:lnTo>
                  <a:lnTo>
                    <a:pt x="0" y="2235"/>
                  </a:lnTo>
                  <a:lnTo>
                    <a:pt x="177" y="2679"/>
                  </a:lnTo>
                  <a:lnTo>
                    <a:pt x="622" y="2857"/>
                  </a:lnTo>
                  <a:lnTo>
                    <a:pt x="1054" y="2679"/>
                  </a:lnTo>
                  <a:lnTo>
                    <a:pt x="1244" y="2235"/>
                  </a:lnTo>
                  <a:close/>
                </a:path>
                <a:path w="241300" h="3175">
                  <a:moveTo>
                    <a:pt x="240944" y="622"/>
                  </a:moveTo>
                  <a:lnTo>
                    <a:pt x="240766" y="177"/>
                  </a:lnTo>
                  <a:lnTo>
                    <a:pt x="240322" y="0"/>
                  </a:lnTo>
                  <a:lnTo>
                    <a:pt x="239890" y="177"/>
                  </a:lnTo>
                  <a:lnTo>
                    <a:pt x="239699" y="622"/>
                  </a:lnTo>
                  <a:lnTo>
                    <a:pt x="239890" y="1054"/>
                  </a:lnTo>
                  <a:lnTo>
                    <a:pt x="240322" y="1244"/>
                  </a:lnTo>
                  <a:lnTo>
                    <a:pt x="240766" y="1054"/>
                  </a:lnTo>
                  <a:lnTo>
                    <a:pt x="2409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10210631" y="49988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10212235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9971903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9972526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9972514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10209014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10204178" y="4998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9980551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9978943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10159135" y="50455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9988621" y="503748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9988621" y="503747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9988619" y="5045537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 h="0">
                  <a:moveTo>
                    <a:pt x="2654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9980559" y="504553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9980556" y="502784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9980556" y="50278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9984779" y="50272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10078707" y="5027839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5" h="0">
                  <a:moveTo>
                    <a:pt x="0" y="0"/>
                  </a:moveTo>
                  <a:lnTo>
                    <a:pt x="1753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10254067" y="50278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10254067" y="50358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10254067" y="503587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10234751" y="504391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10234748" y="504391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10234128" y="5043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10072267" y="504391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10072269" y="503587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10072269" y="503588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10165573" y="50358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9985402" y="50374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9985396" y="50374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9985402" y="50294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9985402" y="50278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10234751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10234748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10234128" y="50352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10234751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10234748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10234128" y="50352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10254067" y="50278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10254067" y="50278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9985401" y="503588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9985402" y="50278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9985402" y="502783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0" y="0"/>
                  </a:moveTo>
                  <a:lnTo>
                    <a:pt x="933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10078707" y="50278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9982156" y="50294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9982183" y="5027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9982183" y="50278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10234751" y="502783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0234748" y="502783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10234128" y="50272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10072267" y="504230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10072267" y="504069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10072267" y="503748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9985401" y="503427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9985401" y="503104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9985401" y="502944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3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9613756" y="4587016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w="0" h="465454">
                  <a:moveTo>
                    <a:pt x="0" y="0"/>
                  </a:moveTo>
                  <a:lnTo>
                    <a:pt x="0" y="4649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9613752" y="4587016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 h="0">
                  <a:moveTo>
                    <a:pt x="3137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9927491" y="4587006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w="0" h="465454">
                  <a:moveTo>
                    <a:pt x="0" y="4649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9613756" y="5051966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 h="0">
                  <a:moveTo>
                    <a:pt x="0" y="0"/>
                  </a:moveTo>
                  <a:lnTo>
                    <a:pt x="3137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9613756" y="46400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9621823" y="464009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9621823" y="46578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9633071" y="465780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9613752" y="46658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9633071" y="465780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9621799" y="466746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9621823" y="46658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9647558" y="4657805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w="0" h="283210">
                  <a:moveTo>
                    <a:pt x="0" y="0"/>
                  </a:moveTo>
                  <a:lnTo>
                    <a:pt x="0" y="2831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9642730" y="4667472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60">
                  <a:moveTo>
                    <a:pt x="0" y="2638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9621823" y="493130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9633067" y="494096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9621823" y="4931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9621823" y="494096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9613761" y="49586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9613756" y="493292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9633071" y="49329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9621825" y="49409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9620195" y="468193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9620195" y="46835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9619572" y="46909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9620195" y="46819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9634681" y="46819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9634697" y="4683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9620184" y="46835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9639493" y="468354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9641102" y="46819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9639469" y="4691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9634697" y="4915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9620184" y="49152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9620195" y="4683549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23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9620195" y="46835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9634681" y="4683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9639493" y="4683549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w="0" h="231775">
                  <a:moveTo>
                    <a:pt x="0" y="0"/>
                  </a:moveTo>
                  <a:lnTo>
                    <a:pt x="0" y="23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9620195" y="49071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9620195" y="490716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9619572" y="49065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9641102" y="49071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9639493" y="490717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9639493" y="4907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9634673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9620184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9620195" y="49152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9634681" y="4915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9629854" y="487983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9629854" y="48540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9629854" y="4778461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9629854" y="47527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9629854" y="467712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2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9629854" y="46626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9629854" y="491843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9629854" y="49184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9631462" y="491843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9623415" y="49296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9623415" y="49297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9631462" y="49297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9637882" y="49297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9623401" y="493130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9623415" y="46674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9637882" y="4667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9631453" y="46690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9623394" y="46690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9623415" y="46674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9631462" y="466906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9629828" y="46803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9629854" y="466906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9628244" y="4675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9629229" y="467488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244" y="5448"/>
                  </a:moveTo>
                  <a:lnTo>
                    <a:pt x="1054" y="5003"/>
                  </a:lnTo>
                  <a:lnTo>
                    <a:pt x="622" y="4826"/>
                  </a:lnTo>
                  <a:lnTo>
                    <a:pt x="177" y="5003"/>
                  </a:lnTo>
                  <a:lnTo>
                    <a:pt x="0" y="5448"/>
                  </a:lnTo>
                  <a:lnTo>
                    <a:pt x="177" y="5892"/>
                  </a:lnTo>
                  <a:lnTo>
                    <a:pt x="622" y="6070"/>
                  </a:lnTo>
                  <a:lnTo>
                    <a:pt x="1054" y="5892"/>
                  </a:lnTo>
                  <a:lnTo>
                    <a:pt x="1244" y="5448"/>
                  </a:lnTo>
                  <a:close/>
                </a:path>
                <a:path w="3175" h="6350">
                  <a:moveTo>
                    <a:pt x="2844" y="5448"/>
                  </a:moveTo>
                  <a:lnTo>
                    <a:pt x="2667" y="5003"/>
                  </a:lnTo>
                  <a:lnTo>
                    <a:pt x="2222" y="4826"/>
                  </a:lnTo>
                  <a:lnTo>
                    <a:pt x="1790" y="5003"/>
                  </a:lnTo>
                  <a:lnTo>
                    <a:pt x="1600" y="5448"/>
                  </a:lnTo>
                  <a:lnTo>
                    <a:pt x="1790" y="5892"/>
                  </a:lnTo>
                  <a:lnTo>
                    <a:pt x="2222" y="6070"/>
                  </a:lnTo>
                  <a:lnTo>
                    <a:pt x="2667" y="5892"/>
                  </a:lnTo>
                  <a:lnTo>
                    <a:pt x="2844" y="5448"/>
                  </a:lnTo>
                  <a:close/>
                </a:path>
                <a:path w="3175" h="6350">
                  <a:moveTo>
                    <a:pt x="2844" y="622"/>
                  </a:moveTo>
                  <a:lnTo>
                    <a:pt x="2667" y="177"/>
                  </a:lnTo>
                  <a:lnTo>
                    <a:pt x="2222" y="0"/>
                  </a:lnTo>
                  <a:lnTo>
                    <a:pt x="1790" y="177"/>
                  </a:lnTo>
                  <a:lnTo>
                    <a:pt x="1600" y="622"/>
                  </a:lnTo>
                  <a:lnTo>
                    <a:pt x="1790" y="1054"/>
                  </a:lnTo>
                  <a:lnTo>
                    <a:pt x="2222" y="1244"/>
                  </a:lnTo>
                  <a:lnTo>
                    <a:pt x="2667" y="1054"/>
                  </a:lnTo>
                  <a:lnTo>
                    <a:pt x="28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9629854" y="46803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9629854" y="466102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9612157" y="468032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9629828" y="49184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9628242" y="49232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9629229" y="491782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54"/>
                  </a:lnTo>
                  <a:lnTo>
                    <a:pt x="622" y="1244"/>
                  </a:lnTo>
                  <a:lnTo>
                    <a:pt x="1054" y="1054"/>
                  </a:lnTo>
                  <a:lnTo>
                    <a:pt x="1244" y="622"/>
                  </a:lnTo>
                  <a:close/>
                </a:path>
                <a:path w="3175" h="6350">
                  <a:moveTo>
                    <a:pt x="2844" y="5435"/>
                  </a:moveTo>
                  <a:lnTo>
                    <a:pt x="2667" y="5003"/>
                  </a:lnTo>
                  <a:lnTo>
                    <a:pt x="2222" y="4813"/>
                  </a:lnTo>
                  <a:lnTo>
                    <a:pt x="1790" y="5003"/>
                  </a:lnTo>
                  <a:lnTo>
                    <a:pt x="1600" y="5435"/>
                  </a:lnTo>
                  <a:lnTo>
                    <a:pt x="1790" y="5880"/>
                  </a:lnTo>
                  <a:lnTo>
                    <a:pt x="2222" y="6057"/>
                  </a:lnTo>
                  <a:lnTo>
                    <a:pt x="2667" y="5880"/>
                  </a:lnTo>
                  <a:lnTo>
                    <a:pt x="2844" y="5435"/>
                  </a:lnTo>
                  <a:close/>
                </a:path>
                <a:path w="3175" h="6350">
                  <a:moveTo>
                    <a:pt x="2844" y="622"/>
                  </a:moveTo>
                  <a:lnTo>
                    <a:pt x="2667" y="177"/>
                  </a:lnTo>
                  <a:lnTo>
                    <a:pt x="2222" y="0"/>
                  </a:lnTo>
                  <a:lnTo>
                    <a:pt x="1790" y="177"/>
                  </a:lnTo>
                  <a:lnTo>
                    <a:pt x="1600" y="622"/>
                  </a:lnTo>
                  <a:lnTo>
                    <a:pt x="1790" y="1054"/>
                  </a:lnTo>
                  <a:lnTo>
                    <a:pt x="2222" y="1244"/>
                  </a:lnTo>
                  <a:lnTo>
                    <a:pt x="2667" y="1054"/>
                  </a:lnTo>
                  <a:lnTo>
                    <a:pt x="28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9629854" y="490073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9612164" y="491843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9628244" y="4675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9626634" y="46754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/>
            <p:cNvSpPr/>
            <p:nvPr/>
          </p:nvSpPr>
          <p:spPr>
            <a:xfrm>
              <a:off x="9626634" y="4675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/>
            <p:cNvSpPr/>
            <p:nvPr/>
          </p:nvSpPr>
          <p:spPr>
            <a:xfrm>
              <a:off x="9634681" y="46755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/>
            <p:cNvSpPr/>
            <p:nvPr/>
          </p:nvSpPr>
          <p:spPr>
            <a:xfrm>
              <a:off x="9631462" y="46754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9631462" y="46755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9628244" y="46771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9626634" y="467714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/>
            <p:cNvSpPr/>
            <p:nvPr/>
          </p:nvSpPr>
          <p:spPr>
            <a:xfrm>
              <a:off x="9626634" y="46771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/>
            <p:cNvSpPr/>
            <p:nvPr/>
          </p:nvSpPr>
          <p:spPr>
            <a:xfrm>
              <a:off x="9634681" y="467712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9631462" y="467713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9631462" y="467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9628244" y="46803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9626640" y="469481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/>
            <p:cNvSpPr/>
            <p:nvPr/>
          </p:nvSpPr>
          <p:spPr>
            <a:xfrm>
              <a:off x="9628244" y="46819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9626003" y="468452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244" y="622"/>
                  </a:moveTo>
                  <a:lnTo>
                    <a:pt x="1066" y="190"/>
                  </a:lnTo>
                  <a:lnTo>
                    <a:pt x="622" y="0"/>
                  </a:lnTo>
                  <a:lnTo>
                    <a:pt x="190" y="190"/>
                  </a:lnTo>
                  <a:lnTo>
                    <a:pt x="0" y="622"/>
                  </a:lnTo>
                  <a:lnTo>
                    <a:pt x="190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  <a:path w="9525" h="1270">
                  <a:moveTo>
                    <a:pt x="9296" y="622"/>
                  </a:moveTo>
                  <a:lnTo>
                    <a:pt x="9118" y="190"/>
                  </a:lnTo>
                  <a:lnTo>
                    <a:pt x="8674" y="0"/>
                  </a:lnTo>
                  <a:lnTo>
                    <a:pt x="8229" y="190"/>
                  </a:lnTo>
                  <a:lnTo>
                    <a:pt x="8051" y="622"/>
                  </a:lnTo>
                  <a:lnTo>
                    <a:pt x="8229" y="1066"/>
                  </a:lnTo>
                  <a:lnTo>
                    <a:pt x="8674" y="1244"/>
                  </a:lnTo>
                  <a:lnTo>
                    <a:pt x="9118" y="1066"/>
                  </a:lnTo>
                  <a:lnTo>
                    <a:pt x="9296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9626634" y="490398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9628244" y="49168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9626610" y="4921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9626634" y="490397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9628237" y="49168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9631462" y="49168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9634681" y="490397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9631456" y="4921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9626003" y="491298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244" y="622"/>
                  </a:moveTo>
                  <a:lnTo>
                    <a:pt x="1066" y="177"/>
                  </a:lnTo>
                  <a:lnTo>
                    <a:pt x="622" y="0"/>
                  </a:lnTo>
                  <a:lnTo>
                    <a:pt x="190" y="177"/>
                  </a:lnTo>
                  <a:lnTo>
                    <a:pt x="0" y="622"/>
                  </a:lnTo>
                  <a:lnTo>
                    <a:pt x="190" y="1054"/>
                  </a:lnTo>
                  <a:lnTo>
                    <a:pt x="622" y="1244"/>
                  </a:lnTo>
                  <a:lnTo>
                    <a:pt x="1066" y="1054"/>
                  </a:lnTo>
                  <a:lnTo>
                    <a:pt x="1244" y="622"/>
                  </a:lnTo>
                  <a:close/>
                </a:path>
                <a:path w="9525" h="1270">
                  <a:moveTo>
                    <a:pt x="9296" y="622"/>
                  </a:moveTo>
                  <a:lnTo>
                    <a:pt x="9118" y="177"/>
                  </a:lnTo>
                  <a:lnTo>
                    <a:pt x="8674" y="0"/>
                  </a:lnTo>
                  <a:lnTo>
                    <a:pt x="8229" y="177"/>
                  </a:lnTo>
                  <a:lnTo>
                    <a:pt x="8051" y="622"/>
                  </a:lnTo>
                  <a:lnTo>
                    <a:pt x="8229" y="1054"/>
                  </a:lnTo>
                  <a:lnTo>
                    <a:pt x="8674" y="1244"/>
                  </a:lnTo>
                  <a:lnTo>
                    <a:pt x="9118" y="1054"/>
                  </a:lnTo>
                  <a:lnTo>
                    <a:pt x="9296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9626634" y="4913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9628244" y="49216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9626610" y="49232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9631462" y="49216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9634681" y="49136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9631456" y="4923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9628237" y="4918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9636291" y="47671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9623412" y="47688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9623415" y="47671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9623415" y="47671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9627616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44" y="61760"/>
                  </a:moveTo>
                  <a:lnTo>
                    <a:pt x="1066" y="61328"/>
                  </a:lnTo>
                  <a:lnTo>
                    <a:pt x="622" y="61137"/>
                  </a:lnTo>
                  <a:lnTo>
                    <a:pt x="177" y="61328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95"/>
                  </a:lnTo>
                  <a:lnTo>
                    <a:pt x="1066" y="62204"/>
                  </a:lnTo>
                  <a:lnTo>
                    <a:pt x="1244" y="61760"/>
                  </a:lnTo>
                  <a:close/>
                </a:path>
                <a:path w="1270" h="62864">
                  <a:moveTo>
                    <a:pt x="1244" y="622"/>
                  </a:moveTo>
                  <a:lnTo>
                    <a:pt x="1066" y="190"/>
                  </a:lnTo>
                  <a:lnTo>
                    <a:pt x="622" y="0"/>
                  </a:lnTo>
                  <a:lnTo>
                    <a:pt x="177" y="190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9628242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9629231" y="48293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9629828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9630839" y="48293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9631458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9632442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44" y="61760"/>
                  </a:moveTo>
                  <a:lnTo>
                    <a:pt x="1066" y="61328"/>
                  </a:lnTo>
                  <a:lnTo>
                    <a:pt x="622" y="61137"/>
                  </a:lnTo>
                  <a:lnTo>
                    <a:pt x="177" y="61328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95"/>
                  </a:lnTo>
                  <a:lnTo>
                    <a:pt x="1066" y="62204"/>
                  </a:lnTo>
                  <a:lnTo>
                    <a:pt x="1244" y="61760"/>
                  </a:lnTo>
                  <a:close/>
                </a:path>
                <a:path w="1270" h="62864">
                  <a:moveTo>
                    <a:pt x="1244" y="622"/>
                  </a:moveTo>
                  <a:lnTo>
                    <a:pt x="1066" y="190"/>
                  </a:lnTo>
                  <a:lnTo>
                    <a:pt x="622" y="0"/>
                  </a:lnTo>
                  <a:lnTo>
                    <a:pt x="177" y="190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9636291" y="48299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9623412" y="483157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9623415" y="48299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9623415" y="48299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9633071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9622790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44" y="61760"/>
                  </a:moveTo>
                  <a:lnTo>
                    <a:pt x="1054" y="61328"/>
                  </a:lnTo>
                  <a:lnTo>
                    <a:pt x="622" y="61137"/>
                  </a:lnTo>
                  <a:lnTo>
                    <a:pt x="177" y="61328"/>
                  </a:lnTo>
                  <a:lnTo>
                    <a:pt x="0" y="61760"/>
                  </a:lnTo>
                  <a:lnTo>
                    <a:pt x="177" y="62204"/>
                  </a:lnTo>
                  <a:lnTo>
                    <a:pt x="622" y="62395"/>
                  </a:lnTo>
                  <a:lnTo>
                    <a:pt x="1054" y="62204"/>
                  </a:lnTo>
                  <a:lnTo>
                    <a:pt x="1244" y="61760"/>
                  </a:lnTo>
                  <a:close/>
                </a:path>
                <a:path w="1270" h="62864">
                  <a:moveTo>
                    <a:pt x="1244" y="622"/>
                  </a:moveTo>
                  <a:lnTo>
                    <a:pt x="1054" y="190"/>
                  </a:lnTo>
                  <a:lnTo>
                    <a:pt x="622" y="0"/>
                  </a:lnTo>
                  <a:lnTo>
                    <a:pt x="177" y="190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9623415" y="4768826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61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9623415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9623391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9625024" y="47688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9625019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/>
            <p:cNvSpPr/>
            <p:nvPr/>
          </p:nvSpPr>
          <p:spPr>
            <a:xfrm>
              <a:off x="9628244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9628242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9629854" y="47688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9629846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9633071" y="47688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9633066" y="48299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9636291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9636270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9637259" y="47681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9637882" y="4768816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1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9637259" y="48293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9629854" y="476077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9615366" y="479937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9663638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9663638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9664641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9665264" y="4599901"/>
              <a:ext cx="224154" cy="399415"/>
            </a:xfrm>
            <a:custGeom>
              <a:avLst/>
              <a:gdLst/>
              <a:ahLst/>
              <a:cxnLst/>
              <a:rect l="l" t="t" r="r" b="b"/>
              <a:pathLst>
                <a:path w="224154" h="399414">
                  <a:moveTo>
                    <a:pt x="0" y="0"/>
                  </a:moveTo>
                  <a:lnTo>
                    <a:pt x="0" y="398951"/>
                  </a:lnTo>
                </a:path>
                <a:path w="224154" h="399414">
                  <a:moveTo>
                    <a:pt x="0" y="0"/>
                  </a:moveTo>
                  <a:lnTo>
                    <a:pt x="2236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9665244" y="4599901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4" h="0">
                  <a:moveTo>
                    <a:pt x="2236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9664641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9885630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9885640" y="45999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9893689" y="459990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9892080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9663644" y="4998867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 h="0">
                  <a:moveTo>
                    <a:pt x="2300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/>
            <p:cNvSpPr/>
            <p:nvPr/>
          </p:nvSpPr>
          <p:spPr>
            <a:xfrm>
              <a:off x="9665264" y="4998867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 h="0">
                  <a:moveTo>
                    <a:pt x="0" y="0"/>
                  </a:moveTo>
                  <a:lnTo>
                    <a:pt x="2268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/>
            <p:cNvSpPr/>
            <p:nvPr/>
          </p:nvSpPr>
          <p:spPr>
            <a:xfrm>
              <a:off x="9893689" y="45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9662009" y="4596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9662009" y="4596700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 h="0">
                  <a:moveTo>
                    <a:pt x="0" y="0"/>
                  </a:moveTo>
                  <a:lnTo>
                    <a:pt x="2252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9887250" y="45967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9662009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9662009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9661386" y="4597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/>
            <p:cNvSpPr/>
            <p:nvPr/>
          </p:nvSpPr>
          <p:spPr>
            <a:xfrm>
              <a:off x="9895299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/>
            <p:cNvSpPr/>
            <p:nvPr/>
          </p:nvSpPr>
          <p:spPr>
            <a:xfrm>
              <a:off x="9893689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9893689" y="45982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9654966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9655589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9655580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9662009" y="459990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9662009" y="45999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9895299" y="459990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9895299" y="459990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9901132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9895273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/>
            <p:cNvSpPr/>
            <p:nvPr/>
          </p:nvSpPr>
          <p:spPr>
            <a:xfrm>
              <a:off x="9895299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/>
            <p:cNvSpPr/>
            <p:nvPr/>
          </p:nvSpPr>
          <p:spPr>
            <a:xfrm>
              <a:off x="9662009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/>
            <p:cNvSpPr/>
            <p:nvPr/>
          </p:nvSpPr>
          <p:spPr>
            <a:xfrm>
              <a:off x="9665264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/>
            <p:cNvSpPr/>
            <p:nvPr/>
          </p:nvSpPr>
          <p:spPr>
            <a:xfrm>
              <a:off x="9670075" y="459990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/>
            <p:cNvSpPr/>
            <p:nvPr/>
          </p:nvSpPr>
          <p:spPr>
            <a:xfrm>
              <a:off x="9665258" y="4998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/>
            <p:cNvSpPr/>
            <p:nvPr/>
          </p:nvSpPr>
          <p:spPr>
            <a:xfrm>
              <a:off x="9662004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9662009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9887250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/>
            <p:cNvSpPr/>
            <p:nvPr/>
          </p:nvSpPr>
          <p:spPr>
            <a:xfrm>
              <a:off x="9893689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/>
            <p:cNvSpPr/>
            <p:nvPr/>
          </p:nvSpPr>
          <p:spPr>
            <a:xfrm>
              <a:off x="9895299" y="459990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0"/>
                  </a:moveTo>
                  <a:lnTo>
                    <a:pt x="0" y="39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9893665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9887242" y="4998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/>
            <p:cNvSpPr/>
            <p:nvPr/>
          </p:nvSpPr>
          <p:spPr>
            <a:xfrm>
              <a:off x="9887250" y="4599916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w="0" h="399414">
                  <a:moveTo>
                    <a:pt x="0" y="39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/>
            <p:cNvSpPr/>
            <p:nvPr/>
          </p:nvSpPr>
          <p:spPr>
            <a:xfrm>
              <a:off x="9654966" y="46218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9655589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9655580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/>
            <p:cNvSpPr/>
            <p:nvPr/>
          </p:nvSpPr>
          <p:spPr>
            <a:xfrm>
              <a:off x="9901132" y="46218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/>
            <p:cNvSpPr/>
            <p:nvPr/>
          </p:nvSpPr>
          <p:spPr>
            <a:xfrm>
              <a:off x="9895273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9895299" y="46224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9654966" y="4724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9655589" y="4725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/>
            <p:cNvSpPr/>
            <p:nvPr/>
          </p:nvSpPr>
          <p:spPr>
            <a:xfrm>
              <a:off x="9655580" y="4725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/>
            <p:cNvSpPr/>
            <p:nvPr/>
          </p:nvSpPr>
          <p:spPr>
            <a:xfrm>
              <a:off x="9662009" y="472538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9662009" y="47253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9901132" y="4724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9895273" y="472538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/>
            <p:cNvSpPr/>
            <p:nvPr/>
          </p:nvSpPr>
          <p:spPr>
            <a:xfrm>
              <a:off x="9895299" y="4725382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0" y="0"/>
                  </a:moveTo>
                  <a:lnTo>
                    <a:pt x="6460" y="0"/>
                  </a:lnTo>
                </a:path>
                <a:path w="6984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/>
            <p:cNvSpPr/>
            <p:nvPr/>
          </p:nvSpPr>
          <p:spPr>
            <a:xfrm>
              <a:off x="9895299" y="472538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9654966" y="47472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9655589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/>
            <p:cNvSpPr/>
            <p:nvPr/>
          </p:nvSpPr>
          <p:spPr>
            <a:xfrm>
              <a:off x="9655580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/>
            <p:cNvSpPr/>
            <p:nvPr/>
          </p:nvSpPr>
          <p:spPr>
            <a:xfrm>
              <a:off x="9901132" y="47472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/>
            <p:cNvSpPr/>
            <p:nvPr/>
          </p:nvSpPr>
          <p:spPr>
            <a:xfrm>
              <a:off x="9895273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9895299" y="4747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9906548" y="47575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9906548" y="47559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9906548" y="47543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/>
            <p:cNvSpPr/>
            <p:nvPr/>
          </p:nvSpPr>
          <p:spPr>
            <a:xfrm>
              <a:off x="9895299" y="475434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/>
            <p:cNvSpPr/>
            <p:nvPr/>
          </p:nvSpPr>
          <p:spPr>
            <a:xfrm>
              <a:off x="9905924" y="4753730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1244" y="8648"/>
                  </a:moveTo>
                  <a:lnTo>
                    <a:pt x="1054" y="8216"/>
                  </a:lnTo>
                  <a:lnTo>
                    <a:pt x="622" y="8026"/>
                  </a:lnTo>
                  <a:lnTo>
                    <a:pt x="177" y="8216"/>
                  </a:lnTo>
                  <a:lnTo>
                    <a:pt x="0" y="8648"/>
                  </a:lnTo>
                  <a:lnTo>
                    <a:pt x="177" y="9093"/>
                  </a:lnTo>
                  <a:lnTo>
                    <a:pt x="622" y="9271"/>
                  </a:lnTo>
                  <a:lnTo>
                    <a:pt x="1054" y="9093"/>
                  </a:lnTo>
                  <a:lnTo>
                    <a:pt x="1244" y="8648"/>
                  </a:lnTo>
                  <a:close/>
                </a:path>
                <a:path w="1270" h="9525">
                  <a:moveTo>
                    <a:pt x="1244" y="622"/>
                  </a:moveTo>
                  <a:lnTo>
                    <a:pt x="1054" y="177"/>
                  </a:lnTo>
                  <a:lnTo>
                    <a:pt x="622" y="0"/>
                  </a:lnTo>
                  <a:lnTo>
                    <a:pt x="177" y="177"/>
                  </a:lnTo>
                  <a:lnTo>
                    <a:pt x="0" y="622"/>
                  </a:lnTo>
                  <a:lnTo>
                    <a:pt x="177" y="1066"/>
                  </a:lnTo>
                  <a:lnTo>
                    <a:pt x="622" y="1244"/>
                  </a:lnTo>
                  <a:lnTo>
                    <a:pt x="1054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9895303" y="476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9906548" y="47607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/>
            <p:cNvSpPr/>
            <p:nvPr/>
          </p:nvSpPr>
          <p:spPr>
            <a:xfrm>
              <a:off x="9905925" y="47601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/>
            <p:cNvSpPr/>
            <p:nvPr/>
          </p:nvSpPr>
          <p:spPr>
            <a:xfrm>
              <a:off x="9906548" y="47591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9649151" y="48379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9648528" y="48373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9649151" y="48363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9648528" y="4835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9649151" y="483639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9648528" y="4843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/>
            <p:cNvSpPr/>
            <p:nvPr/>
          </p:nvSpPr>
          <p:spPr>
            <a:xfrm>
              <a:off x="9649172" y="484442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/>
            <p:cNvSpPr/>
            <p:nvPr/>
          </p:nvSpPr>
          <p:spPr>
            <a:xfrm>
              <a:off x="9649151" y="48428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9649151" y="48412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9649151" y="48395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/>
            <p:cNvSpPr/>
            <p:nvPr/>
          </p:nvSpPr>
          <p:spPr>
            <a:xfrm>
              <a:off x="9654966" y="485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/>
            <p:cNvSpPr/>
            <p:nvPr/>
          </p:nvSpPr>
          <p:spPr>
            <a:xfrm>
              <a:off x="9655589" y="4850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9655580" y="4850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9662009" y="48508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9662009" y="485086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9901132" y="4850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9895273" y="4850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9895299" y="4850862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0" y="0"/>
                  </a:moveTo>
                  <a:lnTo>
                    <a:pt x="6460" y="0"/>
                  </a:lnTo>
                </a:path>
                <a:path w="6984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/>
            <p:cNvSpPr/>
            <p:nvPr/>
          </p:nvSpPr>
          <p:spPr>
            <a:xfrm>
              <a:off x="9895299" y="48508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/>
            <p:cNvSpPr/>
            <p:nvPr/>
          </p:nvSpPr>
          <p:spPr>
            <a:xfrm>
              <a:off x="9654966" y="487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9655589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/>
            <p:cNvSpPr/>
            <p:nvPr/>
          </p:nvSpPr>
          <p:spPr>
            <a:xfrm>
              <a:off x="9655580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/>
            <p:cNvSpPr/>
            <p:nvPr/>
          </p:nvSpPr>
          <p:spPr>
            <a:xfrm>
              <a:off x="9901132" y="48727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/>
            <p:cNvSpPr/>
            <p:nvPr/>
          </p:nvSpPr>
          <p:spPr>
            <a:xfrm>
              <a:off x="9895273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9895299" y="48733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9662009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/>
            <p:cNvSpPr/>
            <p:nvPr/>
          </p:nvSpPr>
          <p:spPr>
            <a:xfrm>
              <a:off x="9662009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/>
            <p:cNvSpPr/>
            <p:nvPr/>
          </p:nvSpPr>
          <p:spPr>
            <a:xfrm>
              <a:off x="9661386" y="4999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9893689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/>
            <p:cNvSpPr/>
            <p:nvPr/>
          </p:nvSpPr>
          <p:spPr>
            <a:xfrm>
              <a:off x="9895299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/>
            <p:cNvSpPr/>
            <p:nvPr/>
          </p:nvSpPr>
          <p:spPr>
            <a:xfrm>
              <a:off x="9893665" y="50004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/>
            <p:cNvSpPr/>
            <p:nvPr/>
          </p:nvSpPr>
          <p:spPr>
            <a:xfrm>
              <a:off x="9654966" y="49757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9655589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9655580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/>
            <p:cNvSpPr/>
            <p:nvPr/>
          </p:nvSpPr>
          <p:spPr>
            <a:xfrm>
              <a:off x="9662009" y="497635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/>
            <p:cNvSpPr/>
            <p:nvPr/>
          </p:nvSpPr>
          <p:spPr>
            <a:xfrm>
              <a:off x="9662009" y="497635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9895299" y="497635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9895299" y="497635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9901132" y="49757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9895273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9895299" y="49763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9662009" y="4998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9893689" y="49988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/>
            <p:cNvSpPr/>
            <p:nvPr/>
          </p:nvSpPr>
          <p:spPr>
            <a:xfrm>
              <a:off x="9662021" y="5002087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 h="0">
                  <a:moveTo>
                    <a:pt x="231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/>
            <p:cNvSpPr/>
            <p:nvPr/>
          </p:nvSpPr>
          <p:spPr>
            <a:xfrm>
              <a:off x="9654966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9655589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9655580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9901132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9895273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9895299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9641102" y="4799379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0" y="0"/>
                  </a:moveTo>
                  <a:lnTo>
                    <a:pt x="27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9909767" y="48331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/>
            <p:cNvSpPr/>
            <p:nvPr/>
          </p:nvSpPr>
          <p:spPr>
            <a:xfrm>
              <a:off x="9909767" y="4763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/>
            <p:cNvSpPr/>
            <p:nvPr/>
          </p:nvSpPr>
          <p:spPr>
            <a:xfrm>
              <a:off x="9909767" y="47639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9911377" y="47639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9911377" y="48331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9909764" y="48347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9908176" y="4823522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579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9908176" y="4823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9909767" y="482351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w="0" h="58420">
                  <a:moveTo>
                    <a:pt x="0" y="0"/>
                  </a:moveTo>
                  <a:lnTo>
                    <a:pt x="0" y="579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9900129" y="48733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9900129" y="48508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/>
            <p:cNvSpPr/>
            <p:nvPr/>
          </p:nvSpPr>
          <p:spPr>
            <a:xfrm>
              <a:off x="9900129" y="483476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/>
            <p:cNvSpPr/>
            <p:nvPr/>
          </p:nvSpPr>
          <p:spPr>
            <a:xfrm>
              <a:off x="9901755" y="483477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9901755" y="485086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9901755" y="48733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9901726" y="48347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9900129" y="483477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9901123" y="4834159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1244" y="3835"/>
                  </a:moveTo>
                  <a:lnTo>
                    <a:pt x="1066" y="3390"/>
                  </a:lnTo>
                  <a:lnTo>
                    <a:pt x="622" y="3213"/>
                  </a:lnTo>
                  <a:lnTo>
                    <a:pt x="190" y="3390"/>
                  </a:lnTo>
                  <a:lnTo>
                    <a:pt x="0" y="3835"/>
                  </a:lnTo>
                  <a:lnTo>
                    <a:pt x="190" y="4267"/>
                  </a:lnTo>
                  <a:lnTo>
                    <a:pt x="622" y="4457"/>
                  </a:lnTo>
                  <a:lnTo>
                    <a:pt x="1066" y="4267"/>
                  </a:lnTo>
                  <a:lnTo>
                    <a:pt x="1244" y="3835"/>
                  </a:lnTo>
                  <a:close/>
                </a:path>
                <a:path w="8254" h="5079">
                  <a:moveTo>
                    <a:pt x="6045" y="3835"/>
                  </a:moveTo>
                  <a:lnTo>
                    <a:pt x="5854" y="3390"/>
                  </a:lnTo>
                  <a:lnTo>
                    <a:pt x="5422" y="3213"/>
                  </a:lnTo>
                  <a:lnTo>
                    <a:pt x="4978" y="3390"/>
                  </a:lnTo>
                  <a:lnTo>
                    <a:pt x="4800" y="3835"/>
                  </a:lnTo>
                  <a:lnTo>
                    <a:pt x="4978" y="4267"/>
                  </a:lnTo>
                  <a:lnTo>
                    <a:pt x="5422" y="4457"/>
                  </a:lnTo>
                  <a:lnTo>
                    <a:pt x="5854" y="4267"/>
                  </a:lnTo>
                  <a:lnTo>
                    <a:pt x="6045" y="3835"/>
                  </a:lnTo>
                  <a:close/>
                </a:path>
                <a:path w="8254" h="5079">
                  <a:moveTo>
                    <a:pt x="7670" y="622"/>
                  </a:moveTo>
                  <a:lnTo>
                    <a:pt x="7493" y="177"/>
                  </a:lnTo>
                  <a:lnTo>
                    <a:pt x="7048" y="0"/>
                  </a:lnTo>
                  <a:lnTo>
                    <a:pt x="6604" y="177"/>
                  </a:lnTo>
                  <a:lnTo>
                    <a:pt x="6426" y="622"/>
                  </a:lnTo>
                  <a:lnTo>
                    <a:pt x="6604" y="1066"/>
                  </a:lnTo>
                  <a:lnTo>
                    <a:pt x="7048" y="1244"/>
                  </a:lnTo>
                  <a:lnTo>
                    <a:pt x="7493" y="1066"/>
                  </a:lnTo>
                  <a:lnTo>
                    <a:pt x="7670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9901755" y="48379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9906548" y="48379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9901755" y="48379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/>
            <p:cNvSpPr/>
            <p:nvPr/>
          </p:nvSpPr>
          <p:spPr>
            <a:xfrm>
              <a:off x="9906548" y="48428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/>
            <p:cNvSpPr/>
            <p:nvPr/>
          </p:nvSpPr>
          <p:spPr>
            <a:xfrm>
              <a:off x="9901755" y="48428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/>
            <p:cNvSpPr/>
            <p:nvPr/>
          </p:nvSpPr>
          <p:spPr>
            <a:xfrm>
              <a:off x="9906548" y="484764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/>
            <p:cNvSpPr/>
            <p:nvPr/>
          </p:nvSpPr>
          <p:spPr>
            <a:xfrm>
              <a:off x="9901755" y="484763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9906548" y="48556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9901755" y="48556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9906548" y="4862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9901755" y="48621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/>
            <p:cNvSpPr/>
            <p:nvPr/>
          </p:nvSpPr>
          <p:spPr>
            <a:xfrm>
              <a:off x="9906548" y="48669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/>
            <p:cNvSpPr/>
            <p:nvPr/>
          </p:nvSpPr>
          <p:spPr>
            <a:xfrm>
              <a:off x="9901755" y="486694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/>
            <p:cNvSpPr/>
            <p:nvPr/>
          </p:nvSpPr>
          <p:spPr>
            <a:xfrm>
              <a:off x="9906548" y="48717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/>
            <p:cNvSpPr/>
            <p:nvPr/>
          </p:nvSpPr>
          <p:spPr>
            <a:xfrm>
              <a:off x="9901753" y="487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/>
            <p:cNvSpPr/>
            <p:nvPr/>
          </p:nvSpPr>
          <p:spPr>
            <a:xfrm>
              <a:off x="9901755" y="48717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/>
            <p:cNvSpPr/>
            <p:nvPr/>
          </p:nvSpPr>
          <p:spPr>
            <a:xfrm>
              <a:off x="9900134" y="487500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/>
            <p:cNvSpPr/>
            <p:nvPr/>
          </p:nvSpPr>
          <p:spPr>
            <a:xfrm>
              <a:off x="9901755" y="48750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9907553" y="48743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9900129" y="488142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0" y="0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9916225" y="488142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9900110" y="4905562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9900129" y="488144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/>
            <p:cNvSpPr/>
            <p:nvPr/>
          </p:nvSpPr>
          <p:spPr>
            <a:xfrm>
              <a:off x="9646935" y="4790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/>
            <p:cNvSpPr/>
            <p:nvPr/>
          </p:nvSpPr>
          <p:spPr>
            <a:xfrm>
              <a:off x="9647558" y="47913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9647558" y="48009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/>
            <p:cNvSpPr/>
            <p:nvPr/>
          </p:nvSpPr>
          <p:spPr>
            <a:xfrm>
              <a:off x="9646935" y="4806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/>
            <p:cNvSpPr/>
            <p:nvPr/>
          </p:nvSpPr>
          <p:spPr>
            <a:xfrm>
              <a:off x="9647558" y="479133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9647558" y="4797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9658808" y="47977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9647563" y="480098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9908155" y="48074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9908176" y="48009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/>
            <p:cNvSpPr/>
            <p:nvPr/>
          </p:nvSpPr>
          <p:spPr>
            <a:xfrm>
              <a:off x="9908176" y="47913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/>
            <p:cNvSpPr/>
            <p:nvPr/>
          </p:nvSpPr>
          <p:spPr>
            <a:xfrm>
              <a:off x="9908176" y="47913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9898501" y="48009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9898518" y="4797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9904956" y="47977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9658808" y="4797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9639463" y="479937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35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9657198" y="478170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0"/>
                  </a:moveTo>
                  <a:lnTo>
                    <a:pt x="0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9898518" y="47977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/>
            <p:cNvSpPr/>
            <p:nvPr/>
          </p:nvSpPr>
          <p:spPr>
            <a:xfrm>
              <a:off x="9880831" y="479937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/>
            <p:cNvSpPr/>
            <p:nvPr/>
          </p:nvSpPr>
          <p:spPr>
            <a:xfrm>
              <a:off x="9898518" y="478168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60">
                  <a:moveTo>
                    <a:pt x="0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9653968" y="479615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9653374" y="4795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9653997" y="478970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45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9660418" y="4789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9662009" y="478972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9660418" y="47961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9660397" y="4809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/>
            <p:cNvSpPr/>
            <p:nvPr/>
          </p:nvSpPr>
          <p:spPr>
            <a:xfrm>
              <a:off x="9653968" y="480259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/>
            <p:cNvSpPr/>
            <p:nvPr/>
          </p:nvSpPr>
          <p:spPr>
            <a:xfrm>
              <a:off x="9653374" y="48019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9653997" y="48026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/>
            <p:cNvSpPr/>
            <p:nvPr/>
          </p:nvSpPr>
          <p:spPr>
            <a:xfrm>
              <a:off x="9895299" y="478972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/>
            <p:cNvSpPr/>
            <p:nvPr/>
          </p:nvSpPr>
          <p:spPr>
            <a:xfrm>
              <a:off x="9896890" y="47961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9895299" y="4789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9896890" y="4789723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0" y="0"/>
                  </a:moveTo>
                  <a:lnTo>
                    <a:pt x="4848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/>
            <p:cNvSpPr/>
            <p:nvPr/>
          </p:nvSpPr>
          <p:spPr>
            <a:xfrm>
              <a:off x="9901132" y="47955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/>
            <p:cNvSpPr/>
            <p:nvPr/>
          </p:nvSpPr>
          <p:spPr>
            <a:xfrm>
              <a:off x="9896886" y="479615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/>
            <p:cNvSpPr/>
            <p:nvPr/>
          </p:nvSpPr>
          <p:spPr>
            <a:xfrm>
              <a:off x="9896890" y="48026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/>
            <p:cNvSpPr/>
            <p:nvPr/>
          </p:nvSpPr>
          <p:spPr>
            <a:xfrm>
              <a:off x="9901132" y="48019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/>
            <p:cNvSpPr/>
            <p:nvPr/>
          </p:nvSpPr>
          <p:spPr>
            <a:xfrm>
              <a:off x="9896886" y="480260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4868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/>
            <p:cNvSpPr/>
            <p:nvPr/>
          </p:nvSpPr>
          <p:spPr>
            <a:xfrm>
              <a:off x="9895278" y="48090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/>
            <p:cNvSpPr/>
            <p:nvPr/>
          </p:nvSpPr>
          <p:spPr>
            <a:xfrm>
              <a:off x="9652369" y="47849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/>
            <p:cNvSpPr/>
            <p:nvPr/>
          </p:nvSpPr>
          <p:spPr>
            <a:xfrm>
              <a:off x="9652369" y="47849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/>
            <p:cNvSpPr/>
            <p:nvPr/>
          </p:nvSpPr>
          <p:spPr>
            <a:xfrm>
              <a:off x="9658185" y="47971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/>
            <p:cNvSpPr/>
            <p:nvPr/>
          </p:nvSpPr>
          <p:spPr>
            <a:xfrm>
              <a:off x="9658808" y="47977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/>
            <p:cNvSpPr/>
            <p:nvPr/>
          </p:nvSpPr>
          <p:spPr>
            <a:xfrm>
              <a:off x="9898495" y="47977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/>
            <p:cNvSpPr/>
            <p:nvPr/>
          </p:nvSpPr>
          <p:spPr>
            <a:xfrm>
              <a:off x="9895299" y="47849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/>
            <p:cNvSpPr/>
            <p:nvPr/>
          </p:nvSpPr>
          <p:spPr>
            <a:xfrm>
              <a:off x="9904956" y="47849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/>
            <p:cNvSpPr/>
            <p:nvPr/>
          </p:nvSpPr>
          <p:spPr>
            <a:xfrm>
              <a:off x="9898518" y="47977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/>
            <p:cNvSpPr/>
            <p:nvPr/>
          </p:nvSpPr>
          <p:spPr>
            <a:xfrm>
              <a:off x="9652369" y="48009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/>
            <p:cNvSpPr/>
            <p:nvPr/>
          </p:nvSpPr>
          <p:spPr>
            <a:xfrm>
              <a:off x="9658185" y="4800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/>
            <p:cNvSpPr/>
            <p:nvPr/>
          </p:nvSpPr>
          <p:spPr>
            <a:xfrm>
              <a:off x="9652376" y="481386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/>
            <p:cNvSpPr/>
            <p:nvPr/>
          </p:nvSpPr>
          <p:spPr>
            <a:xfrm>
              <a:off x="9895281" y="481386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/>
            <p:cNvSpPr/>
            <p:nvPr/>
          </p:nvSpPr>
          <p:spPr>
            <a:xfrm>
              <a:off x="9897895" y="4800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/>
            <p:cNvSpPr/>
            <p:nvPr/>
          </p:nvSpPr>
          <p:spPr>
            <a:xfrm>
              <a:off x="9904956" y="480098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/>
            <p:cNvSpPr/>
            <p:nvPr/>
          </p:nvSpPr>
          <p:spPr>
            <a:xfrm>
              <a:off x="9647545" y="4799379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 h="0">
                  <a:moveTo>
                    <a:pt x="2622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/>
            <p:cNvSpPr/>
            <p:nvPr/>
          </p:nvSpPr>
          <p:spPr>
            <a:xfrm>
              <a:off x="9777849" y="475111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4">
                  <a:moveTo>
                    <a:pt x="0" y="965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/>
            <p:cNvSpPr/>
            <p:nvPr/>
          </p:nvSpPr>
          <p:spPr>
            <a:xfrm>
              <a:off x="9659785" y="4768195"/>
              <a:ext cx="1270" cy="62865"/>
            </a:xfrm>
            <a:custGeom>
              <a:avLst/>
              <a:gdLst/>
              <a:ahLst/>
              <a:cxnLst/>
              <a:rect l="l" t="t" r="r" b="b"/>
              <a:pathLst>
                <a:path w="1270" h="62864">
                  <a:moveTo>
                    <a:pt x="1244" y="61760"/>
                  </a:moveTo>
                  <a:lnTo>
                    <a:pt x="1066" y="61328"/>
                  </a:lnTo>
                  <a:lnTo>
                    <a:pt x="622" y="61137"/>
                  </a:lnTo>
                  <a:lnTo>
                    <a:pt x="190" y="61328"/>
                  </a:lnTo>
                  <a:lnTo>
                    <a:pt x="0" y="61760"/>
                  </a:lnTo>
                  <a:lnTo>
                    <a:pt x="190" y="62204"/>
                  </a:lnTo>
                  <a:lnTo>
                    <a:pt x="622" y="62395"/>
                  </a:lnTo>
                  <a:lnTo>
                    <a:pt x="1066" y="62204"/>
                  </a:lnTo>
                  <a:lnTo>
                    <a:pt x="1244" y="61760"/>
                  </a:lnTo>
                  <a:close/>
                </a:path>
                <a:path w="1270" h="62864">
                  <a:moveTo>
                    <a:pt x="1244" y="622"/>
                  </a:moveTo>
                  <a:lnTo>
                    <a:pt x="1066" y="190"/>
                  </a:lnTo>
                  <a:lnTo>
                    <a:pt x="622" y="0"/>
                  </a:lnTo>
                  <a:lnTo>
                    <a:pt x="190" y="190"/>
                  </a:lnTo>
                  <a:lnTo>
                    <a:pt x="0" y="622"/>
                  </a:lnTo>
                  <a:lnTo>
                    <a:pt x="190" y="1066"/>
                  </a:lnTo>
                  <a:lnTo>
                    <a:pt x="622" y="1244"/>
                  </a:lnTo>
                  <a:lnTo>
                    <a:pt x="1066" y="1066"/>
                  </a:lnTo>
                  <a:lnTo>
                    <a:pt x="1244" y="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/>
            <p:cNvSpPr/>
            <p:nvPr/>
          </p:nvSpPr>
          <p:spPr>
            <a:xfrm>
              <a:off x="9660418" y="481386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/>
            <p:cNvSpPr/>
            <p:nvPr/>
          </p:nvSpPr>
          <p:spPr>
            <a:xfrm>
              <a:off x="9660418" y="476880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/>
            <p:cNvSpPr/>
            <p:nvPr/>
          </p:nvSpPr>
          <p:spPr>
            <a:xfrm>
              <a:off x="9660418" y="4768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/>
            <p:cNvSpPr/>
            <p:nvPr/>
          </p:nvSpPr>
          <p:spPr>
            <a:xfrm>
              <a:off x="9660397" y="4829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/>
            <p:cNvSpPr/>
            <p:nvPr/>
          </p:nvSpPr>
          <p:spPr>
            <a:xfrm>
              <a:off x="9668483" y="4760776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w="0" h="77470">
                  <a:moveTo>
                    <a:pt x="0" y="0"/>
                  </a:moveTo>
                  <a:lnTo>
                    <a:pt x="0" y="772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/>
            <p:cNvSpPr/>
            <p:nvPr/>
          </p:nvSpPr>
          <p:spPr>
            <a:xfrm>
              <a:off x="9652369" y="479937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/>
            <p:cNvSpPr/>
            <p:nvPr/>
          </p:nvSpPr>
          <p:spPr>
            <a:xfrm>
              <a:off x="9563895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/>
            <p:cNvSpPr/>
            <p:nvPr/>
          </p:nvSpPr>
          <p:spPr>
            <a:xfrm>
              <a:off x="9639493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/>
            <p:cNvSpPr/>
            <p:nvPr/>
          </p:nvSpPr>
          <p:spPr>
            <a:xfrm>
              <a:off x="9665264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/>
            <p:cNvSpPr/>
            <p:nvPr/>
          </p:nvSpPr>
          <p:spPr>
            <a:xfrm>
              <a:off x="9740865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/>
            <p:cNvSpPr/>
            <p:nvPr/>
          </p:nvSpPr>
          <p:spPr>
            <a:xfrm>
              <a:off x="9766599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/>
            <p:cNvSpPr/>
            <p:nvPr/>
          </p:nvSpPr>
          <p:spPr>
            <a:xfrm>
              <a:off x="9842234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/>
            <p:cNvSpPr/>
            <p:nvPr/>
          </p:nvSpPr>
          <p:spPr>
            <a:xfrm>
              <a:off x="9867953" y="47993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/>
            <p:cNvSpPr/>
            <p:nvPr/>
          </p:nvSpPr>
          <p:spPr>
            <a:xfrm>
              <a:off x="9943569" y="47993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/>
            <p:cNvSpPr/>
            <p:nvPr/>
          </p:nvSpPr>
          <p:spPr>
            <a:xfrm>
              <a:off x="9969306" y="479937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/>
            <p:cNvSpPr/>
            <p:nvPr/>
          </p:nvSpPr>
          <p:spPr>
            <a:xfrm>
              <a:off x="9777849" y="456771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/>
            <p:cNvSpPr/>
            <p:nvPr/>
          </p:nvSpPr>
          <p:spPr>
            <a:xfrm>
              <a:off x="9777849" y="46433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/>
            <p:cNvSpPr/>
            <p:nvPr/>
          </p:nvSpPr>
          <p:spPr>
            <a:xfrm>
              <a:off x="9777849" y="466906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/>
            <p:cNvSpPr/>
            <p:nvPr/>
          </p:nvSpPr>
          <p:spPr>
            <a:xfrm>
              <a:off x="9777849" y="47447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9777849" y="4770434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2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/>
            <p:cNvSpPr/>
            <p:nvPr/>
          </p:nvSpPr>
          <p:spPr>
            <a:xfrm>
              <a:off x="9777849" y="48460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/>
            <p:cNvSpPr/>
            <p:nvPr/>
          </p:nvSpPr>
          <p:spPr>
            <a:xfrm>
              <a:off x="9777849" y="487178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/>
            <p:cNvSpPr/>
            <p:nvPr/>
          </p:nvSpPr>
          <p:spPr>
            <a:xfrm>
              <a:off x="9777849" y="49473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9777849" y="497313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2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/>
            <p:cNvSpPr/>
            <p:nvPr/>
          </p:nvSpPr>
          <p:spPr>
            <a:xfrm>
              <a:off x="9777849" y="50487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/>
            <p:cNvSpPr/>
            <p:nvPr/>
          </p:nvSpPr>
          <p:spPr>
            <a:xfrm>
              <a:off x="9777849" y="50600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/>
            <p:cNvSpPr/>
            <p:nvPr/>
          </p:nvSpPr>
          <p:spPr>
            <a:xfrm>
              <a:off x="9911377" y="476561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9924271" y="47656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/>
            <p:cNvSpPr/>
            <p:nvPr/>
          </p:nvSpPr>
          <p:spPr>
            <a:xfrm>
              <a:off x="9911382" y="48331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/>
            <p:cNvSpPr/>
            <p:nvPr/>
          </p:nvSpPr>
          <p:spPr>
            <a:xfrm>
              <a:off x="9911377" y="476561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/>
            <p:cNvSpPr/>
            <p:nvPr/>
          </p:nvSpPr>
          <p:spPr>
            <a:xfrm>
              <a:off x="9909767" y="4765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/>
            <p:cNvSpPr/>
            <p:nvPr/>
          </p:nvSpPr>
          <p:spPr>
            <a:xfrm>
              <a:off x="9911377" y="4765613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0"/>
                  </a:moveTo>
                  <a:lnTo>
                    <a:pt x="0" y="67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/>
            <p:cNvSpPr/>
            <p:nvPr/>
          </p:nvSpPr>
          <p:spPr>
            <a:xfrm>
              <a:off x="9909764" y="4833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/>
            <p:cNvSpPr/>
            <p:nvPr/>
          </p:nvSpPr>
          <p:spPr>
            <a:xfrm>
              <a:off x="9909767" y="4765615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w="0" h="67945">
                  <a:moveTo>
                    <a:pt x="0" y="67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/>
            <p:cNvSpPr/>
            <p:nvPr/>
          </p:nvSpPr>
          <p:spPr>
            <a:xfrm>
              <a:off x="9924271" y="47656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9924266" y="48331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/>
            <p:cNvSpPr/>
            <p:nvPr/>
          </p:nvSpPr>
          <p:spPr>
            <a:xfrm>
              <a:off x="9887250" y="50101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/>
            <p:cNvSpPr/>
            <p:nvPr/>
          </p:nvSpPr>
          <p:spPr>
            <a:xfrm>
              <a:off x="9888860" y="501012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/>
            <p:cNvSpPr/>
            <p:nvPr/>
          </p:nvSpPr>
          <p:spPr>
            <a:xfrm>
              <a:off x="9887250" y="5023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9892080" y="50213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/>
            <p:cNvSpPr/>
            <p:nvPr/>
          </p:nvSpPr>
          <p:spPr>
            <a:xfrm>
              <a:off x="9888855" y="50213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/>
            <p:cNvSpPr/>
            <p:nvPr/>
          </p:nvSpPr>
          <p:spPr>
            <a:xfrm>
              <a:off x="9885640" y="499886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/>
            <p:cNvSpPr/>
            <p:nvPr/>
          </p:nvSpPr>
          <p:spPr>
            <a:xfrm>
              <a:off x="9885640" y="4998867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266"/>
                  </a:moveTo>
                  <a:lnTo>
                    <a:pt x="0" y="0"/>
                  </a:lnTo>
                </a:path>
                <a:path w="1904" h="11429">
                  <a:moveTo>
                    <a:pt x="0" y="11266"/>
                  </a:moveTo>
                  <a:lnTo>
                    <a:pt x="1612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/>
            <p:cNvSpPr/>
            <p:nvPr/>
          </p:nvSpPr>
          <p:spPr>
            <a:xfrm>
              <a:off x="9885635" y="50101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/>
            <p:cNvSpPr/>
            <p:nvPr/>
          </p:nvSpPr>
          <p:spPr>
            <a:xfrm>
              <a:off x="9712895" y="50046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/>
            <p:cNvSpPr/>
            <p:nvPr/>
          </p:nvSpPr>
          <p:spPr>
            <a:xfrm>
              <a:off x="9710272" y="5005313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5" h="0">
                  <a:moveTo>
                    <a:pt x="3245" y="0"/>
                  </a:moveTo>
                  <a:lnTo>
                    <a:pt x="175355" y="0"/>
                  </a:lnTo>
                </a:path>
                <a:path w="175895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/>
            <p:cNvSpPr/>
            <p:nvPr/>
          </p:nvSpPr>
          <p:spPr>
            <a:xfrm>
              <a:off x="9709675" y="50046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9710298" y="50053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/>
            <p:cNvSpPr/>
            <p:nvPr/>
          </p:nvSpPr>
          <p:spPr>
            <a:xfrm>
              <a:off x="9713518" y="49988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/>
            <p:cNvSpPr/>
            <p:nvPr/>
          </p:nvSpPr>
          <p:spPr>
            <a:xfrm>
              <a:off x="9713518" y="4998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/>
            <p:cNvSpPr/>
            <p:nvPr/>
          </p:nvSpPr>
          <p:spPr>
            <a:xfrm>
              <a:off x="9663638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/>
            <p:cNvSpPr/>
            <p:nvPr/>
          </p:nvSpPr>
          <p:spPr>
            <a:xfrm>
              <a:off x="9664641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/>
            <p:cNvSpPr/>
            <p:nvPr/>
          </p:nvSpPr>
          <p:spPr>
            <a:xfrm>
              <a:off x="9665264" y="4998867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/>
            <p:cNvSpPr/>
            <p:nvPr/>
          </p:nvSpPr>
          <p:spPr>
            <a:xfrm>
              <a:off x="9665247" y="499886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2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/>
            <p:cNvSpPr/>
            <p:nvPr/>
          </p:nvSpPr>
          <p:spPr>
            <a:xfrm>
              <a:off x="9664641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9885630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9885640" y="49988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/>
            <p:cNvSpPr/>
            <p:nvPr/>
          </p:nvSpPr>
          <p:spPr>
            <a:xfrm>
              <a:off x="9623415" y="5023012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0" y="0"/>
                  </a:moveTo>
                  <a:lnTo>
                    <a:pt x="2686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9892080" y="500531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9885630" y="50053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9623421" y="500531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86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/>
            <p:cNvSpPr/>
            <p:nvPr/>
          </p:nvSpPr>
          <p:spPr>
            <a:xfrm>
              <a:off x="9623415" y="500531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/>
            <p:cNvSpPr/>
            <p:nvPr/>
          </p:nvSpPr>
          <p:spPr>
            <a:xfrm>
              <a:off x="9711889" y="49988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/>
            <p:cNvSpPr/>
            <p:nvPr/>
          </p:nvSpPr>
          <p:spPr>
            <a:xfrm>
              <a:off x="9887250" y="4998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/>
            <p:cNvSpPr/>
            <p:nvPr/>
          </p:nvSpPr>
          <p:spPr>
            <a:xfrm>
              <a:off x="9885637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/>
            <p:cNvSpPr/>
            <p:nvPr/>
          </p:nvSpPr>
          <p:spPr>
            <a:xfrm>
              <a:off x="9711884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/>
            <p:cNvSpPr/>
            <p:nvPr/>
          </p:nvSpPr>
          <p:spPr>
            <a:xfrm>
              <a:off x="9625022" y="502139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/>
            <p:cNvSpPr/>
            <p:nvPr/>
          </p:nvSpPr>
          <p:spPr>
            <a:xfrm>
              <a:off x="9625024" y="502139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9643718" y="5020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/>
            <p:cNvSpPr/>
            <p:nvPr/>
          </p:nvSpPr>
          <p:spPr>
            <a:xfrm>
              <a:off x="9625024" y="5014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/>
            <p:cNvSpPr/>
            <p:nvPr/>
          </p:nvSpPr>
          <p:spPr>
            <a:xfrm>
              <a:off x="9625024" y="50149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/>
            <p:cNvSpPr/>
            <p:nvPr/>
          </p:nvSpPr>
          <p:spPr>
            <a:xfrm>
              <a:off x="9795555" y="5021393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9887250" y="50149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/>
            <p:cNvSpPr/>
            <p:nvPr/>
          </p:nvSpPr>
          <p:spPr>
            <a:xfrm>
              <a:off x="9795556" y="5014954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/>
            <p:cNvSpPr/>
            <p:nvPr/>
          </p:nvSpPr>
          <p:spPr>
            <a:xfrm>
              <a:off x="9795555" y="5014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/>
            <p:cNvSpPr/>
            <p:nvPr/>
          </p:nvSpPr>
          <p:spPr>
            <a:xfrm>
              <a:off x="9625022" y="50149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9625024" y="501495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/>
            <p:cNvSpPr/>
            <p:nvPr/>
          </p:nvSpPr>
          <p:spPr>
            <a:xfrm>
              <a:off x="9643718" y="50143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/>
            <p:cNvSpPr/>
            <p:nvPr/>
          </p:nvSpPr>
          <p:spPr>
            <a:xfrm>
              <a:off x="9625024" y="500531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/>
            <p:cNvSpPr/>
            <p:nvPr/>
          </p:nvSpPr>
          <p:spPr>
            <a:xfrm>
              <a:off x="9625024" y="50069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9625022" y="501333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9625024" y="501333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9643718" y="50127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9708672" y="5013335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9800403" y="50053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9708668" y="5005313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7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9708672" y="500531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9625022" y="500531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9625024" y="500691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/>
            <p:cNvSpPr/>
            <p:nvPr/>
          </p:nvSpPr>
          <p:spPr>
            <a:xfrm>
              <a:off x="9644341" y="50053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9798775" y="499404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9708672" y="5011753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9708672" y="5010134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9708672" y="5008507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9795555" y="501979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/>
            <p:cNvSpPr/>
            <p:nvPr/>
          </p:nvSpPr>
          <p:spPr>
            <a:xfrm>
              <a:off x="9795555" y="501819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9795555" y="5016572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/>
            <p:cNvSpPr/>
            <p:nvPr/>
          </p:nvSpPr>
          <p:spPr>
            <a:xfrm>
              <a:off x="9893689" y="4998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/>
            <p:cNvSpPr/>
            <p:nvPr/>
          </p:nvSpPr>
          <p:spPr>
            <a:xfrm>
              <a:off x="9662009" y="49988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/>
            <p:cNvSpPr/>
            <p:nvPr/>
          </p:nvSpPr>
          <p:spPr>
            <a:xfrm>
              <a:off x="9662009" y="5002087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9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9887250" y="50020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9662009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9662009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9661386" y="4999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9895299" y="4998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9893689" y="4998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9893689" y="50004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9654966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9655589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/>
            <p:cNvSpPr/>
            <p:nvPr/>
          </p:nvSpPr>
          <p:spPr>
            <a:xfrm>
              <a:off x="9655580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9901132" y="4998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9895273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9895299" y="4998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9662009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9665264" y="4998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9887250" y="4998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9893689" y="4998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9713518" y="50455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/>
            <p:cNvSpPr/>
            <p:nvPr/>
          </p:nvSpPr>
          <p:spPr>
            <a:xfrm>
              <a:off x="9885640" y="503748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/>
            <p:cNvSpPr/>
            <p:nvPr/>
          </p:nvSpPr>
          <p:spPr>
            <a:xfrm>
              <a:off x="9885640" y="503747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9618603" y="5045537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4" h="0">
                  <a:moveTo>
                    <a:pt x="0" y="0"/>
                  </a:moveTo>
                  <a:lnTo>
                    <a:pt x="2670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9885640" y="5045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9892080" y="502784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9890467" y="50278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9886627" y="50272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9618607" y="5027839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 h="0">
                  <a:moveTo>
                    <a:pt x="176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9618603" y="50278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9620195" y="50358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9620195" y="503587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/>
            <p:cNvSpPr/>
            <p:nvPr/>
          </p:nvSpPr>
          <p:spPr>
            <a:xfrm>
              <a:off x="9620205" y="504391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9620195" y="504391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9638870" y="50432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9708672" y="5043919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9800403" y="503587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9708668" y="503588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7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9708672" y="50358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9885637" y="50374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9885640" y="50374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/>
            <p:cNvSpPr/>
            <p:nvPr/>
          </p:nvSpPr>
          <p:spPr>
            <a:xfrm>
              <a:off x="9888860" y="50294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/>
            <p:cNvSpPr/>
            <p:nvPr/>
          </p:nvSpPr>
          <p:spPr>
            <a:xfrm>
              <a:off x="9887250" y="50278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9620205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9620195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9638870" y="50352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9620205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9620195" y="50358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9638870" y="50352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9620195" y="50278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9620195" y="50278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/>
            <p:cNvSpPr/>
            <p:nvPr/>
          </p:nvSpPr>
          <p:spPr>
            <a:xfrm>
              <a:off x="9795555" y="503588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/>
            <p:cNvSpPr/>
            <p:nvPr/>
          </p:nvSpPr>
          <p:spPr>
            <a:xfrm>
              <a:off x="9887250" y="50278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9795556" y="5027839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9795555" y="50278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9888860" y="50294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9890487" y="5027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9887262" y="50278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9620205" y="502783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9620195" y="502783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9638870" y="50272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/>
            <p:cNvSpPr/>
            <p:nvPr/>
          </p:nvSpPr>
          <p:spPr>
            <a:xfrm>
              <a:off x="9708672" y="504230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/>
            <p:cNvSpPr/>
            <p:nvPr/>
          </p:nvSpPr>
          <p:spPr>
            <a:xfrm>
              <a:off x="9708672" y="5040699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9708672" y="503748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9795555" y="5034279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9795555" y="5031041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9795555" y="5029440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9663644" y="4599901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4" h="0">
                  <a:moveTo>
                    <a:pt x="2300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9665264" y="4599901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 h="0">
                  <a:moveTo>
                    <a:pt x="0" y="0"/>
                  </a:moveTo>
                  <a:lnTo>
                    <a:pt x="2268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9665258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9662004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/>
            <p:cNvSpPr/>
            <p:nvPr/>
          </p:nvSpPr>
          <p:spPr>
            <a:xfrm>
              <a:off x="9893665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9887242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9662009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9662009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9661386" y="4597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9893689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9895299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9893665" y="45982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9662009" y="45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9893689" y="4596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9662021" y="4596700"/>
              <a:ext cx="231775" cy="0"/>
            </a:xfrm>
            <a:custGeom>
              <a:avLst/>
              <a:gdLst/>
              <a:ahLst/>
              <a:cxnLst/>
              <a:rect l="l" t="t" r="r" b="b"/>
              <a:pathLst>
                <a:path w="231775" h="0">
                  <a:moveTo>
                    <a:pt x="231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9654966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9655589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9655580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9901132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9895273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9895299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9887250" y="457577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9888860" y="45773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/>
            <p:cNvSpPr/>
            <p:nvPr/>
          </p:nvSpPr>
          <p:spPr>
            <a:xfrm>
              <a:off x="9887250" y="457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9892080" y="45757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9888855" y="45773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9885640" y="45886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9885640" y="458863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266"/>
                  </a:lnTo>
                </a:path>
                <a:path w="1904" h="11429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9885635" y="45886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9712895" y="45928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9710272" y="4593464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5" h="0">
                  <a:moveTo>
                    <a:pt x="3245" y="0"/>
                  </a:moveTo>
                  <a:lnTo>
                    <a:pt x="175355" y="0"/>
                  </a:lnTo>
                </a:path>
                <a:path w="175895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9709675" y="45928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9710298" y="4593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9713518" y="45934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9713518" y="45934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9663638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9664641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9665264" y="4599901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9665247" y="459990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2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9664641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9885630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9885640" y="45999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9623415" y="4575775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0" y="0"/>
                  </a:moveTo>
                  <a:lnTo>
                    <a:pt x="2686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9892080" y="45757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9885630" y="45934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9623421" y="4593464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 h="0">
                  <a:moveTo>
                    <a:pt x="86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9623415" y="457578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/>
            <p:cNvSpPr/>
            <p:nvPr/>
          </p:nvSpPr>
          <p:spPr>
            <a:xfrm>
              <a:off x="9711889" y="45934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9887250" y="45934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9885637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/>
            <p:cNvSpPr/>
            <p:nvPr/>
          </p:nvSpPr>
          <p:spPr>
            <a:xfrm>
              <a:off x="9711884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/>
            <p:cNvSpPr/>
            <p:nvPr/>
          </p:nvSpPr>
          <p:spPr>
            <a:xfrm>
              <a:off x="9625022" y="457737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/>
            <p:cNvSpPr/>
            <p:nvPr/>
          </p:nvSpPr>
          <p:spPr>
            <a:xfrm>
              <a:off x="9625024" y="457737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/>
            <p:cNvSpPr/>
            <p:nvPr/>
          </p:nvSpPr>
          <p:spPr>
            <a:xfrm>
              <a:off x="9643718" y="4576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9625024" y="45773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/>
            <p:cNvSpPr/>
            <p:nvPr/>
          </p:nvSpPr>
          <p:spPr>
            <a:xfrm>
              <a:off x="9625024" y="45773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/>
            <p:cNvSpPr/>
            <p:nvPr/>
          </p:nvSpPr>
          <p:spPr>
            <a:xfrm>
              <a:off x="9795555" y="4577375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/>
            <p:cNvSpPr/>
            <p:nvPr/>
          </p:nvSpPr>
          <p:spPr>
            <a:xfrm>
              <a:off x="9887250" y="45773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/>
            <p:cNvSpPr/>
            <p:nvPr/>
          </p:nvSpPr>
          <p:spPr>
            <a:xfrm>
              <a:off x="9795556" y="4583815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/>
            <p:cNvSpPr/>
            <p:nvPr/>
          </p:nvSpPr>
          <p:spPr>
            <a:xfrm>
              <a:off x="9795555" y="45773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/>
            <p:cNvSpPr/>
            <p:nvPr/>
          </p:nvSpPr>
          <p:spPr>
            <a:xfrm>
              <a:off x="9625022" y="458381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/>
            <p:cNvSpPr/>
            <p:nvPr/>
          </p:nvSpPr>
          <p:spPr>
            <a:xfrm>
              <a:off x="9625024" y="458381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/>
            <p:cNvSpPr/>
            <p:nvPr/>
          </p:nvSpPr>
          <p:spPr>
            <a:xfrm>
              <a:off x="9643718" y="45831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/>
            <p:cNvSpPr/>
            <p:nvPr/>
          </p:nvSpPr>
          <p:spPr>
            <a:xfrm>
              <a:off x="9625024" y="45854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/>
            <p:cNvSpPr/>
            <p:nvPr/>
          </p:nvSpPr>
          <p:spPr>
            <a:xfrm>
              <a:off x="9625024" y="45854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/>
            <p:cNvSpPr/>
            <p:nvPr/>
          </p:nvSpPr>
          <p:spPr>
            <a:xfrm>
              <a:off x="9625022" y="458541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/>
            <p:cNvSpPr/>
            <p:nvPr/>
          </p:nvSpPr>
          <p:spPr>
            <a:xfrm>
              <a:off x="9625024" y="458541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/>
            <p:cNvSpPr/>
            <p:nvPr/>
          </p:nvSpPr>
          <p:spPr>
            <a:xfrm>
              <a:off x="9643718" y="45847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9708672" y="4585415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9800403" y="458541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/>
            <p:cNvSpPr/>
            <p:nvPr/>
          </p:nvSpPr>
          <p:spPr>
            <a:xfrm>
              <a:off x="9708668" y="4593464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917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/>
            <p:cNvSpPr/>
            <p:nvPr/>
          </p:nvSpPr>
          <p:spPr>
            <a:xfrm>
              <a:off x="9708672" y="45854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/>
            <p:cNvSpPr/>
            <p:nvPr/>
          </p:nvSpPr>
          <p:spPr>
            <a:xfrm>
              <a:off x="9625022" y="459346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/>
            <p:cNvSpPr/>
            <p:nvPr/>
          </p:nvSpPr>
          <p:spPr>
            <a:xfrm>
              <a:off x="9625024" y="459184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/>
            <p:cNvSpPr/>
            <p:nvPr/>
          </p:nvSpPr>
          <p:spPr>
            <a:xfrm>
              <a:off x="9644341" y="45918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/>
            <p:cNvSpPr/>
            <p:nvPr/>
          </p:nvSpPr>
          <p:spPr>
            <a:xfrm>
              <a:off x="9798775" y="4548410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/>
            <p:cNvSpPr/>
            <p:nvPr/>
          </p:nvSpPr>
          <p:spPr>
            <a:xfrm>
              <a:off x="9708672" y="4587016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/>
            <p:cNvSpPr/>
            <p:nvPr/>
          </p:nvSpPr>
          <p:spPr>
            <a:xfrm>
              <a:off x="9708672" y="4588635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/>
            <p:cNvSpPr/>
            <p:nvPr/>
          </p:nvSpPr>
          <p:spPr>
            <a:xfrm>
              <a:off x="9708672" y="4590236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7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/>
            <p:cNvSpPr/>
            <p:nvPr/>
          </p:nvSpPr>
          <p:spPr>
            <a:xfrm>
              <a:off x="9795555" y="4578978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/>
            <p:cNvSpPr/>
            <p:nvPr/>
          </p:nvSpPr>
          <p:spPr>
            <a:xfrm>
              <a:off x="9795555" y="4580578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/>
            <p:cNvSpPr/>
            <p:nvPr/>
          </p:nvSpPr>
          <p:spPr>
            <a:xfrm>
              <a:off x="9795555" y="4582195"/>
              <a:ext cx="92075" cy="0"/>
            </a:xfrm>
            <a:custGeom>
              <a:avLst/>
              <a:gdLst/>
              <a:ahLst/>
              <a:cxnLst/>
              <a:rect l="l" t="t" r="r" b="b"/>
              <a:pathLst>
                <a:path w="92075" h="0">
                  <a:moveTo>
                    <a:pt x="0" y="0"/>
                  </a:moveTo>
                  <a:lnTo>
                    <a:pt x="916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/>
            <p:cNvSpPr/>
            <p:nvPr/>
          </p:nvSpPr>
          <p:spPr>
            <a:xfrm>
              <a:off x="9893689" y="45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/>
            <p:cNvSpPr/>
            <p:nvPr/>
          </p:nvSpPr>
          <p:spPr>
            <a:xfrm>
              <a:off x="9662009" y="4596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/>
            <p:cNvSpPr/>
            <p:nvPr/>
          </p:nvSpPr>
          <p:spPr>
            <a:xfrm>
              <a:off x="9662009" y="4596700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 h="0">
                  <a:moveTo>
                    <a:pt x="0" y="0"/>
                  </a:moveTo>
                  <a:lnTo>
                    <a:pt x="499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/>
            <p:cNvSpPr/>
            <p:nvPr/>
          </p:nvSpPr>
          <p:spPr>
            <a:xfrm>
              <a:off x="9887250" y="45967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/>
            <p:cNvSpPr/>
            <p:nvPr/>
          </p:nvSpPr>
          <p:spPr>
            <a:xfrm>
              <a:off x="9662009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9662009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9661386" y="45976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/>
            <p:cNvSpPr/>
            <p:nvPr/>
          </p:nvSpPr>
          <p:spPr>
            <a:xfrm>
              <a:off x="9895299" y="4598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/>
            <p:cNvSpPr/>
            <p:nvPr/>
          </p:nvSpPr>
          <p:spPr>
            <a:xfrm>
              <a:off x="9893689" y="45982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/>
            <p:cNvSpPr/>
            <p:nvPr/>
          </p:nvSpPr>
          <p:spPr>
            <a:xfrm>
              <a:off x="9893689" y="45982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/>
            <p:cNvSpPr/>
            <p:nvPr/>
          </p:nvSpPr>
          <p:spPr>
            <a:xfrm>
              <a:off x="9654966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9655589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/>
            <p:cNvSpPr/>
            <p:nvPr/>
          </p:nvSpPr>
          <p:spPr>
            <a:xfrm>
              <a:off x="9655580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/>
            <p:cNvSpPr/>
            <p:nvPr/>
          </p:nvSpPr>
          <p:spPr>
            <a:xfrm>
              <a:off x="9901132" y="459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/>
            <p:cNvSpPr/>
            <p:nvPr/>
          </p:nvSpPr>
          <p:spPr>
            <a:xfrm>
              <a:off x="9895273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9895299" y="45999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/>
            <p:cNvSpPr/>
            <p:nvPr/>
          </p:nvSpPr>
          <p:spPr>
            <a:xfrm>
              <a:off x="9662009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/>
            <p:cNvSpPr/>
            <p:nvPr/>
          </p:nvSpPr>
          <p:spPr>
            <a:xfrm>
              <a:off x="9665264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/>
            <p:cNvSpPr/>
            <p:nvPr/>
          </p:nvSpPr>
          <p:spPr>
            <a:xfrm>
              <a:off x="9887250" y="45999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9893689" y="4599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10369496" y="50813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816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10355026" y="50572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/>
            <p:cNvSpPr/>
            <p:nvPr/>
          </p:nvSpPr>
          <p:spPr>
            <a:xfrm>
              <a:off x="10342150" y="5033041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30585"/>
                  </a:moveTo>
                  <a:lnTo>
                    <a:pt x="30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/>
            <p:cNvSpPr/>
            <p:nvPr/>
          </p:nvSpPr>
          <p:spPr>
            <a:xfrm>
              <a:off x="10329273" y="50073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5056"/>
                  </a:moveTo>
                  <a:lnTo>
                    <a:pt x="45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/>
            <p:cNvSpPr/>
            <p:nvPr/>
          </p:nvSpPr>
          <p:spPr>
            <a:xfrm>
              <a:off x="10327681" y="498319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10327681" y="49590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10327681" y="493331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10327681" y="490920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/>
            <p:cNvSpPr/>
            <p:nvPr/>
          </p:nvSpPr>
          <p:spPr>
            <a:xfrm>
              <a:off x="10327681" y="488506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/>
            <p:cNvSpPr/>
            <p:nvPr/>
          </p:nvSpPr>
          <p:spPr>
            <a:xfrm>
              <a:off x="10327681" y="485931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10327681" y="483519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10327681" y="481104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/>
            <p:cNvSpPr/>
            <p:nvPr/>
          </p:nvSpPr>
          <p:spPr>
            <a:xfrm>
              <a:off x="10327681" y="478530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/>
            <p:cNvSpPr/>
            <p:nvPr/>
          </p:nvSpPr>
          <p:spPr>
            <a:xfrm>
              <a:off x="10327681" y="476118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/>
            <p:cNvSpPr/>
            <p:nvPr/>
          </p:nvSpPr>
          <p:spPr>
            <a:xfrm>
              <a:off x="10327681" y="473705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10327681" y="471133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/>
            <p:cNvSpPr/>
            <p:nvPr/>
          </p:nvSpPr>
          <p:spPr>
            <a:xfrm>
              <a:off x="10327681" y="468717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/>
            <p:cNvSpPr/>
            <p:nvPr/>
          </p:nvSpPr>
          <p:spPr>
            <a:xfrm>
              <a:off x="10327681" y="466141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/>
            <p:cNvSpPr/>
            <p:nvPr/>
          </p:nvSpPr>
          <p:spPr>
            <a:xfrm>
              <a:off x="10327681" y="463730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/>
            <p:cNvSpPr/>
            <p:nvPr/>
          </p:nvSpPr>
          <p:spPr>
            <a:xfrm>
              <a:off x="10327681" y="461315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10327681" y="458743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10327681" y="456330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10327681" y="453918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10327681" y="451342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/>
            <p:cNvSpPr/>
            <p:nvPr/>
          </p:nvSpPr>
          <p:spPr>
            <a:xfrm>
              <a:off x="10327681" y="448929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10327681" y="446515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10327681" y="44394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10327681" y="441528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/>
            <p:cNvSpPr/>
            <p:nvPr/>
          </p:nvSpPr>
          <p:spPr>
            <a:xfrm>
              <a:off x="10327681" y="43911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/>
            <p:cNvSpPr/>
            <p:nvPr/>
          </p:nvSpPr>
          <p:spPr>
            <a:xfrm>
              <a:off x="10327681" y="436540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/>
            <p:cNvSpPr/>
            <p:nvPr/>
          </p:nvSpPr>
          <p:spPr>
            <a:xfrm>
              <a:off x="10327681" y="434127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10327681" y="431554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10327681" y="429142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/>
            <p:cNvSpPr/>
            <p:nvPr/>
          </p:nvSpPr>
          <p:spPr>
            <a:xfrm>
              <a:off x="10327681" y="426726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/>
            <p:cNvSpPr/>
            <p:nvPr/>
          </p:nvSpPr>
          <p:spPr>
            <a:xfrm>
              <a:off x="10327681" y="424154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10327681" y="421741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10327681" y="419329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10327681" y="416752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/>
            <p:cNvSpPr/>
            <p:nvPr/>
          </p:nvSpPr>
          <p:spPr>
            <a:xfrm>
              <a:off x="10327681" y="414339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/>
            <p:cNvSpPr/>
            <p:nvPr/>
          </p:nvSpPr>
          <p:spPr>
            <a:xfrm>
              <a:off x="10327681" y="41192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10327681" y="409353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/>
            <p:cNvSpPr/>
            <p:nvPr/>
          </p:nvSpPr>
          <p:spPr>
            <a:xfrm>
              <a:off x="10327681" y="406938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10327681" y="404528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/>
            <p:cNvSpPr/>
            <p:nvPr/>
          </p:nvSpPr>
          <p:spPr>
            <a:xfrm>
              <a:off x="10327681" y="401953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/>
            <p:cNvSpPr/>
            <p:nvPr/>
          </p:nvSpPr>
          <p:spPr>
            <a:xfrm>
              <a:off x="10327681" y="399540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/>
            <p:cNvSpPr/>
            <p:nvPr/>
          </p:nvSpPr>
          <p:spPr>
            <a:xfrm>
              <a:off x="10327681" y="39712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/>
            <p:cNvSpPr/>
            <p:nvPr/>
          </p:nvSpPr>
          <p:spPr>
            <a:xfrm>
              <a:off x="10327681" y="394553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10327681" y="392138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10327681" y="389565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/>
            <p:cNvSpPr/>
            <p:nvPr/>
          </p:nvSpPr>
          <p:spPr>
            <a:xfrm>
              <a:off x="10327681" y="387151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/>
            <p:cNvSpPr/>
            <p:nvPr/>
          </p:nvSpPr>
          <p:spPr>
            <a:xfrm>
              <a:off x="10327681" y="384740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10327681" y="382165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10327681" y="379752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/>
            <p:cNvSpPr/>
            <p:nvPr/>
          </p:nvSpPr>
          <p:spPr>
            <a:xfrm>
              <a:off x="10327681" y="377337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/>
            <p:cNvSpPr/>
            <p:nvPr/>
          </p:nvSpPr>
          <p:spPr>
            <a:xfrm>
              <a:off x="10327681" y="374765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10327681" y="372349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10327676" y="503788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/>
            <p:cNvSpPr/>
            <p:nvPr/>
          </p:nvSpPr>
          <p:spPr>
            <a:xfrm>
              <a:off x="10327676" y="501376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/>
            <p:cNvSpPr/>
            <p:nvPr/>
          </p:nvSpPr>
          <p:spPr>
            <a:xfrm>
              <a:off x="10327676" y="498963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/>
            <p:cNvSpPr/>
            <p:nvPr/>
          </p:nvSpPr>
          <p:spPr>
            <a:xfrm>
              <a:off x="10327676" y="496388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10327676" y="493976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10327676" y="491563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/>
            <p:cNvSpPr/>
            <p:nvPr/>
          </p:nvSpPr>
          <p:spPr>
            <a:xfrm>
              <a:off x="10327676" y="488987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/>
            <p:cNvSpPr/>
            <p:nvPr/>
          </p:nvSpPr>
          <p:spPr>
            <a:xfrm>
              <a:off x="10327676" y="486575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10327676" y="484162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10327676" y="481588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10327676" y="479176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/>
            <p:cNvSpPr/>
            <p:nvPr/>
          </p:nvSpPr>
          <p:spPr>
            <a:xfrm>
              <a:off x="10327676" y="476760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/>
            <p:cNvSpPr/>
            <p:nvPr/>
          </p:nvSpPr>
          <p:spPr>
            <a:xfrm>
              <a:off x="10327676" y="474187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/>
            <p:cNvSpPr/>
            <p:nvPr/>
          </p:nvSpPr>
          <p:spPr>
            <a:xfrm>
              <a:off x="10327676" y="471772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/>
            <p:cNvSpPr/>
            <p:nvPr/>
          </p:nvSpPr>
          <p:spPr>
            <a:xfrm>
              <a:off x="10327676" y="469200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/>
            <p:cNvSpPr/>
            <p:nvPr/>
          </p:nvSpPr>
          <p:spPr>
            <a:xfrm>
              <a:off x="10327676" y="466785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/>
            <p:cNvSpPr/>
            <p:nvPr/>
          </p:nvSpPr>
          <p:spPr>
            <a:xfrm>
              <a:off x="10327676" y="464375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/>
            <p:cNvSpPr/>
            <p:nvPr/>
          </p:nvSpPr>
          <p:spPr>
            <a:xfrm>
              <a:off x="10327676" y="461799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/>
            <p:cNvSpPr/>
            <p:nvPr/>
          </p:nvSpPr>
          <p:spPr>
            <a:xfrm>
              <a:off x="10327676" y="459387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/>
            <p:cNvSpPr/>
            <p:nvPr/>
          </p:nvSpPr>
          <p:spPr>
            <a:xfrm>
              <a:off x="10327676" y="456974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10327676" y="454400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/>
            <p:cNvSpPr/>
            <p:nvPr/>
          </p:nvSpPr>
          <p:spPr>
            <a:xfrm>
              <a:off x="10327676" y="451984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/>
            <p:cNvSpPr/>
            <p:nvPr/>
          </p:nvSpPr>
          <p:spPr>
            <a:xfrm>
              <a:off x="10327676" y="449572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/>
            <p:cNvSpPr/>
            <p:nvPr/>
          </p:nvSpPr>
          <p:spPr>
            <a:xfrm>
              <a:off x="10327676" y="446999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10327676" y="44458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/>
            <p:cNvSpPr/>
            <p:nvPr/>
          </p:nvSpPr>
          <p:spPr>
            <a:xfrm>
              <a:off x="10327676" y="442172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/>
            <p:cNvSpPr/>
            <p:nvPr/>
          </p:nvSpPr>
          <p:spPr>
            <a:xfrm>
              <a:off x="10327676" y="439599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/>
            <p:cNvSpPr/>
            <p:nvPr/>
          </p:nvSpPr>
          <p:spPr>
            <a:xfrm>
              <a:off x="10327676" y="437186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/>
            <p:cNvSpPr/>
            <p:nvPr/>
          </p:nvSpPr>
          <p:spPr>
            <a:xfrm>
              <a:off x="10327676" y="434773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/>
            <p:cNvSpPr/>
            <p:nvPr/>
          </p:nvSpPr>
          <p:spPr>
            <a:xfrm>
              <a:off x="10327676" y="432198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/>
            <p:cNvSpPr/>
            <p:nvPr/>
          </p:nvSpPr>
          <p:spPr>
            <a:xfrm>
              <a:off x="10327676" y="429786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/>
            <p:cNvSpPr/>
            <p:nvPr/>
          </p:nvSpPr>
          <p:spPr>
            <a:xfrm>
              <a:off x="10327676" y="427209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/>
            <p:cNvSpPr/>
            <p:nvPr/>
          </p:nvSpPr>
          <p:spPr>
            <a:xfrm>
              <a:off x="10327676" y="424797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/>
            <p:cNvSpPr/>
            <p:nvPr/>
          </p:nvSpPr>
          <p:spPr>
            <a:xfrm>
              <a:off x="10327676" y="422383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/>
            <p:cNvSpPr/>
            <p:nvPr/>
          </p:nvSpPr>
          <p:spPr>
            <a:xfrm>
              <a:off x="10327676" y="419810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/>
            <p:cNvSpPr/>
            <p:nvPr/>
          </p:nvSpPr>
          <p:spPr>
            <a:xfrm>
              <a:off x="10327676" y="417398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/>
            <p:cNvSpPr/>
            <p:nvPr/>
          </p:nvSpPr>
          <p:spPr>
            <a:xfrm>
              <a:off x="10327676" y="414983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/>
            <p:cNvSpPr/>
            <p:nvPr/>
          </p:nvSpPr>
          <p:spPr>
            <a:xfrm>
              <a:off x="10327676" y="412408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/>
            <p:cNvSpPr/>
            <p:nvPr/>
          </p:nvSpPr>
          <p:spPr>
            <a:xfrm>
              <a:off x="10327676" y="409998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/>
            <p:cNvSpPr/>
            <p:nvPr/>
          </p:nvSpPr>
          <p:spPr>
            <a:xfrm>
              <a:off x="10327676" y="407582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10327676" y="405010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/>
            <p:cNvSpPr/>
            <p:nvPr/>
          </p:nvSpPr>
          <p:spPr>
            <a:xfrm>
              <a:off x="10327676" y="402595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/>
            <p:cNvSpPr/>
            <p:nvPr/>
          </p:nvSpPr>
          <p:spPr>
            <a:xfrm>
              <a:off x="10327676" y="400183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/>
            <p:cNvSpPr/>
            <p:nvPr/>
          </p:nvSpPr>
          <p:spPr>
            <a:xfrm>
              <a:off x="10327676" y="397610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/>
            <p:cNvSpPr/>
            <p:nvPr/>
          </p:nvSpPr>
          <p:spPr>
            <a:xfrm>
              <a:off x="10327676" y="395197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/>
            <p:cNvSpPr/>
            <p:nvPr/>
          </p:nvSpPr>
          <p:spPr>
            <a:xfrm>
              <a:off x="10327676" y="392782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10327676" y="390209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10327676" y="387794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0327676" y="385222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10327676" y="382808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10327676" y="38039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10327676" y="377819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10330880" y="375726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43443" y="43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/>
            <p:cNvSpPr/>
            <p:nvPr/>
          </p:nvSpPr>
          <p:spPr>
            <a:xfrm>
              <a:off x="10343738" y="3746031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30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/>
            <p:cNvSpPr/>
            <p:nvPr/>
          </p:nvSpPr>
          <p:spPr>
            <a:xfrm>
              <a:off x="10358209" y="373476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14" y="1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/>
            <p:cNvSpPr/>
            <p:nvPr/>
          </p:nvSpPr>
          <p:spPr>
            <a:xfrm>
              <a:off x="10371099" y="37234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10373108" y="3721474"/>
              <a:ext cx="0" cy="1369695"/>
            </a:xfrm>
            <a:custGeom>
              <a:avLst/>
              <a:gdLst/>
              <a:ahLst/>
              <a:cxnLst/>
              <a:rect l="l" t="t" r="r" b="b"/>
              <a:pathLst>
                <a:path w="0" h="1369695">
                  <a:moveTo>
                    <a:pt x="0" y="0"/>
                  </a:moveTo>
                  <a:lnTo>
                    <a:pt x="0" y="136912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/>
            <p:cNvSpPr/>
            <p:nvPr/>
          </p:nvSpPr>
          <p:spPr>
            <a:xfrm>
              <a:off x="10326466" y="3760106"/>
              <a:ext cx="0" cy="1292225"/>
            </a:xfrm>
            <a:custGeom>
              <a:avLst/>
              <a:gdLst/>
              <a:ahLst/>
              <a:cxnLst/>
              <a:rect l="l" t="t" r="r" b="b"/>
              <a:pathLst>
                <a:path w="0" h="1292225">
                  <a:moveTo>
                    <a:pt x="0" y="0"/>
                  </a:moveTo>
                  <a:lnTo>
                    <a:pt x="0" y="129185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09" name="object 39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299598" y="3480652"/>
              <a:ext cx="77860" cy="283804"/>
            </a:xfrm>
            <a:prstGeom prst="rect">
              <a:avLst/>
            </a:prstGeom>
          </p:spPr>
        </p:pic>
        <p:sp>
          <p:nvSpPr>
            <p:cNvPr id="3910" name="object 3910"/>
            <p:cNvSpPr/>
            <p:nvPr/>
          </p:nvSpPr>
          <p:spPr>
            <a:xfrm>
              <a:off x="9606925" y="633617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45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/>
            <p:cNvSpPr/>
            <p:nvPr/>
          </p:nvSpPr>
          <p:spPr>
            <a:xfrm>
              <a:off x="9576364" y="62284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/>
            <p:cNvSpPr/>
            <p:nvPr/>
          </p:nvSpPr>
          <p:spPr>
            <a:xfrm>
              <a:off x="9586027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/>
            <p:cNvSpPr/>
            <p:nvPr/>
          </p:nvSpPr>
          <p:spPr>
            <a:xfrm>
              <a:off x="9613392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/>
            <p:cNvSpPr/>
            <p:nvPr/>
          </p:nvSpPr>
          <p:spPr>
            <a:xfrm>
              <a:off x="9640716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9666473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/>
            <p:cNvSpPr/>
            <p:nvPr/>
          </p:nvSpPr>
          <p:spPr>
            <a:xfrm>
              <a:off x="9693820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/>
            <p:cNvSpPr/>
            <p:nvPr/>
          </p:nvSpPr>
          <p:spPr>
            <a:xfrm>
              <a:off x="9721161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/>
            <p:cNvSpPr/>
            <p:nvPr/>
          </p:nvSpPr>
          <p:spPr>
            <a:xfrm>
              <a:off x="9746911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9774243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/>
            <p:cNvSpPr/>
            <p:nvPr/>
          </p:nvSpPr>
          <p:spPr>
            <a:xfrm>
              <a:off x="9801610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/>
            <p:cNvSpPr/>
            <p:nvPr/>
          </p:nvSpPr>
          <p:spPr>
            <a:xfrm>
              <a:off x="9828936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/>
            <p:cNvSpPr/>
            <p:nvPr/>
          </p:nvSpPr>
          <p:spPr>
            <a:xfrm>
              <a:off x="9854689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/>
            <p:cNvSpPr/>
            <p:nvPr/>
          </p:nvSpPr>
          <p:spPr>
            <a:xfrm>
              <a:off x="9882033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/>
            <p:cNvSpPr/>
            <p:nvPr/>
          </p:nvSpPr>
          <p:spPr>
            <a:xfrm>
              <a:off x="9909380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/>
            <p:cNvSpPr/>
            <p:nvPr/>
          </p:nvSpPr>
          <p:spPr>
            <a:xfrm>
              <a:off x="9935136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/>
            <p:cNvSpPr/>
            <p:nvPr/>
          </p:nvSpPr>
          <p:spPr>
            <a:xfrm>
              <a:off x="9962505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9989847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/>
            <p:cNvSpPr/>
            <p:nvPr/>
          </p:nvSpPr>
          <p:spPr>
            <a:xfrm>
              <a:off x="10017172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/>
            <p:cNvSpPr/>
            <p:nvPr/>
          </p:nvSpPr>
          <p:spPr>
            <a:xfrm>
              <a:off x="10042910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/>
            <p:cNvSpPr/>
            <p:nvPr/>
          </p:nvSpPr>
          <p:spPr>
            <a:xfrm>
              <a:off x="10070273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10097618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/>
            <p:cNvSpPr/>
            <p:nvPr/>
          </p:nvSpPr>
          <p:spPr>
            <a:xfrm>
              <a:off x="10123358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/>
            <p:cNvSpPr/>
            <p:nvPr/>
          </p:nvSpPr>
          <p:spPr>
            <a:xfrm>
              <a:off x="10150721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/>
            <p:cNvSpPr/>
            <p:nvPr/>
          </p:nvSpPr>
          <p:spPr>
            <a:xfrm>
              <a:off x="10178068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/>
            <p:cNvSpPr/>
            <p:nvPr/>
          </p:nvSpPr>
          <p:spPr>
            <a:xfrm>
              <a:off x="10203803" y="62284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/>
            <p:cNvSpPr/>
            <p:nvPr/>
          </p:nvSpPr>
          <p:spPr>
            <a:xfrm>
              <a:off x="10231113" y="6233220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81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/>
            <p:cNvSpPr/>
            <p:nvPr/>
          </p:nvSpPr>
          <p:spPr>
            <a:xfrm>
              <a:off x="10258475" y="624769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/>
            <p:cNvSpPr/>
            <p:nvPr/>
          </p:nvSpPr>
          <p:spPr>
            <a:xfrm>
              <a:off x="10285828" y="626056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6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/>
            <p:cNvSpPr/>
            <p:nvPr/>
          </p:nvSpPr>
          <p:spPr>
            <a:xfrm>
              <a:off x="9576353" y="626377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/>
            <p:cNvSpPr/>
            <p:nvPr/>
          </p:nvSpPr>
          <p:spPr>
            <a:xfrm>
              <a:off x="9576340" y="6236418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/>
            <p:cNvSpPr/>
            <p:nvPr/>
          </p:nvSpPr>
          <p:spPr>
            <a:xfrm>
              <a:off x="9595681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9621442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9648788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9676109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/>
            <p:cNvSpPr/>
            <p:nvPr/>
          </p:nvSpPr>
          <p:spPr>
            <a:xfrm>
              <a:off x="9701846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/>
            <p:cNvSpPr/>
            <p:nvPr/>
          </p:nvSpPr>
          <p:spPr>
            <a:xfrm>
              <a:off x="9729213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9756558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/>
            <p:cNvSpPr/>
            <p:nvPr/>
          </p:nvSpPr>
          <p:spPr>
            <a:xfrm>
              <a:off x="9782316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/>
            <p:cNvSpPr/>
            <p:nvPr/>
          </p:nvSpPr>
          <p:spPr>
            <a:xfrm>
              <a:off x="9809659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9837004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9864327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9890083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9917450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9944797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/>
            <p:cNvSpPr/>
            <p:nvPr/>
          </p:nvSpPr>
          <p:spPr>
            <a:xfrm>
              <a:off x="9970532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/>
            <p:cNvSpPr/>
            <p:nvPr/>
          </p:nvSpPr>
          <p:spPr>
            <a:xfrm>
              <a:off x="9997900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10025220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10050978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/>
            <p:cNvSpPr/>
            <p:nvPr/>
          </p:nvSpPr>
          <p:spPr>
            <a:xfrm>
              <a:off x="10078335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/>
            <p:cNvSpPr/>
            <p:nvPr/>
          </p:nvSpPr>
          <p:spPr>
            <a:xfrm>
              <a:off x="10105669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10133013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/>
            <p:cNvSpPr/>
            <p:nvPr/>
          </p:nvSpPr>
          <p:spPr>
            <a:xfrm>
              <a:off x="10158749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/>
            <p:cNvSpPr/>
            <p:nvPr/>
          </p:nvSpPr>
          <p:spPr>
            <a:xfrm>
              <a:off x="10186115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/>
            <p:cNvSpPr/>
            <p:nvPr/>
          </p:nvSpPr>
          <p:spPr>
            <a:xfrm>
              <a:off x="10213461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/>
            <p:cNvSpPr/>
            <p:nvPr/>
          </p:nvSpPr>
          <p:spPr>
            <a:xfrm>
              <a:off x="10239177" y="6228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/>
            <p:cNvSpPr/>
            <p:nvPr/>
          </p:nvSpPr>
          <p:spPr>
            <a:xfrm>
              <a:off x="9613756" y="6229590"/>
              <a:ext cx="647065" cy="0"/>
            </a:xfrm>
            <a:custGeom>
              <a:avLst/>
              <a:gdLst/>
              <a:ahLst/>
              <a:cxnLst/>
              <a:rect l="l" t="t" r="r" b="b"/>
              <a:pathLst>
                <a:path w="647065" h="0">
                  <a:moveTo>
                    <a:pt x="0" y="0"/>
                  </a:moveTo>
                  <a:lnTo>
                    <a:pt x="646723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9575161" y="6229593"/>
              <a:ext cx="722630" cy="38735"/>
            </a:xfrm>
            <a:custGeom>
              <a:avLst/>
              <a:gdLst/>
              <a:ahLst/>
              <a:cxnLst/>
              <a:rect l="l" t="t" r="r" b="b"/>
              <a:pathLst>
                <a:path w="722629" h="38735">
                  <a:moveTo>
                    <a:pt x="0" y="38627"/>
                  </a:moveTo>
                  <a:lnTo>
                    <a:pt x="722323" y="38627"/>
                  </a:lnTo>
                </a:path>
                <a:path w="722629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/>
            <p:cNvSpPr/>
            <p:nvPr/>
          </p:nvSpPr>
          <p:spPr>
            <a:xfrm>
              <a:off x="9576376" y="543044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/>
            <p:cNvSpPr/>
            <p:nvPr/>
          </p:nvSpPr>
          <p:spPr>
            <a:xfrm>
              <a:off x="9576388" y="543364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9576388" y="546100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9576388" y="54883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/>
            <p:cNvSpPr/>
            <p:nvPr/>
          </p:nvSpPr>
          <p:spPr>
            <a:xfrm>
              <a:off x="9576388" y="55140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/>
            <p:cNvSpPr/>
            <p:nvPr/>
          </p:nvSpPr>
          <p:spPr>
            <a:xfrm>
              <a:off x="9576388" y="55414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/>
            <p:cNvSpPr/>
            <p:nvPr/>
          </p:nvSpPr>
          <p:spPr>
            <a:xfrm>
              <a:off x="9576388" y="55687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/>
            <p:cNvSpPr/>
            <p:nvPr/>
          </p:nvSpPr>
          <p:spPr>
            <a:xfrm>
              <a:off x="9576388" y="55945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/>
            <p:cNvSpPr/>
            <p:nvPr/>
          </p:nvSpPr>
          <p:spPr>
            <a:xfrm>
              <a:off x="9576388" y="56218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/>
            <p:cNvSpPr/>
            <p:nvPr/>
          </p:nvSpPr>
          <p:spPr>
            <a:xfrm>
              <a:off x="9576388" y="564922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/>
            <p:cNvSpPr/>
            <p:nvPr/>
          </p:nvSpPr>
          <p:spPr>
            <a:xfrm>
              <a:off x="9576388" y="567496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/>
            <p:cNvSpPr/>
            <p:nvPr/>
          </p:nvSpPr>
          <p:spPr>
            <a:xfrm>
              <a:off x="9576388" y="57023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9576388" y="57296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9576388" y="57570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9576388" y="578275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/>
            <p:cNvSpPr/>
            <p:nvPr/>
          </p:nvSpPr>
          <p:spPr>
            <a:xfrm>
              <a:off x="9576388" y="58101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/>
            <p:cNvSpPr/>
            <p:nvPr/>
          </p:nvSpPr>
          <p:spPr>
            <a:xfrm>
              <a:off x="9576388" y="58374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9576388" y="5863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9576388" y="58905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9576388" y="59179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/>
            <p:cNvSpPr/>
            <p:nvPr/>
          </p:nvSpPr>
          <p:spPr>
            <a:xfrm>
              <a:off x="9576388" y="59452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/>
            <p:cNvSpPr/>
            <p:nvPr/>
          </p:nvSpPr>
          <p:spPr>
            <a:xfrm>
              <a:off x="9576388" y="59709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/>
            <p:cNvSpPr/>
            <p:nvPr/>
          </p:nvSpPr>
          <p:spPr>
            <a:xfrm>
              <a:off x="9576388" y="59983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9576388" y="60256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/>
            <p:cNvSpPr/>
            <p:nvPr/>
          </p:nvSpPr>
          <p:spPr>
            <a:xfrm>
              <a:off x="9576388" y="60514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/>
            <p:cNvSpPr/>
            <p:nvPr/>
          </p:nvSpPr>
          <p:spPr>
            <a:xfrm>
              <a:off x="9576388" y="60787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9576388" y="61061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9576388" y="61318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9576388" y="61592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9576388" y="618657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/>
            <p:cNvSpPr/>
            <p:nvPr/>
          </p:nvSpPr>
          <p:spPr>
            <a:xfrm>
              <a:off x="9600492" y="621391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0"/>
                  </a:moveTo>
                  <a:lnTo>
                    <a:pt x="0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/>
            <p:cNvSpPr/>
            <p:nvPr/>
          </p:nvSpPr>
          <p:spPr>
            <a:xfrm>
              <a:off x="9576355" y="620909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/>
            <p:cNvSpPr/>
            <p:nvPr/>
          </p:nvSpPr>
          <p:spPr>
            <a:xfrm>
              <a:off x="9576388" y="618336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/>
            <p:cNvSpPr/>
            <p:nvPr/>
          </p:nvSpPr>
          <p:spPr>
            <a:xfrm>
              <a:off x="9576388" y="615601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/>
            <p:cNvSpPr/>
            <p:nvPr/>
          </p:nvSpPr>
          <p:spPr>
            <a:xfrm>
              <a:off x="9576388" y="61286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/>
            <p:cNvSpPr/>
            <p:nvPr/>
          </p:nvSpPr>
          <p:spPr>
            <a:xfrm>
              <a:off x="9576388" y="610289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/>
            <p:cNvSpPr/>
            <p:nvPr/>
          </p:nvSpPr>
          <p:spPr>
            <a:xfrm>
              <a:off x="9576388" y="60755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/>
            <p:cNvSpPr/>
            <p:nvPr/>
          </p:nvSpPr>
          <p:spPr>
            <a:xfrm>
              <a:off x="9576388" y="60482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/>
            <p:cNvSpPr/>
            <p:nvPr/>
          </p:nvSpPr>
          <p:spPr>
            <a:xfrm>
              <a:off x="9576388" y="60224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/>
            <p:cNvSpPr/>
            <p:nvPr/>
          </p:nvSpPr>
          <p:spPr>
            <a:xfrm>
              <a:off x="9576388" y="599512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/>
            <p:cNvSpPr/>
            <p:nvPr/>
          </p:nvSpPr>
          <p:spPr>
            <a:xfrm>
              <a:off x="9576388" y="59677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/>
            <p:cNvSpPr/>
            <p:nvPr/>
          </p:nvSpPr>
          <p:spPr>
            <a:xfrm>
              <a:off x="9576388" y="59404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/>
            <p:cNvSpPr/>
            <p:nvPr/>
          </p:nvSpPr>
          <p:spPr>
            <a:xfrm>
              <a:off x="9576388" y="59146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/>
            <p:cNvSpPr/>
            <p:nvPr/>
          </p:nvSpPr>
          <p:spPr>
            <a:xfrm>
              <a:off x="9576388" y="58873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/>
            <p:cNvSpPr/>
            <p:nvPr/>
          </p:nvSpPr>
          <p:spPr>
            <a:xfrm>
              <a:off x="9576388" y="58599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/>
            <p:cNvSpPr/>
            <p:nvPr/>
          </p:nvSpPr>
          <p:spPr>
            <a:xfrm>
              <a:off x="9576388" y="583425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/>
            <p:cNvSpPr/>
            <p:nvPr/>
          </p:nvSpPr>
          <p:spPr>
            <a:xfrm>
              <a:off x="9576388" y="580691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/>
            <p:cNvSpPr/>
            <p:nvPr/>
          </p:nvSpPr>
          <p:spPr>
            <a:xfrm>
              <a:off x="9576388" y="57795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/>
            <p:cNvSpPr/>
            <p:nvPr/>
          </p:nvSpPr>
          <p:spPr>
            <a:xfrm>
              <a:off x="9576388" y="57538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/>
            <p:cNvSpPr/>
            <p:nvPr/>
          </p:nvSpPr>
          <p:spPr>
            <a:xfrm>
              <a:off x="9576388" y="57264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/>
            <p:cNvSpPr/>
            <p:nvPr/>
          </p:nvSpPr>
          <p:spPr>
            <a:xfrm>
              <a:off x="9576388" y="56991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/>
            <p:cNvSpPr/>
            <p:nvPr/>
          </p:nvSpPr>
          <p:spPr>
            <a:xfrm>
              <a:off x="9576388" y="56717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/>
            <p:cNvSpPr/>
            <p:nvPr/>
          </p:nvSpPr>
          <p:spPr>
            <a:xfrm>
              <a:off x="9576388" y="56460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/>
            <p:cNvSpPr/>
            <p:nvPr/>
          </p:nvSpPr>
          <p:spPr>
            <a:xfrm>
              <a:off x="9576388" y="56186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/>
            <p:cNvSpPr/>
            <p:nvPr/>
          </p:nvSpPr>
          <p:spPr>
            <a:xfrm>
              <a:off x="9576388" y="55913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/>
            <p:cNvSpPr/>
            <p:nvPr/>
          </p:nvSpPr>
          <p:spPr>
            <a:xfrm>
              <a:off x="9576388" y="55655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9576388" y="553822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/>
            <p:cNvSpPr/>
            <p:nvPr/>
          </p:nvSpPr>
          <p:spPr>
            <a:xfrm>
              <a:off x="9576388" y="55108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/>
            <p:cNvSpPr/>
            <p:nvPr/>
          </p:nvSpPr>
          <p:spPr>
            <a:xfrm>
              <a:off x="9576388" y="548514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/>
            <p:cNvSpPr/>
            <p:nvPr/>
          </p:nvSpPr>
          <p:spPr>
            <a:xfrm>
              <a:off x="9576388" y="54577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/>
            <p:cNvSpPr/>
            <p:nvPr/>
          </p:nvSpPr>
          <p:spPr>
            <a:xfrm>
              <a:off x="9576388" y="54304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/>
            <p:cNvSpPr/>
            <p:nvPr/>
          </p:nvSpPr>
          <p:spPr>
            <a:xfrm>
              <a:off x="9603706" y="543043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9575182" y="543166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9575161" y="5431645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79794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/>
            <p:cNvSpPr/>
            <p:nvPr/>
          </p:nvSpPr>
          <p:spPr>
            <a:xfrm>
              <a:off x="9613756" y="5431645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79794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/>
            <p:cNvSpPr/>
            <p:nvPr/>
          </p:nvSpPr>
          <p:spPr>
            <a:xfrm>
              <a:off x="9581189" y="631047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156"/>
                  </a:moveTo>
                  <a:lnTo>
                    <a:pt x="32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9576361" y="628631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/>
            <p:cNvSpPr/>
            <p:nvPr/>
          </p:nvSpPr>
          <p:spPr>
            <a:xfrm>
              <a:off x="9576361" y="627505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26"/>
                  </a:moveTo>
                  <a:lnTo>
                    <a:pt x="257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/>
            <p:cNvSpPr/>
            <p:nvPr/>
          </p:nvSpPr>
          <p:spPr>
            <a:xfrm>
              <a:off x="9576361" y="62734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9576372" y="63378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9576363" y="631365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9576388" y="628793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/>
            <p:cNvSpPr/>
            <p:nvPr/>
          </p:nvSpPr>
          <p:spPr>
            <a:xfrm>
              <a:off x="9586000" y="627342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/>
            <p:cNvSpPr/>
            <p:nvPr/>
          </p:nvSpPr>
          <p:spPr>
            <a:xfrm>
              <a:off x="9611748" y="6273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9575182" y="62746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9575161" y="6274634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6921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9575182" y="6274634"/>
              <a:ext cx="38735" cy="69215"/>
            </a:xfrm>
            <a:custGeom>
              <a:avLst/>
              <a:gdLst/>
              <a:ahLst/>
              <a:cxnLst/>
              <a:rect l="l" t="t" r="r" b="b"/>
              <a:pathLst>
                <a:path w="38734" h="69214">
                  <a:moveTo>
                    <a:pt x="38574" y="69212"/>
                  </a:moveTo>
                  <a:lnTo>
                    <a:pt x="38574" y="0"/>
                  </a:lnTo>
                </a:path>
                <a:path w="38734" h="69214">
                  <a:moveTo>
                    <a:pt x="38574" y="69212"/>
                  </a:moveTo>
                  <a:lnTo>
                    <a:pt x="0" y="6921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16682797" y="5504027"/>
              <a:ext cx="37465" cy="170815"/>
            </a:xfrm>
            <a:custGeom>
              <a:avLst/>
              <a:gdLst/>
              <a:ahLst/>
              <a:cxnLst/>
              <a:rect l="l" t="t" r="r" b="b"/>
              <a:pathLst>
                <a:path w="37465" h="170814">
                  <a:moveTo>
                    <a:pt x="0" y="170560"/>
                  </a:moveTo>
                  <a:lnTo>
                    <a:pt x="0" y="0"/>
                  </a:lnTo>
                  <a:lnTo>
                    <a:pt x="37025" y="0"/>
                  </a:lnTo>
                  <a:lnTo>
                    <a:pt x="37025" y="170560"/>
                  </a:lnTo>
                  <a:lnTo>
                    <a:pt x="0" y="17056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19581855" y="500851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/>
            <p:cNvSpPr/>
            <p:nvPr/>
          </p:nvSpPr>
          <p:spPr>
            <a:xfrm>
              <a:off x="19569017" y="50085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/>
            <p:cNvSpPr/>
            <p:nvPr/>
          </p:nvSpPr>
          <p:spPr>
            <a:xfrm>
              <a:off x="19557699" y="500850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/>
            <p:cNvSpPr/>
            <p:nvPr/>
          </p:nvSpPr>
          <p:spPr>
            <a:xfrm>
              <a:off x="19544862" y="5008513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810" y="418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/>
            <p:cNvSpPr/>
            <p:nvPr/>
          </p:nvSpPr>
          <p:spPr>
            <a:xfrm>
              <a:off x="19564149" y="504070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/>
            <p:cNvSpPr/>
            <p:nvPr/>
          </p:nvSpPr>
          <p:spPr>
            <a:xfrm>
              <a:off x="19538418" y="501496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/>
            <p:cNvSpPr/>
            <p:nvPr/>
          </p:nvSpPr>
          <p:spPr>
            <a:xfrm>
              <a:off x="19564149" y="50519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/>
            <p:cNvSpPr/>
            <p:nvPr/>
          </p:nvSpPr>
          <p:spPr>
            <a:xfrm>
              <a:off x="19538404" y="50262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/>
            <p:cNvSpPr/>
            <p:nvPr/>
          </p:nvSpPr>
          <p:spPr>
            <a:xfrm>
              <a:off x="19564149" y="506482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/>
            <p:cNvSpPr/>
            <p:nvPr/>
          </p:nvSpPr>
          <p:spPr>
            <a:xfrm>
              <a:off x="19564149" y="507771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/>
            <p:cNvSpPr/>
            <p:nvPr/>
          </p:nvSpPr>
          <p:spPr>
            <a:xfrm>
              <a:off x="19564149" y="508897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/>
            <p:cNvSpPr/>
            <p:nvPr/>
          </p:nvSpPr>
          <p:spPr>
            <a:xfrm>
              <a:off x="19564149" y="510183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/>
            <p:cNvSpPr/>
            <p:nvPr/>
          </p:nvSpPr>
          <p:spPr>
            <a:xfrm>
              <a:off x="19564149" y="511471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/>
            <p:cNvSpPr/>
            <p:nvPr/>
          </p:nvSpPr>
          <p:spPr>
            <a:xfrm>
              <a:off x="19564149" y="51259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/>
            <p:cNvSpPr/>
            <p:nvPr/>
          </p:nvSpPr>
          <p:spPr>
            <a:xfrm>
              <a:off x="19564149" y="51388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/>
            <p:cNvSpPr/>
            <p:nvPr/>
          </p:nvSpPr>
          <p:spPr>
            <a:xfrm>
              <a:off x="19564149" y="515171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/>
            <p:cNvSpPr/>
            <p:nvPr/>
          </p:nvSpPr>
          <p:spPr>
            <a:xfrm>
              <a:off x="19564149" y="51629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/>
            <p:cNvSpPr/>
            <p:nvPr/>
          </p:nvSpPr>
          <p:spPr>
            <a:xfrm>
              <a:off x="19564149" y="51758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/>
            <p:cNvSpPr/>
            <p:nvPr/>
          </p:nvSpPr>
          <p:spPr>
            <a:xfrm>
              <a:off x="19564149" y="518870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/>
            <p:cNvSpPr/>
            <p:nvPr/>
          </p:nvSpPr>
          <p:spPr>
            <a:xfrm>
              <a:off x="19564149" y="519997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/>
            <p:cNvSpPr/>
            <p:nvPr/>
          </p:nvSpPr>
          <p:spPr>
            <a:xfrm>
              <a:off x="19564149" y="521283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/>
            <p:cNvSpPr/>
            <p:nvPr/>
          </p:nvSpPr>
          <p:spPr>
            <a:xfrm>
              <a:off x="19564149" y="522571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19564149" y="52369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/>
            <p:cNvSpPr/>
            <p:nvPr/>
          </p:nvSpPr>
          <p:spPr>
            <a:xfrm>
              <a:off x="19564149" y="52498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/>
            <p:cNvSpPr/>
            <p:nvPr/>
          </p:nvSpPr>
          <p:spPr>
            <a:xfrm>
              <a:off x="19564149" y="526272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/>
            <p:cNvSpPr/>
            <p:nvPr/>
          </p:nvSpPr>
          <p:spPr>
            <a:xfrm>
              <a:off x="19564149" y="527398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/>
            <p:cNvSpPr/>
            <p:nvPr/>
          </p:nvSpPr>
          <p:spPr>
            <a:xfrm>
              <a:off x="19564149" y="528685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19557708" y="52932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/>
            <p:cNvSpPr/>
            <p:nvPr/>
          </p:nvSpPr>
          <p:spPr>
            <a:xfrm>
              <a:off x="19546477" y="52932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/>
            <p:cNvSpPr/>
            <p:nvPr/>
          </p:nvSpPr>
          <p:spPr>
            <a:xfrm>
              <a:off x="19538408" y="529811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/>
            <p:cNvSpPr/>
            <p:nvPr/>
          </p:nvSpPr>
          <p:spPr>
            <a:xfrm>
              <a:off x="19538404" y="5310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/>
            <p:cNvSpPr/>
            <p:nvPr/>
          </p:nvSpPr>
          <p:spPr>
            <a:xfrm>
              <a:off x="19580221" y="530614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/>
            <p:cNvSpPr/>
            <p:nvPr/>
          </p:nvSpPr>
          <p:spPr>
            <a:xfrm>
              <a:off x="19567352" y="529329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/>
            <p:cNvSpPr/>
            <p:nvPr/>
          </p:nvSpPr>
          <p:spPr>
            <a:xfrm>
              <a:off x="19556107" y="5282035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64" y="0"/>
                  </a:moveTo>
                  <a:lnTo>
                    <a:pt x="0" y="305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/>
            <p:cNvSpPr/>
            <p:nvPr/>
          </p:nvSpPr>
          <p:spPr>
            <a:xfrm>
              <a:off x="19564149" y="526915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/>
            <p:cNvSpPr/>
            <p:nvPr/>
          </p:nvSpPr>
          <p:spPr>
            <a:xfrm>
              <a:off x="19541625" y="529329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2" name="object 4082"/>
            <p:cNvSpPr/>
            <p:nvPr/>
          </p:nvSpPr>
          <p:spPr>
            <a:xfrm>
              <a:off x="19564149" y="525629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3" name="object 4083"/>
            <p:cNvSpPr/>
            <p:nvPr/>
          </p:nvSpPr>
          <p:spPr>
            <a:xfrm>
              <a:off x="19538405" y="529329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/>
            <p:cNvSpPr/>
            <p:nvPr/>
          </p:nvSpPr>
          <p:spPr>
            <a:xfrm>
              <a:off x="19564149" y="52450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/>
            <p:cNvSpPr/>
            <p:nvPr/>
          </p:nvSpPr>
          <p:spPr>
            <a:xfrm>
              <a:off x="19564149" y="523213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/>
            <p:cNvSpPr/>
            <p:nvPr/>
          </p:nvSpPr>
          <p:spPr>
            <a:xfrm>
              <a:off x="19564149" y="52192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/>
            <p:cNvSpPr/>
            <p:nvPr/>
          </p:nvSpPr>
          <p:spPr>
            <a:xfrm>
              <a:off x="19564149" y="520801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/>
            <p:cNvSpPr/>
            <p:nvPr/>
          </p:nvSpPr>
          <p:spPr>
            <a:xfrm>
              <a:off x="19564149" y="51951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/>
            <p:cNvSpPr/>
            <p:nvPr/>
          </p:nvSpPr>
          <p:spPr>
            <a:xfrm>
              <a:off x="19564149" y="518228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/>
            <p:cNvSpPr/>
            <p:nvPr/>
          </p:nvSpPr>
          <p:spPr>
            <a:xfrm>
              <a:off x="19564149" y="517101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/>
            <p:cNvSpPr/>
            <p:nvPr/>
          </p:nvSpPr>
          <p:spPr>
            <a:xfrm>
              <a:off x="19564149" y="51581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/>
            <p:cNvSpPr/>
            <p:nvPr/>
          </p:nvSpPr>
          <p:spPr>
            <a:xfrm>
              <a:off x="19564149" y="514528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/>
            <p:cNvSpPr/>
            <p:nvPr/>
          </p:nvSpPr>
          <p:spPr>
            <a:xfrm>
              <a:off x="19564149" y="513402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/>
            <p:cNvSpPr/>
            <p:nvPr/>
          </p:nvSpPr>
          <p:spPr>
            <a:xfrm>
              <a:off x="19564149" y="512114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/>
            <p:cNvSpPr/>
            <p:nvPr/>
          </p:nvSpPr>
          <p:spPr>
            <a:xfrm>
              <a:off x="19564149" y="51082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6" name="object 4096"/>
            <p:cNvSpPr/>
            <p:nvPr/>
          </p:nvSpPr>
          <p:spPr>
            <a:xfrm>
              <a:off x="19564149" y="509703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/>
            <p:cNvSpPr/>
            <p:nvPr/>
          </p:nvSpPr>
          <p:spPr>
            <a:xfrm>
              <a:off x="19564149" y="508414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8" name="object 4098"/>
            <p:cNvSpPr/>
            <p:nvPr/>
          </p:nvSpPr>
          <p:spPr>
            <a:xfrm>
              <a:off x="19564149" y="507127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/>
            <p:cNvSpPr/>
            <p:nvPr/>
          </p:nvSpPr>
          <p:spPr>
            <a:xfrm>
              <a:off x="19564149" y="50600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0" name="object 4100"/>
            <p:cNvSpPr/>
            <p:nvPr/>
          </p:nvSpPr>
          <p:spPr>
            <a:xfrm>
              <a:off x="19564149" y="504713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1" name="object 4101"/>
            <p:cNvSpPr/>
            <p:nvPr/>
          </p:nvSpPr>
          <p:spPr>
            <a:xfrm>
              <a:off x="19564149" y="50342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2" name="object 4102"/>
            <p:cNvSpPr/>
            <p:nvPr/>
          </p:nvSpPr>
          <p:spPr>
            <a:xfrm>
              <a:off x="19564149" y="50230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/>
            <p:cNvSpPr/>
            <p:nvPr/>
          </p:nvSpPr>
          <p:spPr>
            <a:xfrm>
              <a:off x="19564149" y="50101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/>
            <p:cNvSpPr/>
            <p:nvPr/>
          </p:nvSpPr>
          <p:spPr>
            <a:xfrm>
              <a:off x="19554508" y="500850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/>
            <p:cNvSpPr/>
            <p:nvPr/>
          </p:nvSpPr>
          <p:spPr>
            <a:xfrm>
              <a:off x="19543241" y="500850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/>
            <p:cNvSpPr/>
            <p:nvPr/>
          </p:nvSpPr>
          <p:spPr>
            <a:xfrm>
              <a:off x="19538410" y="50085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0"/>
                  </a:moveTo>
                  <a:lnTo>
                    <a:pt x="0" y="112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/>
            <p:cNvSpPr/>
            <p:nvPr/>
          </p:nvSpPr>
          <p:spPr>
            <a:xfrm>
              <a:off x="19536791" y="5010139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4">
                  <a:moveTo>
                    <a:pt x="48260" y="304064"/>
                  </a:moveTo>
                  <a:lnTo>
                    <a:pt x="48260" y="0"/>
                  </a:lnTo>
                  <a:lnTo>
                    <a:pt x="0" y="0"/>
                  </a:lnTo>
                  <a:lnTo>
                    <a:pt x="0" y="19297"/>
                  </a:lnTo>
                  <a:lnTo>
                    <a:pt x="25737" y="19297"/>
                  </a:lnTo>
                  <a:lnTo>
                    <a:pt x="25737" y="284755"/>
                  </a:lnTo>
                  <a:lnTo>
                    <a:pt x="0" y="284755"/>
                  </a:lnTo>
                  <a:lnTo>
                    <a:pt x="0" y="304064"/>
                  </a:lnTo>
                  <a:lnTo>
                    <a:pt x="48260" y="30406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/>
            <p:cNvSpPr/>
            <p:nvPr/>
          </p:nvSpPr>
          <p:spPr>
            <a:xfrm>
              <a:off x="19514277" y="50278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9" name="object 4109"/>
            <p:cNvSpPr/>
            <p:nvPr/>
          </p:nvSpPr>
          <p:spPr>
            <a:xfrm>
              <a:off x="19490163" y="502783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3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0" name="object 4110"/>
            <p:cNvSpPr/>
            <p:nvPr/>
          </p:nvSpPr>
          <p:spPr>
            <a:xfrm>
              <a:off x="19480529" y="50423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1" name="object 4111"/>
            <p:cNvSpPr/>
            <p:nvPr/>
          </p:nvSpPr>
          <p:spPr>
            <a:xfrm>
              <a:off x="19480529" y="50680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/>
            <p:cNvSpPr/>
            <p:nvPr/>
          </p:nvSpPr>
          <p:spPr>
            <a:xfrm>
              <a:off x="19480529" y="50922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/>
            <p:cNvSpPr/>
            <p:nvPr/>
          </p:nvSpPr>
          <p:spPr>
            <a:xfrm>
              <a:off x="19480529" y="51163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/>
            <p:cNvSpPr/>
            <p:nvPr/>
          </p:nvSpPr>
          <p:spPr>
            <a:xfrm>
              <a:off x="19480529" y="514206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/>
            <p:cNvSpPr/>
            <p:nvPr/>
          </p:nvSpPr>
          <p:spPr>
            <a:xfrm>
              <a:off x="19480529" y="516620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/>
            <p:cNvSpPr/>
            <p:nvPr/>
          </p:nvSpPr>
          <p:spPr>
            <a:xfrm>
              <a:off x="19480529" y="51903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/>
            <p:cNvSpPr/>
            <p:nvPr/>
          </p:nvSpPr>
          <p:spPr>
            <a:xfrm>
              <a:off x="19480529" y="52160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8" name="object 4118"/>
            <p:cNvSpPr/>
            <p:nvPr/>
          </p:nvSpPr>
          <p:spPr>
            <a:xfrm>
              <a:off x="19480529" y="52402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9" name="object 4119"/>
            <p:cNvSpPr/>
            <p:nvPr/>
          </p:nvSpPr>
          <p:spPr>
            <a:xfrm>
              <a:off x="19480517" y="5265934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0" name="object 4120"/>
            <p:cNvSpPr/>
            <p:nvPr/>
          </p:nvSpPr>
          <p:spPr>
            <a:xfrm>
              <a:off x="19480514" y="52900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/>
            <p:cNvSpPr/>
            <p:nvPr/>
          </p:nvSpPr>
          <p:spPr>
            <a:xfrm>
              <a:off x="19501439" y="527559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/>
            <p:cNvSpPr/>
            <p:nvPr/>
          </p:nvSpPr>
          <p:spPr>
            <a:xfrm>
              <a:off x="19480529" y="52498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/>
            <p:cNvSpPr/>
            <p:nvPr/>
          </p:nvSpPr>
          <p:spPr>
            <a:xfrm>
              <a:off x="19480529" y="522571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/>
            <p:cNvSpPr/>
            <p:nvPr/>
          </p:nvSpPr>
          <p:spPr>
            <a:xfrm>
              <a:off x="19480529" y="52015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5" name="object 4125"/>
            <p:cNvSpPr/>
            <p:nvPr/>
          </p:nvSpPr>
          <p:spPr>
            <a:xfrm>
              <a:off x="19480529" y="51758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/>
            <p:cNvSpPr/>
            <p:nvPr/>
          </p:nvSpPr>
          <p:spPr>
            <a:xfrm>
              <a:off x="19480529" y="515171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/>
            <p:cNvSpPr/>
            <p:nvPr/>
          </p:nvSpPr>
          <p:spPr>
            <a:xfrm>
              <a:off x="19480529" y="51275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/>
            <p:cNvSpPr/>
            <p:nvPr/>
          </p:nvSpPr>
          <p:spPr>
            <a:xfrm>
              <a:off x="19480529" y="510183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/>
            <p:cNvSpPr/>
            <p:nvPr/>
          </p:nvSpPr>
          <p:spPr>
            <a:xfrm>
              <a:off x="19480529" y="50777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/>
            <p:cNvSpPr/>
            <p:nvPr/>
          </p:nvSpPr>
          <p:spPr>
            <a:xfrm>
              <a:off x="19480529" y="50535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/>
            <p:cNvSpPr/>
            <p:nvPr/>
          </p:nvSpPr>
          <p:spPr>
            <a:xfrm>
              <a:off x="19480514" y="502783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62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2" name="object 4132"/>
            <p:cNvSpPr/>
            <p:nvPr/>
          </p:nvSpPr>
          <p:spPr>
            <a:xfrm>
              <a:off x="19480529" y="502783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37" y="0"/>
                  </a:moveTo>
                  <a:lnTo>
                    <a:pt x="0" y="1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3" name="object 4133"/>
            <p:cNvSpPr/>
            <p:nvPr/>
          </p:nvSpPr>
          <p:spPr>
            <a:xfrm>
              <a:off x="19478906" y="5029444"/>
              <a:ext cx="38735" cy="266065"/>
            </a:xfrm>
            <a:custGeom>
              <a:avLst/>
              <a:gdLst/>
              <a:ahLst/>
              <a:cxnLst/>
              <a:rect l="l" t="t" r="r" b="b"/>
              <a:pathLst>
                <a:path w="38734" h="266064">
                  <a:moveTo>
                    <a:pt x="0" y="265457"/>
                  </a:moveTo>
                  <a:lnTo>
                    <a:pt x="0" y="0"/>
                  </a:lnTo>
                  <a:lnTo>
                    <a:pt x="38564" y="0"/>
                  </a:lnTo>
                  <a:lnTo>
                    <a:pt x="38564" y="265457"/>
                  </a:lnTo>
                  <a:lnTo>
                    <a:pt x="0" y="265457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/>
            <p:cNvSpPr/>
            <p:nvPr/>
          </p:nvSpPr>
          <p:spPr>
            <a:xfrm>
              <a:off x="19585051" y="4762376"/>
              <a:ext cx="0" cy="800100"/>
            </a:xfrm>
            <a:custGeom>
              <a:avLst/>
              <a:gdLst/>
              <a:ahLst/>
              <a:cxnLst/>
              <a:rect l="l" t="t" r="r" b="b"/>
              <a:pathLst>
                <a:path w="0" h="800100">
                  <a:moveTo>
                    <a:pt x="0" y="0"/>
                  </a:moveTo>
                  <a:lnTo>
                    <a:pt x="0" y="79958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5" name="object 4135"/>
            <p:cNvSpPr/>
            <p:nvPr/>
          </p:nvSpPr>
          <p:spPr>
            <a:xfrm>
              <a:off x="19546850" y="5029605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w="0" h="262889">
                  <a:moveTo>
                    <a:pt x="0" y="0"/>
                  </a:moveTo>
                  <a:lnTo>
                    <a:pt x="0" y="262731"/>
                  </a:lnTo>
                </a:path>
              </a:pathLst>
            </a:custGeom>
            <a:ln w="2091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6" name="object 4136"/>
            <p:cNvSpPr/>
            <p:nvPr/>
          </p:nvSpPr>
          <p:spPr>
            <a:xfrm>
              <a:off x="19535181" y="5029438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265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7" name="object 4137"/>
            <p:cNvSpPr/>
            <p:nvPr/>
          </p:nvSpPr>
          <p:spPr>
            <a:xfrm>
              <a:off x="19556117" y="5029438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265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8" name="object 4138"/>
            <p:cNvSpPr/>
            <p:nvPr/>
          </p:nvSpPr>
          <p:spPr>
            <a:xfrm>
              <a:off x="19526625" y="504230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w="0" h="240029">
                  <a:moveTo>
                    <a:pt x="0" y="0"/>
                  </a:moveTo>
                  <a:lnTo>
                    <a:pt x="0" y="239730"/>
                  </a:lnTo>
                </a:path>
              </a:pathLst>
            </a:custGeom>
            <a:ln w="17653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/>
            <p:cNvSpPr/>
            <p:nvPr/>
          </p:nvSpPr>
          <p:spPr>
            <a:xfrm>
              <a:off x="19578609" y="574213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/>
            <p:cNvSpPr/>
            <p:nvPr/>
          </p:nvSpPr>
          <p:spPr>
            <a:xfrm>
              <a:off x="19565761" y="574213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/>
            <p:cNvSpPr/>
            <p:nvPr/>
          </p:nvSpPr>
          <p:spPr>
            <a:xfrm>
              <a:off x="19554515" y="574214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/>
            <p:cNvSpPr/>
            <p:nvPr/>
          </p:nvSpPr>
          <p:spPr>
            <a:xfrm>
              <a:off x="19564149" y="576466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/>
            <p:cNvSpPr/>
            <p:nvPr/>
          </p:nvSpPr>
          <p:spPr>
            <a:xfrm>
              <a:off x="19541625" y="574213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/>
            <p:cNvSpPr/>
            <p:nvPr/>
          </p:nvSpPr>
          <p:spPr>
            <a:xfrm>
              <a:off x="19564149" y="577753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/>
            <p:cNvSpPr/>
            <p:nvPr/>
          </p:nvSpPr>
          <p:spPr>
            <a:xfrm>
              <a:off x="19538405" y="575177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/>
            <p:cNvSpPr/>
            <p:nvPr/>
          </p:nvSpPr>
          <p:spPr>
            <a:xfrm>
              <a:off x="19564149" y="57904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/>
            <p:cNvSpPr/>
            <p:nvPr/>
          </p:nvSpPr>
          <p:spPr>
            <a:xfrm>
              <a:off x="19564149" y="580166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/>
            <p:cNvSpPr/>
            <p:nvPr/>
          </p:nvSpPr>
          <p:spPr>
            <a:xfrm>
              <a:off x="19564149" y="581454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9" name="object 4149"/>
            <p:cNvSpPr/>
            <p:nvPr/>
          </p:nvSpPr>
          <p:spPr>
            <a:xfrm>
              <a:off x="19564149" y="582740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0" name="object 4150"/>
            <p:cNvSpPr/>
            <p:nvPr/>
          </p:nvSpPr>
          <p:spPr>
            <a:xfrm>
              <a:off x="19564149" y="583866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/>
            <p:cNvSpPr/>
            <p:nvPr/>
          </p:nvSpPr>
          <p:spPr>
            <a:xfrm>
              <a:off x="19564149" y="585153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/>
            <p:cNvSpPr/>
            <p:nvPr/>
          </p:nvSpPr>
          <p:spPr>
            <a:xfrm>
              <a:off x="19564149" y="586441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/>
            <p:cNvSpPr/>
            <p:nvPr/>
          </p:nvSpPr>
          <p:spPr>
            <a:xfrm>
              <a:off x="19564149" y="58756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/>
            <p:cNvSpPr/>
            <p:nvPr/>
          </p:nvSpPr>
          <p:spPr>
            <a:xfrm>
              <a:off x="19564149" y="58885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/>
            <p:cNvSpPr/>
            <p:nvPr/>
          </p:nvSpPr>
          <p:spPr>
            <a:xfrm>
              <a:off x="19564149" y="590140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/>
            <p:cNvSpPr/>
            <p:nvPr/>
          </p:nvSpPr>
          <p:spPr>
            <a:xfrm>
              <a:off x="19564149" y="591267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/>
            <p:cNvSpPr/>
            <p:nvPr/>
          </p:nvSpPr>
          <p:spPr>
            <a:xfrm>
              <a:off x="19564149" y="59255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/>
            <p:cNvSpPr/>
            <p:nvPr/>
          </p:nvSpPr>
          <p:spPr>
            <a:xfrm>
              <a:off x="19564149" y="593839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/>
            <p:cNvSpPr/>
            <p:nvPr/>
          </p:nvSpPr>
          <p:spPr>
            <a:xfrm>
              <a:off x="19564149" y="594966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/>
            <p:cNvSpPr/>
            <p:nvPr/>
          </p:nvSpPr>
          <p:spPr>
            <a:xfrm>
              <a:off x="19564149" y="596254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1" name="object 4161"/>
            <p:cNvSpPr/>
            <p:nvPr/>
          </p:nvSpPr>
          <p:spPr>
            <a:xfrm>
              <a:off x="19564149" y="59754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/>
            <p:cNvSpPr/>
            <p:nvPr/>
          </p:nvSpPr>
          <p:spPr>
            <a:xfrm>
              <a:off x="19564149" y="598667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/>
            <p:cNvSpPr/>
            <p:nvPr/>
          </p:nvSpPr>
          <p:spPr>
            <a:xfrm>
              <a:off x="19564149" y="59995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/>
            <p:cNvSpPr/>
            <p:nvPr/>
          </p:nvSpPr>
          <p:spPr>
            <a:xfrm>
              <a:off x="19564149" y="6012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/>
            <p:cNvSpPr/>
            <p:nvPr/>
          </p:nvSpPr>
          <p:spPr>
            <a:xfrm>
              <a:off x="19564149" y="602367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/>
            <p:cNvSpPr/>
            <p:nvPr/>
          </p:nvSpPr>
          <p:spPr>
            <a:xfrm>
              <a:off x="19554508" y="602688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/>
            <p:cNvSpPr/>
            <p:nvPr/>
          </p:nvSpPr>
          <p:spPr>
            <a:xfrm>
              <a:off x="19541625" y="602688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/>
            <p:cNvSpPr/>
            <p:nvPr/>
          </p:nvSpPr>
          <p:spPr>
            <a:xfrm>
              <a:off x="19538410" y="603494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/>
            <p:cNvSpPr/>
            <p:nvPr/>
          </p:nvSpPr>
          <p:spPr>
            <a:xfrm>
              <a:off x="19583447" y="60429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/>
            <p:cNvSpPr/>
            <p:nvPr/>
          </p:nvSpPr>
          <p:spPr>
            <a:xfrm>
              <a:off x="19572201" y="603172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/>
            <p:cNvSpPr/>
            <p:nvPr/>
          </p:nvSpPr>
          <p:spPr>
            <a:xfrm>
              <a:off x="19559332" y="601886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0"/>
                  </a:moveTo>
                  <a:lnTo>
                    <a:pt x="0" y="273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2" name="object 4172"/>
            <p:cNvSpPr/>
            <p:nvPr/>
          </p:nvSpPr>
          <p:spPr>
            <a:xfrm>
              <a:off x="19546474" y="600597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197" y="0"/>
                  </a:moveTo>
                  <a:lnTo>
                    <a:pt x="0" y="402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3" name="object 4173"/>
            <p:cNvSpPr/>
            <p:nvPr/>
          </p:nvSpPr>
          <p:spPr>
            <a:xfrm>
              <a:off x="19564149" y="59947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/>
            <p:cNvSpPr/>
            <p:nvPr/>
          </p:nvSpPr>
          <p:spPr>
            <a:xfrm>
              <a:off x="19538408" y="602688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/>
            <p:cNvSpPr/>
            <p:nvPr/>
          </p:nvSpPr>
          <p:spPr>
            <a:xfrm>
              <a:off x="19564149" y="598184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/>
            <p:cNvSpPr/>
            <p:nvPr/>
          </p:nvSpPr>
          <p:spPr>
            <a:xfrm>
              <a:off x="19538404" y="60268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/>
            <p:cNvSpPr/>
            <p:nvPr/>
          </p:nvSpPr>
          <p:spPr>
            <a:xfrm>
              <a:off x="19564149" y="59689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/>
            <p:cNvSpPr/>
            <p:nvPr/>
          </p:nvSpPr>
          <p:spPr>
            <a:xfrm>
              <a:off x="19564149" y="59577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/>
            <p:cNvSpPr/>
            <p:nvPr/>
          </p:nvSpPr>
          <p:spPr>
            <a:xfrm>
              <a:off x="19564149" y="59448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/>
            <p:cNvSpPr/>
            <p:nvPr/>
          </p:nvSpPr>
          <p:spPr>
            <a:xfrm>
              <a:off x="19564149" y="593197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/>
            <p:cNvSpPr/>
            <p:nvPr/>
          </p:nvSpPr>
          <p:spPr>
            <a:xfrm>
              <a:off x="19564149" y="59207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/>
            <p:cNvSpPr/>
            <p:nvPr/>
          </p:nvSpPr>
          <p:spPr>
            <a:xfrm>
              <a:off x="19564149" y="59078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/>
            <p:cNvSpPr/>
            <p:nvPr/>
          </p:nvSpPr>
          <p:spPr>
            <a:xfrm>
              <a:off x="19564149" y="589496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/>
            <p:cNvSpPr/>
            <p:nvPr/>
          </p:nvSpPr>
          <p:spPr>
            <a:xfrm>
              <a:off x="19564149" y="588370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5" name="object 4185"/>
            <p:cNvSpPr/>
            <p:nvPr/>
          </p:nvSpPr>
          <p:spPr>
            <a:xfrm>
              <a:off x="19564149" y="58708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6" name="object 4186"/>
            <p:cNvSpPr/>
            <p:nvPr/>
          </p:nvSpPr>
          <p:spPr>
            <a:xfrm>
              <a:off x="19564149" y="58579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/>
            <p:cNvSpPr/>
            <p:nvPr/>
          </p:nvSpPr>
          <p:spPr>
            <a:xfrm>
              <a:off x="19564149" y="58467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/>
            <p:cNvSpPr/>
            <p:nvPr/>
          </p:nvSpPr>
          <p:spPr>
            <a:xfrm>
              <a:off x="19564149" y="583384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/>
            <p:cNvSpPr/>
            <p:nvPr/>
          </p:nvSpPr>
          <p:spPr>
            <a:xfrm>
              <a:off x="19564149" y="582098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/>
            <p:cNvSpPr/>
            <p:nvPr/>
          </p:nvSpPr>
          <p:spPr>
            <a:xfrm>
              <a:off x="19564149" y="58097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/>
            <p:cNvSpPr/>
            <p:nvPr/>
          </p:nvSpPr>
          <p:spPr>
            <a:xfrm>
              <a:off x="19564149" y="579683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/>
            <p:cNvSpPr/>
            <p:nvPr/>
          </p:nvSpPr>
          <p:spPr>
            <a:xfrm>
              <a:off x="19564149" y="57839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/>
            <p:cNvSpPr/>
            <p:nvPr/>
          </p:nvSpPr>
          <p:spPr>
            <a:xfrm>
              <a:off x="19564149" y="577110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/>
            <p:cNvSpPr/>
            <p:nvPr/>
          </p:nvSpPr>
          <p:spPr>
            <a:xfrm>
              <a:off x="19564149" y="575982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/>
            <p:cNvSpPr/>
            <p:nvPr/>
          </p:nvSpPr>
          <p:spPr>
            <a:xfrm>
              <a:off x="19564149" y="574696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/>
            <p:cNvSpPr/>
            <p:nvPr/>
          </p:nvSpPr>
          <p:spPr>
            <a:xfrm>
              <a:off x="19557708" y="57421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/>
            <p:cNvSpPr/>
            <p:nvPr/>
          </p:nvSpPr>
          <p:spPr>
            <a:xfrm>
              <a:off x="19546477" y="57421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/>
            <p:cNvSpPr/>
            <p:nvPr/>
          </p:nvSpPr>
          <p:spPr>
            <a:xfrm>
              <a:off x="19538408" y="574214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/>
            <p:cNvSpPr/>
            <p:nvPr/>
          </p:nvSpPr>
          <p:spPr>
            <a:xfrm>
              <a:off x="19538404" y="57421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/>
            <p:cNvSpPr/>
            <p:nvPr/>
          </p:nvSpPr>
          <p:spPr>
            <a:xfrm>
              <a:off x="19536791" y="5743757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4">
                  <a:moveTo>
                    <a:pt x="48260" y="304032"/>
                  </a:moveTo>
                  <a:lnTo>
                    <a:pt x="48260" y="0"/>
                  </a:lnTo>
                  <a:lnTo>
                    <a:pt x="0" y="0"/>
                  </a:lnTo>
                  <a:lnTo>
                    <a:pt x="0" y="19287"/>
                  </a:lnTo>
                  <a:lnTo>
                    <a:pt x="25737" y="19287"/>
                  </a:lnTo>
                  <a:lnTo>
                    <a:pt x="25737" y="284745"/>
                  </a:lnTo>
                  <a:lnTo>
                    <a:pt x="0" y="284745"/>
                  </a:lnTo>
                  <a:lnTo>
                    <a:pt x="0" y="304032"/>
                  </a:lnTo>
                  <a:lnTo>
                    <a:pt x="48260" y="30403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1" name="object 4201"/>
            <p:cNvSpPr/>
            <p:nvPr/>
          </p:nvSpPr>
          <p:spPr>
            <a:xfrm>
              <a:off x="19511031" y="57614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2" name="object 4202"/>
            <p:cNvSpPr/>
            <p:nvPr/>
          </p:nvSpPr>
          <p:spPr>
            <a:xfrm>
              <a:off x="19486937" y="576145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/>
            <p:cNvSpPr/>
            <p:nvPr/>
          </p:nvSpPr>
          <p:spPr>
            <a:xfrm>
              <a:off x="19480529" y="57807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/>
            <p:cNvSpPr/>
            <p:nvPr/>
          </p:nvSpPr>
          <p:spPr>
            <a:xfrm>
              <a:off x="19480529" y="580490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/>
            <p:cNvSpPr/>
            <p:nvPr/>
          </p:nvSpPr>
          <p:spPr>
            <a:xfrm>
              <a:off x="19480529" y="58290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/>
            <p:cNvSpPr/>
            <p:nvPr/>
          </p:nvSpPr>
          <p:spPr>
            <a:xfrm>
              <a:off x="19480529" y="585478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/>
            <p:cNvSpPr/>
            <p:nvPr/>
          </p:nvSpPr>
          <p:spPr>
            <a:xfrm>
              <a:off x="19480529" y="58788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/>
            <p:cNvSpPr/>
            <p:nvPr/>
          </p:nvSpPr>
          <p:spPr>
            <a:xfrm>
              <a:off x="19480529" y="59030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/>
            <p:cNvSpPr/>
            <p:nvPr/>
          </p:nvSpPr>
          <p:spPr>
            <a:xfrm>
              <a:off x="19480529" y="592876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/>
            <p:cNvSpPr/>
            <p:nvPr/>
          </p:nvSpPr>
          <p:spPr>
            <a:xfrm>
              <a:off x="19480529" y="59528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/>
            <p:cNvSpPr/>
            <p:nvPr/>
          </p:nvSpPr>
          <p:spPr>
            <a:xfrm>
              <a:off x="19480529" y="59770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/>
            <p:cNvSpPr/>
            <p:nvPr/>
          </p:nvSpPr>
          <p:spPr>
            <a:xfrm>
              <a:off x="19480521" y="60027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/>
            <p:cNvSpPr/>
            <p:nvPr/>
          </p:nvSpPr>
          <p:spPr>
            <a:xfrm>
              <a:off x="19479893" y="60262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/>
            <p:cNvSpPr/>
            <p:nvPr/>
          </p:nvSpPr>
          <p:spPr>
            <a:xfrm>
              <a:off x="19504623" y="601242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/>
            <p:cNvSpPr/>
            <p:nvPr/>
          </p:nvSpPr>
          <p:spPr>
            <a:xfrm>
              <a:off x="19480529" y="59882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/>
            <p:cNvSpPr/>
            <p:nvPr/>
          </p:nvSpPr>
          <p:spPr>
            <a:xfrm>
              <a:off x="19480529" y="596254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/>
            <p:cNvSpPr/>
            <p:nvPr/>
          </p:nvSpPr>
          <p:spPr>
            <a:xfrm>
              <a:off x="19480529" y="59383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/>
            <p:cNvSpPr/>
            <p:nvPr/>
          </p:nvSpPr>
          <p:spPr>
            <a:xfrm>
              <a:off x="19480529" y="59142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/>
            <p:cNvSpPr/>
            <p:nvPr/>
          </p:nvSpPr>
          <p:spPr>
            <a:xfrm>
              <a:off x="19480529" y="588852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/>
            <p:cNvSpPr/>
            <p:nvPr/>
          </p:nvSpPr>
          <p:spPr>
            <a:xfrm>
              <a:off x="19480529" y="58644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/>
            <p:cNvSpPr/>
            <p:nvPr/>
          </p:nvSpPr>
          <p:spPr>
            <a:xfrm>
              <a:off x="19480529" y="583866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2" name="object 4222"/>
            <p:cNvSpPr/>
            <p:nvPr/>
          </p:nvSpPr>
          <p:spPr>
            <a:xfrm>
              <a:off x="19480529" y="58145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/>
            <p:cNvSpPr/>
            <p:nvPr/>
          </p:nvSpPr>
          <p:spPr>
            <a:xfrm>
              <a:off x="19480529" y="579041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4" name="object 4224"/>
            <p:cNvSpPr/>
            <p:nvPr/>
          </p:nvSpPr>
          <p:spPr>
            <a:xfrm>
              <a:off x="19480529" y="576466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5" name="object 4225"/>
            <p:cNvSpPr/>
            <p:nvPr/>
          </p:nvSpPr>
          <p:spPr>
            <a:xfrm>
              <a:off x="19480507" y="576144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62" y="0"/>
                  </a:moveTo>
                  <a:lnTo>
                    <a:pt x="0" y="160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6" name="object 4226"/>
            <p:cNvSpPr/>
            <p:nvPr/>
          </p:nvSpPr>
          <p:spPr>
            <a:xfrm>
              <a:off x="19478906" y="5763048"/>
              <a:ext cx="38735" cy="266065"/>
            </a:xfrm>
            <a:custGeom>
              <a:avLst/>
              <a:gdLst/>
              <a:ahLst/>
              <a:cxnLst/>
              <a:rect l="l" t="t" r="r" b="b"/>
              <a:pathLst>
                <a:path w="38734" h="266064">
                  <a:moveTo>
                    <a:pt x="0" y="265457"/>
                  </a:moveTo>
                  <a:lnTo>
                    <a:pt x="0" y="0"/>
                  </a:lnTo>
                  <a:lnTo>
                    <a:pt x="38564" y="0"/>
                  </a:lnTo>
                  <a:lnTo>
                    <a:pt x="38564" y="265457"/>
                  </a:lnTo>
                  <a:lnTo>
                    <a:pt x="0" y="265457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7" name="object 4227"/>
            <p:cNvSpPr/>
            <p:nvPr/>
          </p:nvSpPr>
          <p:spPr>
            <a:xfrm>
              <a:off x="19585051" y="5496000"/>
              <a:ext cx="0" cy="800100"/>
            </a:xfrm>
            <a:custGeom>
              <a:avLst/>
              <a:gdLst/>
              <a:ahLst/>
              <a:cxnLst/>
              <a:rect l="l" t="t" r="r" b="b"/>
              <a:pathLst>
                <a:path w="0" h="800100">
                  <a:moveTo>
                    <a:pt x="0" y="0"/>
                  </a:moveTo>
                  <a:lnTo>
                    <a:pt x="0" y="7995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/>
            <p:cNvSpPr/>
            <p:nvPr/>
          </p:nvSpPr>
          <p:spPr>
            <a:xfrm>
              <a:off x="19536395" y="5766412"/>
              <a:ext cx="20955" cy="258445"/>
            </a:xfrm>
            <a:custGeom>
              <a:avLst/>
              <a:gdLst/>
              <a:ahLst/>
              <a:cxnLst/>
              <a:rect l="l" t="t" r="r" b="b"/>
              <a:pathLst>
                <a:path w="20955" h="258445">
                  <a:moveTo>
                    <a:pt x="0" y="257929"/>
                  </a:moveTo>
                  <a:lnTo>
                    <a:pt x="20910" y="257929"/>
                  </a:lnTo>
                  <a:lnTo>
                    <a:pt x="20910" y="0"/>
                  </a:lnTo>
                  <a:lnTo>
                    <a:pt x="0" y="0"/>
                  </a:lnTo>
                  <a:lnTo>
                    <a:pt x="0" y="2579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/>
            <p:cNvSpPr/>
            <p:nvPr/>
          </p:nvSpPr>
          <p:spPr>
            <a:xfrm>
              <a:off x="19535181" y="5763044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265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/>
            <p:cNvSpPr/>
            <p:nvPr/>
          </p:nvSpPr>
          <p:spPr>
            <a:xfrm>
              <a:off x="19556117" y="5763044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2654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/>
            <p:cNvSpPr/>
            <p:nvPr/>
          </p:nvSpPr>
          <p:spPr>
            <a:xfrm>
              <a:off x="19517798" y="5775933"/>
              <a:ext cx="17780" cy="240029"/>
            </a:xfrm>
            <a:custGeom>
              <a:avLst/>
              <a:gdLst/>
              <a:ahLst/>
              <a:cxnLst/>
              <a:rect l="l" t="t" r="r" b="b"/>
              <a:pathLst>
                <a:path w="17780" h="240029">
                  <a:moveTo>
                    <a:pt x="0" y="239709"/>
                  </a:moveTo>
                  <a:lnTo>
                    <a:pt x="17653" y="239709"/>
                  </a:lnTo>
                  <a:lnTo>
                    <a:pt x="17653" y="0"/>
                  </a:lnTo>
                  <a:lnTo>
                    <a:pt x="0" y="0"/>
                  </a:lnTo>
                  <a:lnTo>
                    <a:pt x="0" y="2397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2" name="object 4232"/>
            <p:cNvSpPr/>
            <p:nvPr/>
          </p:nvSpPr>
          <p:spPr>
            <a:xfrm>
              <a:off x="19583447" y="7209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3" name="object 4233"/>
            <p:cNvSpPr/>
            <p:nvPr/>
          </p:nvSpPr>
          <p:spPr>
            <a:xfrm>
              <a:off x="19570578" y="7209343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093" y="16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/>
            <p:cNvSpPr/>
            <p:nvPr/>
          </p:nvSpPr>
          <p:spPr>
            <a:xfrm>
              <a:off x="19559332" y="720936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5" name="object 4235"/>
            <p:cNvSpPr/>
            <p:nvPr/>
          </p:nvSpPr>
          <p:spPr>
            <a:xfrm>
              <a:off x="19546474" y="7209344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40197" y="4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6" name="object 4236"/>
            <p:cNvSpPr/>
            <p:nvPr/>
          </p:nvSpPr>
          <p:spPr>
            <a:xfrm>
              <a:off x="19564149" y="723993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/>
            <p:cNvSpPr/>
            <p:nvPr/>
          </p:nvSpPr>
          <p:spPr>
            <a:xfrm>
              <a:off x="19538408" y="721417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/>
            <p:cNvSpPr/>
            <p:nvPr/>
          </p:nvSpPr>
          <p:spPr>
            <a:xfrm>
              <a:off x="19564149" y="725118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9" name="object 4239"/>
            <p:cNvSpPr/>
            <p:nvPr/>
          </p:nvSpPr>
          <p:spPr>
            <a:xfrm>
              <a:off x="19538418" y="72254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/>
            <p:cNvSpPr/>
            <p:nvPr/>
          </p:nvSpPr>
          <p:spPr>
            <a:xfrm>
              <a:off x="19564149" y="726405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/>
            <p:cNvSpPr/>
            <p:nvPr/>
          </p:nvSpPr>
          <p:spPr>
            <a:xfrm>
              <a:off x="19564149" y="727694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/>
            <p:cNvSpPr/>
            <p:nvPr/>
          </p:nvSpPr>
          <p:spPr>
            <a:xfrm>
              <a:off x="19564149" y="728820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/>
            <p:cNvSpPr/>
            <p:nvPr/>
          </p:nvSpPr>
          <p:spPr>
            <a:xfrm>
              <a:off x="19564149" y="73010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/>
            <p:cNvSpPr/>
            <p:nvPr/>
          </p:nvSpPr>
          <p:spPr>
            <a:xfrm>
              <a:off x="19564149" y="73139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/>
            <p:cNvSpPr/>
            <p:nvPr/>
          </p:nvSpPr>
          <p:spPr>
            <a:xfrm>
              <a:off x="19564149" y="73251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/>
            <p:cNvSpPr/>
            <p:nvPr/>
          </p:nvSpPr>
          <p:spPr>
            <a:xfrm>
              <a:off x="19564149" y="73380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/>
            <p:cNvSpPr/>
            <p:nvPr/>
          </p:nvSpPr>
          <p:spPr>
            <a:xfrm>
              <a:off x="19564149" y="73509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8" name="object 4248"/>
            <p:cNvSpPr/>
            <p:nvPr/>
          </p:nvSpPr>
          <p:spPr>
            <a:xfrm>
              <a:off x="19564149" y="736219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9" name="object 4249"/>
            <p:cNvSpPr/>
            <p:nvPr/>
          </p:nvSpPr>
          <p:spPr>
            <a:xfrm>
              <a:off x="19564149" y="73750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0" name="object 4250"/>
            <p:cNvSpPr/>
            <p:nvPr/>
          </p:nvSpPr>
          <p:spPr>
            <a:xfrm>
              <a:off x="19564149" y="73879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/>
            <p:cNvSpPr/>
            <p:nvPr/>
          </p:nvSpPr>
          <p:spPr>
            <a:xfrm>
              <a:off x="19564149" y="739920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/>
            <p:cNvSpPr/>
            <p:nvPr/>
          </p:nvSpPr>
          <p:spPr>
            <a:xfrm>
              <a:off x="19564149" y="741207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/>
            <p:cNvSpPr/>
            <p:nvPr/>
          </p:nvSpPr>
          <p:spPr>
            <a:xfrm>
              <a:off x="19564149" y="742494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/>
            <p:cNvSpPr/>
            <p:nvPr/>
          </p:nvSpPr>
          <p:spPr>
            <a:xfrm>
              <a:off x="19564149" y="74378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/>
            <p:cNvSpPr/>
            <p:nvPr/>
          </p:nvSpPr>
          <p:spPr>
            <a:xfrm>
              <a:off x="19564149" y="74490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/>
            <p:cNvSpPr/>
            <p:nvPr/>
          </p:nvSpPr>
          <p:spPr>
            <a:xfrm>
              <a:off x="19564149" y="746194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/>
            <p:cNvSpPr/>
            <p:nvPr/>
          </p:nvSpPr>
          <p:spPr>
            <a:xfrm>
              <a:off x="19564149" y="747482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/>
            <p:cNvSpPr/>
            <p:nvPr/>
          </p:nvSpPr>
          <p:spPr>
            <a:xfrm>
              <a:off x="19564149" y="748606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/>
            <p:cNvSpPr/>
            <p:nvPr/>
          </p:nvSpPr>
          <p:spPr>
            <a:xfrm>
              <a:off x="19559328" y="749410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/>
            <p:cNvSpPr/>
            <p:nvPr/>
          </p:nvSpPr>
          <p:spPr>
            <a:xfrm>
              <a:off x="19546477" y="749410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/>
            <p:cNvSpPr/>
            <p:nvPr/>
          </p:nvSpPr>
          <p:spPr>
            <a:xfrm>
              <a:off x="19538413" y="749732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093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/>
            <p:cNvSpPr/>
            <p:nvPr/>
          </p:nvSpPr>
          <p:spPr>
            <a:xfrm>
              <a:off x="19538418" y="751019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/>
            <p:cNvSpPr/>
            <p:nvPr/>
          </p:nvSpPr>
          <p:spPr>
            <a:xfrm>
              <a:off x="19578609" y="750537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/>
            <p:cNvSpPr/>
            <p:nvPr/>
          </p:nvSpPr>
          <p:spPr>
            <a:xfrm>
              <a:off x="19567352" y="749410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/>
            <p:cNvSpPr/>
            <p:nvPr/>
          </p:nvSpPr>
          <p:spPr>
            <a:xfrm>
              <a:off x="19554515" y="748124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56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/>
            <p:cNvSpPr/>
            <p:nvPr/>
          </p:nvSpPr>
          <p:spPr>
            <a:xfrm>
              <a:off x="19564149" y="746837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/>
            <p:cNvSpPr/>
            <p:nvPr/>
          </p:nvSpPr>
          <p:spPr>
            <a:xfrm>
              <a:off x="19540041" y="749410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/>
            <p:cNvSpPr/>
            <p:nvPr/>
          </p:nvSpPr>
          <p:spPr>
            <a:xfrm>
              <a:off x="19564149" y="745710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/>
            <p:cNvSpPr/>
            <p:nvPr/>
          </p:nvSpPr>
          <p:spPr>
            <a:xfrm>
              <a:off x="19538405" y="749410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54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/>
            <p:cNvSpPr/>
            <p:nvPr/>
          </p:nvSpPr>
          <p:spPr>
            <a:xfrm>
              <a:off x="19564149" y="74442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/>
            <p:cNvSpPr/>
            <p:nvPr/>
          </p:nvSpPr>
          <p:spPr>
            <a:xfrm>
              <a:off x="19564149" y="743138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/>
            <p:cNvSpPr/>
            <p:nvPr/>
          </p:nvSpPr>
          <p:spPr>
            <a:xfrm>
              <a:off x="19564149" y="741848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/>
            <p:cNvSpPr/>
            <p:nvPr/>
          </p:nvSpPr>
          <p:spPr>
            <a:xfrm>
              <a:off x="19564149" y="74072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/>
            <p:cNvSpPr/>
            <p:nvPr/>
          </p:nvSpPr>
          <p:spPr>
            <a:xfrm>
              <a:off x="19564149" y="739436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/>
            <p:cNvSpPr/>
            <p:nvPr/>
          </p:nvSpPr>
          <p:spPr>
            <a:xfrm>
              <a:off x="19564149" y="73814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/>
            <p:cNvSpPr/>
            <p:nvPr/>
          </p:nvSpPr>
          <p:spPr>
            <a:xfrm>
              <a:off x="19564149" y="73702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/>
            <p:cNvSpPr/>
            <p:nvPr/>
          </p:nvSpPr>
          <p:spPr>
            <a:xfrm>
              <a:off x="19564149" y="735735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/>
            <p:cNvSpPr/>
            <p:nvPr/>
          </p:nvSpPr>
          <p:spPr>
            <a:xfrm>
              <a:off x="19564149" y="73444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/>
            <p:cNvSpPr/>
            <p:nvPr/>
          </p:nvSpPr>
          <p:spPr>
            <a:xfrm>
              <a:off x="19564149" y="733323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/>
            <p:cNvSpPr/>
            <p:nvPr/>
          </p:nvSpPr>
          <p:spPr>
            <a:xfrm>
              <a:off x="19564149" y="73203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/>
            <p:cNvSpPr/>
            <p:nvPr/>
          </p:nvSpPr>
          <p:spPr>
            <a:xfrm>
              <a:off x="19564149" y="7307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/>
            <p:cNvSpPr/>
            <p:nvPr/>
          </p:nvSpPr>
          <p:spPr>
            <a:xfrm>
              <a:off x="19564149" y="729622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/>
            <p:cNvSpPr/>
            <p:nvPr/>
          </p:nvSpPr>
          <p:spPr>
            <a:xfrm>
              <a:off x="19564149" y="72833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/>
            <p:cNvSpPr/>
            <p:nvPr/>
          </p:nvSpPr>
          <p:spPr>
            <a:xfrm>
              <a:off x="19564149" y="727049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/>
            <p:cNvSpPr/>
            <p:nvPr/>
          </p:nvSpPr>
          <p:spPr>
            <a:xfrm>
              <a:off x="19564149" y="725922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/>
            <p:cNvSpPr/>
            <p:nvPr/>
          </p:nvSpPr>
          <p:spPr>
            <a:xfrm>
              <a:off x="19564149" y="724634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7" name="object 4287"/>
            <p:cNvSpPr/>
            <p:nvPr/>
          </p:nvSpPr>
          <p:spPr>
            <a:xfrm>
              <a:off x="19564149" y="723348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/>
            <p:cNvSpPr/>
            <p:nvPr/>
          </p:nvSpPr>
          <p:spPr>
            <a:xfrm>
              <a:off x="19564149" y="72222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/>
            <p:cNvSpPr/>
            <p:nvPr/>
          </p:nvSpPr>
          <p:spPr>
            <a:xfrm>
              <a:off x="19564141" y="720934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0"/>
                  </a:moveTo>
                  <a:lnTo>
                    <a:pt x="0" y="209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/>
            <p:cNvSpPr/>
            <p:nvPr/>
          </p:nvSpPr>
          <p:spPr>
            <a:xfrm>
              <a:off x="19552894" y="720934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0"/>
                  </a:moveTo>
                  <a:lnTo>
                    <a:pt x="0" y="19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/>
            <p:cNvSpPr/>
            <p:nvPr/>
          </p:nvSpPr>
          <p:spPr>
            <a:xfrm>
              <a:off x="19541625" y="720934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0"/>
                  </a:moveTo>
                  <a:lnTo>
                    <a:pt x="0" y="19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/>
            <p:cNvSpPr/>
            <p:nvPr/>
          </p:nvSpPr>
          <p:spPr>
            <a:xfrm>
              <a:off x="19538405" y="720934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54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/>
            <p:cNvSpPr/>
            <p:nvPr/>
          </p:nvSpPr>
          <p:spPr>
            <a:xfrm>
              <a:off x="19536791" y="7210966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5">
                  <a:moveTo>
                    <a:pt x="48260" y="304064"/>
                  </a:moveTo>
                  <a:lnTo>
                    <a:pt x="48260" y="0"/>
                  </a:lnTo>
                  <a:lnTo>
                    <a:pt x="0" y="0"/>
                  </a:lnTo>
                  <a:lnTo>
                    <a:pt x="0" y="19318"/>
                  </a:lnTo>
                  <a:lnTo>
                    <a:pt x="25737" y="19318"/>
                  </a:lnTo>
                  <a:lnTo>
                    <a:pt x="25737" y="284745"/>
                  </a:lnTo>
                  <a:lnTo>
                    <a:pt x="0" y="284745"/>
                  </a:lnTo>
                  <a:lnTo>
                    <a:pt x="0" y="304064"/>
                  </a:lnTo>
                  <a:lnTo>
                    <a:pt x="48260" y="30406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/>
            <p:cNvSpPr/>
            <p:nvPr/>
          </p:nvSpPr>
          <p:spPr>
            <a:xfrm>
              <a:off x="19504623" y="722867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/>
            <p:cNvSpPr/>
            <p:nvPr/>
          </p:nvSpPr>
          <p:spPr>
            <a:xfrm>
              <a:off x="19480529" y="72302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/>
            <p:cNvSpPr/>
            <p:nvPr/>
          </p:nvSpPr>
          <p:spPr>
            <a:xfrm>
              <a:off x="19480529" y="725442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/>
            <p:cNvSpPr/>
            <p:nvPr/>
          </p:nvSpPr>
          <p:spPr>
            <a:xfrm>
              <a:off x="19480529" y="72785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/>
            <p:cNvSpPr/>
            <p:nvPr/>
          </p:nvSpPr>
          <p:spPr>
            <a:xfrm>
              <a:off x="19480529" y="730430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/>
            <p:cNvSpPr/>
            <p:nvPr/>
          </p:nvSpPr>
          <p:spPr>
            <a:xfrm>
              <a:off x="19480529" y="73284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/>
            <p:cNvSpPr/>
            <p:nvPr/>
          </p:nvSpPr>
          <p:spPr>
            <a:xfrm>
              <a:off x="19480529" y="735416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/>
            <p:cNvSpPr/>
            <p:nvPr/>
          </p:nvSpPr>
          <p:spPr>
            <a:xfrm>
              <a:off x="19480529" y="73782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/>
            <p:cNvSpPr/>
            <p:nvPr/>
          </p:nvSpPr>
          <p:spPr>
            <a:xfrm>
              <a:off x="19480529" y="74024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/>
            <p:cNvSpPr/>
            <p:nvPr/>
          </p:nvSpPr>
          <p:spPr>
            <a:xfrm>
              <a:off x="19480529" y="74281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/>
            <p:cNvSpPr/>
            <p:nvPr/>
          </p:nvSpPr>
          <p:spPr>
            <a:xfrm>
              <a:off x="19480529" y="74522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/>
            <p:cNvSpPr/>
            <p:nvPr/>
          </p:nvSpPr>
          <p:spPr>
            <a:xfrm>
              <a:off x="19480532" y="747645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/>
            <p:cNvSpPr/>
            <p:nvPr/>
          </p:nvSpPr>
          <p:spPr>
            <a:xfrm>
              <a:off x="19511031" y="748605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/>
            <p:cNvSpPr/>
            <p:nvPr/>
          </p:nvSpPr>
          <p:spPr>
            <a:xfrm>
              <a:off x="19486937" y="746192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56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/>
            <p:cNvSpPr/>
            <p:nvPr/>
          </p:nvSpPr>
          <p:spPr>
            <a:xfrm>
              <a:off x="19480529" y="743780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/>
            <p:cNvSpPr/>
            <p:nvPr/>
          </p:nvSpPr>
          <p:spPr>
            <a:xfrm>
              <a:off x="19480529" y="741206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/>
            <p:cNvSpPr/>
            <p:nvPr/>
          </p:nvSpPr>
          <p:spPr>
            <a:xfrm>
              <a:off x="19480529" y="73879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/>
            <p:cNvSpPr/>
            <p:nvPr/>
          </p:nvSpPr>
          <p:spPr>
            <a:xfrm>
              <a:off x="19480529" y="736379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/>
            <p:cNvSpPr/>
            <p:nvPr/>
          </p:nvSpPr>
          <p:spPr>
            <a:xfrm>
              <a:off x="19480529" y="733807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/>
            <p:cNvSpPr/>
            <p:nvPr/>
          </p:nvSpPr>
          <p:spPr>
            <a:xfrm>
              <a:off x="19480529" y="731391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/>
            <p:cNvSpPr/>
            <p:nvPr/>
          </p:nvSpPr>
          <p:spPr>
            <a:xfrm>
              <a:off x="19480529" y="72898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/>
            <p:cNvSpPr/>
            <p:nvPr/>
          </p:nvSpPr>
          <p:spPr>
            <a:xfrm>
              <a:off x="19480529" y="726405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19480529" y="72399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/>
            <p:cNvSpPr/>
            <p:nvPr/>
          </p:nvSpPr>
          <p:spPr>
            <a:xfrm>
              <a:off x="19480521" y="722867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0"/>
                  </a:moveTo>
                  <a:lnTo>
                    <a:pt x="0" y="24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/>
            <p:cNvSpPr/>
            <p:nvPr/>
          </p:nvSpPr>
          <p:spPr>
            <a:xfrm>
              <a:off x="19478906" y="7230266"/>
              <a:ext cx="38735" cy="266065"/>
            </a:xfrm>
            <a:custGeom>
              <a:avLst/>
              <a:gdLst/>
              <a:ahLst/>
              <a:cxnLst/>
              <a:rect l="l" t="t" r="r" b="b"/>
              <a:pathLst>
                <a:path w="38734" h="266065">
                  <a:moveTo>
                    <a:pt x="0" y="265447"/>
                  </a:moveTo>
                  <a:lnTo>
                    <a:pt x="0" y="0"/>
                  </a:lnTo>
                  <a:lnTo>
                    <a:pt x="38564" y="0"/>
                  </a:lnTo>
                  <a:lnTo>
                    <a:pt x="38564" y="265447"/>
                  </a:lnTo>
                  <a:lnTo>
                    <a:pt x="0" y="265447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/>
            <p:cNvSpPr/>
            <p:nvPr/>
          </p:nvSpPr>
          <p:spPr>
            <a:xfrm>
              <a:off x="19585051" y="6963215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0"/>
                  </a:moveTo>
                  <a:lnTo>
                    <a:pt x="0" y="7979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19536395" y="7232034"/>
              <a:ext cx="20955" cy="261620"/>
            </a:xfrm>
            <a:custGeom>
              <a:avLst/>
              <a:gdLst/>
              <a:ahLst/>
              <a:cxnLst/>
              <a:rect l="l" t="t" r="r" b="b"/>
              <a:pathLst>
                <a:path w="20955" h="261620">
                  <a:moveTo>
                    <a:pt x="0" y="261129"/>
                  </a:moveTo>
                  <a:lnTo>
                    <a:pt x="20910" y="261129"/>
                  </a:lnTo>
                  <a:lnTo>
                    <a:pt x="20910" y="0"/>
                  </a:lnTo>
                  <a:lnTo>
                    <a:pt x="0" y="0"/>
                  </a:lnTo>
                  <a:lnTo>
                    <a:pt x="0" y="2611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19535181" y="7230266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5">
                  <a:moveTo>
                    <a:pt x="0" y="2654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19556117" y="7230266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5">
                  <a:moveTo>
                    <a:pt x="0" y="2654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19517798" y="7243145"/>
              <a:ext cx="17780" cy="240029"/>
            </a:xfrm>
            <a:custGeom>
              <a:avLst/>
              <a:gdLst/>
              <a:ahLst/>
              <a:cxnLst/>
              <a:rect l="l" t="t" r="r" b="b"/>
              <a:pathLst>
                <a:path w="17780" h="240029">
                  <a:moveTo>
                    <a:pt x="0" y="239709"/>
                  </a:moveTo>
                  <a:lnTo>
                    <a:pt x="17653" y="239709"/>
                  </a:lnTo>
                  <a:lnTo>
                    <a:pt x="17653" y="0"/>
                  </a:lnTo>
                  <a:lnTo>
                    <a:pt x="0" y="0"/>
                  </a:lnTo>
                  <a:lnTo>
                    <a:pt x="0" y="2397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24" name="object 43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9323780" y="7942309"/>
              <a:ext cx="263514" cy="269939"/>
            </a:xfrm>
            <a:prstGeom prst="rect">
              <a:avLst/>
            </a:prstGeom>
          </p:spPr>
        </p:pic>
        <p:sp>
          <p:nvSpPr>
            <p:cNvPr id="4325" name="object 4325"/>
            <p:cNvSpPr/>
            <p:nvPr/>
          </p:nvSpPr>
          <p:spPr>
            <a:xfrm>
              <a:off x="19322836" y="7944551"/>
              <a:ext cx="262255" cy="269240"/>
            </a:xfrm>
            <a:custGeom>
              <a:avLst/>
              <a:gdLst/>
              <a:ahLst/>
              <a:cxnLst/>
              <a:rect l="l" t="t" r="r" b="b"/>
              <a:pathLst>
                <a:path w="262255" h="269240">
                  <a:moveTo>
                    <a:pt x="0" y="268682"/>
                  </a:moveTo>
                  <a:lnTo>
                    <a:pt x="0" y="220412"/>
                  </a:lnTo>
                  <a:lnTo>
                    <a:pt x="19287" y="220412"/>
                  </a:lnTo>
                  <a:lnTo>
                    <a:pt x="19287" y="246170"/>
                  </a:lnTo>
                  <a:lnTo>
                    <a:pt x="239689" y="246170"/>
                  </a:lnTo>
                  <a:lnTo>
                    <a:pt x="239689" y="19360"/>
                  </a:lnTo>
                  <a:lnTo>
                    <a:pt x="213983" y="19360"/>
                  </a:lnTo>
                  <a:lnTo>
                    <a:pt x="213983" y="0"/>
                  </a:lnTo>
                  <a:lnTo>
                    <a:pt x="262243" y="0"/>
                  </a:lnTo>
                  <a:lnTo>
                    <a:pt x="262243" y="268682"/>
                  </a:lnTo>
                  <a:lnTo>
                    <a:pt x="0" y="2686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/>
            <p:cNvSpPr/>
            <p:nvPr/>
          </p:nvSpPr>
          <p:spPr>
            <a:xfrm>
              <a:off x="19503008" y="812958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7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/>
            <p:cNvSpPr/>
            <p:nvPr/>
          </p:nvSpPr>
          <p:spPr>
            <a:xfrm>
              <a:off x="19477279" y="8103837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218"/>
                  </a:moveTo>
                  <a:lnTo>
                    <a:pt x="401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/>
            <p:cNvSpPr/>
            <p:nvPr/>
          </p:nvSpPr>
          <p:spPr>
            <a:xfrm>
              <a:off x="19453172" y="8079681"/>
              <a:ext cx="64769" cy="64769"/>
            </a:xfrm>
            <a:custGeom>
              <a:avLst/>
              <a:gdLst/>
              <a:ahLst/>
              <a:cxnLst/>
              <a:rect l="l" t="t" r="r" b="b"/>
              <a:pathLst>
                <a:path w="64769" h="64770">
                  <a:moveTo>
                    <a:pt x="0" y="64375"/>
                  </a:moveTo>
                  <a:lnTo>
                    <a:pt x="643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/>
            <p:cNvSpPr/>
            <p:nvPr/>
          </p:nvSpPr>
          <p:spPr>
            <a:xfrm>
              <a:off x="1942902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/>
            <p:cNvSpPr/>
            <p:nvPr/>
          </p:nvSpPr>
          <p:spPr>
            <a:xfrm>
              <a:off x="19480517" y="805558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/>
            <p:cNvSpPr/>
            <p:nvPr/>
          </p:nvSpPr>
          <p:spPr>
            <a:xfrm>
              <a:off x="1940325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/>
            <p:cNvSpPr/>
            <p:nvPr/>
          </p:nvSpPr>
          <p:spPr>
            <a:xfrm>
              <a:off x="19480517" y="80298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/>
            <p:cNvSpPr/>
            <p:nvPr/>
          </p:nvSpPr>
          <p:spPr>
            <a:xfrm>
              <a:off x="1937911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/>
            <p:cNvSpPr/>
            <p:nvPr/>
          </p:nvSpPr>
          <p:spPr>
            <a:xfrm>
              <a:off x="19480517" y="80057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/>
            <p:cNvSpPr/>
            <p:nvPr/>
          </p:nvSpPr>
          <p:spPr>
            <a:xfrm>
              <a:off x="1935500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/>
            <p:cNvSpPr/>
            <p:nvPr/>
          </p:nvSpPr>
          <p:spPr>
            <a:xfrm>
              <a:off x="19480517" y="79816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19343744" y="810707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0" y="24124"/>
                  </a:moveTo>
                  <a:lnTo>
                    <a:pt x="24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19480517" y="7963865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585"/>
                  </a:moveTo>
                  <a:lnTo>
                    <a:pt x="305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/>
            <p:cNvSpPr/>
            <p:nvPr/>
          </p:nvSpPr>
          <p:spPr>
            <a:xfrm>
              <a:off x="19343744" y="81054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/>
            <p:cNvSpPr/>
            <p:nvPr/>
          </p:nvSpPr>
          <p:spPr>
            <a:xfrm>
              <a:off x="19480517" y="796387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5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/>
            <p:cNvSpPr/>
            <p:nvPr/>
          </p:nvSpPr>
          <p:spPr>
            <a:xfrm>
              <a:off x="19343746" y="813119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37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/>
            <p:cNvSpPr/>
            <p:nvPr/>
          </p:nvSpPr>
          <p:spPr>
            <a:xfrm>
              <a:off x="1934374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/>
            <p:cNvSpPr/>
            <p:nvPr/>
          </p:nvSpPr>
          <p:spPr>
            <a:xfrm>
              <a:off x="1936788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1939199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/>
            <p:cNvSpPr/>
            <p:nvPr/>
          </p:nvSpPr>
          <p:spPr>
            <a:xfrm>
              <a:off x="1941776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/>
            <p:cNvSpPr/>
            <p:nvPr/>
          </p:nvSpPr>
          <p:spPr>
            <a:xfrm>
              <a:off x="1944186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/>
            <p:cNvSpPr/>
            <p:nvPr/>
          </p:nvSpPr>
          <p:spPr>
            <a:xfrm>
              <a:off x="1946601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/>
            <p:cNvSpPr/>
            <p:nvPr/>
          </p:nvSpPr>
          <p:spPr>
            <a:xfrm>
              <a:off x="19480529" y="80942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/>
            <p:cNvSpPr/>
            <p:nvPr/>
          </p:nvSpPr>
          <p:spPr>
            <a:xfrm>
              <a:off x="19480529" y="80700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/>
            <p:cNvSpPr/>
            <p:nvPr/>
          </p:nvSpPr>
          <p:spPr>
            <a:xfrm>
              <a:off x="19480529" y="804431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/>
            <p:cNvSpPr/>
            <p:nvPr/>
          </p:nvSpPr>
          <p:spPr>
            <a:xfrm>
              <a:off x="19480529" y="802019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/>
            <p:cNvSpPr/>
            <p:nvPr/>
          </p:nvSpPr>
          <p:spPr>
            <a:xfrm>
              <a:off x="19480529" y="799606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/>
            <p:cNvSpPr/>
            <p:nvPr/>
          </p:nvSpPr>
          <p:spPr>
            <a:xfrm>
              <a:off x="19480529" y="79703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/>
            <p:cNvSpPr/>
            <p:nvPr/>
          </p:nvSpPr>
          <p:spPr>
            <a:xfrm>
              <a:off x="19496571" y="79622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/>
            <p:cNvSpPr/>
            <p:nvPr/>
          </p:nvSpPr>
          <p:spPr>
            <a:xfrm>
              <a:off x="19342124" y="7963898"/>
              <a:ext cx="175895" cy="182245"/>
            </a:xfrm>
            <a:custGeom>
              <a:avLst/>
              <a:gdLst/>
              <a:ahLst/>
              <a:cxnLst/>
              <a:rect l="l" t="t" r="r" b="b"/>
              <a:pathLst>
                <a:path w="175894" h="182245">
                  <a:moveTo>
                    <a:pt x="0" y="181785"/>
                  </a:moveTo>
                  <a:lnTo>
                    <a:pt x="0" y="143178"/>
                  </a:lnTo>
                  <a:lnTo>
                    <a:pt x="136791" y="143178"/>
                  </a:lnTo>
                  <a:lnTo>
                    <a:pt x="136791" y="0"/>
                  </a:lnTo>
                  <a:lnTo>
                    <a:pt x="175355" y="0"/>
                  </a:lnTo>
                  <a:lnTo>
                    <a:pt x="175355" y="181785"/>
                  </a:lnTo>
                  <a:lnTo>
                    <a:pt x="0" y="18178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/>
            <p:cNvSpPr/>
            <p:nvPr/>
          </p:nvSpPr>
          <p:spPr>
            <a:xfrm>
              <a:off x="19585051" y="7791725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w="0" h="151765">
                  <a:moveTo>
                    <a:pt x="0" y="0"/>
                  </a:moveTo>
                  <a:lnTo>
                    <a:pt x="0" y="1512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/>
            <p:cNvSpPr/>
            <p:nvPr/>
          </p:nvSpPr>
          <p:spPr>
            <a:xfrm>
              <a:off x="19097608" y="8213234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 h="0">
                  <a:moveTo>
                    <a:pt x="2252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/>
            <p:cNvSpPr/>
            <p:nvPr/>
          </p:nvSpPr>
          <p:spPr>
            <a:xfrm>
              <a:off x="19554507" y="81810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/>
            <p:cNvSpPr/>
            <p:nvPr/>
          </p:nvSpPr>
          <p:spPr>
            <a:xfrm>
              <a:off x="19551297" y="81778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/>
            <p:cNvSpPr/>
            <p:nvPr/>
          </p:nvSpPr>
          <p:spPr>
            <a:xfrm>
              <a:off x="19546477" y="817303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9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/>
            <p:cNvSpPr/>
            <p:nvPr/>
          </p:nvSpPr>
          <p:spPr>
            <a:xfrm>
              <a:off x="19541621" y="816819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/>
            <p:cNvSpPr/>
            <p:nvPr/>
          </p:nvSpPr>
          <p:spPr>
            <a:xfrm>
              <a:off x="19536801" y="816336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19531981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19527152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19522330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/>
            <p:cNvSpPr/>
            <p:nvPr/>
          </p:nvSpPr>
          <p:spPr>
            <a:xfrm>
              <a:off x="19517476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/>
            <p:cNvSpPr/>
            <p:nvPr/>
          </p:nvSpPr>
          <p:spPr>
            <a:xfrm>
              <a:off x="19512693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/>
            <p:cNvSpPr/>
            <p:nvPr/>
          </p:nvSpPr>
          <p:spPr>
            <a:xfrm>
              <a:off x="19507826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/>
            <p:cNvSpPr/>
            <p:nvPr/>
          </p:nvSpPr>
          <p:spPr>
            <a:xfrm>
              <a:off x="19503008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/>
            <p:cNvSpPr/>
            <p:nvPr/>
          </p:nvSpPr>
          <p:spPr>
            <a:xfrm>
              <a:off x="19498186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/>
            <p:cNvSpPr/>
            <p:nvPr/>
          </p:nvSpPr>
          <p:spPr>
            <a:xfrm>
              <a:off x="19493366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19488547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/>
            <p:cNvSpPr/>
            <p:nvPr/>
          </p:nvSpPr>
          <p:spPr>
            <a:xfrm>
              <a:off x="19483718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/>
            <p:cNvSpPr/>
            <p:nvPr/>
          </p:nvSpPr>
          <p:spPr>
            <a:xfrm>
              <a:off x="19478899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/>
            <p:cNvSpPr/>
            <p:nvPr/>
          </p:nvSpPr>
          <p:spPr>
            <a:xfrm>
              <a:off x="19474081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19469213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19464396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/>
            <p:cNvSpPr/>
            <p:nvPr/>
          </p:nvSpPr>
          <p:spPr>
            <a:xfrm>
              <a:off x="19459574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/>
            <p:cNvSpPr/>
            <p:nvPr/>
          </p:nvSpPr>
          <p:spPr>
            <a:xfrm>
              <a:off x="19454754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19451515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19446723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19441868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19437049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/>
            <p:cNvSpPr/>
            <p:nvPr/>
          </p:nvSpPr>
          <p:spPr>
            <a:xfrm>
              <a:off x="19432265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/>
            <p:cNvSpPr/>
            <p:nvPr/>
          </p:nvSpPr>
          <p:spPr>
            <a:xfrm>
              <a:off x="19427408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/>
            <p:cNvSpPr/>
            <p:nvPr/>
          </p:nvSpPr>
          <p:spPr>
            <a:xfrm>
              <a:off x="19422588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19417759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19412939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/>
            <p:cNvSpPr/>
            <p:nvPr/>
          </p:nvSpPr>
          <p:spPr>
            <a:xfrm>
              <a:off x="19408120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/>
            <p:cNvSpPr/>
            <p:nvPr/>
          </p:nvSpPr>
          <p:spPr>
            <a:xfrm>
              <a:off x="19403255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/>
            <p:cNvSpPr/>
            <p:nvPr/>
          </p:nvSpPr>
          <p:spPr>
            <a:xfrm>
              <a:off x="19398434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/>
            <p:cNvSpPr/>
            <p:nvPr/>
          </p:nvSpPr>
          <p:spPr>
            <a:xfrm>
              <a:off x="19393615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/>
            <p:cNvSpPr/>
            <p:nvPr/>
          </p:nvSpPr>
          <p:spPr>
            <a:xfrm>
              <a:off x="19388795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/>
            <p:cNvSpPr/>
            <p:nvPr/>
          </p:nvSpPr>
          <p:spPr>
            <a:xfrm>
              <a:off x="19383967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/>
            <p:cNvSpPr/>
            <p:nvPr/>
          </p:nvSpPr>
          <p:spPr>
            <a:xfrm>
              <a:off x="19379119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19374290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19369471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19364651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/>
            <p:cNvSpPr/>
            <p:nvPr/>
          </p:nvSpPr>
          <p:spPr>
            <a:xfrm>
              <a:off x="19359822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/>
            <p:cNvSpPr/>
            <p:nvPr/>
          </p:nvSpPr>
          <p:spPr>
            <a:xfrm>
              <a:off x="19355002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/>
            <p:cNvSpPr/>
            <p:nvPr/>
          </p:nvSpPr>
          <p:spPr>
            <a:xfrm>
              <a:off x="19351800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19346981" y="816175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19342113" y="8163345"/>
              <a:ext cx="214629" cy="20955"/>
            </a:xfrm>
            <a:custGeom>
              <a:avLst/>
              <a:gdLst/>
              <a:ahLst/>
              <a:cxnLst/>
              <a:rect l="l" t="t" r="r" b="b"/>
              <a:pathLst>
                <a:path w="214630" h="20954">
                  <a:moveTo>
                    <a:pt x="214003" y="20952"/>
                  </a:moveTo>
                  <a:lnTo>
                    <a:pt x="193051" y="0"/>
                  </a:lnTo>
                  <a:lnTo>
                    <a:pt x="0" y="0"/>
                  </a:lnTo>
                  <a:lnTo>
                    <a:pt x="0" y="20952"/>
                  </a:lnTo>
                  <a:lnTo>
                    <a:pt x="214003" y="2095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/>
            <p:cNvSpPr/>
            <p:nvPr/>
          </p:nvSpPr>
          <p:spPr>
            <a:xfrm>
              <a:off x="19531981" y="81585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/>
            <p:cNvSpPr/>
            <p:nvPr/>
          </p:nvSpPr>
          <p:spPr>
            <a:xfrm>
              <a:off x="19527152" y="815374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/>
            <p:cNvSpPr/>
            <p:nvPr/>
          </p:nvSpPr>
          <p:spPr>
            <a:xfrm>
              <a:off x="19522330" y="81488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/>
            <p:cNvSpPr/>
            <p:nvPr/>
          </p:nvSpPr>
          <p:spPr>
            <a:xfrm>
              <a:off x="19517476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/>
            <p:cNvSpPr/>
            <p:nvPr/>
          </p:nvSpPr>
          <p:spPr>
            <a:xfrm>
              <a:off x="19512693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/>
            <p:cNvSpPr/>
            <p:nvPr/>
          </p:nvSpPr>
          <p:spPr>
            <a:xfrm>
              <a:off x="19507826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/>
            <p:cNvSpPr/>
            <p:nvPr/>
          </p:nvSpPr>
          <p:spPr>
            <a:xfrm>
              <a:off x="19503008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19498186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19493366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/>
            <p:cNvSpPr/>
            <p:nvPr/>
          </p:nvSpPr>
          <p:spPr>
            <a:xfrm>
              <a:off x="19488547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/>
            <p:cNvSpPr/>
            <p:nvPr/>
          </p:nvSpPr>
          <p:spPr>
            <a:xfrm>
              <a:off x="19483718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/>
            <p:cNvSpPr/>
            <p:nvPr/>
          </p:nvSpPr>
          <p:spPr>
            <a:xfrm>
              <a:off x="19478899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/>
            <p:cNvSpPr/>
            <p:nvPr/>
          </p:nvSpPr>
          <p:spPr>
            <a:xfrm>
              <a:off x="19474081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/>
            <p:cNvSpPr/>
            <p:nvPr/>
          </p:nvSpPr>
          <p:spPr>
            <a:xfrm>
              <a:off x="19469213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/>
            <p:cNvSpPr/>
            <p:nvPr/>
          </p:nvSpPr>
          <p:spPr>
            <a:xfrm>
              <a:off x="19464396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19459574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19454754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19451515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19446723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/>
            <p:cNvSpPr/>
            <p:nvPr/>
          </p:nvSpPr>
          <p:spPr>
            <a:xfrm>
              <a:off x="19441868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/>
            <p:cNvSpPr/>
            <p:nvPr/>
          </p:nvSpPr>
          <p:spPr>
            <a:xfrm>
              <a:off x="19437049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/>
            <p:cNvSpPr/>
            <p:nvPr/>
          </p:nvSpPr>
          <p:spPr>
            <a:xfrm>
              <a:off x="19432265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19427408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/>
            <p:cNvSpPr/>
            <p:nvPr/>
          </p:nvSpPr>
          <p:spPr>
            <a:xfrm>
              <a:off x="19422588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/>
            <p:cNvSpPr/>
            <p:nvPr/>
          </p:nvSpPr>
          <p:spPr>
            <a:xfrm>
              <a:off x="19417759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/>
            <p:cNvSpPr/>
            <p:nvPr/>
          </p:nvSpPr>
          <p:spPr>
            <a:xfrm>
              <a:off x="19412939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/>
            <p:cNvSpPr/>
            <p:nvPr/>
          </p:nvSpPr>
          <p:spPr>
            <a:xfrm>
              <a:off x="19408120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/>
            <p:cNvSpPr/>
            <p:nvPr/>
          </p:nvSpPr>
          <p:spPr>
            <a:xfrm>
              <a:off x="19403255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19398434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/>
            <p:cNvSpPr/>
            <p:nvPr/>
          </p:nvSpPr>
          <p:spPr>
            <a:xfrm>
              <a:off x="19393615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/>
            <p:cNvSpPr/>
            <p:nvPr/>
          </p:nvSpPr>
          <p:spPr>
            <a:xfrm>
              <a:off x="19388795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/>
            <p:cNvSpPr/>
            <p:nvPr/>
          </p:nvSpPr>
          <p:spPr>
            <a:xfrm>
              <a:off x="19383967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/>
            <p:cNvSpPr/>
            <p:nvPr/>
          </p:nvSpPr>
          <p:spPr>
            <a:xfrm>
              <a:off x="19379119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/>
            <p:cNvSpPr/>
            <p:nvPr/>
          </p:nvSpPr>
          <p:spPr>
            <a:xfrm>
              <a:off x="19374290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/>
            <p:cNvSpPr/>
            <p:nvPr/>
          </p:nvSpPr>
          <p:spPr>
            <a:xfrm>
              <a:off x="19369471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/>
            <p:cNvSpPr/>
            <p:nvPr/>
          </p:nvSpPr>
          <p:spPr>
            <a:xfrm>
              <a:off x="19364651" y="814406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/>
            <p:cNvSpPr/>
            <p:nvPr/>
          </p:nvSpPr>
          <p:spPr>
            <a:xfrm>
              <a:off x="19361438" y="8145696"/>
              <a:ext cx="173990" cy="17780"/>
            </a:xfrm>
            <a:custGeom>
              <a:avLst/>
              <a:gdLst/>
              <a:ahLst/>
              <a:cxnLst/>
              <a:rect l="l" t="t" r="r" b="b"/>
              <a:pathLst>
                <a:path w="173990" h="17779">
                  <a:moveTo>
                    <a:pt x="173743" y="17674"/>
                  </a:moveTo>
                  <a:lnTo>
                    <a:pt x="156047" y="0"/>
                  </a:lnTo>
                  <a:lnTo>
                    <a:pt x="0" y="0"/>
                  </a:lnTo>
                  <a:lnTo>
                    <a:pt x="0" y="17674"/>
                  </a:lnTo>
                  <a:lnTo>
                    <a:pt x="173743" y="176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/>
            <p:cNvSpPr/>
            <p:nvPr/>
          </p:nvSpPr>
          <p:spPr>
            <a:xfrm>
              <a:off x="19552891" y="8179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/>
            <p:cNvSpPr/>
            <p:nvPr/>
          </p:nvSpPr>
          <p:spPr>
            <a:xfrm>
              <a:off x="19548054" y="817463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/>
            <p:cNvSpPr/>
            <p:nvPr/>
          </p:nvSpPr>
          <p:spPr>
            <a:xfrm>
              <a:off x="19543238" y="816981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/>
            <p:cNvSpPr/>
            <p:nvPr/>
          </p:nvSpPr>
          <p:spPr>
            <a:xfrm>
              <a:off x="19538421" y="816496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/>
            <p:cNvSpPr/>
            <p:nvPr/>
          </p:nvSpPr>
          <p:spPr>
            <a:xfrm>
              <a:off x="19536798" y="81601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/>
            <p:cNvSpPr/>
            <p:nvPr/>
          </p:nvSpPr>
          <p:spPr>
            <a:xfrm>
              <a:off x="19536798" y="815532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/>
            <p:cNvSpPr/>
            <p:nvPr/>
          </p:nvSpPr>
          <p:spPr>
            <a:xfrm>
              <a:off x="19536798" y="815049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9536798" y="814568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9536798" y="814083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/>
            <p:cNvSpPr/>
            <p:nvPr/>
          </p:nvSpPr>
          <p:spPr>
            <a:xfrm>
              <a:off x="19536798" y="813602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/>
            <p:cNvSpPr/>
            <p:nvPr/>
          </p:nvSpPr>
          <p:spPr>
            <a:xfrm>
              <a:off x="19536798" y="813280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9536798" y="812797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9536798" y="812314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9536798" y="811833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9536798" y="811349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9536798" y="810866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9536798" y="810383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9536798" y="809900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9536798" y="809419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9536798" y="808936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9536798" y="808453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9536798" y="807970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9536798" y="807487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/>
            <p:cNvSpPr/>
            <p:nvPr/>
          </p:nvSpPr>
          <p:spPr>
            <a:xfrm>
              <a:off x="19536798" y="807006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/>
            <p:cNvSpPr/>
            <p:nvPr/>
          </p:nvSpPr>
          <p:spPr>
            <a:xfrm>
              <a:off x="19536798" y="806522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/>
            <p:cNvSpPr/>
            <p:nvPr/>
          </p:nvSpPr>
          <p:spPr>
            <a:xfrm>
              <a:off x="19536798" y="806039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/>
            <p:cNvSpPr/>
            <p:nvPr/>
          </p:nvSpPr>
          <p:spPr>
            <a:xfrm>
              <a:off x="19536798" y="805558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/>
            <p:cNvSpPr/>
            <p:nvPr/>
          </p:nvSpPr>
          <p:spPr>
            <a:xfrm>
              <a:off x="19536798" y="80507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/>
            <p:cNvSpPr/>
            <p:nvPr/>
          </p:nvSpPr>
          <p:spPr>
            <a:xfrm>
              <a:off x="19536798" y="804592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/>
            <p:cNvSpPr/>
            <p:nvPr/>
          </p:nvSpPr>
          <p:spPr>
            <a:xfrm>
              <a:off x="19536798" y="804111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/>
            <p:cNvSpPr/>
            <p:nvPr/>
          </p:nvSpPr>
          <p:spPr>
            <a:xfrm>
              <a:off x="19536798" y="803628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19536798" y="803304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19536798" y="802823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19536798" y="802340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19536798" y="801857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/>
            <p:cNvSpPr/>
            <p:nvPr/>
          </p:nvSpPr>
          <p:spPr>
            <a:xfrm>
              <a:off x="19536798" y="801376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/>
            <p:cNvSpPr/>
            <p:nvPr/>
          </p:nvSpPr>
          <p:spPr>
            <a:xfrm>
              <a:off x="19536798" y="800893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/>
            <p:cNvSpPr/>
            <p:nvPr/>
          </p:nvSpPr>
          <p:spPr>
            <a:xfrm>
              <a:off x="19536798" y="800408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/>
            <p:cNvSpPr/>
            <p:nvPr/>
          </p:nvSpPr>
          <p:spPr>
            <a:xfrm>
              <a:off x="19536798" y="799927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/>
            <p:cNvSpPr/>
            <p:nvPr/>
          </p:nvSpPr>
          <p:spPr>
            <a:xfrm>
              <a:off x="19536798" y="799445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19536798" y="798962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/>
            <p:cNvSpPr/>
            <p:nvPr/>
          </p:nvSpPr>
          <p:spPr>
            <a:xfrm>
              <a:off x="19536798" y="798479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/>
            <p:cNvSpPr/>
            <p:nvPr/>
          </p:nvSpPr>
          <p:spPr>
            <a:xfrm>
              <a:off x="19536798" y="797996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19536798" y="797515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19536798" y="797032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19536798" y="796549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19535164" y="7963885"/>
              <a:ext cx="20955" cy="220979"/>
            </a:xfrm>
            <a:custGeom>
              <a:avLst/>
              <a:gdLst/>
              <a:ahLst/>
              <a:cxnLst/>
              <a:rect l="l" t="t" r="r" b="b"/>
              <a:pathLst>
                <a:path w="20955" h="220979">
                  <a:moveTo>
                    <a:pt x="20952" y="220412"/>
                  </a:moveTo>
                  <a:lnTo>
                    <a:pt x="0" y="199459"/>
                  </a:lnTo>
                  <a:lnTo>
                    <a:pt x="0" y="0"/>
                  </a:lnTo>
                  <a:lnTo>
                    <a:pt x="20952" y="0"/>
                  </a:lnTo>
                  <a:lnTo>
                    <a:pt x="20952" y="2204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19533597" y="81601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9530351" y="8155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9525534" y="81504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9520707" y="814568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9519105" y="814083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9519105" y="813602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9519105" y="81328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/>
            <p:cNvSpPr/>
            <p:nvPr/>
          </p:nvSpPr>
          <p:spPr>
            <a:xfrm>
              <a:off x="19519105" y="81279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/>
            <p:cNvSpPr/>
            <p:nvPr/>
          </p:nvSpPr>
          <p:spPr>
            <a:xfrm>
              <a:off x="19519105" y="812314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/>
            <p:cNvSpPr/>
            <p:nvPr/>
          </p:nvSpPr>
          <p:spPr>
            <a:xfrm>
              <a:off x="19519105" y="811833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/>
            <p:cNvSpPr/>
            <p:nvPr/>
          </p:nvSpPr>
          <p:spPr>
            <a:xfrm>
              <a:off x="19519105" y="81134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/>
            <p:cNvSpPr/>
            <p:nvPr/>
          </p:nvSpPr>
          <p:spPr>
            <a:xfrm>
              <a:off x="19519105" y="81086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/>
            <p:cNvSpPr/>
            <p:nvPr/>
          </p:nvSpPr>
          <p:spPr>
            <a:xfrm>
              <a:off x="19519105" y="810383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/>
            <p:cNvSpPr/>
            <p:nvPr/>
          </p:nvSpPr>
          <p:spPr>
            <a:xfrm>
              <a:off x="19519105" y="809900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9519105" y="809419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9519105" y="80893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9519105" y="808453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9519105" y="807970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19519105" y="80748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/>
            <p:cNvSpPr/>
            <p:nvPr/>
          </p:nvSpPr>
          <p:spPr>
            <a:xfrm>
              <a:off x="19519105" y="80700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/>
            <p:cNvSpPr/>
            <p:nvPr/>
          </p:nvSpPr>
          <p:spPr>
            <a:xfrm>
              <a:off x="19519105" y="80652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19519105" y="80603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19519105" y="805558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/>
            <p:cNvSpPr/>
            <p:nvPr/>
          </p:nvSpPr>
          <p:spPr>
            <a:xfrm>
              <a:off x="19519105" y="805075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/>
            <p:cNvSpPr/>
            <p:nvPr/>
          </p:nvSpPr>
          <p:spPr>
            <a:xfrm>
              <a:off x="19519105" y="804592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19519105" y="804111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19519105" y="803628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/>
            <p:cNvSpPr/>
            <p:nvPr/>
          </p:nvSpPr>
          <p:spPr>
            <a:xfrm>
              <a:off x="19519105" y="80330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/>
            <p:cNvSpPr/>
            <p:nvPr/>
          </p:nvSpPr>
          <p:spPr>
            <a:xfrm>
              <a:off x="19519105" y="802823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19519105" y="802340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19519105" y="801857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19519105" y="801376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19519105" y="800893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/>
            <p:cNvSpPr/>
            <p:nvPr/>
          </p:nvSpPr>
          <p:spPr>
            <a:xfrm>
              <a:off x="19519105" y="800408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/>
            <p:cNvSpPr/>
            <p:nvPr/>
          </p:nvSpPr>
          <p:spPr>
            <a:xfrm>
              <a:off x="19519105" y="79992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9519105" y="799445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9519105" y="79896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19519105" y="79847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19519105" y="797996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/>
            <p:cNvSpPr/>
            <p:nvPr/>
          </p:nvSpPr>
          <p:spPr>
            <a:xfrm>
              <a:off x="19519105" y="79751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/>
            <p:cNvSpPr/>
            <p:nvPr/>
          </p:nvSpPr>
          <p:spPr>
            <a:xfrm>
              <a:off x="19519105" y="797032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19519105" y="796549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/>
            <p:cNvSpPr/>
            <p:nvPr/>
          </p:nvSpPr>
          <p:spPr>
            <a:xfrm>
              <a:off x="19517485" y="7963859"/>
              <a:ext cx="17780" cy="200025"/>
            </a:xfrm>
            <a:custGeom>
              <a:avLst/>
              <a:gdLst/>
              <a:ahLst/>
              <a:cxnLst/>
              <a:rect l="l" t="t" r="r" b="b"/>
              <a:pathLst>
                <a:path w="17780" h="200025">
                  <a:moveTo>
                    <a:pt x="17695" y="199512"/>
                  </a:moveTo>
                  <a:lnTo>
                    <a:pt x="0" y="180193"/>
                  </a:lnTo>
                  <a:lnTo>
                    <a:pt x="0" y="0"/>
                  </a:lnTo>
                  <a:lnTo>
                    <a:pt x="17695" y="0"/>
                  </a:lnTo>
                  <a:lnTo>
                    <a:pt x="17695" y="1995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/>
            <p:cNvSpPr/>
            <p:nvPr/>
          </p:nvSpPr>
          <p:spPr>
            <a:xfrm>
              <a:off x="19576986" y="456931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85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/>
            <p:cNvSpPr/>
            <p:nvPr/>
          </p:nvSpPr>
          <p:spPr>
            <a:xfrm>
              <a:off x="19564149" y="45564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/>
            <p:cNvSpPr/>
            <p:nvPr/>
          </p:nvSpPr>
          <p:spPr>
            <a:xfrm>
              <a:off x="19552882" y="4545201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0"/>
                  </a:moveTo>
                  <a:lnTo>
                    <a:pt x="0" y="33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/>
            <p:cNvSpPr/>
            <p:nvPr/>
          </p:nvSpPr>
          <p:spPr>
            <a:xfrm>
              <a:off x="19564149" y="45323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/>
            <p:cNvSpPr/>
            <p:nvPr/>
          </p:nvSpPr>
          <p:spPr>
            <a:xfrm>
              <a:off x="19538421" y="455968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/>
            <p:cNvSpPr/>
            <p:nvPr/>
          </p:nvSpPr>
          <p:spPr>
            <a:xfrm>
              <a:off x="19564149" y="45194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/>
            <p:cNvSpPr/>
            <p:nvPr/>
          </p:nvSpPr>
          <p:spPr>
            <a:xfrm>
              <a:off x="19538407" y="455968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/>
            <p:cNvSpPr/>
            <p:nvPr/>
          </p:nvSpPr>
          <p:spPr>
            <a:xfrm>
              <a:off x="19564149" y="450658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/>
            <p:cNvSpPr/>
            <p:nvPr/>
          </p:nvSpPr>
          <p:spPr>
            <a:xfrm>
              <a:off x="19564149" y="44953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/>
            <p:cNvSpPr/>
            <p:nvPr/>
          </p:nvSpPr>
          <p:spPr>
            <a:xfrm>
              <a:off x="19564149" y="448245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/>
            <p:cNvSpPr/>
            <p:nvPr/>
          </p:nvSpPr>
          <p:spPr>
            <a:xfrm>
              <a:off x="19564149" y="446958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/>
            <p:cNvSpPr/>
            <p:nvPr/>
          </p:nvSpPr>
          <p:spPr>
            <a:xfrm>
              <a:off x="19564149" y="44583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/>
            <p:cNvSpPr/>
            <p:nvPr/>
          </p:nvSpPr>
          <p:spPr>
            <a:xfrm>
              <a:off x="19564149" y="444545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/>
            <p:cNvSpPr/>
            <p:nvPr/>
          </p:nvSpPr>
          <p:spPr>
            <a:xfrm>
              <a:off x="19564149" y="443257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/>
            <p:cNvSpPr/>
            <p:nvPr/>
          </p:nvSpPr>
          <p:spPr>
            <a:xfrm>
              <a:off x="19564149" y="44213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/>
            <p:cNvSpPr/>
            <p:nvPr/>
          </p:nvSpPr>
          <p:spPr>
            <a:xfrm>
              <a:off x="19564149" y="440846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/>
            <p:cNvSpPr/>
            <p:nvPr/>
          </p:nvSpPr>
          <p:spPr>
            <a:xfrm>
              <a:off x="19564149" y="439557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/>
            <p:cNvSpPr/>
            <p:nvPr/>
          </p:nvSpPr>
          <p:spPr>
            <a:xfrm>
              <a:off x="19564149" y="438431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19564149" y="43714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19564149" y="43585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/>
            <p:cNvSpPr/>
            <p:nvPr/>
          </p:nvSpPr>
          <p:spPr>
            <a:xfrm>
              <a:off x="19564149" y="434730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/>
            <p:cNvSpPr/>
            <p:nvPr/>
          </p:nvSpPr>
          <p:spPr>
            <a:xfrm>
              <a:off x="19564149" y="433443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19564149" y="432156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19564149" y="431029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/>
            <p:cNvSpPr/>
            <p:nvPr/>
          </p:nvSpPr>
          <p:spPr>
            <a:xfrm>
              <a:off x="19564149" y="429744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/>
            <p:cNvSpPr/>
            <p:nvPr/>
          </p:nvSpPr>
          <p:spPr>
            <a:xfrm>
              <a:off x="19564149" y="428456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19564149" y="42749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19551297" y="42749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/>
            <p:cNvSpPr/>
            <p:nvPr/>
          </p:nvSpPr>
          <p:spPr>
            <a:xfrm>
              <a:off x="19538421" y="427490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/>
            <p:cNvSpPr/>
            <p:nvPr/>
          </p:nvSpPr>
          <p:spPr>
            <a:xfrm>
              <a:off x="19538415" y="42749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19585038" y="42748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19573803" y="427491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/>
            <p:cNvSpPr/>
            <p:nvPr/>
          </p:nvSpPr>
          <p:spPr>
            <a:xfrm>
              <a:off x="19560944" y="427490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25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/>
            <p:cNvSpPr/>
            <p:nvPr/>
          </p:nvSpPr>
          <p:spPr>
            <a:xfrm>
              <a:off x="19548065" y="427490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19564149" y="43022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19538421" y="42765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/>
            <p:cNvSpPr/>
            <p:nvPr/>
          </p:nvSpPr>
          <p:spPr>
            <a:xfrm>
              <a:off x="19564149" y="43151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/>
            <p:cNvSpPr/>
            <p:nvPr/>
          </p:nvSpPr>
          <p:spPr>
            <a:xfrm>
              <a:off x="19538421" y="42894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19564149" y="432801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19564149" y="433928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/>
            <p:cNvSpPr/>
            <p:nvPr/>
          </p:nvSpPr>
          <p:spPr>
            <a:xfrm>
              <a:off x="19564149" y="43521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/>
            <p:cNvSpPr/>
            <p:nvPr/>
          </p:nvSpPr>
          <p:spPr>
            <a:xfrm>
              <a:off x="19564149" y="43650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19564149" y="437628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19564149" y="43891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/>
            <p:cNvSpPr/>
            <p:nvPr/>
          </p:nvSpPr>
          <p:spPr>
            <a:xfrm>
              <a:off x="19564149" y="440202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/>
            <p:cNvSpPr/>
            <p:nvPr/>
          </p:nvSpPr>
          <p:spPr>
            <a:xfrm>
              <a:off x="19564149" y="441328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19564149" y="44261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19564149" y="443901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/>
            <p:cNvSpPr/>
            <p:nvPr/>
          </p:nvSpPr>
          <p:spPr>
            <a:xfrm>
              <a:off x="19564149" y="445028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/>
            <p:cNvSpPr/>
            <p:nvPr/>
          </p:nvSpPr>
          <p:spPr>
            <a:xfrm>
              <a:off x="19564149" y="44631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/>
            <p:cNvSpPr/>
            <p:nvPr/>
          </p:nvSpPr>
          <p:spPr>
            <a:xfrm>
              <a:off x="19564149" y="44760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19564149" y="448727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/>
            <p:cNvSpPr/>
            <p:nvPr/>
          </p:nvSpPr>
          <p:spPr>
            <a:xfrm>
              <a:off x="19564149" y="450014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/>
            <p:cNvSpPr/>
            <p:nvPr/>
          </p:nvSpPr>
          <p:spPr>
            <a:xfrm>
              <a:off x="19564149" y="451302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19564149" y="452589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19564149" y="453716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/>
            <p:cNvSpPr/>
            <p:nvPr/>
          </p:nvSpPr>
          <p:spPr>
            <a:xfrm>
              <a:off x="19564149" y="455002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/>
            <p:cNvSpPr/>
            <p:nvPr/>
          </p:nvSpPr>
          <p:spPr>
            <a:xfrm>
              <a:off x="19560947" y="455969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/>
            <p:cNvSpPr/>
            <p:nvPr/>
          </p:nvSpPr>
          <p:spPr>
            <a:xfrm>
              <a:off x="19549683" y="455969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/>
            <p:cNvSpPr/>
            <p:nvPr/>
          </p:nvSpPr>
          <p:spPr>
            <a:xfrm>
              <a:off x="19538421" y="456130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/>
            <p:cNvSpPr/>
            <p:nvPr/>
          </p:nvSpPr>
          <p:spPr>
            <a:xfrm>
              <a:off x="19538421" y="45741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/>
            <p:cNvSpPr/>
            <p:nvPr/>
          </p:nvSpPr>
          <p:spPr>
            <a:xfrm>
              <a:off x="19536791" y="4276537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4">
                  <a:moveTo>
                    <a:pt x="48260" y="0"/>
                  </a:moveTo>
                  <a:lnTo>
                    <a:pt x="48260" y="304032"/>
                  </a:lnTo>
                  <a:lnTo>
                    <a:pt x="0" y="304032"/>
                  </a:lnTo>
                  <a:lnTo>
                    <a:pt x="0" y="284745"/>
                  </a:lnTo>
                  <a:lnTo>
                    <a:pt x="25737" y="284745"/>
                  </a:lnTo>
                  <a:lnTo>
                    <a:pt x="25737" y="19287"/>
                  </a:lnTo>
                  <a:lnTo>
                    <a:pt x="0" y="19287"/>
                  </a:lnTo>
                  <a:lnTo>
                    <a:pt x="0" y="0"/>
                  </a:lnTo>
                  <a:lnTo>
                    <a:pt x="4826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19496571" y="45371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19480529" y="45130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/>
            <p:cNvSpPr/>
            <p:nvPr/>
          </p:nvSpPr>
          <p:spPr>
            <a:xfrm>
              <a:off x="19480529" y="448887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/>
            <p:cNvSpPr/>
            <p:nvPr/>
          </p:nvSpPr>
          <p:spPr>
            <a:xfrm>
              <a:off x="19480529" y="44631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/>
            <p:cNvSpPr/>
            <p:nvPr/>
          </p:nvSpPr>
          <p:spPr>
            <a:xfrm>
              <a:off x="19480529" y="443901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/>
            <p:cNvSpPr/>
            <p:nvPr/>
          </p:nvSpPr>
          <p:spPr>
            <a:xfrm>
              <a:off x="19480529" y="441486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/>
            <p:cNvSpPr/>
            <p:nvPr/>
          </p:nvSpPr>
          <p:spPr>
            <a:xfrm>
              <a:off x="19480529" y="43891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/>
            <p:cNvSpPr/>
            <p:nvPr/>
          </p:nvSpPr>
          <p:spPr>
            <a:xfrm>
              <a:off x="19480529" y="43650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19480529" y="43408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19480529" y="431515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/>
            <p:cNvSpPr/>
            <p:nvPr/>
          </p:nvSpPr>
          <p:spPr>
            <a:xfrm>
              <a:off x="19480516" y="4294225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58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/>
            <p:cNvSpPr/>
            <p:nvPr/>
          </p:nvSpPr>
          <p:spPr>
            <a:xfrm>
              <a:off x="19480503" y="429422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19493366" y="429423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2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/>
            <p:cNvSpPr/>
            <p:nvPr/>
          </p:nvSpPr>
          <p:spPr>
            <a:xfrm>
              <a:off x="19480529" y="430548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/>
            <p:cNvSpPr/>
            <p:nvPr/>
          </p:nvSpPr>
          <p:spPr>
            <a:xfrm>
              <a:off x="19480529" y="432962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/>
            <p:cNvSpPr/>
            <p:nvPr/>
          </p:nvSpPr>
          <p:spPr>
            <a:xfrm>
              <a:off x="19480529" y="43553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19480529" y="43794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19480529" y="44036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/>
            <p:cNvSpPr/>
            <p:nvPr/>
          </p:nvSpPr>
          <p:spPr>
            <a:xfrm>
              <a:off x="19480529" y="442935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/>
            <p:cNvSpPr/>
            <p:nvPr/>
          </p:nvSpPr>
          <p:spPr>
            <a:xfrm>
              <a:off x="19480529" y="445350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/>
            <p:cNvSpPr/>
            <p:nvPr/>
          </p:nvSpPr>
          <p:spPr>
            <a:xfrm>
              <a:off x="19480529" y="447924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19480529" y="450337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/>
            <p:cNvSpPr/>
            <p:nvPr/>
          </p:nvSpPr>
          <p:spPr>
            <a:xfrm>
              <a:off x="19480537" y="452751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/>
            <p:cNvSpPr/>
            <p:nvPr/>
          </p:nvSpPr>
          <p:spPr>
            <a:xfrm>
              <a:off x="19480510" y="455323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08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/>
            <p:cNvSpPr/>
            <p:nvPr/>
          </p:nvSpPr>
          <p:spPr>
            <a:xfrm>
              <a:off x="19478906" y="4295817"/>
              <a:ext cx="38735" cy="266065"/>
            </a:xfrm>
            <a:custGeom>
              <a:avLst/>
              <a:gdLst/>
              <a:ahLst/>
              <a:cxnLst/>
              <a:rect l="l" t="t" r="r" b="b"/>
              <a:pathLst>
                <a:path w="38734" h="266064">
                  <a:moveTo>
                    <a:pt x="0" y="0"/>
                  </a:moveTo>
                  <a:lnTo>
                    <a:pt x="0" y="265457"/>
                  </a:lnTo>
                  <a:lnTo>
                    <a:pt x="38564" y="265457"/>
                  </a:lnTo>
                  <a:lnTo>
                    <a:pt x="38564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/>
            <p:cNvSpPr/>
            <p:nvPr/>
          </p:nvSpPr>
          <p:spPr>
            <a:xfrm>
              <a:off x="19585051" y="4030360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7979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/>
            <p:cNvSpPr/>
            <p:nvPr/>
          </p:nvSpPr>
          <p:spPr>
            <a:xfrm>
              <a:off x="19546850" y="4297600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w="0" h="262889">
                  <a:moveTo>
                    <a:pt x="0" y="0"/>
                  </a:moveTo>
                  <a:lnTo>
                    <a:pt x="0" y="262729"/>
                  </a:lnTo>
                </a:path>
              </a:pathLst>
            </a:custGeom>
            <a:ln w="2091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/>
            <p:cNvSpPr/>
            <p:nvPr/>
          </p:nvSpPr>
          <p:spPr>
            <a:xfrm>
              <a:off x="19535181" y="4295825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0"/>
                  </a:moveTo>
                  <a:lnTo>
                    <a:pt x="0" y="2654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19556117" y="4295825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0"/>
                  </a:moveTo>
                  <a:lnTo>
                    <a:pt x="0" y="2654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/>
            <p:cNvSpPr/>
            <p:nvPr/>
          </p:nvSpPr>
          <p:spPr>
            <a:xfrm>
              <a:off x="19526625" y="4308694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w="0" h="240029">
                  <a:moveTo>
                    <a:pt x="0" y="0"/>
                  </a:moveTo>
                  <a:lnTo>
                    <a:pt x="0" y="239709"/>
                  </a:lnTo>
                </a:path>
              </a:pathLst>
            </a:custGeom>
            <a:ln w="17653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/>
            <p:cNvSpPr/>
            <p:nvPr/>
          </p:nvSpPr>
          <p:spPr>
            <a:xfrm>
              <a:off x="19585038" y="3843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/>
            <p:cNvSpPr/>
            <p:nvPr/>
          </p:nvSpPr>
          <p:spPr>
            <a:xfrm>
              <a:off x="19573803" y="383252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/>
            <p:cNvSpPr/>
            <p:nvPr/>
          </p:nvSpPr>
          <p:spPr>
            <a:xfrm>
              <a:off x="19560944" y="381964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/>
            <p:cNvSpPr/>
            <p:nvPr/>
          </p:nvSpPr>
          <p:spPr>
            <a:xfrm>
              <a:off x="19548065" y="380675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/>
            <p:cNvSpPr/>
            <p:nvPr/>
          </p:nvSpPr>
          <p:spPr>
            <a:xfrm>
              <a:off x="19564149" y="379548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/>
            <p:cNvSpPr/>
            <p:nvPr/>
          </p:nvSpPr>
          <p:spPr>
            <a:xfrm>
              <a:off x="19538413" y="382608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19564149" y="37826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19538418" y="38260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/>
            <p:cNvSpPr/>
            <p:nvPr/>
          </p:nvSpPr>
          <p:spPr>
            <a:xfrm>
              <a:off x="19564149" y="376976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/>
            <p:cNvSpPr/>
            <p:nvPr/>
          </p:nvSpPr>
          <p:spPr>
            <a:xfrm>
              <a:off x="19564149" y="375850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19564149" y="374561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19564149" y="37327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/>
            <p:cNvSpPr/>
            <p:nvPr/>
          </p:nvSpPr>
          <p:spPr>
            <a:xfrm>
              <a:off x="19564149" y="372147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/>
            <p:cNvSpPr/>
            <p:nvPr/>
          </p:nvSpPr>
          <p:spPr>
            <a:xfrm>
              <a:off x="19564149" y="37086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/>
            <p:cNvSpPr/>
            <p:nvPr/>
          </p:nvSpPr>
          <p:spPr>
            <a:xfrm>
              <a:off x="19564149" y="36957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19564149" y="36828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/>
            <p:cNvSpPr/>
            <p:nvPr/>
          </p:nvSpPr>
          <p:spPr>
            <a:xfrm>
              <a:off x="19564149" y="367163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/>
            <p:cNvSpPr/>
            <p:nvPr/>
          </p:nvSpPr>
          <p:spPr>
            <a:xfrm>
              <a:off x="19564149" y="365875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19564149" y="36458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19564149" y="363462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/>
            <p:cNvSpPr/>
            <p:nvPr/>
          </p:nvSpPr>
          <p:spPr>
            <a:xfrm>
              <a:off x="19564149" y="36217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/>
            <p:cNvSpPr/>
            <p:nvPr/>
          </p:nvSpPr>
          <p:spPr>
            <a:xfrm>
              <a:off x="19564149" y="360889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19564149" y="35976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19564149" y="358474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/>
            <p:cNvSpPr/>
            <p:nvPr/>
          </p:nvSpPr>
          <p:spPr>
            <a:xfrm>
              <a:off x="19564149" y="357186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/>
            <p:cNvSpPr/>
            <p:nvPr/>
          </p:nvSpPr>
          <p:spPr>
            <a:xfrm>
              <a:off x="19564149" y="356060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/>
            <p:cNvSpPr/>
            <p:nvPr/>
          </p:nvSpPr>
          <p:spPr>
            <a:xfrm>
              <a:off x="19564149" y="354774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/>
            <p:cNvSpPr/>
            <p:nvPr/>
          </p:nvSpPr>
          <p:spPr>
            <a:xfrm>
              <a:off x="19559328" y="35413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/>
            <p:cNvSpPr/>
            <p:nvPr/>
          </p:nvSpPr>
          <p:spPr>
            <a:xfrm>
              <a:off x="19548059" y="354133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/>
            <p:cNvSpPr/>
            <p:nvPr/>
          </p:nvSpPr>
          <p:spPr>
            <a:xfrm>
              <a:off x="19538413" y="354133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19538418" y="3541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0"/>
                  </a:moveTo>
                  <a:lnTo>
                    <a:pt x="0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19576986" y="354132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85" y="9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/>
            <p:cNvSpPr/>
            <p:nvPr/>
          </p:nvSpPr>
          <p:spPr>
            <a:xfrm>
              <a:off x="19564149" y="354132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/>
            <p:cNvSpPr/>
            <p:nvPr/>
          </p:nvSpPr>
          <p:spPr>
            <a:xfrm>
              <a:off x="19552882" y="3541328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3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/>
            <p:cNvSpPr/>
            <p:nvPr/>
          </p:nvSpPr>
          <p:spPr>
            <a:xfrm>
              <a:off x="19564149" y="356545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19540041" y="3541334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/>
            <p:cNvSpPr/>
            <p:nvPr/>
          </p:nvSpPr>
          <p:spPr>
            <a:xfrm>
              <a:off x="19564149" y="35783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/>
            <p:cNvSpPr/>
            <p:nvPr/>
          </p:nvSpPr>
          <p:spPr>
            <a:xfrm>
              <a:off x="19538415" y="355257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/>
            <p:cNvSpPr/>
            <p:nvPr/>
          </p:nvSpPr>
          <p:spPr>
            <a:xfrm>
              <a:off x="19564149" y="35895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/>
            <p:cNvSpPr/>
            <p:nvPr/>
          </p:nvSpPr>
          <p:spPr>
            <a:xfrm>
              <a:off x="19564149" y="360243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/>
            <p:cNvSpPr/>
            <p:nvPr/>
          </p:nvSpPr>
          <p:spPr>
            <a:xfrm>
              <a:off x="19564149" y="361531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/>
            <p:cNvSpPr/>
            <p:nvPr/>
          </p:nvSpPr>
          <p:spPr>
            <a:xfrm>
              <a:off x="19564149" y="36265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19564149" y="363944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/>
            <p:cNvSpPr/>
            <p:nvPr/>
          </p:nvSpPr>
          <p:spPr>
            <a:xfrm>
              <a:off x="19564149" y="365231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/>
            <p:cNvSpPr/>
            <p:nvPr/>
          </p:nvSpPr>
          <p:spPr>
            <a:xfrm>
              <a:off x="19564149" y="36635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/>
            <p:cNvSpPr/>
            <p:nvPr/>
          </p:nvSpPr>
          <p:spPr>
            <a:xfrm>
              <a:off x="19564149" y="36764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19564149" y="368934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19564149" y="370219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/>
            <p:cNvSpPr/>
            <p:nvPr/>
          </p:nvSpPr>
          <p:spPr>
            <a:xfrm>
              <a:off x="19564149" y="371347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/>
            <p:cNvSpPr/>
            <p:nvPr/>
          </p:nvSpPr>
          <p:spPr>
            <a:xfrm>
              <a:off x="19564149" y="372633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19564149" y="373917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19564149" y="375043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/>
            <p:cNvSpPr/>
            <p:nvPr/>
          </p:nvSpPr>
          <p:spPr>
            <a:xfrm>
              <a:off x="19564149" y="376332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/>
            <p:cNvSpPr/>
            <p:nvPr/>
          </p:nvSpPr>
          <p:spPr>
            <a:xfrm>
              <a:off x="19564149" y="37762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19564149" y="37874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19564149" y="380033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/>
            <p:cNvSpPr/>
            <p:nvPr/>
          </p:nvSpPr>
          <p:spPr>
            <a:xfrm>
              <a:off x="19564149" y="381319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/>
            <p:cNvSpPr/>
            <p:nvPr/>
          </p:nvSpPr>
          <p:spPr>
            <a:xfrm>
              <a:off x="19564141" y="382446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19552894" y="382608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19540041" y="382608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/>
            <p:cNvSpPr/>
            <p:nvPr/>
          </p:nvSpPr>
          <p:spPr>
            <a:xfrm>
              <a:off x="19538405" y="38357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/>
            <p:cNvSpPr/>
            <p:nvPr/>
          </p:nvSpPr>
          <p:spPr>
            <a:xfrm>
              <a:off x="19536791" y="3542903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4">
                  <a:moveTo>
                    <a:pt x="48260" y="0"/>
                  </a:moveTo>
                  <a:lnTo>
                    <a:pt x="48260" y="304084"/>
                  </a:lnTo>
                  <a:lnTo>
                    <a:pt x="0" y="304084"/>
                  </a:lnTo>
                  <a:lnTo>
                    <a:pt x="0" y="284766"/>
                  </a:lnTo>
                  <a:lnTo>
                    <a:pt x="25737" y="284766"/>
                  </a:lnTo>
                  <a:lnTo>
                    <a:pt x="25737" y="19339"/>
                  </a:lnTo>
                  <a:lnTo>
                    <a:pt x="0" y="19339"/>
                  </a:lnTo>
                  <a:lnTo>
                    <a:pt x="0" y="0"/>
                  </a:lnTo>
                  <a:lnTo>
                    <a:pt x="4826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9517460" y="3826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9493366" y="380032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0"/>
                  </a:moveTo>
                  <a:lnTo>
                    <a:pt x="0" y="25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/>
            <p:cNvSpPr/>
            <p:nvPr/>
          </p:nvSpPr>
          <p:spPr>
            <a:xfrm>
              <a:off x="19480529" y="3776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/>
            <p:cNvSpPr/>
            <p:nvPr/>
          </p:nvSpPr>
          <p:spPr>
            <a:xfrm>
              <a:off x="19480529" y="37504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19480529" y="372632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/>
            <p:cNvSpPr/>
            <p:nvPr/>
          </p:nvSpPr>
          <p:spPr>
            <a:xfrm>
              <a:off x="19480529" y="37022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/>
            <p:cNvSpPr/>
            <p:nvPr/>
          </p:nvSpPr>
          <p:spPr>
            <a:xfrm>
              <a:off x="19480529" y="367643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/>
            <p:cNvSpPr/>
            <p:nvPr/>
          </p:nvSpPr>
          <p:spPr>
            <a:xfrm>
              <a:off x="19480529" y="36523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19480529" y="36281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19480529" y="36024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/>
            <p:cNvSpPr/>
            <p:nvPr/>
          </p:nvSpPr>
          <p:spPr>
            <a:xfrm>
              <a:off x="19480529" y="35783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/>
            <p:cNvSpPr/>
            <p:nvPr/>
          </p:nvSpPr>
          <p:spPr>
            <a:xfrm>
              <a:off x="19480503" y="3560600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33" y="0"/>
                  </a:moveTo>
                  <a:lnTo>
                    <a:pt x="0" y="30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19480521" y="35606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19498183" y="356059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/>
            <p:cNvSpPr/>
            <p:nvPr/>
          </p:nvSpPr>
          <p:spPr>
            <a:xfrm>
              <a:off x="19480529" y="356864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/>
            <p:cNvSpPr/>
            <p:nvPr/>
          </p:nvSpPr>
          <p:spPr>
            <a:xfrm>
              <a:off x="19480529" y="35927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19480529" y="361854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19480529" y="36426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/>
            <p:cNvSpPr/>
            <p:nvPr/>
          </p:nvSpPr>
          <p:spPr>
            <a:xfrm>
              <a:off x="19480529" y="36667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/>
            <p:cNvSpPr/>
            <p:nvPr/>
          </p:nvSpPr>
          <p:spPr>
            <a:xfrm>
              <a:off x="19480529" y="369256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19480529" y="37166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19480529" y="37408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19480529" y="37665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/>
            <p:cNvSpPr/>
            <p:nvPr/>
          </p:nvSpPr>
          <p:spPr>
            <a:xfrm>
              <a:off x="19480513" y="379065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381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/>
            <p:cNvSpPr/>
            <p:nvPr/>
          </p:nvSpPr>
          <p:spPr>
            <a:xfrm>
              <a:off x="19480519" y="381481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19478906" y="3562232"/>
              <a:ext cx="38735" cy="265430"/>
            </a:xfrm>
            <a:custGeom>
              <a:avLst/>
              <a:gdLst/>
              <a:ahLst/>
              <a:cxnLst/>
              <a:rect l="l" t="t" r="r" b="b"/>
              <a:pathLst>
                <a:path w="38734" h="265429">
                  <a:moveTo>
                    <a:pt x="0" y="0"/>
                  </a:moveTo>
                  <a:lnTo>
                    <a:pt x="0" y="265426"/>
                  </a:lnTo>
                  <a:lnTo>
                    <a:pt x="38564" y="265426"/>
                  </a:lnTo>
                  <a:lnTo>
                    <a:pt x="38564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19585051" y="3296749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7979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19546850" y="3565576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w="0" h="261620">
                  <a:moveTo>
                    <a:pt x="0" y="0"/>
                  </a:moveTo>
                  <a:lnTo>
                    <a:pt x="0" y="261147"/>
                  </a:lnTo>
                </a:path>
              </a:pathLst>
            </a:custGeom>
            <a:ln w="2091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/>
            <p:cNvSpPr/>
            <p:nvPr/>
          </p:nvSpPr>
          <p:spPr>
            <a:xfrm>
              <a:off x="19535181" y="3562238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w="0" h="265429">
                  <a:moveTo>
                    <a:pt x="0" y="0"/>
                  </a:moveTo>
                  <a:lnTo>
                    <a:pt x="0" y="2654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/>
            <p:cNvSpPr/>
            <p:nvPr/>
          </p:nvSpPr>
          <p:spPr>
            <a:xfrm>
              <a:off x="19556117" y="3562238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w="0" h="265429">
                  <a:moveTo>
                    <a:pt x="0" y="0"/>
                  </a:moveTo>
                  <a:lnTo>
                    <a:pt x="0" y="2654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/>
            <p:cNvSpPr/>
            <p:nvPr/>
          </p:nvSpPr>
          <p:spPr>
            <a:xfrm>
              <a:off x="19526625" y="3575086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w="0" h="240029">
                  <a:moveTo>
                    <a:pt x="0" y="0"/>
                  </a:moveTo>
                  <a:lnTo>
                    <a:pt x="0" y="239730"/>
                  </a:lnTo>
                </a:path>
              </a:pathLst>
            </a:custGeom>
            <a:ln w="17653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/>
            <p:cNvSpPr/>
            <p:nvPr/>
          </p:nvSpPr>
          <p:spPr>
            <a:xfrm>
              <a:off x="19581855" y="310693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816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/>
            <p:cNvSpPr/>
            <p:nvPr/>
          </p:nvSpPr>
          <p:spPr>
            <a:xfrm>
              <a:off x="19569017" y="309409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19557699" y="308282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0"/>
                  </a:moveTo>
                  <a:lnTo>
                    <a:pt x="0" y="289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19564149" y="306994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19543248" y="309409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19564149" y="305706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19538405" y="309409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19564149" y="304580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19564149" y="303295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/>
            <p:cNvSpPr/>
            <p:nvPr/>
          </p:nvSpPr>
          <p:spPr>
            <a:xfrm>
              <a:off x="19564149" y="302007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/>
            <p:cNvSpPr/>
            <p:nvPr/>
          </p:nvSpPr>
          <p:spPr>
            <a:xfrm>
              <a:off x="19564149" y="30088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19564149" y="29959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19564149" y="29830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19564149" y="297181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19564149" y="295892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19564149" y="294603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19564149" y="293476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19564149" y="292192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19564149" y="29090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19564149" y="28961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19564149" y="288489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/>
            <p:cNvSpPr/>
            <p:nvPr/>
          </p:nvSpPr>
          <p:spPr>
            <a:xfrm>
              <a:off x="19564149" y="287206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/>
            <p:cNvSpPr/>
            <p:nvPr/>
          </p:nvSpPr>
          <p:spPr>
            <a:xfrm>
              <a:off x="19564149" y="285918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/>
            <p:cNvSpPr/>
            <p:nvPr/>
          </p:nvSpPr>
          <p:spPr>
            <a:xfrm>
              <a:off x="19564149" y="284792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/>
            <p:cNvSpPr/>
            <p:nvPr/>
          </p:nvSpPr>
          <p:spPr>
            <a:xfrm>
              <a:off x="19564149" y="28350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/>
            <p:cNvSpPr/>
            <p:nvPr/>
          </p:nvSpPr>
          <p:spPr>
            <a:xfrm>
              <a:off x="19564149" y="282219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19564149" y="281092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19556126" y="28076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19543241" y="280768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19538418" y="280768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19538421" y="28076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19580221" y="280768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19569017" y="280770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19556107" y="2807675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64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19564149" y="282861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19543241" y="28076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19564149" y="283988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19538418" y="281415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12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19564149" y="28527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19537798" y="28263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19564149" y="28656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19564149" y="287848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19564149" y="288975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19564149" y="290263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19564149" y="291549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19564149" y="292674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19564149" y="293960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19564149" y="295248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19564149" y="296376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19564149" y="297659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19564149" y="29895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/>
            <p:cNvSpPr/>
            <p:nvPr/>
          </p:nvSpPr>
          <p:spPr>
            <a:xfrm>
              <a:off x="19564149" y="30007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/>
            <p:cNvSpPr/>
            <p:nvPr/>
          </p:nvSpPr>
          <p:spPr>
            <a:xfrm>
              <a:off x="19564149" y="301364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/>
            <p:cNvSpPr/>
            <p:nvPr/>
          </p:nvSpPr>
          <p:spPr>
            <a:xfrm>
              <a:off x="19564149" y="302650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/>
            <p:cNvSpPr/>
            <p:nvPr/>
          </p:nvSpPr>
          <p:spPr>
            <a:xfrm>
              <a:off x="19564149" y="303776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19564149" y="305064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19564149" y="306349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19564149" y="307475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19564149" y="308764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19557717" y="30941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19546491" y="30941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/>
            <p:cNvSpPr/>
            <p:nvPr/>
          </p:nvSpPr>
          <p:spPr>
            <a:xfrm>
              <a:off x="19538418" y="309890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/>
            <p:cNvSpPr/>
            <p:nvPr/>
          </p:nvSpPr>
          <p:spPr>
            <a:xfrm>
              <a:off x="19537798" y="3111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/>
            <p:cNvSpPr/>
            <p:nvPr/>
          </p:nvSpPr>
          <p:spPr>
            <a:xfrm>
              <a:off x="19536791" y="2809307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4">
                  <a:moveTo>
                    <a:pt x="48260" y="0"/>
                  </a:moveTo>
                  <a:lnTo>
                    <a:pt x="48260" y="304032"/>
                  </a:lnTo>
                  <a:lnTo>
                    <a:pt x="0" y="304032"/>
                  </a:lnTo>
                  <a:lnTo>
                    <a:pt x="0" y="286357"/>
                  </a:lnTo>
                  <a:lnTo>
                    <a:pt x="25737" y="286357"/>
                  </a:lnTo>
                  <a:lnTo>
                    <a:pt x="25737" y="19297"/>
                  </a:lnTo>
                  <a:lnTo>
                    <a:pt x="0" y="19297"/>
                  </a:lnTo>
                  <a:lnTo>
                    <a:pt x="0" y="0"/>
                  </a:lnTo>
                  <a:lnTo>
                    <a:pt x="4826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/>
            <p:cNvSpPr/>
            <p:nvPr/>
          </p:nvSpPr>
          <p:spPr>
            <a:xfrm>
              <a:off x="19512685" y="308763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08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/>
            <p:cNvSpPr/>
            <p:nvPr/>
          </p:nvSpPr>
          <p:spPr>
            <a:xfrm>
              <a:off x="19488529" y="3063485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64" y="0"/>
                  </a:moveTo>
                  <a:lnTo>
                    <a:pt x="0" y="30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/>
            <p:cNvSpPr/>
            <p:nvPr/>
          </p:nvSpPr>
          <p:spPr>
            <a:xfrm>
              <a:off x="19480529" y="30393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/>
            <p:cNvSpPr/>
            <p:nvPr/>
          </p:nvSpPr>
          <p:spPr>
            <a:xfrm>
              <a:off x="19480529" y="30136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/>
            <p:cNvSpPr/>
            <p:nvPr/>
          </p:nvSpPr>
          <p:spPr>
            <a:xfrm>
              <a:off x="19480529" y="298950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/>
            <p:cNvSpPr/>
            <p:nvPr/>
          </p:nvSpPr>
          <p:spPr>
            <a:xfrm>
              <a:off x="19480529" y="296375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/>
            <p:cNvSpPr/>
            <p:nvPr/>
          </p:nvSpPr>
          <p:spPr>
            <a:xfrm>
              <a:off x="19480529" y="29396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/>
            <p:cNvSpPr/>
            <p:nvPr/>
          </p:nvSpPr>
          <p:spPr>
            <a:xfrm>
              <a:off x="19480529" y="291549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/>
            <p:cNvSpPr/>
            <p:nvPr/>
          </p:nvSpPr>
          <p:spPr>
            <a:xfrm>
              <a:off x="19480529" y="288975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19480529" y="286560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19480529" y="28414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19480507" y="282699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37" y="0"/>
                  </a:moveTo>
                  <a:lnTo>
                    <a:pt x="0" y="25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/>
            <p:cNvSpPr/>
            <p:nvPr/>
          </p:nvSpPr>
          <p:spPr>
            <a:xfrm>
              <a:off x="19480510" y="28269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91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/>
            <p:cNvSpPr/>
            <p:nvPr/>
          </p:nvSpPr>
          <p:spPr>
            <a:xfrm>
              <a:off x="19501439" y="28270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/>
            <p:cNvSpPr/>
            <p:nvPr/>
          </p:nvSpPr>
          <p:spPr>
            <a:xfrm>
              <a:off x="19480529" y="28318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/>
            <p:cNvSpPr/>
            <p:nvPr/>
          </p:nvSpPr>
          <p:spPr>
            <a:xfrm>
              <a:off x="19480529" y="28559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19480529" y="288010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19480529" y="290582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19480529" y="292997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19480529" y="29541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/>
            <p:cNvSpPr/>
            <p:nvPr/>
          </p:nvSpPr>
          <p:spPr>
            <a:xfrm>
              <a:off x="19480529" y="297984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/>
            <p:cNvSpPr/>
            <p:nvPr/>
          </p:nvSpPr>
          <p:spPr>
            <a:xfrm>
              <a:off x="19480529" y="300398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/>
            <p:cNvSpPr/>
            <p:nvPr/>
          </p:nvSpPr>
          <p:spPr>
            <a:xfrm>
              <a:off x="19480529" y="30281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19480529" y="30538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/>
            <p:cNvSpPr/>
            <p:nvPr/>
          </p:nvSpPr>
          <p:spPr>
            <a:xfrm>
              <a:off x="19480507" y="30779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62" y="1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/>
            <p:cNvSpPr/>
            <p:nvPr/>
          </p:nvSpPr>
          <p:spPr>
            <a:xfrm>
              <a:off x="19478906" y="2828610"/>
              <a:ext cx="38735" cy="267335"/>
            </a:xfrm>
            <a:custGeom>
              <a:avLst/>
              <a:gdLst/>
              <a:ahLst/>
              <a:cxnLst/>
              <a:rect l="l" t="t" r="r" b="b"/>
              <a:pathLst>
                <a:path w="38734" h="267335">
                  <a:moveTo>
                    <a:pt x="0" y="0"/>
                  </a:moveTo>
                  <a:lnTo>
                    <a:pt x="0" y="267059"/>
                  </a:lnTo>
                  <a:lnTo>
                    <a:pt x="38564" y="267059"/>
                  </a:lnTo>
                  <a:lnTo>
                    <a:pt x="38564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19585051" y="2563164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7979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/>
            <p:cNvSpPr/>
            <p:nvPr/>
          </p:nvSpPr>
          <p:spPr>
            <a:xfrm>
              <a:off x="19546850" y="2828757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4">
                  <a:moveTo>
                    <a:pt x="0" y="0"/>
                  </a:moveTo>
                  <a:lnTo>
                    <a:pt x="0" y="265960"/>
                  </a:lnTo>
                </a:path>
              </a:pathLst>
            </a:custGeom>
            <a:ln w="2091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/>
            <p:cNvSpPr/>
            <p:nvPr/>
          </p:nvSpPr>
          <p:spPr>
            <a:xfrm>
              <a:off x="19535181" y="2828613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w="0" h="267335">
                  <a:moveTo>
                    <a:pt x="0" y="0"/>
                  </a:moveTo>
                  <a:lnTo>
                    <a:pt x="0" y="2670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/>
            <p:cNvSpPr/>
            <p:nvPr/>
          </p:nvSpPr>
          <p:spPr>
            <a:xfrm>
              <a:off x="19556117" y="2828613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w="0" h="267335">
                  <a:moveTo>
                    <a:pt x="0" y="0"/>
                  </a:moveTo>
                  <a:lnTo>
                    <a:pt x="0" y="2670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/>
            <p:cNvSpPr/>
            <p:nvPr/>
          </p:nvSpPr>
          <p:spPr>
            <a:xfrm>
              <a:off x="19526625" y="284149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w="0" h="240030">
                  <a:moveTo>
                    <a:pt x="0" y="0"/>
                  </a:moveTo>
                  <a:lnTo>
                    <a:pt x="0" y="239709"/>
                  </a:lnTo>
                </a:path>
              </a:pathLst>
            </a:custGeom>
            <a:ln w="17653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11063301" y="82084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04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11052032" y="81971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491"/>
                  </a:moveTo>
                  <a:lnTo>
                    <a:pt x="14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11039156" y="81842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329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110262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/>
            <p:cNvSpPr/>
            <p:nvPr/>
          </p:nvSpPr>
          <p:spPr>
            <a:xfrm>
              <a:off x="11050405" y="81714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/>
            <p:cNvSpPr/>
            <p:nvPr/>
          </p:nvSpPr>
          <p:spPr>
            <a:xfrm>
              <a:off x="110150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/>
            <p:cNvSpPr/>
            <p:nvPr/>
          </p:nvSpPr>
          <p:spPr>
            <a:xfrm>
              <a:off x="11050405" y="816497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79"/>
                  </a:moveTo>
                  <a:lnTo>
                    <a:pt x="128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/>
            <p:cNvSpPr/>
            <p:nvPr/>
          </p:nvSpPr>
          <p:spPr>
            <a:xfrm>
              <a:off x="1100215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11050405" y="81633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109892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1097800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109651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109522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109410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109281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1091526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/>
            <p:cNvSpPr/>
            <p:nvPr/>
          </p:nvSpPr>
          <p:spPr>
            <a:xfrm>
              <a:off x="109040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/>
            <p:cNvSpPr/>
            <p:nvPr/>
          </p:nvSpPr>
          <p:spPr>
            <a:xfrm>
              <a:off x="1089114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1087828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108670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1085415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/>
            <p:cNvSpPr/>
            <p:nvPr/>
          </p:nvSpPr>
          <p:spPr>
            <a:xfrm>
              <a:off x="108412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/>
            <p:cNvSpPr/>
            <p:nvPr/>
          </p:nvSpPr>
          <p:spPr>
            <a:xfrm>
              <a:off x="108284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/>
            <p:cNvSpPr/>
            <p:nvPr/>
          </p:nvSpPr>
          <p:spPr>
            <a:xfrm>
              <a:off x="1081713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108042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10802646" y="81826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10802646" y="817140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10802646" y="816497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79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10802646" y="81633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10802659" y="82084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2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/>
            <p:cNvSpPr/>
            <p:nvPr/>
          </p:nvSpPr>
          <p:spPr>
            <a:xfrm>
              <a:off x="10802646" y="819554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114" y="1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/>
            <p:cNvSpPr/>
            <p:nvPr/>
          </p:nvSpPr>
          <p:spPr>
            <a:xfrm>
              <a:off x="10802648" y="818267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/>
            <p:cNvSpPr/>
            <p:nvPr/>
          </p:nvSpPr>
          <p:spPr>
            <a:xfrm>
              <a:off x="10802648" y="817140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40239" y="402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/>
            <p:cNvSpPr/>
            <p:nvPr/>
          </p:nvSpPr>
          <p:spPr>
            <a:xfrm>
              <a:off x="1083323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10807498" y="816336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/>
            <p:cNvSpPr/>
            <p:nvPr/>
          </p:nvSpPr>
          <p:spPr>
            <a:xfrm>
              <a:off x="108461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/>
            <p:cNvSpPr/>
            <p:nvPr/>
          </p:nvSpPr>
          <p:spPr>
            <a:xfrm>
              <a:off x="10820346" y="8163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/>
            <p:cNvSpPr/>
            <p:nvPr/>
          </p:nvSpPr>
          <p:spPr>
            <a:xfrm>
              <a:off x="108589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/>
            <p:cNvSpPr/>
            <p:nvPr/>
          </p:nvSpPr>
          <p:spPr>
            <a:xfrm>
              <a:off x="1087023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/>
            <p:cNvSpPr/>
            <p:nvPr/>
          </p:nvSpPr>
          <p:spPr>
            <a:xfrm>
              <a:off x="1088310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/>
            <p:cNvSpPr/>
            <p:nvPr/>
          </p:nvSpPr>
          <p:spPr>
            <a:xfrm>
              <a:off x="108959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/>
            <p:cNvSpPr/>
            <p:nvPr/>
          </p:nvSpPr>
          <p:spPr>
            <a:xfrm>
              <a:off x="1090723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/>
            <p:cNvSpPr/>
            <p:nvPr/>
          </p:nvSpPr>
          <p:spPr>
            <a:xfrm>
              <a:off x="1092010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/>
            <p:cNvSpPr/>
            <p:nvPr/>
          </p:nvSpPr>
          <p:spPr>
            <a:xfrm>
              <a:off x="1093298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/>
            <p:cNvSpPr/>
            <p:nvPr/>
          </p:nvSpPr>
          <p:spPr>
            <a:xfrm>
              <a:off x="109442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0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1095709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43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1096998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1098123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109941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/>
            <p:cNvSpPr/>
            <p:nvPr/>
          </p:nvSpPr>
          <p:spPr>
            <a:xfrm>
              <a:off x="1100700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/>
            <p:cNvSpPr/>
            <p:nvPr/>
          </p:nvSpPr>
          <p:spPr>
            <a:xfrm>
              <a:off x="1101825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/>
            <p:cNvSpPr/>
            <p:nvPr/>
          </p:nvSpPr>
          <p:spPr>
            <a:xfrm>
              <a:off x="110311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/>
            <p:cNvSpPr/>
            <p:nvPr/>
          </p:nvSpPr>
          <p:spPr>
            <a:xfrm>
              <a:off x="1104399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/>
            <p:cNvSpPr/>
            <p:nvPr/>
          </p:nvSpPr>
          <p:spPr>
            <a:xfrm>
              <a:off x="11050416" y="818431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11050416" y="81714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11055254" y="816337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58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11066500" y="8163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/>
            <p:cNvSpPr/>
            <p:nvPr/>
          </p:nvSpPr>
          <p:spPr>
            <a:xfrm>
              <a:off x="10801055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7751" y="0"/>
                  </a:lnTo>
                  <a:lnTo>
                    <a:pt x="247751" y="25758"/>
                  </a:lnTo>
                  <a:lnTo>
                    <a:pt x="19297" y="25758"/>
                  </a:lnTo>
                  <a:lnTo>
                    <a:pt x="1929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/>
            <p:cNvSpPr/>
            <p:nvPr/>
          </p:nvSpPr>
          <p:spPr>
            <a:xfrm>
              <a:off x="11032716" y="812796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093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1100859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1098285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1095872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/>
            <p:cNvSpPr/>
            <p:nvPr/>
          </p:nvSpPr>
          <p:spPr>
            <a:xfrm>
              <a:off x="1093458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/>
            <p:cNvSpPr/>
            <p:nvPr/>
          </p:nvSpPr>
          <p:spPr>
            <a:xfrm>
              <a:off x="1090884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1088472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1085896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1083484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/>
            <p:cNvSpPr/>
            <p:nvPr/>
          </p:nvSpPr>
          <p:spPr>
            <a:xfrm>
              <a:off x="10821979" y="810707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40">
                  <a:moveTo>
                    <a:pt x="0" y="27329"/>
                  </a:moveTo>
                  <a:lnTo>
                    <a:pt x="273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/>
            <p:cNvSpPr/>
            <p:nvPr/>
          </p:nvSpPr>
          <p:spPr>
            <a:xfrm>
              <a:off x="10821979" y="81070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2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/>
            <p:cNvSpPr/>
            <p:nvPr/>
          </p:nvSpPr>
          <p:spPr>
            <a:xfrm>
              <a:off x="10821958" y="812796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083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/>
            <p:cNvSpPr/>
            <p:nvPr/>
          </p:nvSpPr>
          <p:spPr>
            <a:xfrm>
              <a:off x="1082359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/>
            <p:cNvSpPr/>
            <p:nvPr/>
          </p:nvSpPr>
          <p:spPr>
            <a:xfrm>
              <a:off x="1084931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/>
            <p:cNvSpPr/>
            <p:nvPr/>
          </p:nvSpPr>
          <p:spPr>
            <a:xfrm>
              <a:off x="1087345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/>
            <p:cNvSpPr/>
            <p:nvPr/>
          </p:nvSpPr>
          <p:spPr>
            <a:xfrm>
              <a:off x="1089756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/>
            <p:cNvSpPr/>
            <p:nvPr/>
          </p:nvSpPr>
          <p:spPr>
            <a:xfrm>
              <a:off x="1092332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/>
            <p:cNvSpPr/>
            <p:nvPr/>
          </p:nvSpPr>
          <p:spPr>
            <a:xfrm>
              <a:off x="1094746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/>
            <p:cNvSpPr/>
            <p:nvPr/>
          </p:nvSpPr>
          <p:spPr>
            <a:xfrm>
              <a:off x="1097159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1099735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/>
            <p:cNvSpPr/>
            <p:nvPr/>
          </p:nvSpPr>
          <p:spPr>
            <a:xfrm>
              <a:off x="11021453" y="810544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/>
            <p:cNvSpPr/>
            <p:nvPr/>
          </p:nvSpPr>
          <p:spPr>
            <a:xfrm>
              <a:off x="11045588" y="81054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10820356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64" y="0"/>
                  </a:lnTo>
                  <a:lnTo>
                    <a:pt x="228464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/>
            <p:cNvSpPr/>
            <p:nvPr/>
          </p:nvSpPr>
          <p:spPr>
            <a:xfrm>
              <a:off x="10535602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3" name="object 4893"/>
            <p:cNvSpPr/>
            <p:nvPr/>
          </p:nvSpPr>
          <p:spPr>
            <a:xfrm>
              <a:off x="1082156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/>
            <p:cNvSpPr/>
            <p:nvPr/>
          </p:nvSpPr>
          <p:spPr>
            <a:xfrm>
              <a:off x="108263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1083122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108360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108408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/>
            <p:cNvSpPr/>
            <p:nvPr/>
          </p:nvSpPr>
          <p:spPr>
            <a:xfrm>
              <a:off x="108457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/>
            <p:cNvSpPr/>
            <p:nvPr/>
          </p:nvSpPr>
          <p:spPr>
            <a:xfrm>
              <a:off x="108505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/>
            <p:cNvSpPr/>
            <p:nvPr/>
          </p:nvSpPr>
          <p:spPr>
            <a:xfrm>
              <a:off x="1085535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/>
            <p:cNvSpPr/>
            <p:nvPr/>
          </p:nvSpPr>
          <p:spPr>
            <a:xfrm>
              <a:off x="1086018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/>
            <p:cNvSpPr/>
            <p:nvPr/>
          </p:nvSpPr>
          <p:spPr>
            <a:xfrm>
              <a:off x="108649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/>
            <p:cNvSpPr/>
            <p:nvPr/>
          </p:nvSpPr>
          <p:spPr>
            <a:xfrm>
              <a:off x="1086982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/>
            <p:cNvSpPr/>
            <p:nvPr/>
          </p:nvSpPr>
          <p:spPr>
            <a:xfrm>
              <a:off x="108746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/>
            <p:cNvSpPr/>
            <p:nvPr/>
          </p:nvSpPr>
          <p:spPr>
            <a:xfrm>
              <a:off x="108794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08843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088913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08939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/>
            <p:cNvSpPr/>
            <p:nvPr/>
          </p:nvSpPr>
          <p:spPr>
            <a:xfrm>
              <a:off x="108987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/>
            <p:cNvSpPr/>
            <p:nvPr/>
          </p:nvSpPr>
          <p:spPr>
            <a:xfrm>
              <a:off x="109036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/>
            <p:cNvSpPr/>
            <p:nvPr/>
          </p:nvSpPr>
          <p:spPr>
            <a:xfrm>
              <a:off x="109084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091326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/>
            <p:cNvSpPr/>
            <p:nvPr/>
          </p:nvSpPr>
          <p:spPr>
            <a:xfrm>
              <a:off x="109164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/>
            <p:cNvSpPr/>
            <p:nvPr/>
          </p:nvSpPr>
          <p:spPr>
            <a:xfrm>
              <a:off x="1092129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109261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109309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109357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109406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1094543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/>
            <p:cNvSpPr/>
            <p:nvPr/>
          </p:nvSpPr>
          <p:spPr>
            <a:xfrm>
              <a:off x="109502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/>
            <p:cNvSpPr/>
            <p:nvPr/>
          </p:nvSpPr>
          <p:spPr>
            <a:xfrm>
              <a:off x="109550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/>
            <p:cNvSpPr/>
            <p:nvPr/>
          </p:nvSpPr>
          <p:spPr>
            <a:xfrm>
              <a:off x="1095990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/>
            <p:cNvSpPr/>
            <p:nvPr/>
          </p:nvSpPr>
          <p:spPr>
            <a:xfrm>
              <a:off x="1096475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/>
            <p:cNvSpPr/>
            <p:nvPr/>
          </p:nvSpPr>
          <p:spPr>
            <a:xfrm>
              <a:off x="109695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109743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1097922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/>
            <p:cNvSpPr/>
            <p:nvPr/>
          </p:nvSpPr>
          <p:spPr>
            <a:xfrm>
              <a:off x="109840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/>
            <p:cNvSpPr/>
            <p:nvPr/>
          </p:nvSpPr>
          <p:spPr>
            <a:xfrm>
              <a:off x="1098888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/>
            <p:cNvSpPr/>
            <p:nvPr/>
          </p:nvSpPr>
          <p:spPr>
            <a:xfrm>
              <a:off x="109936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/>
            <p:cNvSpPr/>
            <p:nvPr/>
          </p:nvSpPr>
          <p:spPr>
            <a:xfrm>
              <a:off x="1099852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/>
            <p:cNvSpPr/>
            <p:nvPr/>
          </p:nvSpPr>
          <p:spPr>
            <a:xfrm>
              <a:off x="110033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110081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1101300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110162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1102107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110258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/>
            <p:cNvSpPr/>
            <p:nvPr/>
          </p:nvSpPr>
          <p:spPr>
            <a:xfrm>
              <a:off x="110307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/>
            <p:cNvSpPr/>
            <p:nvPr/>
          </p:nvSpPr>
          <p:spPr>
            <a:xfrm>
              <a:off x="110355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110403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/>
            <p:cNvSpPr/>
            <p:nvPr/>
          </p:nvSpPr>
          <p:spPr>
            <a:xfrm>
              <a:off x="1104520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/>
            <p:cNvSpPr/>
            <p:nvPr/>
          </p:nvSpPr>
          <p:spPr>
            <a:xfrm>
              <a:off x="10820352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10820352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/>
            <p:cNvSpPr/>
            <p:nvPr/>
          </p:nvSpPr>
          <p:spPr>
            <a:xfrm>
              <a:off x="1083122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/>
            <p:cNvSpPr/>
            <p:nvPr/>
          </p:nvSpPr>
          <p:spPr>
            <a:xfrm>
              <a:off x="108360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/>
            <p:cNvSpPr/>
            <p:nvPr/>
          </p:nvSpPr>
          <p:spPr>
            <a:xfrm>
              <a:off x="108408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/>
            <p:cNvSpPr/>
            <p:nvPr/>
          </p:nvSpPr>
          <p:spPr>
            <a:xfrm>
              <a:off x="108457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/>
            <p:cNvSpPr/>
            <p:nvPr/>
          </p:nvSpPr>
          <p:spPr>
            <a:xfrm>
              <a:off x="108505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085535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/>
            <p:cNvSpPr/>
            <p:nvPr/>
          </p:nvSpPr>
          <p:spPr>
            <a:xfrm>
              <a:off x="1086018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/>
            <p:cNvSpPr/>
            <p:nvPr/>
          </p:nvSpPr>
          <p:spPr>
            <a:xfrm>
              <a:off x="108649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/>
            <p:cNvSpPr/>
            <p:nvPr/>
          </p:nvSpPr>
          <p:spPr>
            <a:xfrm>
              <a:off x="1086982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/>
            <p:cNvSpPr/>
            <p:nvPr/>
          </p:nvSpPr>
          <p:spPr>
            <a:xfrm>
              <a:off x="108746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/>
            <p:cNvSpPr/>
            <p:nvPr/>
          </p:nvSpPr>
          <p:spPr>
            <a:xfrm>
              <a:off x="108794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08843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/>
            <p:cNvSpPr/>
            <p:nvPr/>
          </p:nvSpPr>
          <p:spPr>
            <a:xfrm>
              <a:off x="1088913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/>
            <p:cNvSpPr/>
            <p:nvPr/>
          </p:nvSpPr>
          <p:spPr>
            <a:xfrm>
              <a:off x="108939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108987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/>
            <p:cNvSpPr/>
            <p:nvPr/>
          </p:nvSpPr>
          <p:spPr>
            <a:xfrm>
              <a:off x="109036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/>
            <p:cNvSpPr/>
            <p:nvPr/>
          </p:nvSpPr>
          <p:spPr>
            <a:xfrm>
              <a:off x="109084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/>
            <p:cNvSpPr/>
            <p:nvPr/>
          </p:nvSpPr>
          <p:spPr>
            <a:xfrm>
              <a:off x="1091326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/>
            <p:cNvSpPr/>
            <p:nvPr/>
          </p:nvSpPr>
          <p:spPr>
            <a:xfrm>
              <a:off x="109164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109212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109261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1093097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/>
            <p:cNvSpPr/>
            <p:nvPr/>
          </p:nvSpPr>
          <p:spPr>
            <a:xfrm>
              <a:off x="109357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/>
            <p:cNvSpPr/>
            <p:nvPr/>
          </p:nvSpPr>
          <p:spPr>
            <a:xfrm>
              <a:off x="109406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/>
            <p:cNvSpPr/>
            <p:nvPr/>
          </p:nvSpPr>
          <p:spPr>
            <a:xfrm>
              <a:off x="1094543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109502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109550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/>
            <p:cNvSpPr/>
            <p:nvPr/>
          </p:nvSpPr>
          <p:spPr>
            <a:xfrm>
              <a:off x="109599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/>
            <p:cNvSpPr/>
            <p:nvPr/>
          </p:nvSpPr>
          <p:spPr>
            <a:xfrm>
              <a:off x="1096475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/>
            <p:cNvSpPr/>
            <p:nvPr/>
          </p:nvSpPr>
          <p:spPr>
            <a:xfrm>
              <a:off x="1096956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/>
            <p:cNvSpPr/>
            <p:nvPr/>
          </p:nvSpPr>
          <p:spPr>
            <a:xfrm>
              <a:off x="109743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/>
            <p:cNvSpPr/>
            <p:nvPr/>
          </p:nvSpPr>
          <p:spPr>
            <a:xfrm>
              <a:off x="1097922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/>
            <p:cNvSpPr/>
            <p:nvPr/>
          </p:nvSpPr>
          <p:spPr>
            <a:xfrm>
              <a:off x="109840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/>
            <p:cNvSpPr/>
            <p:nvPr/>
          </p:nvSpPr>
          <p:spPr>
            <a:xfrm>
              <a:off x="1098888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/>
            <p:cNvSpPr/>
            <p:nvPr/>
          </p:nvSpPr>
          <p:spPr>
            <a:xfrm>
              <a:off x="109936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1099852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110033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/>
            <p:cNvSpPr/>
            <p:nvPr/>
          </p:nvSpPr>
          <p:spPr>
            <a:xfrm>
              <a:off x="110081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/>
            <p:cNvSpPr/>
            <p:nvPr/>
          </p:nvSpPr>
          <p:spPr>
            <a:xfrm>
              <a:off x="110130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110162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/>
            <p:cNvSpPr/>
            <p:nvPr/>
          </p:nvSpPr>
          <p:spPr>
            <a:xfrm>
              <a:off x="1102107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/>
            <p:cNvSpPr/>
            <p:nvPr/>
          </p:nvSpPr>
          <p:spPr>
            <a:xfrm>
              <a:off x="1102586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/>
            <p:cNvSpPr/>
            <p:nvPr/>
          </p:nvSpPr>
          <p:spPr>
            <a:xfrm>
              <a:off x="110307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/>
            <p:cNvSpPr/>
            <p:nvPr/>
          </p:nvSpPr>
          <p:spPr>
            <a:xfrm>
              <a:off x="110355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10403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0828419" y="814568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0828419" y="816337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/>
            <p:cNvSpPr/>
            <p:nvPr/>
          </p:nvSpPr>
          <p:spPr>
            <a:xfrm>
              <a:off x="11713232" y="82019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54"/>
                  </a:moveTo>
                  <a:lnTo>
                    <a:pt x="9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/>
            <p:cNvSpPr/>
            <p:nvPr/>
          </p:nvSpPr>
          <p:spPr>
            <a:xfrm>
              <a:off x="117003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1687496" y="81762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0" y="35402"/>
                  </a:moveTo>
                  <a:lnTo>
                    <a:pt x="354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16762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1705185" y="81649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39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/>
            <p:cNvSpPr/>
            <p:nvPr/>
          </p:nvSpPr>
          <p:spPr>
            <a:xfrm>
              <a:off x="1166336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/>
            <p:cNvSpPr/>
            <p:nvPr/>
          </p:nvSpPr>
          <p:spPr>
            <a:xfrm>
              <a:off x="11705185" y="816495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6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165049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163922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/>
            <p:cNvSpPr/>
            <p:nvPr/>
          </p:nvSpPr>
          <p:spPr>
            <a:xfrm>
              <a:off x="116263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/>
            <p:cNvSpPr/>
            <p:nvPr/>
          </p:nvSpPr>
          <p:spPr>
            <a:xfrm>
              <a:off x="1161349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/>
            <p:cNvSpPr/>
            <p:nvPr/>
          </p:nvSpPr>
          <p:spPr>
            <a:xfrm>
              <a:off x="116022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15893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15764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1156523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/>
            <p:cNvSpPr/>
            <p:nvPr/>
          </p:nvSpPr>
          <p:spPr>
            <a:xfrm>
              <a:off x="115523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/>
            <p:cNvSpPr/>
            <p:nvPr/>
          </p:nvSpPr>
          <p:spPr>
            <a:xfrm>
              <a:off x="1153948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/>
            <p:cNvSpPr/>
            <p:nvPr/>
          </p:nvSpPr>
          <p:spPr>
            <a:xfrm>
              <a:off x="115282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115153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115024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/>
            <p:cNvSpPr/>
            <p:nvPr/>
          </p:nvSpPr>
          <p:spPr>
            <a:xfrm>
              <a:off x="114912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/>
            <p:cNvSpPr/>
            <p:nvPr/>
          </p:nvSpPr>
          <p:spPr>
            <a:xfrm>
              <a:off x="114783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114654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11459053" y="81891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11459053" y="81778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706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/>
            <p:cNvSpPr/>
            <p:nvPr/>
          </p:nvSpPr>
          <p:spPr>
            <a:xfrm>
              <a:off x="11459053" y="81649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/>
            <p:cNvSpPr/>
            <p:nvPr/>
          </p:nvSpPr>
          <p:spPr>
            <a:xfrm>
              <a:off x="11459053" y="81649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837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/>
            <p:cNvSpPr/>
            <p:nvPr/>
          </p:nvSpPr>
          <p:spPr>
            <a:xfrm>
              <a:off x="11459060" y="82035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41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11459050" y="81907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11459052" y="8177856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33768" y="3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/>
            <p:cNvSpPr/>
            <p:nvPr/>
          </p:nvSpPr>
          <p:spPr>
            <a:xfrm>
              <a:off x="1148157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/>
            <p:cNvSpPr/>
            <p:nvPr/>
          </p:nvSpPr>
          <p:spPr>
            <a:xfrm>
              <a:off x="11459065" y="81666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/>
            <p:cNvSpPr/>
            <p:nvPr/>
          </p:nvSpPr>
          <p:spPr>
            <a:xfrm>
              <a:off x="1149443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11468698" y="816337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62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115073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/>
            <p:cNvSpPr/>
            <p:nvPr/>
          </p:nvSpPr>
          <p:spPr>
            <a:xfrm>
              <a:off x="115201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/>
            <p:cNvSpPr/>
            <p:nvPr/>
          </p:nvSpPr>
          <p:spPr>
            <a:xfrm>
              <a:off x="1153144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115443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115571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/>
            <p:cNvSpPr/>
            <p:nvPr/>
          </p:nvSpPr>
          <p:spPr>
            <a:xfrm>
              <a:off x="1156844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/>
            <p:cNvSpPr/>
            <p:nvPr/>
          </p:nvSpPr>
          <p:spPr>
            <a:xfrm>
              <a:off x="115813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/>
            <p:cNvSpPr/>
            <p:nvPr/>
          </p:nvSpPr>
          <p:spPr>
            <a:xfrm>
              <a:off x="115942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1160546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1161833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/>
            <p:cNvSpPr/>
            <p:nvPr/>
          </p:nvSpPr>
          <p:spPr>
            <a:xfrm>
              <a:off x="1163120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/>
            <p:cNvSpPr/>
            <p:nvPr/>
          </p:nvSpPr>
          <p:spPr>
            <a:xfrm>
              <a:off x="1164245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/>
            <p:cNvSpPr/>
            <p:nvPr/>
          </p:nvSpPr>
          <p:spPr>
            <a:xfrm>
              <a:off x="1165532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116681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1167945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/>
            <p:cNvSpPr/>
            <p:nvPr/>
          </p:nvSpPr>
          <p:spPr>
            <a:xfrm>
              <a:off x="1169231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43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/>
            <p:cNvSpPr/>
            <p:nvPr/>
          </p:nvSpPr>
          <p:spPr>
            <a:xfrm>
              <a:off x="11705192" y="818911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/>
            <p:cNvSpPr/>
            <p:nvPr/>
          </p:nvSpPr>
          <p:spPr>
            <a:xfrm>
              <a:off x="11705192" y="817785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11705192" y="81649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11716438" y="816337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62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11457426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6160" y="0"/>
                  </a:lnTo>
                  <a:lnTo>
                    <a:pt x="246160" y="25758"/>
                  </a:lnTo>
                  <a:lnTo>
                    <a:pt x="17706" y="25758"/>
                  </a:lnTo>
                  <a:lnTo>
                    <a:pt x="17706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/>
            <p:cNvSpPr/>
            <p:nvPr/>
          </p:nvSpPr>
          <p:spPr>
            <a:xfrm>
              <a:off x="11681058" y="81215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/>
            <p:cNvSpPr/>
            <p:nvPr/>
          </p:nvSpPr>
          <p:spPr>
            <a:xfrm>
              <a:off x="1165691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/>
            <p:cNvSpPr/>
            <p:nvPr/>
          </p:nvSpPr>
          <p:spPr>
            <a:xfrm>
              <a:off x="1163278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1160706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1158292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/>
            <p:cNvSpPr/>
            <p:nvPr/>
          </p:nvSpPr>
          <p:spPr>
            <a:xfrm>
              <a:off x="1155879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/>
            <p:cNvSpPr/>
            <p:nvPr/>
          </p:nvSpPr>
          <p:spPr>
            <a:xfrm>
              <a:off x="1153306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/>
            <p:cNvSpPr/>
            <p:nvPr/>
          </p:nvSpPr>
          <p:spPr>
            <a:xfrm>
              <a:off x="1150891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/>
            <p:cNvSpPr/>
            <p:nvPr/>
          </p:nvSpPr>
          <p:spPr>
            <a:xfrm>
              <a:off x="1148317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/>
            <p:cNvSpPr/>
            <p:nvPr/>
          </p:nvSpPr>
          <p:spPr>
            <a:xfrm>
              <a:off x="11476760" y="810706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910"/>
                  </a:moveTo>
                  <a:lnTo>
                    <a:pt x="2089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/>
            <p:cNvSpPr/>
            <p:nvPr/>
          </p:nvSpPr>
          <p:spPr>
            <a:xfrm>
              <a:off x="11476769" y="81344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12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/>
            <p:cNvSpPr/>
            <p:nvPr/>
          </p:nvSpPr>
          <p:spPr>
            <a:xfrm>
              <a:off x="11476730" y="81086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423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/>
            <p:cNvSpPr/>
            <p:nvPr/>
          </p:nvSpPr>
          <p:spPr>
            <a:xfrm>
              <a:off x="1149765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/>
            <p:cNvSpPr/>
            <p:nvPr/>
          </p:nvSpPr>
          <p:spPr>
            <a:xfrm>
              <a:off x="1152180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/>
            <p:cNvSpPr/>
            <p:nvPr/>
          </p:nvSpPr>
          <p:spPr>
            <a:xfrm>
              <a:off x="1154755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/>
            <p:cNvSpPr/>
            <p:nvPr/>
          </p:nvSpPr>
          <p:spPr>
            <a:xfrm>
              <a:off x="1157168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/>
            <p:cNvSpPr/>
            <p:nvPr/>
          </p:nvSpPr>
          <p:spPr>
            <a:xfrm>
              <a:off x="115958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/>
            <p:cNvSpPr/>
            <p:nvPr/>
          </p:nvSpPr>
          <p:spPr>
            <a:xfrm>
              <a:off x="1162156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/>
            <p:cNvSpPr/>
            <p:nvPr/>
          </p:nvSpPr>
          <p:spPr>
            <a:xfrm>
              <a:off x="1164569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/>
            <p:cNvSpPr/>
            <p:nvPr/>
          </p:nvSpPr>
          <p:spPr>
            <a:xfrm>
              <a:off x="11669783" y="810543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402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/>
            <p:cNvSpPr/>
            <p:nvPr/>
          </p:nvSpPr>
          <p:spPr>
            <a:xfrm>
              <a:off x="11695531" y="810544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/>
            <p:cNvSpPr/>
            <p:nvPr/>
          </p:nvSpPr>
          <p:spPr>
            <a:xfrm>
              <a:off x="11475154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53" y="0"/>
                  </a:lnTo>
                  <a:lnTo>
                    <a:pt x="228453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/>
            <p:cNvSpPr/>
            <p:nvPr/>
          </p:nvSpPr>
          <p:spPr>
            <a:xfrm>
              <a:off x="11190360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/>
            <p:cNvSpPr/>
            <p:nvPr/>
          </p:nvSpPr>
          <p:spPr>
            <a:xfrm>
              <a:off x="1147795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/>
            <p:cNvSpPr/>
            <p:nvPr/>
          </p:nvSpPr>
          <p:spPr>
            <a:xfrm>
              <a:off x="1148277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/>
            <p:cNvSpPr/>
            <p:nvPr/>
          </p:nvSpPr>
          <p:spPr>
            <a:xfrm>
              <a:off x="1148759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/>
            <p:cNvSpPr/>
            <p:nvPr/>
          </p:nvSpPr>
          <p:spPr>
            <a:xfrm>
              <a:off x="114924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/>
            <p:cNvSpPr/>
            <p:nvPr/>
          </p:nvSpPr>
          <p:spPr>
            <a:xfrm>
              <a:off x="1149723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/>
            <p:cNvSpPr/>
            <p:nvPr/>
          </p:nvSpPr>
          <p:spPr>
            <a:xfrm>
              <a:off x="115020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/>
            <p:cNvSpPr/>
            <p:nvPr/>
          </p:nvSpPr>
          <p:spPr>
            <a:xfrm>
              <a:off x="115068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/>
            <p:cNvSpPr/>
            <p:nvPr/>
          </p:nvSpPr>
          <p:spPr>
            <a:xfrm>
              <a:off x="115117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/>
            <p:cNvSpPr/>
            <p:nvPr/>
          </p:nvSpPr>
          <p:spPr>
            <a:xfrm>
              <a:off x="1151657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/>
            <p:cNvSpPr/>
            <p:nvPr/>
          </p:nvSpPr>
          <p:spPr>
            <a:xfrm>
              <a:off x="115197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/>
            <p:cNvSpPr/>
            <p:nvPr/>
          </p:nvSpPr>
          <p:spPr>
            <a:xfrm>
              <a:off x="1152460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/>
            <p:cNvSpPr/>
            <p:nvPr/>
          </p:nvSpPr>
          <p:spPr>
            <a:xfrm>
              <a:off x="1152943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/>
            <p:cNvSpPr/>
            <p:nvPr/>
          </p:nvSpPr>
          <p:spPr>
            <a:xfrm>
              <a:off x="115342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/>
            <p:cNvSpPr/>
            <p:nvPr/>
          </p:nvSpPr>
          <p:spPr>
            <a:xfrm>
              <a:off x="115390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/>
            <p:cNvSpPr/>
            <p:nvPr/>
          </p:nvSpPr>
          <p:spPr>
            <a:xfrm>
              <a:off x="115438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/>
            <p:cNvSpPr/>
            <p:nvPr/>
          </p:nvSpPr>
          <p:spPr>
            <a:xfrm>
              <a:off x="115487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/>
            <p:cNvSpPr/>
            <p:nvPr/>
          </p:nvSpPr>
          <p:spPr>
            <a:xfrm>
              <a:off x="1155355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/>
            <p:cNvSpPr/>
            <p:nvPr/>
          </p:nvSpPr>
          <p:spPr>
            <a:xfrm>
              <a:off x="115583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/>
            <p:cNvSpPr/>
            <p:nvPr/>
          </p:nvSpPr>
          <p:spPr>
            <a:xfrm>
              <a:off x="115632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/>
            <p:cNvSpPr/>
            <p:nvPr/>
          </p:nvSpPr>
          <p:spPr>
            <a:xfrm>
              <a:off x="1156804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/>
            <p:cNvSpPr/>
            <p:nvPr/>
          </p:nvSpPr>
          <p:spPr>
            <a:xfrm>
              <a:off x="115728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/>
            <p:cNvSpPr/>
            <p:nvPr/>
          </p:nvSpPr>
          <p:spPr>
            <a:xfrm>
              <a:off x="115776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/>
            <p:cNvSpPr/>
            <p:nvPr/>
          </p:nvSpPr>
          <p:spPr>
            <a:xfrm>
              <a:off x="115825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/>
            <p:cNvSpPr/>
            <p:nvPr/>
          </p:nvSpPr>
          <p:spPr>
            <a:xfrm>
              <a:off x="115873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/>
            <p:cNvSpPr/>
            <p:nvPr/>
          </p:nvSpPr>
          <p:spPr>
            <a:xfrm>
              <a:off x="115921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/>
            <p:cNvSpPr/>
            <p:nvPr/>
          </p:nvSpPr>
          <p:spPr>
            <a:xfrm>
              <a:off x="1159701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/>
            <p:cNvSpPr/>
            <p:nvPr/>
          </p:nvSpPr>
          <p:spPr>
            <a:xfrm>
              <a:off x="1160182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/>
            <p:cNvSpPr/>
            <p:nvPr/>
          </p:nvSpPr>
          <p:spPr>
            <a:xfrm>
              <a:off x="1160667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/>
            <p:cNvSpPr/>
            <p:nvPr/>
          </p:nvSpPr>
          <p:spPr>
            <a:xfrm>
              <a:off x="116114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/>
            <p:cNvSpPr/>
            <p:nvPr/>
          </p:nvSpPr>
          <p:spPr>
            <a:xfrm>
              <a:off x="116162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/>
            <p:cNvSpPr/>
            <p:nvPr/>
          </p:nvSpPr>
          <p:spPr>
            <a:xfrm>
              <a:off x="116195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/>
            <p:cNvSpPr/>
            <p:nvPr/>
          </p:nvSpPr>
          <p:spPr>
            <a:xfrm>
              <a:off x="1162434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/>
            <p:cNvSpPr/>
            <p:nvPr/>
          </p:nvSpPr>
          <p:spPr>
            <a:xfrm>
              <a:off x="116291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/>
            <p:cNvSpPr/>
            <p:nvPr/>
          </p:nvSpPr>
          <p:spPr>
            <a:xfrm>
              <a:off x="116340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/>
            <p:cNvSpPr/>
            <p:nvPr/>
          </p:nvSpPr>
          <p:spPr>
            <a:xfrm>
              <a:off x="116388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/>
            <p:cNvSpPr/>
            <p:nvPr/>
          </p:nvSpPr>
          <p:spPr>
            <a:xfrm>
              <a:off x="116436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/>
            <p:cNvSpPr/>
            <p:nvPr/>
          </p:nvSpPr>
          <p:spPr>
            <a:xfrm>
              <a:off x="116484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/>
            <p:cNvSpPr/>
            <p:nvPr/>
          </p:nvSpPr>
          <p:spPr>
            <a:xfrm>
              <a:off x="1165331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/>
            <p:cNvSpPr/>
            <p:nvPr/>
          </p:nvSpPr>
          <p:spPr>
            <a:xfrm>
              <a:off x="116581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/>
            <p:cNvSpPr/>
            <p:nvPr/>
          </p:nvSpPr>
          <p:spPr>
            <a:xfrm>
              <a:off x="1166295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/>
            <p:cNvSpPr/>
            <p:nvPr/>
          </p:nvSpPr>
          <p:spPr>
            <a:xfrm>
              <a:off x="116677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/>
            <p:cNvSpPr/>
            <p:nvPr/>
          </p:nvSpPr>
          <p:spPr>
            <a:xfrm>
              <a:off x="1167261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/>
            <p:cNvSpPr/>
            <p:nvPr/>
          </p:nvSpPr>
          <p:spPr>
            <a:xfrm>
              <a:off x="1167742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/>
            <p:cNvSpPr/>
            <p:nvPr/>
          </p:nvSpPr>
          <p:spPr>
            <a:xfrm>
              <a:off x="1168227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/>
            <p:cNvSpPr/>
            <p:nvPr/>
          </p:nvSpPr>
          <p:spPr>
            <a:xfrm>
              <a:off x="1168708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/>
            <p:cNvSpPr/>
            <p:nvPr/>
          </p:nvSpPr>
          <p:spPr>
            <a:xfrm>
              <a:off x="116919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/>
            <p:cNvSpPr/>
            <p:nvPr/>
          </p:nvSpPr>
          <p:spPr>
            <a:xfrm>
              <a:off x="116967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/>
            <p:cNvSpPr/>
            <p:nvPr/>
          </p:nvSpPr>
          <p:spPr>
            <a:xfrm>
              <a:off x="117015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/>
            <p:cNvSpPr/>
            <p:nvPr/>
          </p:nvSpPr>
          <p:spPr>
            <a:xfrm>
              <a:off x="11475133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/>
            <p:cNvSpPr/>
            <p:nvPr/>
          </p:nvSpPr>
          <p:spPr>
            <a:xfrm>
              <a:off x="11475133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/>
            <p:cNvSpPr/>
            <p:nvPr/>
          </p:nvSpPr>
          <p:spPr>
            <a:xfrm>
              <a:off x="114972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/>
            <p:cNvSpPr/>
            <p:nvPr/>
          </p:nvSpPr>
          <p:spPr>
            <a:xfrm>
              <a:off x="115020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/>
            <p:cNvSpPr/>
            <p:nvPr/>
          </p:nvSpPr>
          <p:spPr>
            <a:xfrm>
              <a:off x="1150689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/>
            <p:cNvSpPr/>
            <p:nvPr/>
          </p:nvSpPr>
          <p:spPr>
            <a:xfrm>
              <a:off x="115117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/>
            <p:cNvSpPr/>
            <p:nvPr/>
          </p:nvSpPr>
          <p:spPr>
            <a:xfrm>
              <a:off x="1151657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/>
            <p:cNvSpPr/>
            <p:nvPr/>
          </p:nvSpPr>
          <p:spPr>
            <a:xfrm>
              <a:off x="1151977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/>
            <p:cNvSpPr/>
            <p:nvPr/>
          </p:nvSpPr>
          <p:spPr>
            <a:xfrm>
              <a:off x="115246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1152943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/>
            <p:cNvSpPr/>
            <p:nvPr/>
          </p:nvSpPr>
          <p:spPr>
            <a:xfrm>
              <a:off x="115342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/>
            <p:cNvSpPr/>
            <p:nvPr/>
          </p:nvSpPr>
          <p:spPr>
            <a:xfrm>
              <a:off x="115390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/>
            <p:cNvSpPr/>
            <p:nvPr/>
          </p:nvSpPr>
          <p:spPr>
            <a:xfrm>
              <a:off x="115438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/>
            <p:cNvSpPr/>
            <p:nvPr/>
          </p:nvSpPr>
          <p:spPr>
            <a:xfrm>
              <a:off x="115487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/>
            <p:cNvSpPr/>
            <p:nvPr/>
          </p:nvSpPr>
          <p:spPr>
            <a:xfrm>
              <a:off x="1155355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15583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/>
            <p:cNvSpPr/>
            <p:nvPr/>
          </p:nvSpPr>
          <p:spPr>
            <a:xfrm>
              <a:off x="115632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/>
            <p:cNvSpPr/>
            <p:nvPr/>
          </p:nvSpPr>
          <p:spPr>
            <a:xfrm>
              <a:off x="1156804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/>
            <p:cNvSpPr/>
            <p:nvPr/>
          </p:nvSpPr>
          <p:spPr>
            <a:xfrm>
              <a:off x="115728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/>
            <p:cNvSpPr/>
            <p:nvPr/>
          </p:nvSpPr>
          <p:spPr>
            <a:xfrm>
              <a:off x="115776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/>
            <p:cNvSpPr/>
            <p:nvPr/>
          </p:nvSpPr>
          <p:spPr>
            <a:xfrm>
              <a:off x="115825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/>
            <p:cNvSpPr/>
            <p:nvPr/>
          </p:nvSpPr>
          <p:spPr>
            <a:xfrm>
              <a:off x="115873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/>
            <p:cNvSpPr/>
            <p:nvPr/>
          </p:nvSpPr>
          <p:spPr>
            <a:xfrm>
              <a:off x="115921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/>
            <p:cNvSpPr/>
            <p:nvPr/>
          </p:nvSpPr>
          <p:spPr>
            <a:xfrm>
              <a:off x="1159701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160182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/>
            <p:cNvSpPr/>
            <p:nvPr/>
          </p:nvSpPr>
          <p:spPr>
            <a:xfrm>
              <a:off x="1160667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/>
            <p:cNvSpPr/>
            <p:nvPr/>
          </p:nvSpPr>
          <p:spPr>
            <a:xfrm>
              <a:off x="116114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/>
            <p:cNvSpPr/>
            <p:nvPr/>
          </p:nvSpPr>
          <p:spPr>
            <a:xfrm>
              <a:off x="116162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/>
            <p:cNvSpPr/>
            <p:nvPr/>
          </p:nvSpPr>
          <p:spPr>
            <a:xfrm>
              <a:off x="116195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/>
            <p:cNvSpPr/>
            <p:nvPr/>
          </p:nvSpPr>
          <p:spPr>
            <a:xfrm>
              <a:off x="1162434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116291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/>
            <p:cNvSpPr/>
            <p:nvPr/>
          </p:nvSpPr>
          <p:spPr>
            <a:xfrm>
              <a:off x="116340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/>
            <p:cNvSpPr/>
            <p:nvPr/>
          </p:nvSpPr>
          <p:spPr>
            <a:xfrm>
              <a:off x="1163883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/>
            <p:cNvSpPr/>
            <p:nvPr/>
          </p:nvSpPr>
          <p:spPr>
            <a:xfrm>
              <a:off x="116436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/>
            <p:cNvSpPr/>
            <p:nvPr/>
          </p:nvSpPr>
          <p:spPr>
            <a:xfrm>
              <a:off x="116484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/>
            <p:cNvSpPr/>
            <p:nvPr/>
          </p:nvSpPr>
          <p:spPr>
            <a:xfrm>
              <a:off x="1165331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/>
            <p:cNvSpPr/>
            <p:nvPr/>
          </p:nvSpPr>
          <p:spPr>
            <a:xfrm>
              <a:off x="1165813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/>
            <p:cNvSpPr/>
            <p:nvPr/>
          </p:nvSpPr>
          <p:spPr>
            <a:xfrm>
              <a:off x="1166295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/>
            <p:cNvSpPr/>
            <p:nvPr/>
          </p:nvSpPr>
          <p:spPr>
            <a:xfrm>
              <a:off x="1166778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1167261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/>
            <p:cNvSpPr/>
            <p:nvPr/>
          </p:nvSpPr>
          <p:spPr>
            <a:xfrm>
              <a:off x="1167742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/>
            <p:cNvSpPr/>
            <p:nvPr/>
          </p:nvSpPr>
          <p:spPr>
            <a:xfrm>
              <a:off x="1168227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/>
            <p:cNvSpPr/>
            <p:nvPr/>
          </p:nvSpPr>
          <p:spPr>
            <a:xfrm>
              <a:off x="11494430" y="814568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/>
            <p:cNvSpPr/>
            <p:nvPr/>
          </p:nvSpPr>
          <p:spPr>
            <a:xfrm>
              <a:off x="11494430" y="81633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/>
            <p:cNvSpPr/>
            <p:nvPr/>
          </p:nvSpPr>
          <p:spPr>
            <a:xfrm>
              <a:off x="12374433" y="82084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04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12361573" y="819554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083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/>
            <p:cNvSpPr/>
            <p:nvPr/>
          </p:nvSpPr>
          <p:spPr>
            <a:xfrm>
              <a:off x="12348714" y="818267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951"/>
                  </a:moveTo>
                  <a:lnTo>
                    <a:pt x="289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/>
            <p:cNvSpPr/>
            <p:nvPr/>
          </p:nvSpPr>
          <p:spPr>
            <a:xfrm>
              <a:off x="123374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/>
            <p:cNvSpPr/>
            <p:nvPr/>
          </p:nvSpPr>
          <p:spPr>
            <a:xfrm>
              <a:off x="12361573" y="81714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/>
            <p:cNvSpPr/>
            <p:nvPr/>
          </p:nvSpPr>
          <p:spPr>
            <a:xfrm>
              <a:off x="123245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/>
            <p:cNvSpPr/>
            <p:nvPr/>
          </p:nvSpPr>
          <p:spPr>
            <a:xfrm>
              <a:off x="12361573" y="816496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266"/>
                  </a:moveTo>
                  <a:lnTo>
                    <a:pt x="112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/>
            <p:cNvSpPr/>
            <p:nvPr/>
          </p:nvSpPr>
          <p:spPr>
            <a:xfrm>
              <a:off x="123117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/>
            <p:cNvSpPr/>
            <p:nvPr/>
          </p:nvSpPr>
          <p:spPr>
            <a:xfrm>
              <a:off x="1230046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/>
            <p:cNvSpPr/>
            <p:nvPr/>
          </p:nvSpPr>
          <p:spPr>
            <a:xfrm>
              <a:off x="122875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122747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/>
            <p:cNvSpPr/>
            <p:nvPr/>
          </p:nvSpPr>
          <p:spPr>
            <a:xfrm>
              <a:off x="1226343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/>
            <p:cNvSpPr/>
            <p:nvPr/>
          </p:nvSpPr>
          <p:spPr>
            <a:xfrm>
              <a:off x="122505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/>
            <p:cNvSpPr/>
            <p:nvPr/>
          </p:nvSpPr>
          <p:spPr>
            <a:xfrm>
              <a:off x="1223770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/>
            <p:cNvSpPr/>
            <p:nvPr/>
          </p:nvSpPr>
          <p:spPr>
            <a:xfrm>
              <a:off x="1222645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/>
            <p:cNvSpPr/>
            <p:nvPr/>
          </p:nvSpPr>
          <p:spPr>
            <a:xfrm>
              <a:off x="122135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/>
            <p:cNvSpPr/>
            <p:nvPr/>
          </p:nvSpPr>
          <p:spPr>
            <a:xfrm>
              <a:off x="1220070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/>
            <p:cNvSpPr/>
            <p:nvPr/>
          </p:nvSpPr>
          <p:spPr>
            <a:xfrm>
              <a:off x="121894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/>
            <p:cNvSpPr/>
            <p:nvPr/>
          </p:nvSpPr>
          <p:spPr>
            <a:xfrm>
              <a:off x="121765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/>
            <p:cNvSpPr/>
            <p:nvPr/>
          </p:nvSpPr>
          <p:spPr>
            <a:xfrm>
              <a:off x="1216369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121524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121395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/>
            <p:cNvSpPr/>
            <p:nvPr/>
          </p:nvSpPr>
          <p:spPr>
            <a:xfrm>
              <a:off x="1212671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/>
            <p:cNvSpPr/>
            <p:nvPr/>
          </p:nvSpPr>
          <p:spPr>
            <a:xfrm>
              <a:off x="121154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/>
            <p:cNvSpPr/>
            <p:nvPr/>
          </p:nvSpPr>
          <p:spPr>
            <a:xfrm>
              <a:off x="12113834" y="81826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12113834" y="81698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12113834" y="816496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266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/>
            <p:cNvSpPr/>
            <p:nvPr/>
          </p:nvSpPr>
          <p:spPr>
            <a:xfrm>
              <a:off x="12113834" y="81633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/>
            <p:cNvSpPr/>
            <p:nvPr/>
          </p:nvSpPr>
          <p:spPr>
            <a:xfrm>
              <a:off x="12113826" y="82084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2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/>
            <p:cNvSpPr/>
            <p:nvPr/>
          </p:nvSpPr>
          <p:spPr>
            <a:xfrm>
              <a:off x="12113810" y="819554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083" y="1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12113838" y="81842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12113841" y="817140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40197" y="402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/>
            <p:cNvSpPr/>
            <p:nvPr/>
          </p:nvSpPr>
          <p:spPr>
            <a:xfrm>
              <a:off x="1214441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/>
            <p:cNvSpPr/>
            <p:nvPr/>
          </p:nvSpPr>
          <p:spPr>
            <a:xfrm>
              <a:off x="12118669" y="816336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/>
            <p:cNvSpPr/>
            <p:nvPr/>
          </p:nvSpPr>
          <p:spPr>
            <a:xfrm>
              <a:off x="121556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12129904" y="81633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4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1216853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/>
            <p:cNvSpPr/>
            <p:nvPr/>
          </p:nvSpPr>
          <p:spPr>
            <a:xfrm>
              <a:off x="1218140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/>
            <p:cNvSpPr/>
            <p:nvPr/>
          </p:nvSpPr>
          <p:spPr>
            <a:xfrm>
              <a:off x="121926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/>
            <p:cNvSpPr/>
            <p:nvPr/>
          </p:nvSpPr>
          <p:spPr>
            <a:xfrm>
              <a:off x="1220553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122184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122296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/>
            <p:cNvSpPr/>
            <p:nvPr/>
          </p:nvSpPr>
          <p:spPr>
            <a:xfrm>
              <a:off x="122425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/>
            <p:cNvSpPr/>
            <p:nvPr/>
          </p:nvSpPr>
          <p:spPr>
            <a:xfrm>
              <a:off x="122554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/>
            <p:cNvSpPr/>
            <p:nvPr/>
          </p:nvSpPr>
          <p:spPr>
            <a:xfrm>
              <a:off x="1226667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122795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1229241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0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/>
            <p:cNvSpPr/>
            <p:nvPr/>
          </p:nvSpPr>
          <p:spPr>
            <a:xfrm>
              <a:off x="1230366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/>
            <p:cNvSpPr/>
            <p:nvPr/>
          </p:nvSpPr>
          <p:spPr>
            <a:xfrm>
              <a:off x="1231655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/>
            <p:cNvSpPr/>
            <p:nvPr/>
          </p:nvSpPr>
          <p:spPr>
            <a:xfrm>
              <a:off x="123294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123406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123535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/>
            <p:cNvSpPr/>
            <p:nvPr/>
          </p:nvSpPr>
          <p:spPr>
            <a:xfrm>
              <a:off x="12361593" y="818431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8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/>
            <p:cNvSpPr/>
            <p:nvPr/>
          </p:nvSpPr>
          <p:spPr>
            <a:xfrm>
              <a:off x="12361593" y="817304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8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/>
            <p:cNvSpPr/>
            <p:nvPr/>
          </p:nvSpPr>
          <p:spPr>
            <a:xfrm>
              <a:off x="12364797" y="816336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12377645" y="8163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/>
            <p:cNvSpPr/>
            <p:nvPr/>
          </p:nvSpPr>
          <p:spPr>
            <a:xfrm>
              <a:off x="12112225" y="8164964"/>
              <a:ext cx="265430" cy="48895"/>
            </a:xfrm>
            <a:custGeom>
              <a:avLst/>
              <a:gdLst/>
              <a:ahLst/>
              <a:cxnLst/>
              <a:rect l="l" t="t" r="r" b="b"/>
              <a:pathLst>
                <a:path w="265429" h="48895">
                  <a:moveTo>
                    <a:pt x="0" y="48270"/>
                  </a:moveTo>
                  <a:lnTo>
                    <a:pt x="265426" y="48270"/>
                  </a:lnTo>
                  <a:lnTo>
                    <a:pt x="265426" y="0"/>
                  </a:lnTo>
                  <a:lnTo>
                    <a:pt x="247751" y="0"/>
                  </a:lnTo>
                  <a:lnTo>
                    <a:pt x="247751" y="25758"/>
                  </a:lnTo>
                  <a:lnTo>
                    <a:pt x="19297" y="25758"/>
                  </a:lnTo>
                  <a:lnTo>
                    <a:pt x="1929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/>
            <p:cNvSpPr/>
            <p:nvPr/>
          </p:nvSpPr>
          <p:spPr>
            <a:xfrm>
              <a:off x="12355134" y="813924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816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/>
            <p:cNvSpPr/>
            <p:nvPr/>
          </p:nvSpPr>
          <p:spPr>
            <a:xfrm>
              <a:off x="12331009" y="811508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972"/>
                  </a:moveTo>
                  <a:lnTo>
                    <a:pt x="28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/>
            <p:cNvSpPr/>
            <p:nvPr/>
          </p:nvSpPr>
          <p:spPr>
            <a:xfrm>
              <a:off x="1230527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1228114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/>
            <p:cNvSpPr/>
            <p:nvPr/>
          </p:nvSpPr>
          <p:spPr>
            <a:xfrm>
              <a:off x="1225699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/>
            <p:cNvSpPr/>
            <p:nvPr/>
          </p:nvSpPr>
          <p:spPr>
            <a:xfrm>
              <a:off x="1223126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/>
            <p:cNvSpPr/>
            <p:nvPr/>
          </p:nvSpPr>
          <p:spPr>
            <a:xfrm>
              <a:off x="1220713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/>
            <p:cNvSpPr/>
            <p:nvPr/>
          </p:nvSpPr>
          <p:spPr>
            <a:xfrm>
              <a:off x="1218301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1215727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/>
            <p:cNvSpPr/>
            <p:nvPr/>
          </p:nvSpPr>
          <p:spPr>
            <a:xfrm>
              <a:off x="1213315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/>
            <p:cNvSpPr/>
            <p:nvPr/>
          </p:nvSpPr>
          <p:spPr>
            <a:xfrm>
              <a:off x="12133150" y="810709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16"/>
                  </a:moveTo>
                  <a:lnTo>
                    <a:pt x="12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/>
            <p:cNvSpPr/>
            <p:nvPr/>
          </p:nvSpPr>
          <p:spPr>
            <a:xfrm>
              <a:off x="12133147" y="81408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/>
            <p:cNvSpPr/>
            <p:nvPr/>
          </p:nvSpPr>
          <p:spPr>
            <a:xfrm>
              <a:off x="12133154" y="811671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1214601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/>
            <p:cNvSpPr/>
            <p:nvPr/>
          </p:nvSpPr>
          <p:spPr>
            <a:xfrm>
              <a:off x="1217177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/>
            <p:cNvSpPr/>
            <p:nvPr/>
          </p:nvSpPr>
          <p:spPr>
            <a:xfrm>
              <a:off x="1219589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/>
            <p:cNvSpPr/>
            <p:nvPr/>
          </p:nvSpPr>
          <p:spPr>
            <a:xfrm>
              <a:off x="1222002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/>
            <p:cNvSpPr/>
            <p:nvPr/>
          </p:nvSpPr>
          <p:spPr>
            <a:xfrm>
              <a:off x="1224576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226988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/>
            <p:cNvSpPr/>
            <p:nvPr/>
          </p:nvSpPr>
          <p:spPr>
            <a:xfrm>
              <a:off x="1229403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/>
            <p:cNvSpPr/>
            <p:nvPr/>
          </p:nvSpPr>
          <p:spPr>
            <a:xfrm>
              <a:off x="1231976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/>
            <p:cNvSpPr/>
            <p:nvPr/>
          </p:nvSpPr>
          <p:spPr>
            <a:xfrm>
              <a:off x="12343898" y="810545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/>
            <p:cNvSpPr/>
            <p:nvPr/>
          </p:nvSpPr>
          <p:spPr>
            <a:xfrm>
              <a:off x="12131529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53" y="0"/>
                  </a:lnTo>
                  <a:lnTo>
                    <a:pt x="228453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1846748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/>
            <p:cNvSpPr/>
            <p:nvPr/>
          </p:nvSpPr>
          <p:spPr>
            <a:xfrm>
              <a:off x="121327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/>
            <p:cNvSpPr/>
            <p:nvPr/>
          </p:nvSpPr>
          <p:spPr>
            <a:xfrm>
              <a:off x="121375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/>
            <p:cNvSpPr/>
            <p:nvPr/>
          </p:nvSpPr>
          <p:spPr>
            <a:xfrm>
              <a:off x="1214237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/>
            <p:cNvSpPr/>
            <p:nvPr/>
          </p:nvSpPr>
          <p:spPr>
            <a:xfrm>
              <a:off x="121472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121520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/>
            <p:cNvSpPr/>
            <p:nvPr/>
          </p:nvSpPr>
          <p:spPr>
            <a:xfrm>
              <a:off x="121568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/>
            <p:cNvSpPr/>
            <p:nvPr/>
          </p:nvSpPr>
          <p:spPr>
            <a:xfrm>
              <a:off x="1216171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/>
            <p:cNvSpPr/>
            <p:nvPr/>
          </p:nvSpPr>
          <p:spPr>
            <a:xfrm>
              <a:off x="121665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/>
            <p:cNvSpPr/>
            <p:nvPr/>
          </p:nvSpPr>
          <p:spPr>
            <a:xfrm>
              <a:off x="121713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121761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121809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/>
            <p:cNvSpPr/>
            <p:nvPr/>
          </p:nvSpPr>
          <p:spPr>
            <a:xfrm>
              <a:off x="1218583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/>
            <p:cNvSpPr/>
            <p:nvPr/>
          </p:nvSpPr>
          <p:spPr>
            <a:xfrm>
              <a:off x="1219063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/>
            <p:cNvSpPr/>
            <p:nvPr/>
          </p:nvSpPr>
          <p:spPr>
            <a:xfrm>
              <a:off x="121954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122003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1220511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/>
            <p:cNvSpPr/>
            <p:nvPr/>
          </p:nvSpPr>
          <p:spPr>
            <a:xfrm>
              <a:off x="122099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/>
            <p:cNvSpPr/>
            <p:nvPr/>
          </p:nvSpPr>
          <p:spPr>
            <a:xfrm>
              <a:off x="122147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/>
            <p:cNvSpPr/>
            <p:nvPr/>
          </p:nvSpPr>
          <p:spPr>
            <a:xfrm>
              <a:off x="1221960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122228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1222765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/>
            <p:cNvSpPr/>
            <p:nvPr/>
          </p:nvSpPr>
          <p:spPr>
            <a:xfrm>
              <a:off x="122324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/>
            <p:cNvSpPr/>
            <p:nvPr/>
          </p:nvSpPr>
          <p:spPr>
            <a:xfrm>
              <a:off x="1223729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/>
            <p:cNvSpPr/>
            <p:nvPr/>
          </p:nvSpPr>
          <p:spPr>
            <a:xfrm>
              <a:off x="1224213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122469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22517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/>
            <p:cNvSpPr/>
            <p:nvPr/>
          </p:nvSpPr>
          <p:spPr>
            <a:xfrm>
              <a:off x="122565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/>
            <p:cNvSpPr/>
            <p:nvPr/>
          </p:nvSpPr>
          <p:spPr>
            <a:xfrm>
              <a:off x="122614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/>
            <p:cNvSpPr/>
            <p:nvPr/>
          </p:nvSpPr>
          <p:spPr>
            <a:xfrm>
              <a:off x="122662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22710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22759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/>
            <p:cNvSpPr/>
            <p:nvPr/>
          </p:nvSpPr>
          <p:spPr>
            <a:xfrm>
              <a:off x="1228075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/>
            <p:cNvSpPr/>
            <p:nvPr/>
          </p:nvSpPr>
          <p:spPr>
            <a:xfrm>
              <a:off x="1228556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/>
            <p:cNvSpPr/>
            <p:nvPr/>
          </p:nvSpPr>
          <p:spPr>
            <a:xfrm>
              <a:off x="122904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229520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23000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230487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/>
            <p:cNvSpPr/>
            <p:nvPr/>
          </p:nvSpPr>
          <p:spPr>
            <a:xfrm>
              <a:off x="123096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/>
            <p:cNvSpPr/>
            <p:nvPr/>
          </p:nvSpPr>
          <p:spPr>
            <a:xfrm>
              <a:off x="123145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23193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23225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232739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/>
            <p:cNvSpPr/>
            <p:nvPr/>
          </p:nvSpPr>
          <p:spPr>
            <a:xfrm>
              <a:off x="123322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/>
            <p:cNvSpPr/>
            <p:nvPr/>
          </p:nvSpPr>
          <p:spPr>
            <a:xfrm>
              <a:off x="123370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/>
            <p:cNvSpPr/>
            <p:nvPr/>
          </p:nvSpPr>
          <p:spPr>
            <a:xfrm>
              <a:off x="123418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/>
            <p:cNvSpPr/>
            <p:nvPr/>
          </p:nvSpPr>
          <p:spPr>
            <a:xfrm>
              <a:off x="123467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/>
            <p:cNvSpPr/>
            <p:nvPr/>
          </p:nvSpPr>
          <p:spPr>
            <a:xfrm>
              <a:off x="1235152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/>
            <p:cNvSpPr/>
            <p:nvPr/>
          </p:nvSpPr>
          <p:spPr>
            <a:xfrm>
              <a:off x="123563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12131522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12131522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1214237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121472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121520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121568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1216171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121665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121713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/>
            <p:cNvSpPr/>
            <p:nvPr/>
          </p:nvSpPr>
          <p:spPr>
            <a:xfrm>
              <a:off x="121761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/>
            <p:cNvSpPr/>
            <p:nvPr/>
          </p:nvSpPr>
          <p:spPr>
            <a:xfrm>
              <a:off x="1218097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121858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/>
            <p:cNvSpPr/>
            <p:nvPr/>
          </p:nvSpPr>
          <p:spPr>
            <a:xfrm>
              <a:off x="1219063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/>
            <p:cNvSpPr/>
            <p:nvPr/>
          </p:nvSpPr>
          <p:spPr>
            <a:xfrm>
              <a:off x="121954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122003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1220511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/>
            <p:cNvSpPr/>
            <p:nvPr/>
          </p:nvSpPr>
          <p:spPr>
            <a:xfrm>
              <a:off x="122099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/>
            <p:cNvSpPr/>
            <p:nvPr/>
          </p:nvSpPr>
          <p:spPr>
            <a:xfrm>
              <a:off x="122147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/>
            <p:cNvSpPr/>
            <p:nvPr/>
          </p:nvSpPr>
          <p:spPr>
            <a:xfrm>
              <a:off x="1221960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122228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/>
            <p:cNvSpPr/>
            <p:nvPr/>
          </p:nvSpPr>
          <p:spPr>
            <a:xfrm>
              <a:off x="1222765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/>
            <p:cNvSpPr/>
            <p:nvPr/>
          </p:nvSpPr>
          <p:spPr>
            <a:xfrm>
              <a:off x="122324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1223729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122421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/>
            <p:cNvSpPr/>
            <p:nvPr/>
          </p:nvSpPr>
          <p:spPr>
            <a:xfrm>
              <a:off x="122469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/>
            <p:cNvSpPr/>
            <p:nvPr/>
          </p:nvSpPr>
          <p:spPr>
            <a:xfrm>
              <a:off x="122517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/>
            <p:cNvSpPr/>
            <p:nvPr/>
          </p:nvSpPr>
          <p:spPr>
            <a:xfrm>
              <a:off x="122565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/>
            <p:cNvSpPr/>
            <p:nvPr/>
          </p:nvSpPr>
          <p:spPr>
            <a:xfrm>
              <a:off x="122614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/>
            <p:cNvSpPr/>
            <p:nvPr/>
          </p:nvSpPr>
          <p:spPr>
            <a:xfrm>
              <a:off x="122662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/>
            <p:cNvSpPr/>
            <p:nvPr/>
          </p:nvSpPr>
          <p:spPr>
            <a:xfrm>
              <a:off x="122710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/>
            <p:cNvSpPr/>
            <p:nvPr/>
          </p:nvSpPr>
          <p:spPr>
            <a:xfrm>
              <a:off x="1227590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1228075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1228556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/>
            <p:cNvSpPr/>
            <p:nvPr/>
          </p:nvSpPr>
          <p:spPr>
            <a:xfrm>
              <a:off x="122904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/>
            <p:cNvSpPr/>
            <p:nvPr/>
          </p:nvSpPr>
          <p:spPr>
            <a:xfrm>
              <a:off x="122952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/>
            <p:cNvSpPr/>
            <p:nvPr/>
          </p:nvSpPr>
          <p:spPr>
            <a:xfrm>
              <a:off x="123000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/>
            <p:cNvSpPr/>
            <p:nvPr/>
          </p:nvSpPr>
          <p:spPr>
            <a:xfrm>
              <a:off x="1230487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6" name="object 5326"/>
            <p:cNvSpPr/>
            <p:nvPr/>
          </p:nvSpPr>
          <p:spPr>
            <a:xfrm>
              <a:off x="123096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7" name="object 5327"/>
            <p:cNvSpPr/>
            <p:nvPr/>
          </p:nvSpPr>
          <p:spPr>
            <a:xfrm>
              <a:off x="123145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/>
            <p:cNvSpPr/>
            <p:nvPr/>
          </p:nvSpPr>
          <p:spPr>
            <a:xfrm>
              <a:off x="123193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/>
            <p:cNvSpPr/>
            <p:nvPr/>
          </p:nvSpPr>
          <p:spPr>
            <a:xfrm>
              <a:off x="123225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/>
            <p:cNvSpPr/>
            <p:nvPr/>
          </p:nvSpPr>
          <p:spPr>
            <a:xfrm>
              <a:off x="123273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1" name="object 5331"/>
            <p:cNvSpPr/>
            <p:nvPr/>
          </p:nvSpPr>
          <p:spPr>
            <a:xfrm>
              <a:off x="123322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2" name="object 5332"/>
            <p:cNvSpPr/>
            <p:nvPr/>
          </p:nvSpPr>
          <p:spPr>
            <a:xfrm>
              <a:off x="123370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/>
            <p:cNvSpPr/>
            <p:nvPr/>
          </p:nvSpPr>
          <p:spPr>
            <a:xfrm>
              <a:off x="123418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/>
            <p:cNvSpPr/>
            <p:nvPr/>
          </p:nvSpPr>
          <p:spPr>
            <a:xfrm>
              <a:off x="123467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/>
            <p:cNvSpPr/>
            <p:nvPr/>
          </p:nvSpPr>
          <p:spPr>
            <a:xfrm>
              <a:off x="1235152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/>
            <p:cNvSpPr/>
            <p:nvPr/>
          </p:nvSpPr>
          <p:spPr>
            <a:xfrm>
              <a:off x="12139568" y="814568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7" name="object 5337"/>
            <p:cNvSpPr/>
            <p:nvPr/>
          </p:nvSpPr>
          <p:spPr>
            <a:xfrm>
              <a:off x="12139568" y="816337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/>
            <p:cNvSpPr/>
            <p:nvPr/>
          </p:nvSpPr>
          <p:spPr>
            <a:xfrm>
              <a:off x="13022772" y="8200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245"/>
                  </a:moveTo>
                  <a:lnTo>
                    <a:pt x="112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/>
            <p:cNvSpPr/>
            <p:nvPr/>
          </p:nvSpPr>
          <p:spPr>
            <a:xfrm>
              <a:off x="13009934" y="81875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0" y="24124"/>
                  </a:moveTo>
                  <a:lnTo>
                    <a:pt x="24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/>
            <p:cNvSpPr/>
            <p:nvPr/>
          </p:nvSpPr>
          <p:spPr>
            <a:xfrm>
              <a:off x="12998645" y="81762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0" y="35402"/>
                  </a:moveTo>
                  <a:lnTo>
                    <a:pt x="354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/>
            <p:cNvSpPr/>
            <p:nvPr/>
          </p:nvSpPr>
          <p:spPr>
            <a:xfrm>
              <a:off x="1298580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/>
            <p:cNvSpPr/>
            <p:nvPr/>
          </p:nvSpPr>
          <p:spPr>
            <a:xfrm>
              <a:off x="13016352" y="81649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/>
            <p:cNvSpPr/>
            <p:nvPr/>
          </p:nvSpPr>
          <p:spPr>
            <a:xfrm>
              <a:off x="129729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/>
            <p:cNvSpPr/>
            <p:nvPr/>
          </p:nvSpPr>
          <p:spPr>
            <a:xfrm>
              <a:off x="13016352" y="81649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837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/>
            <p:cNvSpPr/>
            <p:nvPr/>
          </p:nvSpPr>
          <p:spPr>
            <a:xfrm>
              <a:off x="129616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/>
            <p:cNvSpPr/>
            <p:nvPr/>
          </p:nvSpPr>
          <p:spPr>
            <a:xfrm>
              <a:off x="129488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/>
            <p:cNvSpPr/>
            <p:nvPr/>
          </p:nvSpPr>
          <p:spPr>
            <a:xfrm>
              <a:off x="1293592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/>
            <p:cNvSpPr/>
            <p:nvPr/>
          </p:nvSpPr>
          <p:spPr>
            <a:xfrm>
              <a:off x="1292467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/>
            <p:cNvSpPr/>
            <p:nvPr/>
          </p:nvSpPr>
          <p:spPr>
            <a:xfrm>
              <a:off x="129117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/>
            <p:cNvSpPr/>
            <p:nvPr/>
          </p:nvSpPr>
          <p:spPr>
            <a:xfrm>
              <a:off x="1289890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/>
            <p:cNvSpPr/>
            <p:nvPr/>
          </p:nvSpPr>
          <p:spPr>
            <a:xfrm>
              <a:off x="128876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/>
            <p:cNvSpPr/>
            <p:nvPr/>
          </p:nvSpPr>
          <p:spPr>
            <a:xfrm>
              <a:off x="1287479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/>
            <p:cNvSpPr/>
            <p:nvPr/>
          </p:nvSpPr>
          <p:spPr>
            <a:xfrm>
              <a:off x="128619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/>
            <p:cNvSpPr/>
            <p:nvPr/>
          </p:nvSpPr>
          <p:spPr>
            <a:xfrm>
              <a:off x="128506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/>
            <p:cNvSpPr/>
            <p:nvPr/>
          </p:nvSpPr>
          <p:spPr>
            <a:xfrm>
              <a:off x="128377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/>
            <p:cNvSpPr/>
            <p:nvPr/>
          </p:nvSpPr>
          <p:spPr>
            <a:xfrm>
              <a:off x="128248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/>
            <p:cNvSpPr/>
            <p:nvPr/>
          </p:nvSpPr>
          <p:spPr>
            <a:xfrm>
              <a:off x="128136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/>
            <p:cNvSpPr/>
            <p:nvPr/>
          </p:nvSpPr>
          <p:spPr>
            <a:xfrm>
              <a:off x="1280075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/>
            <p:cNvSpPr/>
            <p:nvPr/>
          </p:nvSpPr>
          <p:spPr>
            <a:xfrm>
              <a:off x="127879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/>
            <p:cNvSpPr/>
            <p:nvPr/>
          </p:nvSpPr>
          <p:spPr>
            <a:xfrm>
              <a:off x="127766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/>
            <p:cNvSpPr/>
            <p:nvPr/>
          </p:nvSpPr>
          <p:spPr>
            <a:xfrm>
              <a:off x="12770223" y="81891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/>
            <p:cNvSpPr/>
            <p:nvPr/>
          </p:nvSpPr>
          <p:spPr>
            <a:xfrm>
              <a:off x="12770223" y="817624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/>
            <p:cNvSpPr/>
            <p:nvPr/>
          </p:nvSpPr>
          <p:spPr>
            <a:xfrm>
              <a:off x="12770223" y="816497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17695"/>
                  </a:moveTo>
                  <a:lnTo>
                    <a:pt x="176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/>
            <p:cNvSpPr/>
            <p:nvPr/>
          </p:nvSpPr>
          <p:spPr>
            <a:xfrm>
              <a:off x="12770223" y="81649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837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/>
            <p:cNvSpPr/>
            <p:nvPr/>
          </p:nvSpPr>
          <p:spPr>
            <a:xfrm>
              <a:off x="12770233" y="82035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2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/>
            <p:cNvSpPr/>
            <p:nvPr/>
          </p:nvSpPr>
          <p:spPr>
            <a:xfrm>
              <a:off x="12770198" y="81907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31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/>
            <p:cNvSpPr/>
            <p:nvPr/>
          </p:nvSpPr>
          <p:spPr>
            <a:xfrm>
              <a:off x="12770239" y="817946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56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/>
            <p:cNvSpPr/>
            <p:nvPr/>
          </p:nvSpPr>
          <p:spPr>
            <a:xfrm>
              <a:off x="127927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/>
            <p:cNvSpPr/>
            <p:nvPr/>
          </p:nvSpPr>
          <p:spPr>
            <a:xfrm>
              <a:off x="12770236" y="81666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/>
            <p:cNvSpPr/>
            <p:nvPr/>
          </p:nvSpPr>
          <p:spPr>
            <a:xfrm>
              <a:off x="1280562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/>
            <p:cNvSpPr/>
            <p:nvPr/>
          </p:nvSpPr>
          <p:spPr>
            <a:xfrm>
              <a:off x="12779849" y="816337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62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/>
            <p:cNvSpPr/>
            <p:nvPr/>
          </p:nvSpPr>
          <p:spPr>
            <a:xfrm>
              <a:off x="1281687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/>
            <p:cNvSpPr/>
            <p:nvPr/>
          </p:nvSpPr>
          <p:spPr>
            <a:xfrm>
              <a:off x="128297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/>
            <p:cNvSpPr/>
            <p:nvPr/>
          </p:nvSpPr>
          <p:spPr>
            <a:xfrm>
              <a:off x="1284259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/>
            <p:cNvSpPr/>
            <p:nvPr/>
          </p:nvSpPr>
          <p:spPr>
            <a:xfrm>
              <a:off x="1285388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/>
            <p:cNvSpPr/>
            <p:nvPr/>
          </p:nvSpPr>
          <p:spPr>
            <a:xfrm>
              <a:off x="1286674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/>
            <p:cNvSpPr/>
            <p:nvPr/>
          </p:nvSpPr>
          <p:spPr>
            <a:xfrm>
              <a:off x="128796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8" name="object 5378"/>
            <p:cNvSpPr/>
            <p:nvPr/>
          </p:nvSpPr>
          <p:spPr>
            <a:xfrm>
              <a:off x="128908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9" name="object 5379"/>
            <p:cNvSpPr/>
            <p:nvPr/>
          </p:nvSpPr>
          <p:spPr>
            <a:xfrm>
              <a:off x="129037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/>
            <p:cNvSpPr/>
            <p:nvPr/>
          </p:nvSpPr>
          <p:spPr>
            <a:xfrm>
              <a:off x="129166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/>
            <p:cNvSpPr/>
            <p:nvPr/>
          </p:nvSpPr>
          <p:spPr>
            <a:xfrm>
              <a:off x="1292788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/>
            <p:cNvSpPr/>
            <p:nvPr/>
          </p:nvSpPr>
          <p:spPr>
            <a:xfrm>
              <a:off x="129407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/>
            <p:cNvSpPr/>
            <p:nvPr/>
          </p:nvSpPr>
          <p:spPr>
            <a:xfrm>
              <a:off x="129536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/>
            <p:cNvSpPr/>
            <p:nvPr/>
          </p:nvSpPr>
          <p:spPr>
            <a:xfrm>
              <a:off x="129648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/>
            <p:cNvSpPr/>
            <p:nvPr/>
          </p:nvSpPr>
          <p:spPr>
            <a:xfrm>
              <a:off x="129777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/>
            <p:cNvSpPr/>
            <p:nvPr/>
          </p:nvSpPr>
          <p:spPr>
            <a:xfrm>
              <a:off x="1299063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/>
            <p:cNvSpPr/>
            <p:nvPr/>
          </p:nvSpPr>
          <p:spPr>
            <a:xfrm>
              <a:off x="130018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/>
            <p:cNvSpPr/>
            <p:nvPr/>
          </p:nvSpPr>
          <p:spPr>
            <a:xfrm>
              <a:off x="13014718" y="818910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31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/>
            <p:cNvSpPr/>
            <p:nvPr/>
          </p:nvSpPr>
          <p:spPr>
            <a:xfrm>
              <a:off x="13016341" y="817785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/>
            <p:cNvSpPr/>
            <p:nvPr/>
          </p:nvSpPr>
          <p:spPr>
            <a:xfrm>
              <a:off x="13016341" y="81665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/>
            <p:cNvSpPr/>
            <p:nvPr/>
          </p:nvSpPr>
          <p:spPr>
            <a:xfrm>
              <a:off x="13026016" y="816335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33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/>
            <p:cNvSpPr/>
            <p:nvPr/>
          </p:nvSpPr>
          <p:spPr>
            <a:xfrm>
              <a:off x="12768594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6139" y="0"/>
                  </a:lnTo>
                  <a:lnTo>
                    <a:pt x="246139" y="25758"/>
                  </a:lnTo>
                  <a:lnTo>
                    <a:pt x="17706" y="25758"/>
                  </a:lnTo>
                  <a:lnTo>
                    <a:pt x="17706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/>
            <p:cNvSpPr/>
            <p:nvPr/>
          </p:nvSpPr>
          <p:spPr>
            <a:xfrm>
              <a:off x="13003494" y="813281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245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/>
            <p:cNvSpPr/>
            <p:nvPr/>
          </p:nvSpPr>
          <p:spPr>
            <a:xfrm>
              <a:off x="12979347" y="810865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0" y="35402"/>
                  </a:moveTo>
                  <a:lnTo>
                    <a:pt x="354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/>
            <p:cNvSpPr/>
            <p:nvPr/>
          </p:nvSpPr>
          <p:spPr>
            <a:xfrm>
              <a:off x="1295522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/>
            <p:cNvSpPr/>
            <p:nvPr/>
          </p:nvSpPr>
          <p:spPr>
            <a:xfrm>
              <a:off x="1292948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/>
            <p:cNvSpPr/>
            <p:nvPr/>
          </p:nvSpPr>
          <p:spPr>
            <a:xfrm>
              <a:off x="1290536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/>
            <p:cNvSpPr/>
            <p:nvPr/>
          </p:nvSpPr>
          <p:spPr>
            <a:xfrm>
              <a:off x="1288119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/>
            <p:cNvSpPr/>
            <p:nvPr/>
          </p:nvSpPr>
          <p:spPr>
            <a:xfrm>
              <a:off x="1285546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/>
            <p:cNvSpPr/>
            <p:nvPr/>
          </p:nvSpPr>
          <p:spPr>
            <a:xfrm>
              <a:off x="1283133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/>
            <p:cNvSpPr/>
            <p:nvPr/>
          </p:nvSpPr>
          <p:spPr>
            <a:xfrm>
              <a:off x="1280720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/>
            <p:cNvSpPr/>
            <p:nvPr/>
          </p:nvSpPr>
          <p:spPr>
            <a:xfrm>
              <a:off x="12787911" y="8107088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0" y="32156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/>
            <p:cNvSpPr/>
            <p:nvPr/>
          </p:nvSpPr>
          <p:spPr>
            <a:xfrm>
              <a:off x="12787911" y="810708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20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/>
            <p:cNvSpPr/>
            <p:nvPr/>
          </p:nvSpPr>
          <p:spPr>
            <a:xfrm>
              <a:off x="12787886" y="812314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31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/>
            <p:cNvSpPr/>
            <p:nvPr/>
          </p:nvSpPr>
          <p:spPr>
            <a:xfrm>
              <a:off x="1279596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/>
            <p:cNvSpPr/>
            <p:nvPr/>
          </p:nvSpPr>
          <p:spPr>
            <a:xfrm>
              <a:off x="1282009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/>
            <p:cNvSpPr/>
            <p:nvPr/>
          </p:nvSpPr>
          <p:spPr>
            <a:xfrm>
              <a:off x="1284421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/>
            <p:cNvSpPr/>
            <p:nvPr/>
          </p:nvSpPr>
          <p:spPr>
            <a:xfrm>
              <a:off x="1286999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/>
            <p:cNvSpPr/>
            <p:nvPr/>
          </p:nvSpPr>
          <p:spPr>
            <a:xfrm>
              <a:off x="1289410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/>
            <p:cNvSpPr/>
            <p:nvPr/>
          </p:nvSpPr>
          <p:spPr>
            <a:xfrm>
              <a:off x="1291826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/>
            <p:cNvSpPr/>
            <p:nvPr/>
          </p:nvSpPr>
          <p:spPr>
            <a:xfrm>
              <a:off x="1294396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/>
            <p:cNvSpPr/>
            <p:nvPr/>
          </p:nvSpPr>
          <p:spPr>
            <a:xfrm>
              <a:off x="129681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/>
            <p:cNvSpPr/>
            <p:nvPr/>
          </p:nvSpPr>
          <p:spPr>
            <a:xfrm>
              <a:off x="12992269" y="810546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083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/>
            <p:cNvSpPr/>
            <p:nvPr/>
          </p:nvSpPr>
          <p:spPr>
            <a:xfrm>
              <a:off x="12786310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53" y="0"/>
                  </a:lnTo>
                  <a:lnTo>
                    <a:pt x="228453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/>
            <p:cNvSpPr/>
            <p:nvPr/>
          </p:nvSpPr>
          <p:spPr>
            <a:xfrm>
              <a:off x="12501547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/>
            <p:cNvSpPr/>
            <p:nvPr/>
          </p:nvSpPr>
          <p:spPr>
            <a:xfrm>
              <a:off x="127891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/>
            <p:cNvSpPr/>
            <p:nvPr/>
          </p:nvSpPr>
          <p:spPr>
            <a:xfrm>
              <a:off x="1279393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/>
            <p:cNvSpPr/>
            <p:nvPr/>
          </p:nvSpPr>
          <p:spPr>
            <a:xfrm>
              <a:off x="127987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/>
            <p:cNvSpPr/>
            <p:nvPr/>
          </p:nvSpPr>
          <p:spPr>
            <a:xfrm>
              <a:off x="128035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/>
            <p:cNvSpPr/>
            <p:nvPr/>
          </p:nvSpPr>
          <p:spPr>
            <a:xfrm>
              <a:off x="128084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/>
            <p:cNvSpPr/>
            <p:nvPr/>
          </p:nvSpPr>
          <p:spPr>
            <a:xfrm>
              <a:off x="1281325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/>
            <p:cNvSpPr/>
            <p:nvPr/>
          </p:nvSpPr>
          <p:spPr>
            <a:xfrm>
              <a:off x="1281806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/>
            <p:cNvSpPr/>
            <p:nvPr/>
          </p:nvSpPr>
          <p:spPr>
            <a:xfrm>
              <a:off x="1282289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/>
            <p:cNvSpPr/>
            <p:nvPr/>
          </p:nvSpPr>
          <p:spPr>
            <a:xfrm>
              <a:off x="1282611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/>
            <p:cNvSpPr/>
            <p:nvPr/>
          </p:nvSpPr>
          <p:spPr>
            <a:xfrm>
              <a:off x="1283095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/>
            <p:cNvSpPr/>
            <p:nvPr/>
          </p:nvSpPr>
          <p:spPr>
            <a:xfrm>
              <a:off x="128357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/>
            <p:cNvSpPr/>
            <p:nvPr/>
          </p:nvSpPr>
          <p:spPr>
            <a:xfrm>
              <a:off x="1284059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/>
            <p:cNvSpPr/>
            <p:nvPr/>
          </p:nvSpPr>
          <p:spPr>
            <a:xfrm>
              <a:off x="128454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/>
            <p:cNvSpPr/>
            <p:nvPr/>
          </p:nvSpPr>
          <p:spPr>
            <a:xfrm>
              <a:off x="1285023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/>
            <p:cNvSpPr/>
            <p:nvPr/>
          </p:nvSpPr>
          <p:spPr>
            <a:xfrm>
              <a:off x="128550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/>
            <p:cNvSpPr/>
            <p:nvPr/>
          </p:nvSpPr>
          <p:spPr>
            <a:xfrm>
              <a:off x="1285987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/>
            <p:cNvSpPr/>
            <p:nvPr/>
          </p:nvSpPr>
          <p:spPr>
            <a:xfrm>
              <a:off x="128647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/>
            <p:cNvSpPr/>
            <p:nvPr/>
          </p:nvSpPr>
          <p:spPr>
            <a:xfrm>
              <a:off x="128695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4" name="object 5434"/>
            <p:cNvSpPr/>
            <p:nvPr/>
          </p:nvSpPr>
          <p:spPr>
            <a:xfrm>
              <a:off x="128743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/>
            <p:cNvSpPr/>
            <p:nvPr/>
          </p:nvSpPr>
          <p:spPr>
            <a:xfrm>
              <a:off x="128792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/>
            <p:cNvSpPr/>
            <p:nvPr/>
          </p:nvSpPr>
          <p:spPr>
            <a:xfrm>
              <a:off x="128840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/>
            <p:cNvSpPr/>
            <p:nvPr/>
          </p:nvSpPr>
          <p:spPr>
            <a:xfrm>
              <a:off x="128888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/>
            <p:cNvSpPr/>
            <p:nvPr/>
          </p:nvSpPr>
          <p:spPr>
            <a:xfrm>
              <a:off x="128936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/>
            <p:cNvSpPr/>
            <p:nvPr/>
          </p:nvSpPr>
          <p:spPr>
            <a:xfrm>
              <a:off x="1289849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/>
            <p:cNvSpPr/>
            <p:nvPr/>
          </p:nvSpPr>
          <p:spPr>
            <a:xfrm>
              <a:off x="1290335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/>
            <p:cNvSpPr/>
            <p:nvPr/>
          </p:nvSpPr>
          <p:spPr>
            <a:xfrm>
              <a:off x="1290816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/>
            <p:cNvSpPr/>
            <p:nvPr/>
          </p:nvSpPr>
          <p:spPr>
            <a:xfrm>
              <a:off x="1291299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/>
            <p:cNvSpPr/>
            <p:nvPr/>
          </p:nvSpPr>
          <p:spPr>
            <a:xfrm>
              <a:off x="129178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/>
            <p:cNvSpPr/>
            <p:nvPr/>
          </p:nvSpPr>
          <p:spPr>
            <a:xfrm>
              <a:off x="1292263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/>
            <p:cNvSpPr/>
            <p:nvPr/>
          </p:nvSpPr>
          <p:spPr>
            <a:xfrm>
              <a:off x="1292585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/>
            <p:cNvSpPr/>
            <p:nvPr/>
          </p:nvSpPr>
          <p:spPr>
            <a:xfrm>
              <a:off x="1293068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/>
            <p:cNvSpPr/>
            <p:nvPr/>
          </p:nvSpPr>
          <p:spPr>
            <a:xfrm>
              <a:off x="129355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8" name="object 5448"/>
            <p:cNvSpPr/>
            <p:nvPr/>
          </p:nvSpPr>
          <p:spPr>
            <a:xfrm>
              <a:off x="129403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/>
            <p:cNvSpPr/>
            <p:nvPr/>
          </p:nvSpPr>
          <p:spPr>
            <a:xfrm>
              <a:off x="129451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/>
            <p:cNvSpPr/>
            <p:nvPr/>
          </p:nvSpPr>
          <p:spPr>
            <a:xfrm>
              <a:off x="1295000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/>
            <p:cNvSpPr/>
            <p:nvPr/>
          </p:nvSpPr>
          <p:spPr>
            <a:xfrm>
              <a:off x="129548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/>
            <p:cNvSpPr/>
            <p:nvPr/>
          </p:nvSpPr>
          <p:spPr>
            <a:xfrm>
              <a:off x="1295965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/>
            <p:cNvSpPr/>
            <p:nvPr/>
          </p:nvSpPr>
          <p:spPr>
            <a:xfrm>
              <a:off x="1296446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/>
            <p:cNvSpPr/>
            <p:nvPr/>
          </p:nvSpPr>
          <p:spPr>
            <a:xfrm>
              <a:off x="129692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/>
            <p:cNvSpPr/>
            <p:nvPr/>
          </p:nvSpPr>
          <p:spPr>
            <a:xfrm>
              <a:off x="1297414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/>
            <p:cNvSpPr/>
            <p:nvPr/>
          </p:nvSpPr>
          <p:spPr>
            <a:xfrm>
              <a:off x="1297893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/>
            <p:cNvSpPr/>
            <p:nvPr/>
          </p:nvSpPr>
          <p:spPr>
            <a:xfrm>
              <a:off x="129837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/>
            <p:cNvSpPr/>
            <p:nvPr/>
          </p:nvSpPr>
          <p:spPr>
            <a:xfrm>
              <a:off x="1298861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9" name="object 5459"/>
            <p:cNvSpPr/>
            <p:nvPr/>
          </p:nvSpPr>
          <p:spPr>
            <a:xfrm>
              <a:off x="129934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/>
            <p:cNvSpPr/>
            <p:nvPr/>
          </p:nvSpPr>
          <p:spPr>
            <a:xfrm>
              <a:off x="1299827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/>
            <p:cNvSpPr/>
            <p:nvPr/>
          </p:nvSpPr>
          <p:spPr>
            <a:xfrm>
              <a:off x="130030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/>
            <p:cNvSpPr/>
            <p:nvPr/>
          </p:nvSpPr>
          <p:spPr>
            <a:xfrm>
              <a:off x="1300791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/>
            <p:cNvSpPr/>
            <p:nvPr/>
          </p:nvSpPr>
          <p:spPr>
            <a:xfrm>
              <a:off x="130127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/>
            <p:cNvSpPr/>
            <p:nvPr/>
          </p:nvSpPr>
          <p:spPr>
            <a:xfrm>
              <a:off x="12786300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5" name="object 5465"/>
            <p:cNvSpPr/>
            <p:nvPr/>
          </p:nvSpPr>
          <p:spPr>
            <a:xfrm>
              <a:off x="12786300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6" name="object 5466"/>
            <p:cNvSpPr/>
            <p:nvPr/>
          </p:nvSpPr>
          <p:spPr>
            <a:xfrm>
              <a:off x="128084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7" name="object 5467"/>
            <p:cNvSpPr/>
            <p:nvPr/>
          </p:nvSpPr>
          <p:spPr>
            <a:xfrm>
              <a:off x="1281325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/>
            <p:cNvSpPr/>
            <p:nvPr/>
          </p:nvSpPr>
          <p:spPr>
            <a:xfrm>
              <a:off x="1281806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9" name="object 5469"/>
            <p:cNvSpPr/>
            <p:nvPr/>
          </p:nvSpPr>
          <p:spPr>
            <a:xfrm>
              <a:off x="1282289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/>
            <p:cNvSpPr/>
            <p:nvPr/>
          </p:nvSpPr>
          <p:spPr>
            <a:xfrm>
              <a:off x="1282611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/>
            <p:cNvSpPr/>
            <p:nvPr/>
          </p:nvSpPr>
          <p:spPr>
            <a:xfrm>
              <a:off x="1283095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/>
            <p:cNvSpPr/>
            <p:nvPr/>
          </p:nvSpPr>
          <p:spPr>
            <a:xfrm>
              <a:off x="128357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3" name="object 5473"/>
            <p:cNvSpPr/>
            <p:nvPr/>
          </p:nvSpPr>
          <p:spPr>
            <a:xfrm>
              <a:off x="1284059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4" name="object 5474"/>
            <p:cNvSpPr/>
            <p:nvPr/>
          </p:nvSpPr>
          <p:spPr>
            <a:xfrm>
              <a:off x="128454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/>
            <p:cNvSpPr/>
            <p:nvPr/>
          </p:nvSpPr>
          <p:spPr>
            <a:xfrm>
              <a:off x="128502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/>
            <p:cNvSpPr/>
            <p:nvPr/>
          </p:nvSpPr>
          <p:spPr>
            <a:xfrm>
              <a:off x="128550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/>
            <p:cNvSpPr/>
            <p:nvPr/>
          </p:nvSpPr>
          <p:spPr>
            <a:xfrm>
              <a:off x="1285987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/>
            <p:cNvSpPr/>
            <p:nvPr/>
          </p:nvSpPr>
          <p:spPr>
            <a:xfrm>
              <a:off x="128647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/>
            <p:cNvSpPr/>
            <p:nvPr/>
          </p:nvSpPr>
          <p:spPr>
            <a:xfrm>
              <a:off x="1286957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/>
            <p:cNvSpPr/>
            <p:nvPr/>
          </p:nvSpPr>
          <p:spPr>
            <a:xfrm>
              <a:off x="128743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/>
            <p:cNvSpPr/>
            <p:nvPr/>
          </p:nvSpPr>
          <p:spPr>
            <a:xfrm>
              <a:off x="128792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/>
            <p:cNvSpPr/>
            <p:nvPr/>
          </p:nvSpPr>
          <p:spPr>
            <a:xfrm>
              <a:off x="128840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/>
            <p:cNvSpPr/>
            <p:nvPr/>
          </p:nvSpPr>
          <p:spPr>
            <a:xfrm>
              <a:off x="128888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/>
            <p:cNvSpPr/>
            <p:nvPr/>
          </p:nvSpPr>
          <p:spPr>
            <a:xfrm>
              <a:off x="128936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/>
            <p:cNvSpPr/>
            <p:nvPr/>
          </p:nvSpPr>
          <p:spPr>
            <a:xfrm>
              <a:off x="1289849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/>
            <p:cNvSpPr/>
            <p:nvPr/>
          </p:nvSpPr>
          <p:spPr>
            <a:xfrm>
              <a:off x="1290335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/>
            <p:cNvSpPr/>
            <p:nvPr/>
          </p:nvSpPr>
          <p:spPr>
            <a:xfrm>
              <a:off x="1290816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/>
            <p:cNvSpPr/>
            <p:nvPr/>
          </p:nvSpPr>
          <p:spPr>
            <a:xfrm>
              <a:off x="1291299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/>
            <p:cNvSpPr/>
            <p:nvPr/>
          </p:nvSpPr>
          <p:spPr>
            <a:xfrm>
              <a:off x="129178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/>
            <p:cNvSpPr/>
            <p:nvPr/>
          </p:nvSpPr>
          <p:spPr>
            <a:xfrm>
              <a:off x="1292263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/>
            <p:cNvSpPr/>
            <p:nvPr/>
          </p:nvSpPr>
          <p:spPr>
            <a:xfrm>
              <a:off x="1292585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/>
            <p:cNvSpPr/>
            <p:nvPr/>
          </p:nvSpPr>
          <p:spPr>
            <a:xfrm>
              <a:off x="1293068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/>
            <p:cNvSpPr/>
            <p:nvPr/>
          </p:nvSpPr>
          <p:spPr>
            <a:xfrm>
              <a:off x="129355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/>
            <p:cNvSpPr/>
            <p:nvPr/>
          </p:nvSpPr>
          <p:spPr>
            <a:xfrm>
              <a:off x="129403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/>
            <p:cNvSpPr/>
            <p:nvPr/>
          </p:nvSpPr>
          <p:spPr>
            <a:xfrm>
              <a:off x="1294517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/>
            <p:cNvSpPr/>
            <p:nvPr/>
          </p:nvSpPr>
          <p:spPr>
            <a:xfrm>
              <a:off x="1295000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/>
            <p:cNvSpPr/>
            <p:nvPr/>
          </p:nvSpPr>
          <p:spPr>
            <a:xfrm>
              <a:off x="129548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/>
            <p:cNvSpPr/>
            <p:nvPr/>
          </p:nvSpPr>
          <p:spPr>
            <a:xfrm>
              <a:off x="1295965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/>
            <p:cNvSpPr/>
            <p:nvPr/>
          </p:nvSpPr>
          <p:spPr>
            <a:xfrm>
              <a:off x="1296446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/>
            <p:cNvSpPr/>
            <p:nvPr/>
          </p:nvSpPr>
          <p:spPr>
            <a:xfrm>
              <a:off x="129692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/>
            <p:cNvSpPr/>
            <p:nvPr/>
          </p:nvSpPr>
          <p:spPr>
            <a:xfrm>
              <a:off x="1297414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/>
            <p:cNvSpPr/>
            <p:nvPr/>
          </p:nvSpPr>
          <p:spPr>
            <a:xfrm>
              <a:off x="1297893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/>
            <p:cNvSpPr/>
            <p:nvPr/>
          </p:nvSpPr>
          <p:spPr>
            <a:xfrm>
              <a:off x="129837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/>
            <p:cNvSpPr/>
            <p:nvPr/>
          </p:nvSpPr>
          <p:spPr>
            <a:xfrm>
              <a:off x="1298861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/>
            <p:cNvSpPr/>
            <p:nvPr/>
          </p:nvSpPr>
          <p:spPr>
            <a:xfrm>
              <a:off x="129934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/>
            <p:cNvSpPr/>
            <p:nvPr/>
          </p:nvSpPr>
          <p:spPr>
            <a:xfrm>
              <a:off x="12805616" y="814568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/>
            <p:cNvSpPr/>
            <p:nvPr/>
          </p:nvSpPr>
          <p:spPr>
            <a:xfrm>
              <a:off x="12805616" y="81633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/>
            <p:cNvSpPr/>
            <p:nvPr/>
          </p:nvSpPr>
          <p:spPr>
            <a:xfrm>
              <a:off x="13684018" y="82068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795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/>
            <p:cNvSpPr/>
            <p:nvPr/>
          </p:nvSpPr>
          <p:spPr>
            <a:xfrm>
              <a:off x="13671142" y="81939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/>
            <p:cNvSpPr/>
            <p:nvPr/>
          </p:nvSpPr>
          <p:spPr>
            <a:xfrm>
              <a:off x="13659873" y="818267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951"/>
                  </a:moveTo>
                  <a:lnTo>
                    <a:pt x="28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1" name="object 5511"/>
            <p:cNvSpPr/>
            <p:nvPr/>
          </p:nvSpPr>
          <p:spPr>
            <a:xfrm>
              <a:off x="1364703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/>
            <p:cNvSpPr/>
            <p:nvPr/>
          </p:nvSpPr>
          <p:spPr>
            <a:xfrm>
              <a:off x="13672758" y="816982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3" name="object 5513"/>
            <p:cNvSpPr/>
            <p:nvPr/>
          </p:nvSpPr>
          <p:spPr>
            <a:xfrm>
              <a:off x="136341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4" name="object 5514"/>
            <p:cNvSpPr/>
            <p:nvPr/>
          </p:nvSpPr>
          <p:spPr>
            <a:xfrm>
              <a:off x="13672758" y="81649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75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/>
            <p:cNvSpPr/>
            <p:nvPr/>
          </p:nvSpPr>
          <p:spPr>
            <a:xfrm>
              <a:off x="136228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/>
            <p:cNvSpPr/>
            <p:nvPr/>
          </p:nvSpPr>
          <p:spPr>
            <a:xfrm>
              <a:off x="1361000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/>
            <p:cNvSpPr/>
            <p:nvPr/>
          </p:nvSpPr>
          <p:spPr>
            <a:xfrm>
              <a:off x="135971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/>
            <p:cNvSpPr/>
            <p:nvPr/>
          </p:nvSpPr>
          <p:spPr>
            <a:xfrm>
              <a:off x="135858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/>
            <p:cNvSpPr/>
            <p:nvPr/>
          </p:nvSpPr>
          <p:spPr>
            <a:xfrm>
              <a:off x="1357300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/>
            <p:cNvSpPr/>
            <p:nvPr/>
          </p:nvSpPr>
          <p:spPr>
            <a:xfrm>
              <a:off x="1356012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/>
            <p:cNvSpPr/>
            <p:nvPr/>
          </p:nvSpPr>
          <p:spPr>
            <a:xfrm>
              <a:off x="135488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/>
            <p:cNvSpPr/>
            <p:nvPr/>
          </p:nvSpPr>
          <p:spPr>
            <a:xfrm>
              <a:off x="135359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/>
            <p:cNvSpPr/>
            <p:nvPr/>
          </p:nvSpPr>
          <p:spPr>
            <a:xfrm>
              <a:off x="1352313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/>
            <p:cNvSpPr/>
            <p:nvPr/>
          </p:nvSpPr>
          <p:spPr>
            <a:xfrm>
              <a:off x="135118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/>
            <p:cNvSpPr/>
            <p:nvPr/>
          </p:nvSpPr>
          <p:spPr>
            <a:xfrm>
              <a:off x="134989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/>
            <p:cNvSpPr/>
            <p:nvPr/>
          </p:nvSpPr>
          <p:spPr>
            <a:xfrm>
              <a:off x="134861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/>
            <p:cNvSpPr/>
            <p:nvPr/>
          </p:nvSpPr>
          <p:spPr>
            <a:xfrm>
              <a:off x="1347488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/>
            <p:cNvSpPr/>
            <p:nvPr/>
          </p:nvSpPr>
          <p:spPr>
            <a:xfrm>
              <a:off x="134619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/>
            <p:cNvSpPr/>
            <p:nvPr/>
          </p:nvSpPr>
          <p:spPr>
            <a:xfrm>
              <a:off x="1344911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0" name="object 5530"/>
            <p:cNvSpPr/>
            <p:nvPr/>
          </p:nvSpPr>
          <p:spPr>
            <a:xfrm>
              <a:off x="134378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1" name="object 5531"/>
            <p:cNvSpPr/>
            <p:nvPr/>
          </p:nvSpPr>
          <p:spPr>
            <a:xfrm>
              <a:off x="134250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2" name="object 5532"/>
            <p:cNvSpPr/>
            <p:nvPr/>
          </p:nvSpPr>
          <p:spPr>
            <a:xfrm>
              <a:off x="13425001" y="81810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/>
            <p:cNvSpPr/>
            <p:nvPr/>
          </p:nvSpPr>
          <p:spPr>
            <a:xfrm>
              <a:off x="13425001" y="81698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/>
            <p:cNvSpPr/>
            <p:nvPr/>
          </p:nvSpPr>
          <p:spPr>
            <a:xfrm>
              <a:off x="13425001" y="816496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266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/>
            <p:cNvSpPr/>
            <p:nvPr/>
          </p:nvSpPr>
          <p:spPr>
            <a:xfrm>
              <a:off x="13424987" y="8210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/>
            <p:cNvSpPr/>
            <p:nvPr/>
          </p:nvSpPr>
          <p:spPr>
            <a:xfrm>
              <a:off x="13424999" y="81971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/>
            <p:cNvSpPr/>
            <p:nvPr/>
          </p:nvSpPr>
          <p:spPr>
            <a:xfrm>
              <a:off x="13425008" y="81842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8" name="object 5538"/>
            <p:cNvSpPr/>
            <p:nvPr/>
          </p:nvSpPr>
          <p:spPr>
            <a:xfrm>
              <a:off x="13425010" y="81730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9" name="object 5539"/>
            <p:cNvSpPr/>
            <p:nvPr/>
          </p:nvSpPr>
          <p:spPr>
            <a:xfrm>
              <a:off x="134539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0" name="object 5540"/>
            <p:cNvSpPr/>
            <p:nvPr/>
          </p:nvSpPr>
          <p:spPr>
            <a:xfrm>
              <a:off x="13428190" y="816335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135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/>
            <p:cNvSpPr/>
            <p:nvPr/>
          </p:nvSpPr>
          <p:spPr>
            <a:xfrm>
              <a:off x="134668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/>
            <p:cNvSpPr/>
            <p:nvPr/>
          </p:nvSpPr>
          <p:spPr>
            <a:xfrm>
              <a:off x="13441100" y="81633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/>
            <p:cNvSpPr/>
            <p:nvPr/>
          </p:nvSpPr>
          <p:spPr>
            <a:xfrm>
              <a:off x="134780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/>
            <p:cNvSpPr/>
            <p:nvPr/>
          </p:nvSpPr>
          <p:spPr>
            <a:xfrm>
              <a:off x="1349096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/>
            <p:cNvSpPr/>
            <p:nvPr/>
          </p:nvSpPr>
          <p:spPr>
            <a:xfrm>
              <a:off x="135038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6" name="object 5546"/>
            <p:cNvSpPr/>
            <p:nvPr/>
          </p:nvSpPr>
          <p:spPr>
            <a:xfrm>
              <a:off x="1351508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7" name="object 5547"/>
            <p:cNvSpPr/>
            <p:nvPr/>
          </p:nvSpPr>
          <p:spPr>
            <a:xfrm>
              <a:off x="135279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8" name="object 5548"/>
            <p:cNvSpPr/>
            <p:nvPr/>
          </p:nvSpPr>
          <p:spPr>
            <a:xfrm>
              <a:off x="1354084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/>
            <p:cNvSpPr/>
            <p:nvPr/>
          </p:nvSpPr>
          <p:spPr>
            <a:xfrm>
              <a:off x="135520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0" name="object 5550"/>
            <p:cNvSpPr/>
            <p:nvPr/>
          </p:nvSpPr>
          <p:spPr>
            <a:xfrm>
              <a:off x="1356495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1" name="object 5551"/>
            <p:cNvSpPr/>
            <p:nvPr/>
          </p:nvSpPr>
          <p:spPr>
            <a:xfrm>
              <a:off x="1357778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2" name="object 5552"/>
            <p:cNvSpPr/>
            <p:nvPr/>
          </p:nvSpPr>
          <p:spPr>
            <a:xfrm>
              <a:off x="1358909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3" name="object 5553"/>
            <p:cNvSpPr/>
            <p:nvPr/>
          </p:nvSpPr>
          <p:spPr>
            <a:xfrm>
              <a:off x="1360194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4" name="object 5554"/>
            <p:cNvSpPr/>
            <p:nvPr/>
          </p:nvSpPr>
          <p:spPr>
            <a:xfrm>
              <a:off x="136148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5" name="object 5555"/>
            <p:cNvSpPr/>
            <p:nvPr/>
          </p:nvSpPr>
          <p:spPr>
            <a:xfrm>
              <a:off x="136260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6" name="object 5556"/>
            <p:cNvSpPr/>
            <p:nvPr/>
          </p:nvSpPr>
          <p:spPr>
            <a:xfrm>
              <a:off x="1363896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7" name="object 5557"/>
            <p:cNvSpPr/>
            <p:nvPr/>
          </p:nvSpPr>
          <p:spPr>
            <a:xfrm>
              <a:off x="1365185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8" name="object 5558"/>
            <p:cNvSpPr/>
            <p:nvPr/>
          </p:nvSpPr>
          <p:spPr>
            <a:xfrm>
              <a:off x="136631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9" name="object 5559"/>
            <p:cNvSpPr/>
            <p:nvPr/>
          </p:nvSpPr>
          <p:spPr>
            <a:xfrm>
              <a:off x="13672769" y="818590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0" name="object 5560"/>
            <p:cNvSpPr/>
            <p:nvPr/>
          </p:nvSpPr>
          <p:spPr>
            <a:xfrm>
              <a:off x="13672769" y="817304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/>
            <p:cNvSpPr/>
            <p:nvPr/>
          </p:nvSpPr>
          <p:spPr>
            <a:xfrm>
              <a:off x="13674361" y="816335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104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2" name="object 5562"/>
            <p:cNvSpPr/>
            <p:nvPr/>
          </p:nvSpPr>
          <p:spPr>
            <a:xfrm>
              <a:off x="13687240" y="81633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3" name="object 5563"/>
            <p:cNvSpPr/>
            <p:nvPr/>
          </p:nvSpPr>
          <p:spPr>
            <a:xfrm>
              <a:off x="13423382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7772" y="0"/>
                  </a:lnTo>
                  <a:lnTo>
                    <a:pt x="247772" y="25758"/>
                  </a:lnTo>
                  <a:lnTo>
                    <a:pt x="19318" y="25758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4" name="object 5564"/>
            <p:cNvSpPr/>
            <p:nvPr/>
          </p:nvSpPr>
          <p:spPr>
            <a:xfrm>
              <a:off x="13653471" y="81263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5" name="object 5565"/>
            <p:cNvSpPr/>
            <p:nvPr/>
          </p:nvSpPr>
          <p:spPr>
            <a:xfrm>
              <a:off x="136277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6" name="object 5566"/>
            <p:cNvSpPr/>
            <p:nvPr/>
          </p:nvSpPr>
          <p:spPr>
            <a:xfrm>
              <a:off x="1360356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7" name="object 5567"/>
            <p:cNvSpPr/>
            <p:nvPr/>
          </p:nvSpPr>
          <p:spPr>
            <a:xfrm>
              <a:off x="1357944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8" name="object 5568"/>
            <p:cNvSpPr/>
            <p:nvPr/>
          </p:nvSpPr>
          <p:spPr>
            <a:xfrm>
              <a:off x="1355368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9" name="object 5569"/>
            <p:cNvSpPr/>
            <p:nvPr/>
          </p:nvSpPr>
          <p:spPr>
            <a:xfrm>
              <a:off x="1352953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0" name="object 5570"/>
            <p:cNvSpPr/>
            <p:nvPr/>
          </p:nvSpPr>
          <p:spPr>
            <a:xfrm>
              <a:off x="1350542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1" name="object 5571"/>
            <p:cNvSpPr/>
            <p:nvPr/>
          </p:nvSpPr>
          <p:spPr>
            <a:xfrm>
              <a:off x="1347970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2" name="object 5572"/>
            <p:cNvSpPr/>
            <p:nvPr/>
          </p:nvSpPr>
          <p:spPr>
            <a:xfrm>
              <a:off x="1345555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3" name="object 5573"/>
            <p:cNvSpPr/>
            <p:nvPr/>
          </p:nvSpPr>
          <p:spPr>
            <a:xfrm>
              <a:off x="13444326" y="810707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726"/>
                  </a:moveTo>
                  <a:lnTo>
                    <a:pt x="25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/>
            <p:cNvSpPr/>
            <p:nvPr/>
          </p:nvSpPr>
          <p:spPr>
            <a:xfrm>
              <a:off x="13444326" y="81054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5" name="object 5575"/>
            <p:cNvSpPr/>
            <p:nvPr/>
          </p:nvSpPr>
          <p:spPr>
            <a:xfrm>
              <a:off x="13444331" y="812958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28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6" name="object 5576"/>
            <p:cNvSpPr/>
            <p:nvPr/>
          </p:nvSpPr>
          <p:spPr>
            <a:xfrm>
              <a:off x="1344432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7" name="object 5577"/>
            <p:cNvSpPr/>
            <p:nvPr/>
          </p:nvSpPr>
          <p:spPr>
            <a:xfrm>
              <a:off x="1346844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/>
            <p:cNvSpPr/>
            <p:nvPr/>
          </p:nvSpPr>
          <p:spPr>
            <a:xfrm>
              <a:off x="1349416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9" name="object 5579"/>
            <p:cNvSpPr/>
            <p:nvPr/>
          </p:nvSpPr>
          <p:spPr>
            <a:xfrm>
              <a:off x="1351827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0" name="object 5580"/>
            <p:cNvSpPr/>
            <p:nvPr/>
          </p:nvSpPr>
          <p:spPr>
            <a:xfrm>
              <a:off x="1354243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1" name="object 5581"/>
            <p:cNvSpPr/>
            <p:nvPr/>
          </p:nvSpPr>
          <p:spPr>
            <a:xfrm>
              <a:off x="1356819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2" name="object 5582"/>
            <p:cNvSpPr/>
            <p:nvPr/>
          </p:nvSpPr>
          <p:spPr>
            <a:xfrm>
              <a:off x="135923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3" name="object 5583"/>
            <p:cNvSpPr/>
            <p:nvPr/>
          </p:nvSpPr>
          <p:spPr>
            <a:xfrm>
              <a:off x="1361644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4" name="object 5584"/>
            <p:cNvSpPr/>
            <p:nvPr/>
          </p:nvSpPr>
          <p:spPr>
            <a:xfrm>
              <a:off x="13642194" y="8105440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30564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5" name="object 5585"/>
            <p:cNvSpPr/>
            <p:nvPr/>
          </p:nvSpPr>
          <p:spPr>
            <a:xfrm>
              <a:off x="13666308" y="810543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/>
            <p:cNvSpPr/>
            <p:nvPr/>
          </p:nvSpPr>
          <p:spPr>
            <a:xfrm>
              <a:off x="13442719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32" y="0"/>
                  </a:lnTo>
                  <a:lnTo>
                    <a:pt x="228432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7" name="object 5587"/>
            <p:cNvSpPr/>
            <p:nvPr/>
          </p:nvSpPr>
          <p:spPr>
            <a:xfrm>
              <a:off x="13157918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8" name="object 5588"/>
            <p:cNvSpPr/>
            <p:nvPr/>
          </p:nvSpPr>
          <p:spPr>
            <a:xfrm>
              <a:off x="1344388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9" name="object 5589"/>
            <p:cNvSpPr/>
            <p:nvPr/>
          </p:nvSpPr>
          <p:spPr>
            <a:xfrm>
              <a:off x="134487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/>
            <p:cNvSpPr/>
            <p:nvPr/>
          </p:nvSpPr>
          <p:spPr>
            <a:xfrm>
              <a:off x="1345356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1" name="object 5591"/>
            <p:cNvSpPr/>
            <p:nvPr/>
          </p:nvSpPr>
          <p:spPr>
            <a:xfrm>
              <a:off x="134583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2" name="object 5592"/>
            <p:cNvSpPr/>
            <p:nvPr/>
          </p:nvSpPr>
          <p:spPr>
            <a:xfrm>
              <a:off x="134632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3" name="object 5593"/>
            <p:cNvSpPr/>
            <p:nvPr/>
          </p:nvSpPr>
          <p:spPr>
            <a:xfrm>
              <a:off x="1346803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4" name="object 5594"/>
            <p:cNvSpPr/>
            <p:nvPr/>
          </p:nvSpPr>
          <p:spPr>
            <a:xfrm>
              <a:off x="134728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5" name="object 5595"/>
            <p:cNvSpPr/>
            <p:nvPr/>
          </p:nvSpPr>
          <p:spPr>
            <a:xfrm>
              <a:off x="134776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6" name="object 5596"/>
            <p:cNvSpPr/>
            <p:nvPr/>
          </p:nvSpPr>
          <p:spPr>
            <a:xfrm>
              <a:off x="1348250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7" name="object 5597"/>
            <p:cNvSpPr/>
            <p:nvPr/>
          </p:nvSpPr>
          <p:spPr>
            <a:xfrm>
              <a:off x="1348732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/>
            <p:cNvSpPr/>
            <p:nvPr/>
          </p:nvSpPr>
          <p:spPr>
            <a:xfrm>
              <a:off x="134921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9" name="object 5599"/>
            <p:cNvSpPr/>
            <p:nvPr/>
          </p:nvSpPr>
          <p:spPr>
            <a:xfrm>
              <a:off x="134969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0" name="object 5600"/>
            <p:cNvSpPr/>
            <p:nvPr/>
          </p:nvSpPr>
          <p:spPr>
            <a:xfrm>
              <a:off x="1350181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1" name="object 5601"/>
            <p:cNvSpPr/>
            <p:nvPr/>
          </p:nvSpPr>
          <p:spPr>
            <a:xfrm>
              <a:off x="1350664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/>
            <p:cNvSpPr/>
            <p:nvPr/>
          </p:nvSpPr>
          <p:spPr>
            <a:xfrm>
              <a:off x="135114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3" name="object 5603"/>
            <p:cNvSpPr/>
            <p:nvPr/>
          </p:nvSpPr>
          <p:spPr>
            <a:xfrm>
              <a:off x="135162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4" name="object 5604"/>
            <p:cNvSpPr/>
            <p:nvPr/>
          </p:nvSpPr>
          <p:spPr>
            <a:xfrm>
              <a:off x="135211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5" name="object 5605"/>
            <p:cNvSpPr/>
            <p:nvPr/>
          </p:nvSpPr>
          <p:spPr>
            <a:xfrm>
              <a:off x="1352593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6" name="object 5606"/>
            <p:cNvSpPr/>
            <p:nvPr/>
          </p:nvSpPr>
          <p:spPr>
            <a:xfrm>
              <a:off x="135291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7" name="object 5607"/>
            <p:cNvSpPr/>
            <p:nvPr/>
          </p:nvSpPr>
          <p:spPr>
            <a:xfrm>
              <a:off x="135339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8" name="object 5608"/>
            <p:cNvSpPr/>
            <p:nvPr/>
          </p:nvSpPr>
          <p:spPr>
            <a:xfrm>
              <a:off x="1353881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9" name="object 5609"/>
            <p:cNvSpPr/>
            <p:nvPr/>
          </p:nvSpPr>
          <p:spPr>
            <a:xfrm>
              <a:off x="1354364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/>
            <p:cNvSpPr/>
            <p:nvPr/>
          </p:nvSpPr>
          <p:spPr>
            <a:xfrm>
              <a:off x="1354849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1" name="object 5611"/>
            <p:cNvSpPr/>
            <p:nvPr/>
          </p:nvSpPr>
          <p:spPr>
            <a:xfrm>
              <a:off x="135532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2" name="object 5612"/>
            <p:cNvSpPr/>
            <p:nvPr/>
          </p:nvSpPr>
          <p:spPr>
            <a:xfrm>
              <a:off x="135581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3" name="object 5613"/>
            <p:cNvSpPr/>
            <p:nvPr/>
          </p:nvSpPr>
          <p:spPr>
            <a:xfrm>
              <a:off x="1356292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/>
            <p:cNvSpPr/>
            <p:nvPr/>
          </p:nvSpPr>
          <p:spPr>
            <a:xfrm>
              <a:off x="1356778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5" name="object 5615"/>
            <p:cNvSpPr/>
            <p:nvPr/>
          </p:nvSpPr>
          <p:spPr>
            <a:xfrm>
              <a:off x="1357260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6" name="object 5616"/>
            <p:cNvSpPr/>
            <p:nvPr/>
          </p:nvSpPr>
          <p:spPr>
            <a:xfrm>
              <a:off x="135774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7" name="object 5617"/>
            <p:cNvSpPr/>
            <p:nvPr/>
          </p:nvSpPr>
          <p:spPr>
            <a:xfrm>
              <a:off x="135822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8" name="object 5618"/>
            <p:cNvSpPr/>
            <p:nvPr/>
          </p:nvSpPr>
          <p:spPr>
            <a:xfrm>
              <a:off x="135870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9" name="object 5619"/>
            <p:cNvSpPr/>
            <p:nvPr/>
          </p:nvSpPr>
          <p:spPr>
            <a:xfrm>
              <a:off x="1359193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0" name="object 5620"/>
            <p:cNvSpPr/>
            <p:nvPr/>
          </p:nvSpPr>
          <p:spPr>
            <a:xfrm>
              <a:off x="135967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1" name="object 5621"/>
            <p:cNvSpPr/>
            <p:nvPr/>
          </p:nvSpPr>
          <p:spPr>
            <a:xfrm>
              <a:off x="136015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/>
            <p:cNvSpPr/>
            <p:nvPr/>
          </p:nvSpPr>
          <p:spPr>
            <a:xfrm>
              <a:off x="136063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3" name="object 5623"/>
            <p:cNvSpPr/>
            <p:nvPr/>
          </p:nvSpPr>
          <p:spPr>
            <a:xfrm>
              <a:off x="1361121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4" name="object 5624"/>
            <p:cNvSpPr/>
            <p:nvPr/>
          </p:nvSpPr>
          <p:spPr>
            <a:xfrm>
              <a:off x="1361603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5" name="object 5625"/>
            <p:cNvSpPr/>
            <p:nvPr/>
          </p:nvSpPr>
          <p:spPr>
            <a:xfrm>
              <a:off x="136208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/>
            <p:cNvSpPr/>
            <p:nvPr/>
          </p:nvSpPr>
          <p:spPr>
            <a:xfrm>
              <a:off x="136256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7" name="object 5627"/>
            <p:cNvSpPr/>
            <p:nvPr/>
          </p:nvSpPr>
          <p:spPr>
            <a:xfrm>
              <a:off x="1362891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8" name="object 5628"/>
            <p:cNvSpPr/>
            <p:nvPr/>
          </p:nvSpPr>
          <p:spPr>
            <a:xfrm>
              <a:off x="1363374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9" name="object 5629"/>
            <p:cNvSpPr/>
            <p:nvPr/>
          </p:nvSpPr>
          <p:spPr>
            <a:xfrm>
              <a:off x="1363859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0" name="object 5630"/>
            <p:cNvSpPr/>
            <p:nvPr/>
          </p:nvSpPr>
          <p:spPr>
            <a:xfrm>
              <a:off x="136433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1" name="object 5631"/>
            <p:cNvSpPr/>
            <p:nvPr/>
          </p:nvSpPr>
          <p:spPr>
            <a:xfrm>
              <a:off x="1364821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2" name="object 5632"/>
            <p:cNvSpPr/>
            <p:nvPr/>
          </p:nvSpPr>
          <p:spPr>
            <a:xfrm>
              <a:off x="1365306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3" name="object 5633"/>
            <p:cNvSpPr/>
            <p:nvPr/>
          </p:nvSpPr>
          <p:spPr>
            <a:xfrm>
              <a:off x="1365785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/>
            <p:cNvSpPr/>
            <p:nvPr/>
          </p:nvSpPr>
          <p:spPr>
            <a:xfrm>
              <a:off x="136627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5" name="object 5635"/>
            <p:cNvSpPr/>
            <p:nvPr/>
          </p:nvSpPr>
          <p:spPr>
            <a:xfrm>
              <a:off x="1366752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6" name="object 5636"/>
            <p:cNvSpPr/>
            <p:nvPr/>
          </p:nvSpPr>
          <p:spPr>
            <a:xfrm>
              <a:off x="13442707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7" name="object 5637"/>
            <p:cNvSpPr/>
            <p:nvPr/>
          </p:nvSpPr>
          <p:spPr>
            <a:xfrm>
              <a:off x="13442707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/>
            <p:cNvSpPr/>
            <p:nvPr/>
          </p:nvSpPr>
          <p:spPr>
            <a:xfrm>
              <a:off x="1345356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9" name="object 5639"/>
            <p:cNvSpPr/>
            <p:nvPr/>
          </p:nvSpPr>
          <p:spPr>
            <a:xfrm>
              <a:off x="134583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0" name="object 5640"/>
            <p:cNvSpPr/>
            <p:nvPr/>
          </p:nvSpPr>
          <p:spPr>
            <a:xfrm>
              <a:off x="134632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1" name="object 5641"/>
            <p:cNvSpPr/>
            <p:nvPr/>
          </p:nvSpPr>
          <p:spPr>
            <a:xfrm>
              <a:off x="1346803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2" name="object 5642"/>
            <p:cNvSpPr/>
            <p:nvPr/>
          </p:nvSpPr>
          <p:spPr>
            <a:xfrm>
              <a:off x="134728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3" name="object 5643"/>
            <p:cNvSpPr/>
            <p:nvPr/>
          </p:nvSpPr>
          <p:spPr>
            <a:xfrm>
              <a:off x="1347767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4" name="object 5644"/>
            <p:cNvSpPr/>
            <p:nvPr/>
          </p:nvSpPr>
          <p:spPr>
            <a:xfrm>
              <a:off x="1348250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5" name="object 5645"/>
            <p:cNvSpPr/>
            <p:nvPr/>
          </p:nvSpPr>
          <p:spPr>
            <a:xfrm>
              <a:off x="1348732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/>
            <p:cNvSpPr/>
            <p:nvPr/>
          </p:nvSpPr>
          <p:spPr>
            <a:xfrm>
              <a:off x="134921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7" name="object 5647"/>
            <p:cNvSpPr/>
            <p:nvPr/>
          </p:nvSpPr>
          <p:spPr>
            <a:xfrm>
              <a:off x="134969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8" name="object 5648"/>
            <p:cNvSpPr/>
            <p:nvPr/>
          </p:nvSpPr>
          <p:spPr>
            <a:xfrm>
              <a:off x="1350181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9" name="object 5649"/>
            <p:cNvSpPr/>
            <p:nvPr/>
          </p:nvSpPr>
          <p:spPr>
            <a:xfrm>
              <a:off x="1350664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/>
            <p:cNvSpPr/>
            <p:nvPr/>
          </p:nvSpPr>
          <p:spPr>
            <a:xfrm>
              <a:off x="1351146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1" name="object 5651"/>
            <p:cNvSpPr/>
            <p:nvPr/>
          </p:nvSpPr>
          <p:spPr>
            <a:xfrm>
              <a:off x="135162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2" name="object 5652"/>
            <p:cNvSpPr/>
            <p:nvPr/>
          </p:nvSpPr>
          <p:spPr>
            <a:xfrm>
              <a:off x="135211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3" name="object 5653"/>
            <p:cNvSpPr/>
            <p:nvPr/>
          </p:nvSpPr>
          <p:spPr>
            <a:xfrm>
              <a:off x="1352593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4" name="object 5654"/>
            <p:cNvSpPr/>
            <p:nvPr/>
          </p:nvSpPr>
          <p:spPr>
            <a:xfrm>
              <a:off x="1352917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5" name="object 5655"/>
            <p:cNvSpPr/>
            <p:nvPr/>
          </p:nvSpPr>
          <p:spPr>
            <a:xfrm>
              <a:off x="135339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6" name="object 5656"/>
            <p:cNvSpPr/>
            <p:nvPr/>
          </p:nvSpPr>
          <p:spPr>
            <a:xfrm>
              <a:off x="1353881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7" name="object 5657"/>
            <p:cNvSpPr/>
            <p:nvPr/>
          </p:nvSpPr>
          <p:spPr>
            <a:xfrm>
              <a:off x="1354364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/>
            <p:cNvSpPr/>
            <p:nvPr/>
          </p:nvSpPr>
          <p:spPr>
            <a:xfrm>
              <a:off x="1354849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9" name="object 5659"/>
            <p:cNvSpPr/>
            <p:nvPr/>
          </p:nvSpPr>
          <p:spPr>
            <a:xfrm>
              <a:off x="135532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0" name="object 5660"/>
            <p:cNvSpPr/>
            <p:nvPr/>
          </p:nvSpPr>
          <p:spPr>
            <a:xfrm>
              <a:off x="135581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1" name="object 5661"/>
            <p:cNvSpPr/>
            <p:nvPr/>
          </p:nvSpPr>
          <p:spPr>
            <a:xfrm>
              <a:off x="1356292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/>
            <p:cNvSpPr/>
            <p:nvPr/>
          </p:nvSpPr>
          <p:spPr>
            <a:xfrm>
              <a:off x="1356778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3" name="object 5663"/>
            <p:cNvSpPr/>
            <p:nvPr/>
          </p:nvSpPr>
          <p:spPr>
            <a:xfrm>
              <a:off x="1357260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4" name="object 5664"/>
            <p:cNvSpPr/>
            <p:nvPr/>
          </p:nvSpPr>
          <p:spPr>
            <a:xfrm>
              <a:off x="135774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5" name="object 5665"/>
            <p:cNvSpPr/>
            <p:nvPr/>
          </p:nvSpPr>
          <p:spPr>
            <a:xfrm>
              <a:off x="135822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6" name="object 5666"/>
            <p:cNvSpPr/>
            <p:nvPr/>
          </p:nvSpPr>
          <p:spPr>
            <a:xfrm>
              <a:off x="1358707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7" name="object 5667"/>
            <p:cNvSpPr/>
            <p:nvPr/>
          </p:nvSpPr>
          <p:spPr>
            <a:xfrm>
              <a:off x="1359193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8" name="object 5668"/>
            <p:cNvSpPr/>
            <p:nvPr/>
          </p:nvSpPr>
          <p:spPr>
            <a:xfrm>
              <a:off x="135967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9" name="object 5669"/>
            <p:cNvSpPr/>
            <p:nvPr/>
          </p:nvSpPr>
          <p:spPr>
            <a:xfrm>
              <a:off x="136015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/>
            <p:cNvSpPr/>
            <p:nvPr/>
          </p:nvSpPr>
          <p:spPr>
            <a:xfrm>
              <a:off x="136063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1" name="object 5671"/>
            <p:cNvSpPr/>
            <p:nvPr/>
          </p:nvSpPr>
          <p:spPr>
            <a:xfrm>
              <a:off x="1361121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2" name="object 5672"/>
            <p:cNvSpPr/>
            <p:nvPr/>
          </p:nvSpPr>
          <p:spPr>
            <a:xfrm>
              <a:off x="1361603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3" name="object 5673"/>
            <p:cNvSpPr/>
            <p:nvPr/>
          </p:nvSpPr>
          <p:spPr>
            <a:xfrm>
              <a:off x="136208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/>
            <p:cNvSpPr/>
            <p:nvPr/>
          </p:nvSpPr>
          <p:spPr>
            <a:xfrm>
              <a:off x="136256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5" name="object 5675"/>
            <p:cNvSpPr/>
            <p:nvPr/>
          </p:nvSpPr>
          <p:spPr>
            <a:xfrm>
              <a:off x="1362891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6" name="object 5676"/>
            <p:cNvSpPr/>
            <p:nvPr/>
          </p:nvSpPr>
          <p:spPr>
            <a:xfrm>
              <a:off x="1363374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7" name="object 5677"/>
            <p:cNvSpPr/>
            <p:nvPr/>
          </p:nvSpPr>
          <p:spPr>
            <a:xfrm>
              <a:off x="1363859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8" name="object 5678"/>
            <p:cNvSpPr/>
            <p:nvPr/>
          </p:nvSpPr>
          <p:spPr>
            <a:xfrm>
              <a:off x="136433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9" name="object 5679"/>
            <p:cNvSpPr/>
            <p:nvPr/>
          </p:nvSpPr>
          <p:spPr>
            <a:xfrm>
              <a:off x="1364821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0" name="object 5680"/>
            <p:cNvSpPr/>
            <p:nvPr/>
          </p:nvSpPr>
          <p:spPr>
            <a:xfrm>
              <a:off x="1365306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1" name="object 5681"/>
            <p:cNvSpPr/>
            <p:nvPr/>
          </p:nvSpPr>
          <p:spPr>
            <a:xfrm>
              <a:off x="1365785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/>
            <p:cNvSpPr/>
            <p:nvPr/>
          </p:nvSpPr>
          <p:spPr>
            <a:xfrm>
              <a:off x="136627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3" name="object 5683"/>
            <p:cNvSpPr/>
            <p:nvPr/>
          </p:nvSpPr>
          <p:spPr>
            <a:xfrm>
              <a:off x="13450728" y="814568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4" name="object 5684"/>
            <p:cNvSpPr/>
            <p:nvPr/>
          </p:nvSpPr>
          <p:spPr>
            <a:xfrm>
              <a:off x="13450728" y="816337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5" name="object 5685"/>
            <p:cNvSpPr/>
            <p:nvPr/>
          </p:nvSpPr>
          <p:spPr>
            <a:xfrm>
              <a:off x="14345209" y="82116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/>
            <p:cNvSpPr/>
            <p:nvPr/>
          </p:nvSpPr>
          <p:spPr>
            <a:xfrm>
              <a:off x="14332367" y="819876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58"/>
                  </a:moveTo>
                  <a:lnTo>
                    <a:pt x="12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/>
            <p:cNvSpPr/>
            <p:nvPr/>
          </p:nvSpPr>
          <p:spPr>
            <a:xfrm>
              <a:off x="14321101" y="81875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0" y="24124"/>
                  </a:moveTo>
                  <a:lnTo>
                    <a:pt x="241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/>
            <p:cNvSpPr/>
            <p:nvPr/>
          </p:nvSpPr>
          <p:spPr>
            <a:xfrm>
              <a:off x="14308215" y="81746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9" name="object 5689"/>
            <p:cNvSpPr/>
            <p:nvPr/>
          </p:nvSpPr>
          <p:spPr>
            <a:xfrm>
              <a:off x="142953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0" name="object 5690"/>
            <p:cNvSpPr/>
            <p:nvPr/>
          </p:nvSpPr>
          <p:spPr>
            <a:xfrm>
              <a:off x="14327512" y="816496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093"/>
                  </a:moveTo>
                  <a:lnTo>
                    <a:pt x="16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1" name="object 5691"/>
            <p:cNvSpPr/>
            <p:nvPr/>
          </p:nvSpPr>
          <p:spPr>
            <a:xfrm>
              <a:off x="1428410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/>
            <p:cNvSpPr/>
            <p:nvPr/>
          </p:nvSpPr>
          <p:spPr>
            <a:xfrm>
              <a:off x="14327512" y="816497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837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/>
            <p:cNvSpPr/>
            <p:nvPr/>
          </p:nvSpPr>
          <p:spPr>
            <a:xfrm>
              <a:off x="1427122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/>
            <p:cNvSpPr/>
            <p:nvPr/>
          </p:nvSpPr>
          <p:spPr>
            <a:xfrm>
              <a:off x="1425834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5" name="object 5695"/>
            <p:cNvSpPr/>
            <p:nvPr/>
          </p:nvSpPr>
          <p:spPr>
            <a:xfrm>
              <a:off x="1424708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6" name="object 5696"/>
            <p:cNvSpPr/>
            <p:nvPr/>
          </p:nvSpPr>
          <p:spPr>
            <a:xfrm>
              <a:off x="1423419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7" name="object 5697"/>
            <p:cNvSpPr/>
            <p:nvPr/>
          </p:nvSpPr>
          <p:spPr>
            <a:xfrm>
              <a:off x="1422134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/>
            <p:cNvSpPr/>
            <p:nvPr/>
          </p:nvSpPr>
          <p:spPr>
            <a:xfrm>
              <a:off x="142100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/>
            <p:cNvSpPr/>
            <p:nvPr/>
          </p:nvSpPr>
          <p:spPr>
            <a:xfrm>
              <a:off x="141972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/>
            <p:cNvSpPr/>
            <p:nvPr/>
          </p:nvSpPr>
          <p:spPr>
            <a:xfrm>
              <a:off x="1418435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1" name="object 5701"/>
            <p:cNvSpPr/>
            <p:nvPr/>
          </p:nvSpPr>
          <p:spPr>
            <a:xfrm>
              <a:off x="141730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2" name="object 5702"/>
            <p:cNvSpPr/>
            <p:nvPr/>
          </p:nvSpPr>
          <p:spPr>
            <a:xfrm>
              <a:off x="141602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3" name="object 5703"/>
            <p:cNvSpPr/>
            <p:nvPr/>
          </p:nvSpPr>
          <p:spPr>
            <a:xfrm>
              <a:off x="1414736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/>
            <p:cNvSpPr/>
            <p:nvPr/>
          </p:nvSpPr>
          <p:spPr>
            <a:xfrm>
              <a:off x="1413609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/>
            <p:cNvSpPr/>
            <p:nvPr/>
          </p:nvSpPr>
          <p:spPr>
            <a:xfrm>
              <a:off x="141232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/>
            <p:cNvSpPr/>
            <p:nvPr/>
          </p:nvSpPr>
          <p:spPr>
            <a:xfrm>
              <a:off x="141103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7" name="object 5707"/>
            <p:cNvSpPr/>
            <p:nvPr/>
          </p:nvSpPr>
          <p:spPr>
            <a:xfrm>
              <a:off x="1409908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8" name="object 5708"/>
            <p:cNvSpPr/>
            <p:nvPr/>
          </p:nvSpPr>
          <p:spPr>
            <a:xfrm>
              <a:off x="1408622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9" name="object 5709"/>
            <p:cNvSpPr/>
            <p:nvPr/>
          </p:nvSpPr>
          <p:spPr>
            <a:xfrm>
              <a:off x="14081399" y="81875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/>
            <p:cNvSpPr/>
            <p:nvPr/>
          </p:nvSpPr>
          <p:spPr>
            <a:xfrm>
              <a:off x="14081399" y="817624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/>
            <p:cNvSpPr/>
            <p:nvPr/>
          </p:nvSpPr>
          <p:spPr>
            <a:xfrm>
              <a:off x="14081399" y="816496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093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/>
            <p:cNvSpPr/>
            <p:nvPr/>
          </p:nvSpPr>
          <p:spPr>
            <a:xfrm>
              <a:off x="14081399" y="81649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25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3" name="object 5713"/>
            <p:cNvSpPr/>
            <p:nvPr/>
          </p:nvSpPr>
          <p:spPr>
            <a:xfrm>
              <a:off x="14081397" y="820519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4" name="object 5714"/>
            <p:cNvSpPr/>
            <p:nvPr/>
          </p:nvSpPr>
          <p:spPr>
            <a:xfrm>
              <a:off x="14081399" y="81923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5" name="object 5715"/>
            <p:cNvSpPr/>
            <p:nvPr/>
          </p:nvSpPr>
          <p:spPr>
            <a:xfrm>
              <a:off x="14081414" y="817946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24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/>
            <p:cNvSpPr/>
            <p:nvPr/>
          </p:nvSpPr>
          <p:spPr>
            <a:xfrm>
              <a:off x="1410231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/>
            <p:cNvSpPr/>
            <p:nvPr/>
          </p:nvSpPr>
          <p:spPr>
            <a:xfrm>
              <a:off x="14081426" y="816821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/>
            <p:cNvSpPr/>
            <p:nvPr/>
          </p:nvSpPr>
          <p:spPr>
            <a:xfrm>
              <a:off x="1411516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9" name="object 5719"/>
            <p:cNvSpPr/>
            <p:nvPr/>
          </p:nvSpPr>
          <p:spPr>
            <a:xfrm>
              <a:off x="14089425" y="816335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9654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0" name="object 5720"/>
            <p:cNvSpPr/>
            <p:nvPr/>
          </p:nvSpPr>
          <p:spPr>
            <a:xfrm>
              <a:off x="141280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1" name="object 5721"/>
            <p:cNvSpPr/>
            <p:nvPr/>
          </p:nvSpPr>
          <p:spPr>
            <a:xfrm>
              <a:off x="141393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/>
            <p:cNvSpPr/>
            <p:nvPr/>
          </p:nvSpPr>
          <p:spPr>
            <a:xfrm>
              <a:off x="141521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/>
            <p:cNvSpPr/>
            <p:nvPr/>
          </p:nvSpPr>
          <p:spPr>
            <a:xfrm>
              <a:off x="1416507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/>
            <p:cNvSpPr/>
            <p:nvPr/>
          </p:nvSpPr>
          <p:spPr>
            <a:xfrm>
              <a:off x="1417629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/>
            <p:cNvSpPr/>
            <p:nvPr/>
          </p:nvSpPr>
          <p:spPr>
            <a:xfrm>
              <a:off x="141891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/>
            <p:cNvSpPr/>
            <p:nvPr/>
          </p:nvSpPr>
          <p:spPr>
            <a:xfrm>
              <a:off x="142020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/>
            <p:cNvSpPr/>
            <p:nvPr/>
          </p:nvSpPr>
          <p:spPr>
            <a:xfrm>
              <a:off x="142132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/>
            <p:cNvSpPr/>
            <p:nvPr/>
          </p:nvSpPr>
          <p:spPr>
            <a:xfrm>
              <a:off x="1422617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/>
            <p:cNvSpPr/>
            <p:nvPr/>
          </p:nvSpPr>
          <p:spPr>
            <a:xfrm>
              <a:off x="142390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/>
            <p:cNvSpPr/>
            <p:nvPr/>
          </p:nvSpPr>
          <p:spPr>
            <a:xfrm>
              <a:off x="142503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1" name="object 5731"/>
            <p:cNvSpPr/>
            <p:nvPr/>
          </p:nvSpPr>
          <p:spPr>
            <a:xfrm>
              <a:off x="1426319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/>
            <p:cNvSpPr/>
            <p:nvPr/>
          </p:nvSpPr>
          <p:spPr>
            <a:xfrm>
              <a:off x="1427605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/>
            <p:cNvSpPr/>
            <p:nvPr/>
          </p:nvSpPr>
          <p:spPr>
            <a:xfrm>
              <a:off x="142873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/>
            <p:cNvSpPr/>
            <p:nvPr/>
          </p:nvSpPr>
          <p:spPr>
            <a:xfrm>
              <a:off x="1430015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/>
            <p:cNvSpPr/>
            <p:nvPr/>
          </p:nvSpPr>
          <p:spPr>
            <a:xfrm>
              <a:off x="143130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/>
            <p:cNvSpPr/>
            <p:nvPr/>
          </p:nvSpPr>
          <p:spPr>
            <a:xfrm>
              <a:off x="1432430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/>
            <p:cNvSpPr/>
            <p:nvPr/>
          </p:nvSpPr>
          <p:spPr>
            <a:xfrm>
              <a:off x="14327509" y="817944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/>
            <p:cNvSpPr/>
            <p:nvPr/>
          </p:nvSpPr>
          <p:spPr>
            <a:xfrm>
              <a:off x="14327509" y="81665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/>
            <p:cNvSpPr/>
            <p:nvPr/>
          </p:nvSpPr>
          <p:spPr>
            <a:xfrm>
              <a:off x="14335561" y="816337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/>
            <p:cNvSpPr/>
            <p:nvPr/>
          </p:nvSpPr>
          <p:spPr>
            <a:xfrm>
              <a:off x="14079780" y="8164964"/>
              <a:ext cx="265430" cy="48895"/>
            </a:xfrm>
            <a:custGeom>
              <a:avLst/>
              <a:gdLst/>
              <a:ahLst/>
              <a:cxnLst/>
              <a:rect l="l" t="t" r="r" b="b"/>
              <a:pathLst>
                <a:path w="265430" h="48895">
                  <a:moveTo>
                    <a:pt x="0" y="48270"/>
                  </a:moveTo>
                  <a:lnTo>
                    <a:pt x="265426" y="48270"/>
                  </a:lnTo>
                  <a:lnTo>
                    <a:pt x="265426" y="0"/>
                  </a:lnTo>
                  <a:lnTo>
                    <a:pt x="246139" y="0"/>
                  </a:lnTo>
                  <a:lnTo>
                    <a:pt x="246139" y="25758"/>
                  </a:lnTo>
                  <a:lnTo>
                    <a:pt x="17695" y="25758"/>
                  </a:lnTo>
                  <a:lnTo>
                    <a:pt x="17695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/>
            <p:cNvSpPr/>
            <p:nvPr/>
          </p:nvSpPr>
          <p:spPr>
            <a:xfrm>
              <a:off x="14325920" y="81440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/>
            <p:cNvSpPr/>
            <p:nvPr/>
          </p:nvSpPr>
          <p:spPr>
            <a:xfrm>
              <a:off x="14301775" y="81199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0" y="24124"/>
                  </a:moveTo>
                  <a:lnTo>
                    <a:pt x="24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/>
            <p:cNvSpPr/>
            <p:nvPr/>
          </p:nvSpPr>
          <p:spPr>
            <a:xfrm>
              <a:off x="1427763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/>
            <p:cNvSpPr/>
            <p:nvPr/>
          </p:nvSpPr>
          <p:spPr>
            <a:xfrm>
              <a:off x="1425190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/>
            <p:cNvSpPr/>
            <p:nvPr/>
          </p:nvSpPr>
          <p:spPr>
            <a:xfrm>
              <a:off x="1422779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/>
            <p:cNvSpPr/>
            <p:nvPr/>
          </p:nvSpPr>
          <p:spPr>
            <a:xfrm>
              <a:off x="1420367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/>
            <p:cNvSpPr/>
            <p:nvPr/>
          </p:nvSpPr>
          <p:spPr>
            <a:xfrm>
              <a:off x="1417791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/>
            <p:cNvSpPr/>
            <p:nvPr/>
          </p:nvSpPr>
          <p:spPr>
            <a:xfrm>
              <a:off x="1415377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9" name="object 5749"/>
            <p:cNvSpPr/>
            <p:nvPr/>
          </p:nvSpPr>
          <p:spPr>
            <a:xfrm>
              <a:off x="1412966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0" name="object 5750"/>
            <p:cNvSpPr/>
            <p:nvPr/>
          </p:nvSpPr>
          <p:spPr>
            <a:xfrm>
              <a:off x="1410389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1" name="object 5751"/>
            <p:cNvSpPr/>
            <p:nvPr/>
          </p:nvSpPr>
          <p:spPr>
            <a:xfrm>
              <a:off x="14099080" y="810705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/>
            <p:cNvSpPr/>
            <p:nvPr/>
          </p:nvSpPr>
          <p:spPr>
            <a:xfrm>
              <a:off x="14099078" y="813603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2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3" name="object 5753"/>
            <p:cNvSpPr/>
            <p:nvPr/>
          </p:nvSpPr>
          <p:spPr>
            <a:xfrm>
              <a:off x="14099083" y="811190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97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4" name="object 5754"/>
            <p:cNvSpPr/>
            <p:nvPr/>
          </p:nvSpPr>
          <p:spPr>
            <a:xfrm>
              <a:off x="1411840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5" name="object 5755"/>
            <p:cNvSpPr/>
            <p:nvPr/>
          </p:nvSpPr>
          <p:spPr>
            <a:xfrm>
              <a:off x="1414254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/>
            <p:cNvSpPr/>
            <p:nvPr/>
          </p:nvSpPr>
          <p:spPr>
            <a:xfrm>
              <a:off x="1416666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7" name="object 5757"/>
            <p:cNvSpPr/>
            <p:nvPr/>
          </p:nvSpPr>
          <p:spPr>
            <a:xfrm>
              <a:off x="1419239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8" name="object 5758"/>
            <p:cNvSpPr/>
            <p:nvPr/>
          </p:nvSpPr>
          <p:spPr>
            <a:xfrm>
              <a:off x="1421653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9" name="object 5759"/>
            <p:cNvSpPr/>
            <p:nvPr/>
          </p:nvSpPr>
          <p:spPr>
            <a:xfrm>
              <a:off x="1424064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/>
            <p:cNvSpPr/>
            <p:nvPr/>
          </p:nvSpPr>
          <p:spPr>
            <a:xfrm>
              <a:off x="1426640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1" name="object 5761"/>
            <p:cNvSpPr/>
            <p:nvPr/>
          </p:nvSpPr>
          <p:spPr>
            <a:xfrm>
              <a:off x="14290519" y="810544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2" name="object 5762"/>
            <p:cNvSpPr/>
            <p:nvPr/>
          </p:nvSpPr>
          <p:spPr>
            <a:xfrm>
              <a:off x="14316246" y="810544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3" name="object 5763"/>
            <p:cNvSpPr/>
            <p:nvPr/>
          </p:nvSpPr>
          <p:spPr>
            <a:xfrm>
              <a:off x="14097483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32" y="0"/>
                  </a:lnTo>
                  <a:lnTo>
                    <a:pt x="228432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/>
            <p:cNvSpPr/>
            <p:nvPr/>
          </p:nvSpPr>
          <p:spPr>
            <a:xfrm>
              <a:off x="13812697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5" name="object 5765"/>
            <p:cNvSpPr/>
            <p:nvPr/>
          </p:nvSpPr>
          <p:spPr>
            <a:xfrm>
              <a:off x="141002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6" name="object 5766"/>
            <p:cNvSpPr/>
            <p:nvPr/>
          </p:nvSpPr>
          <p:spPr>
            <a:xfrm>
              <a:off x="141051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7" name="object 5767"/>
            <p:cNvSpPr/>
            <p:nvPr/>
          </p:nvSpPr>
          <p:spPr>
            <a:xfrm>
              <a:off x="141099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/>
            <p:cNvSpPr/>
            <p:nvPr/>
          </p:nvSpPr>
          <p:spPr>
            <a:xfrm>
              <a:off x="1411479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9" name="object 5769"/>
            <p:cNvSpPr/>
            <p:nvPr/>
          </p:nvSpPr>
          <p:spPr>
            <a:xfrm>
              <a:off x="141195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0" name="object 5770"/>
            <p:cNvSpPr/>
            <p:nvPr/>
          </p:nvSpPr>
          <p:spPr>
            <a:xfrm>
              <a:off x="1412443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1" name="object 5771"/>
            <p:cNvSpPr/>
            <p:nvPr/>
          </p:nvSpPr>
          <p:spPr>
            <a:xfrm>
              <a:off x="141292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/>
            <p:cNvSpPr/>
            <p:nvPr/>
          </p:nvSpPr>
          <p:spPr>
            <a:xfrm>
              <a:off x="1413246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3" name="object 5773"/>
            <p:cNvSpPr/>
            <p:nvPr/>
          </p:nvSpPr>
          <p:spPr>
            <a:xfrm>
              <a:off x="141372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4" name="object 5774"/>
            <p:cNvSpPr/>
            <p:nvPr/>
          </p:nvSpPr>
          <p:spPr>
            <a:xfrm>
              <a:off x="141421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5" name="object 5775"/>
            <p:cNvSpPr/>
            <p:nvPr/>
          </p:nvSpPr>
          <p:spPr>
            <a:xfrm>
              <a:off x="1414695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/>
            <p:cNvSpPr/>
            <p:nvPr/>
          </p:nvSpPr>
          <p:spPr>
            <a:xfrm>
              <a:off x="141517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7" name="object 5777"/>
            <p:cNvSpPr/>
            <p:nvPr/>
          </p:nvSpPr>
          <p:spPr>
            <a:xfrm>
              <a:off x="141566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8" name="object 5778"/>
            <p:cNvSpPr/>
            <p:nvPr/>
          </p:nvSpPr>
          <p:spPr>
            <a:xfrm>
              <a:off x="1416142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9" name="object 5779"/>
            <p:cNvSpPr/>
            <p:nvPr/>
          </p:nvSpPr>
          <p:spPr>
            <a:xfrm>
              <a:off x="1416624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/>
            <p:cNvSpPr/>
            <p:nvPr/>
          </p:nvSpPr>
          <p:spPr>
            <a:xfrm>
              <a:off x="141710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1" name="object 5781"/>
            <p:cNvSpPr/>
            <p:nvPr/>
          </p:nvSpPr>
          <p:spPr>
            <a:xfrm>
              <a:off x="141758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2" name="object 5782"/>
            <p:cNvSpPr/>
            <p:nvPr/>
          </p:nvSpPr>
          <p:spPr>
            <a:xfrm>
              <a:off x="141807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3" name="object 5783"/>
            <p:cNvSpPr/>
            <p:nvPr/>
          </p:nvSpPr>
          <p:spPr>
            <a:xfrm>
              <a:off x="1418557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/>
            <p:cNvSpPr/>
            <p:nvPr/>
          </p:nvSpPr>
          <p:spPr>
            <a:xfrm>
              <a:off x="1419036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5" name="object 5785"/>
            <p:cNvSpPr/>
            <p:nvPr/>
          </p:nvSpPr>
          <p:spPr>
            <a:xfrm>
              <a:off x="141952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6" name="object 5786"/>
            <p:cNvSpPr/>
            <p:nvPr/>
          </p:nvSpPr>
          <p:spPr>
            <a:xfrm>
              <a:off x="1420003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7" name="object 5787"/>
            <p:cNvSpPr/>
            <p:nvPr/>
          </p:nvSpPr>
          <p:spPr>
            <a:xfrm>
              <a:off x="1420485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/>
            <p:cNvSpPr/>
            <p:nvPr/>
          </p:nvSpPr>
          <p:spPr>
            <a:xfrm>
              <a:off x="142096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9" name="object 5789"/>
            <p:cNvSpPr/>
            <p:nvPr/>
          </p:nvSpPr>
          <p:spPr>
            <a:xfrm>
              <a:off x="142145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0" name="object 5790"/>
            <p:cNvSpPr/>
            <p:nvPr/>
          </p:nvSpPr>
          <p:spPr>
            <a:xfrm>
              <a:off x="1421932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1" name="object 5791"/>
            <p:cNvSpPr/>
            <p:nvPr/>
          </p:nvSpPr>
          <p:spPr>
            <a:xfrm>
              <a:off x="1422418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/>
            <p:cNvSpPr/>
            <p:nvPr/>
          </p:nvSpPr>
          <p:spPr>
            <a:xfrm>
              <a:off x="1422900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3" name="object 5793"/>
            <p:cNvSpPr/>
            <p:nvPr/>
          </p:nvSpPr>
          <p:spPr>
            <a:xfrm>
              <a:off x="142322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4" name="object 5794"/>
            <p:cNvSpPr/>
            <p:nvPr/>
          </p:nvSpPr>
          <p:spPr>
            <a:xfrm>
              <a:off x="142370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5" name="object 5795"/>
            <p:cNvSpPr/>
            <p:nvPr/>
          </p:nvSpPr>
          <p:spPr>
            <a:xfrm>
              <a:off x="1424185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/>
            <p:cNvSpPr/>
            <p:nvPr/>
          </p:nvSpPr>
          <p:spPr>
            <a:xfrm>
              <a:off x="142466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7" name="object 5797"/>
            <p:cNvSpPr/>
            <p:nvPr/>
          </p:nvSpPr>
          <p:spPr>
            <a:xfrm>
              <a:off x="1425150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8" name="object 5798"/>
            <p:cNvSpPr/>
            <p:nvPr/>
          </p:nvSpPr>
          <p:spPr>
            <a:xfrm>
              <a:off x="1425632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9" name="object 5799"/>
            <p:cNvSpPr/>
            <p:nvPr/>
          </p:nvSpPr>
          <p:spPr>
            <a:xfrm>
              <a:off x="1426117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/>
            <p:cNvSpPr/>
            <p:nvPr/>
          </p:nvSpPr>
          <p:spPr>
            <a:xfrm>
              <a:off x="1426599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1" name="object 5801"/>
            <p:cNvSpPr/>
            <p:nvPr/>
          </p:nvSpPr>
          <p:spPr>
            <a:xfrm>
              <a:off x="142708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2" name="object 5802"/>
            <p:cNvSpPr/>
            <p:nvPr/>
          </p:nvSpPr>
          <p:spPr>
            <a:xfrm>
              <a:off x="142756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3" name="object 5803"/>
            <p:cNvSpPr/>
            <p:nvPr/>
          </p:nvSpPr>
          <p:spPr>
            <a:xfrm>
              <a:off x="1428046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/>
            <p:cNvSpPr/>
            <p:nvPr/>
          </p:nvSpPr>
          <p:spPr>
            <a:xfrm>
              <a:off x="142852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5" name="object 5805"/>
            <p:cNvSpPr/>
            <p:nvPr/>
          </p:nvSpPr>
          <p:spPr>
            <a:xfrm>
              <a:off x="1429014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6" name="object 5806"/>
            <p:cNvSpPr/>
            <p:nvPr/>
          </p:nvSpPr>
          <p:spPr>
            <a:xfrm>
              <a:off x="142949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7" name="object 5807"/>
            <p:cNvSpPr/>
            <p:nvPr/>
          </p:nvSpPr>
          <p:spPr>
            <a:xfrm>
              <a:off x="142997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/>
            <p:cNvSpPr/>
            <p:nvPr/>
          </p:nvSpPr>
          <p:spPr>
            <a:xfrm>
              <a:off x="143046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9" name="object 5809"/>
            <p:cNvSpPr/>
            <p:nvPr/>
          </p:nvSpPr>
          <p:spPr>
            <a:xfrm>
              <a:off x="143094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0" name="object 5810"/>
            <p:cNvSpPr/>
            <p:nvPr/>
          </p:nvSpPr>
          <p:spPr>
            <a:xfrm>
              <a:off x="143142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1" name="object 5811"/>
            <p:cNvSpPr/>
            <p:nvPr/>
          </p:nvSpPr>
          <p:spPr>
            <a:xfrm>
              <a:off x="143190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/>
            <p:cNvSpPr/>
            <p:nvPr/>
          </p:nvSpPr>
          <p:spPr>
            <a:xfrm>
              <a:off x="1432389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3" name="object 5813"/>
            <p:cNvSpPr/>
            <p:nvPr/>
          </p:nvSpPr>
          <p:spPr>
            <a:xfrm>
              <a:off x="14097487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4" name="object 5814"/>
            <p:cNvSpPr/>
            <p:nvPr/>
          </p:nvSpPr>
          <p:spPr>
            <a:xfrm>
              <a:off x="14097487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5" name="object 5815"/>
            <p:cNvSpPr/>
            <p:nvPr/>
          </p:nvSpPr>
          <p:spPr>
            <a:xfrm>
              <a:off x="1411957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/>
            <p:cNvSpPr/>
            <p:nvPr/>
          </p:nvSpPr>
          <p:spPr>
            <a:xfrm>
              <a:off x="1412443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7" name="object 5817"/>
            <p:cNvSpPr/>
            <p:nvPr/>
          </p:nvSpPr>
          <p:spPr>
            <a:xfrm>
              <a:off x="141292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8" name="object 5818"/>
            <p:cNvSpPr/>
            <p:nvPr/>
          </p:nvSpPr>
          <p:spPr>
            <a:xfrm>
              <a:off x="1413246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9" name="object 5819"/>
            <p:cNvSpPr/>
            <p:nvPr/>
          </p:nvSpPr>
          <p:spPr>
            <a:xfrm>
              <a:off x="141372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/>
            <p:cNvSpPr/>
            <p:nvPr/>
          </p:nvSpPr>
          <p:spPr>
            <a:xfrm>
              <a:off x="141421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1" name="object 5821"/>
            <p:cNvSpPr/>
            <p:nvPr/>
          </p:nvSpPr>
          <p:spPr>
            <a:xfrm>
              <a:off x="1414695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2" name="object 5822"/>
            <p:cNvSpPr/>
            <p:nvPr/>
          </p:nvSpPr>
          <p:spPr>
            <a:xfrm>
              <a:off x="141517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3" name="object 5823"/>
            <p:cNvSpPr/>
            <p:nvPr/>
          </p:nvSpPr>
          <p:spPr>
            <a:xfrm>
              <a:off x="141566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4" name="object 5824"/>
            <p:cNvSpPr/>
            <p:nvPr/>
          </p:nvSpPr>
          <p:spPr>
            <a:xfrm>
              <a:off x="1416142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5" name="object 5825"/>
            <p:cNvSpPr/>
            <p:nvPr/>
          </p:nvSpPr>
          <p:spPr>
            <a:xfrm>
              <a:off x="1416624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6" name="object 5826"/>
            <p:cNvSpPr/>
            <p:nvPr/>
          </p:nvSpPr>
          <p:spPr>
            <a:xfrm>
              <a:off x="1417107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/>
            <p:cNvSpPr/>
            <p:nvPr/>
          </p:nvSpPr>
          <p:spPr>
            <a:xfrm>
              <a:off x="1417589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8" name="object 5828"/>
            <p:cNvSpPr/>
            <p:nvPr/>
          </p:nvSpPr>
          <p:spPr>
            <a:xfrm>
              <a:off x="141807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9" name="object 5829"/>
            <p:cNvSpPr/>
            <p:nvPr/>
          </p:nvSpPr>
          <p:spPr>
            <a:xfrm>
              <a:off x="1418557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0" name="object 5830"/>
            <p:cNvSpPr/>
            <p:nvPr/>
          </p:nvSpPr>
          <p:spPr>
            <a:xfrm>
              <a:off x="1419036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1" name="object 5831"/>
            <p:cNvSpPr/>
            <p:nvPr/>
          </p:nvSpPr>
          <p:spPr>
            <a:xfrm>
              <a:off x="141952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2" name="object 5832"/>
            <p:cNvSpPr/>
            <p:nvPr/>
          </p:nvSpPr>
          <p:spPr>
            <a:xfrm>
              <a:off x="1420003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/>
            <p:cNvSpPr/>
            <p:nvPr/>
          </p:nvSpPr>
          <p:spPr>
            <a:xfrm>
              <a:off x="1420485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/>
            <p:cNvSpPr/>
            <p:nvPr/>
          </p:nvSpPr>
          <p:spPr>
            <a:xfrm>
              <a:off x="142096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5" name="object 5835"/>
            <p:cNvSpPr/>
            <p:nvPr/>
          </p:nvSpPr>
          <p:spPr>
            <a:xfrm>
              <a:off x="142145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6" name="object 5836"/>
            <p:cNvSpPr/>
            <p:nvPr/>
          </p:nvSpPr>
          <p:spPr>
            <a:xfrm>
              <a:off x="1421932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/>
            <p:cNvSpPr/>
            <p:nvPr/>
          </p:nvSpPr>
          <p:spPr>
            <a:xfrm>
              <a:off x="1422418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/>
            <p:cNvSpPr/>
            <p:nvPr/>
          </p:nvSpPr>
          <p:spPr>
            <a:xfrm>
              <a:off x="1422900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9" name="object 5839"/>
            <p:cNvSpPr/>
            <p:nvPr/>
          </p:nvSpPr>
          <p:spPr>
            <a:xfrm>
              <a:off x="142322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0" name="object 5840"/>
            <p:cNvSpPr/>
            <p:nvPr/>
          </p:nvSpPr>
          <p:spPr>
            <a:xfrm>
              <a:off x="142370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1" name="object 5841"/>
            <p:cNvSpPr/>
            <p:nvPr/>
          </p:nvSpPr>
          <p:spPr>
            <a:xfrm>
              <a:off x="1424185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2" name="object 5842"/>
            <p:cNvSpPr/>
            <p:nvPr/>
          </p:nvSpPr>
          <p:spPr>
            <a:xfrm>
              <a:off x="142466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3" name="object 5843"/>
            <p:cNvSpPr/>
            <p:nvPr/>
          </p:nvSpPr>
          <p:spPr>
            <a:xfrm>
              <a:off x="142515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4" name="object 5844"/>
            <p:cNvSpPr/>
            <p:nvPr/>
          </p:nvSpPr>
          <p:spPr>
            <a:xfrm>
              <a:off x="1425632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5" name="object 5845"/>
            <p:cNvSpPr/>
            <p:nvPr/>
          </p:nvSpPr>
          <p:spPr>
            <a:xfrm>
              <a:off x="1426117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6" name="object 5846"/>
            <p:cNvSpPr/>
            <p:nvPr/>
          </p:nvSpPr>
          <p:spPr>
            <a:xfrm>
              <a:off x="1426599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/>
            <p:cNvSpPr/>
            <p:nvPr/>
          </p:nvSpPr>
          <p:spPr>
            <a:xfrm>
              <a:off x="1427081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/>
            <p:cNvSpPr/>
            <p:nvPr/>
          </p:nvSpPr>
          <p:spPr>
            <a:xfrm>
              <a:off x="142756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/>
            <p:cNvSpPr/>
            <p:nvPr/>
          </p:nvSpPr>
          <p:spPr>
            <a:xfrm>
              <a:off x="1428046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/>
            <p:cNvSpPr/>
            <p:nvPr/>
          </p:nvSpPr>
          <p:spPr>
            <a:xfrm>
              <a:off x="142852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/>
            <p:cNvSpPr/>
            <p:nvPr/>
          </p:nvSpPr>
          <p:spPr>
            <a:xfrm>
              <a:off x="1429014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/>
            <p:cNvSpPr/>
            <p:nvPr/>
          </p:nvSpPr>
          <p:spPr>
            <a:xfrm>
              <a:off x="142949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/>
            <p:cNvSpPr/>
            <p:nvPr/>
          </p:nvSpPr>
          <p:spPr>
            <a:xfrm>
              <a:off x="142997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4" name="object 5854"/>
            <p:cNvSpPr/>
            <p:nvPr/>
          </p:nvSpPr>
          <p:spPr>
            <a:xfrm>
              <a:off x="143046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5" name="object 5855"/>
            <p:cNvSpPr/>
            <p:nvPr/>
          </p:nvSpPr>
          <p:spPr>
            <a:xfrm>
              <a:off x="14116775" y="814568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/>
            <p:cNvSpPr/>
            <p:nvPr/>
          </p:nvSpPr>
          <p:spPr>
            <a:xfrm>
              <a:off x="14116775" y="81633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7" name="object 5857"/>
            <p:cNvSpPr/>
            <p:nvPr/>
          </p:nvSpPr>
          <p:spPr>
            <a:xfrm>
              <a:off x="14993549" y="820519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29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8" name="object 5858"/>
            <p:cNvSpPr/>
            <p:nvPr/>
          </p:nvSpPr>
          <p:spPr>
            <a:xfrm>
              <a:off x="14982291" y="81939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/>
            <p:cNvSpPr/>
            <p:nvPr/>
          </p:nvSpPr>
          <p:spPr>
            <a:xfrm>
              <a:off x="14969442" y="8181039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585"/>
                  </a:moveTo>
                  <a:lnTo>
                    <a:pt x="30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0" name="object 5860"/>
            <p:cNvSpPr/>
            <p:nvPr/>
          </p:nvSpPr>
          <p:spPr>
            <a:xfrm>
              <a:off x="149565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1" name="object 5861"/>
            <p:cNvSpPr/>
            <p:nvPr/>
          </p:nvSpPr>
          <p:spPr>
            <a:xfrm>
              <a:off x="14983910" y="816821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/>
            <p:cNvSpPr/>
            <p:nvPr/>
          </p:nvSpPr>
          <p:spPr>
            <a:xfrm>
              <a:off x="1494529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/>
            <p:cNvSpPr/>
            <p:nvPr/>
          </p:nvSpPr>
          <p:spPr>
            <a:xfrm>
              <a:off x="14983910" y="81649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75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/>
            <p:cNvSpPr/>
            <p:nvPr/>
          </p:nvSpPr>
          <p:spPr>
            <a:xfrm>
              <a:off x="1493244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/>
            <p:cNvSpPr/>
            <p:nvPr/>
          </p:nvSpPr>
          <p:spPr>
            <a:xfrm>
              <a:off x="149195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/>
            <p:cNvSpPr/>
            <p:nvPr/>
          </p:nvSpPr>
          <p:spPr>
            <a:xfrm>
              <a:off x="149083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/>
            <p:cNvSpPr/>
            <p:nvPr/>
          </p:nvSpPr>
          <p:spPr>
            <a:xfrm>
              <a:off x="148954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/>
            <p:cNvSpPr/>
            <p:nvPr/>
          </p:nvSpPr>
          <p:spPr>
            <a:xfrm>
              <a:off x="148825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/>
            <p:cNvSpPr/>
            <p:nvPr/>
          </p:nvSpPr>
          <p:spPr>
            <a:xfrm>
              <a:off x="148713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/>
            <p:cNvSpPr/>
            <p:nvPr/>
          </p:nvSpPr>
          <p:spPr>
            <a:xfrm>
              <a:off x="148584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1" name="object 5871"/>
            <p:cNvSpPr/>
            <p:nvPr/>
          </p:nvSpPr>
          <p:spPr>
            <a:xfrm>
              <a:off x="1484554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2" name="object 5872"/>
            <p:cNvSpPr/>
            <p:nvPr/>
          </p:nvSpPr>
          <p:spPr>
            <a:xfrm>
              <a:off x="148343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/>
            <p:cNvSpPr/>
            <p:nvPr/>
          </p:nvSpPr>
          <p:spPr>
            <a:xfrm>
              <a:off x="1482143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/>
            <p:cNvSpPr/>
            <p:nvPr/>
          </p:nvSpPr>
          <p:spPr>
            <a:xfrm>
              <a:off x="148085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/>
            <p:cNvSpPr/>
            <p:nvPr/>
          </p:nvSpPr>
          <p:spPr>
            <a:xfrm>
              <a:off x="147972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6" name="object 5876"/>
            <p:cNvSpPr/>
            <p:nvPr/>
          </p:nvSpPr>
          <p:spPr>
            <a:xfrm>
              <a:off x="147844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7" name="object 5877"/>
            <p:cNvSpPr/>
            <p:nvPr/>
          </p:nvSpPr>
          <p:spPr>
            <a:xfrm>
              <a:off x="1477156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/>
            <p:cNvSpPr/>
            <p:nvPr/>
          </p:nvSpPr>
          <p:spPr>
            <a:xfrm>
              <a:off x="147602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/>
            <p:cNvSpPr/>
            <p:nvPr/>
          </p:nvSpPr>
          <p:spPr>
            <a:xfrm>
              <a:off x="147474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/>
            <p:cNvSpPr/>
            <p:nvPr/>
          </p:nvSpPr>
          <p:spPr>
            <a:xfrm>
              <a:off x="14736153" y="81907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9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1" name="object 5881"/>
            <p:cNvSpPr/>
            <p:nvPr/>
          </p:nvSpPr>
          <p:spPr>
            <a:xfrm>
              <a:off x="14736153" y="81810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2" name="object 5882"/>
            <p:cNvSpPr/>
            <p:nvPr/>
          </p:nvSpPr>
          <p:spPr>
            <a:xfrm>
              <a:off x="14736153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87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/>
            <p:cNvSpPr/>
            <p:nvPr/>
          </p:nvSpPr>
          <p:spPr>
            <a:xfrm>
              <a:off x="14736153" y="81649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75"/>
                  </a:moveTo>
                  <a:lnTo>
                    <a:pt x="9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/>
            <p:cNvSpPr/>
            <p:nvPr/>
          </p:nvSpPr>
          <p:spPr>
            <a:xfrm>
              <a:off x="14736138" y="8210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/>
            <p:cNvSpPr/>
            <p:nvPr/>
          </p:nvSpPr>
          <p:spPr>
            <a:xfrm>
              <a:off x="14736159" y="819876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79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6" name="object 5886"/>
            <p:cNvSpPr/>
            <p:nvPr/>
          </p:nvSpPr>
          <p:spPr>
            <a:xfrm>
              <a:off x="14736147" y="81858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68" y="2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7" name="object 5887"/>
            <p:cNvSpPr/>
            <p:nvPr/>
          </p:nvSpPr>
          <p:spPr>
            <a:xfrm>
              <a:off x="14736163" y="81730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3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/>
            <p:cNvSpPr/>
            <p:nvPr/>
          </p:nvSpPr>
          <p:spPr>
            <a:xfrm>
              <a:off x="1476353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/>
            <p:cNvSpPr/>
            <p:nvPr/>
          </p:nvSpPr>
          <p:spPr>
            <a:xfrm>
              <a:off x="14737781" y="81633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/>
            <p:cNvSpPr/>
            <p:nvPr/>
          </p:nvSpPr>
          <p:spPr>
            <a:xfrm>
              <a:off x="147763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1" name="object 5891"/>
            <p:cNvSpPr/>
            <p:nvPr/>
          </p:nvSpPr>
          <p:spPr>
            <a:xfrm>
              <a:off x="14750661" y="81633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2" name="object 5892"/>
            <p:cNvSpPr/>
            <p:nvPr/>
          </p:nvSpPr>
          <p:spPr>
            <a:xfrm>
              <a:off x="147892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3" name="object 5893"/>
            <p:cNvSpPr/>
            <p:nvPr/>
          </p:nvSpPr>
          <p:spPr>
            <a:xfrm>
              <a:off x="1480053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/>
            <p:cNvSpPr/>
            <p:nvPr/>
          </p:nvSpPr>
          <p:spPr>
            <a:xfrm>
              <a:off x="1481336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/>
            <p:cNvSpPr/>
            <p:nvPr/>
          </p:nvSpPr>
          <p:spPr>
            <a:xfrm>
              <a:off x="1482625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/>
            <p:cNvSpPr/>
            <p:nvPr/>
          </p:nvSpPr>
          <p:spPr>
            <a:xfrm>
              <a:off x="1483752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7" name="object 5897"/>
            <p:cNvSpPr/>
            <p:nvPr/>
          </p:nvSpPr>
          <p:spPr>
            <a:xfrm>
              <a:off x="1485040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8" name="object 5898"/>
            <p:cNvSpPr/>
            <p:nvPr/>
          </p:nvSpPr>
          <p:spPr>
            <a:xfrm>
              <a:off x="1486325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9" name="object 5899"/>
            <p:cNvSpPr/>
            <p:nvPr/>
          </p:nvSpPr>
          <p:spPr>
            <a:xfrm>
              <a:off x="148745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/>
            <p:cNvSpPr/>
            <p:nvPr/>
          </p:nvSpPr>
          <p:spPr>
            <a:xfrm>
              <a:off x="148873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/>
            <p:cNvSpPr/>
            <p:nvPr/>
          </p:nvSpPr>
          <p:spPr>
            <a:xfrm>
              <a:off x="149002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/>
            <p:cNvSpPr/>
            <p:nvPr/>
          </p:nvSpPr>
          <p:spPr>
            <a:xfrm>
              <a:off x="1491150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3" name="object 5903"/>
            <p:cNvSpPr/>
            <p:nvPr/>
          </p:nvSpPr>
          <p:spPr>
            <a:xfrm>
              <a:off x="149243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4" name="object 5904"/>
            <p:cNvSpPr/>
            <p:nvPr/>
          </p:nvSpPr>
          <p:spPr>
            <a:xfrm>
              <a:off x="149372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5" name="object 5905"/>
            <p:cNvSpPr/>
            <p:nvPr/>
          </p:nvSpPr>
          <p:spPr>
            <a:xfrm>
              <a:off x="1494853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/>
            <p:cNvSpPr/>
            <p:nvPr/>
          </p:nvSpPr>
          <p:spPr>
            <a:xfrm>
              <a:off x="149613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/>
            <p:cNvSpPr/>
            <p:nvPr/>
          </p:nvSpPr>
          <p:spPr>
            <a:xfrm>
              <a:off x="1497426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/>
            <p:cNvSpPr/>
            <p:nvPr/>
          </p:nvSpPr>
          <p:spPr>
            <a:xfrm>
              <a:off x="14983921" y="81875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/>
            <p:cNvSpPr/>
            <p:nvPr/>
          </p:nvSpPr>
          <p:spPr>
            <a:xfrm>
              <a:off x="14983921" y="81746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0" name="object 5910"/>
            <p:cNvSpPr/>
            <p:nvPr/>
          </p:nvSpPr>
          <p:spPr>
            <a:xfrm>
              <a:off x="14985512" y="816335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104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1" name="object 5911"/>
            <p:cNvSpPr/>
            <p:nvPr/>
          </p:nvSpPr>
          <p:spPr>
            <a:xfrm>
              <a:off x="14996800" y="81633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2" name="object 5912"/>
            <p:cNvSpPr/>
            <p:nvPr/>
          </p:nvSpPr>
          <p:spPr>
            <a:xfrm>
              <a:off x="14734570" y="8164964"/>
              <a:ext cx="265430" cy="48895"/>
            </a:xfrm>
            <a:custGeom>
              <a:avLst/>
              <a:gdLst/>
              <a:ahLst/>
              <a:cxnLst/>
              <a:rect l="l" t="t" r="r" b="b"/>
              <a:pathLst>
                <a:path w="265430" h="48895">
                  <a:moveTo>
                    <a:pt x="0" y="48270"/>
                  </a:moveTo>
                  <a:lnTo>
                    <a:pt x="265426" y="48270"/>
                  </a:lnTo>
                  <a:lnTo>
                    <a:pt x="265426" y="0"/>
                  </a:lnTo>
                  <a:lnTo>
                    <a:pt x="247730" y="0"/>
                  </a:lnTo>
                  <a:lnTo>
                    <a:pt x="247730" y="25758"/>
                  </a:lnTo>
                  <a:lnTo>
                    <a:pt x="19287" y="25758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/>
            <p:cNvSpPr/>
            <p:nvPr/>
          </p:nvSpPr>
          <p:spPr>
            <a:xfrm>
              <a:off x="14975879" y="813760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5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/>
            <p:cNvSpPr/>
            <p:nvPr/>
          </p:nvSpPr>
          <p:spPr>
            <a:xfrm>
              <a:off x="14950115" y="811190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0" y="32156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/>
            <p:cNvSpPr/>
            <p:nvPr/>
          </p:nvSpPr>
          <p:spPr>
            <a:xfrm>
              <a:off x="149260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6" name="object 5916"/>
            <p:cNvSpPr/>
            <p:nvPr/>
          </p:nvSpPr>
          <p:spPr>
            <a:xfrm>
              <a:off x="1490186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7" name="object 5917"/>
            <p:cNvSpPr/>
            <p:nvPr/>
          </p:nvSpPr>
          <p:spPr>
            <a:xfrm>
              <a:off x="1487613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8" name="object 5918"/>
            <p:cNvSpPr/>
            <p:nvPr/>
          </p:nvSpPr>
          <p:spPr>
            <a:xfrm>
              <a:off x="1485199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9" name="object 5919"/>
            <p:cNvSpPr/>
            <p:nvPr/>
          </p:nvSpPr>
          <p:spPr>
            <a:xfrm>
              <a:off x="1482787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/>
            <p:cNvSpPr/>
            <p:nvPr/>
          </p:nvSpPr>
          <p:spPr>
            <a:xfrm>
              <a:off x="1480214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/>
            <p:cNvSpPr/>
            <p:nvPr/>
          </p:nvSpPr>
          <p:spPr>
            <a:xfrm>
              <a:off x="1477800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/>
            <p:cNvSpPr/>
            <p:nvPr/>
          </p:nvSpPr>
          <p:spPr>
            <a:xfrm>
              <a:off x="14755477" y="81070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3" name="object 5923"/>
            <p:cNvSpPr/>
            <p:nvPr/>
          </p:nvSpPr>
          <p:spPr>
            <a:xfrm>
              <a:off x="14755477" y="810707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11266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4" name="object 5924"/>
            <p:cNvSpPr/>
            <p:nvPr/>
          </p:nvSpPr>
          <p:spPr>
            <a:xfrm>
              <a:off x="14754854" y="81434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5" name="object 5925"/>
            <p:cNvSpPr/>
            <p:nvPr/>
          </p:nvSpPr>
          <p:spPr>
            <a:xfrm>
              <a:off x="14755471" y="81183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68" y="2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6" name="object 5926"/>
            <p:cNvSpPr/>
            <p:nvPr/>
          </p:nvSpPr>
          <p:spPr>
            <a:xfrm>
              <a:off x="1476674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7" name="object 5927"/>
            <p:cNvSpPr/>
            <p:nvPr/>
          </p:nvSpPr>
          <p:spPr>
            <a:xfrm>
              <a:off x="1479088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8" name="object 5928"/>
            <p:cNvSpPr/>
            <p:nvPr/>
          </p:nvSpPr>
          <p:spPr>
            <a:xfrm>
              <a:off x="1481662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9" name="object 5929"/>
            <p:cNvSpPr/>
            <p:nvPr/>
          </p:nvSpPr>
          <p:spPr>
            <a:xfrm>
              <a:off x="1484077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0" name="object 5930"/>
            <p:cNvSpPr/>
            <p:nvPr/>
          </p:nvSpPr>
          <p:spPr>
            <a:xfrm>
              <a:off x="1486487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1" name="object 5931"/>
            <p:cNvSpPr/>
            <p:nvPr/>
          </p:nvSpPr>
          <p:spPr>
            <a:xfrm>
              <a:off x="1489060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2" name="object 5932"/>
            <p:cNvSpPr/>
            <p:nvPr/>
          </p:nvSpPr>
          <p:spPr>
            <a:xfrm>
              <a:off x="1491470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3" name="object 5933"/>
            <p:cNvSpPr/>
            <p:nvPr/>
          </p:nvSpPr>
          <p:spPr>
            <a:xfrm>
              <a:off x="1493886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4" name="object 5934"/>
            <p:cNvSpPr/>
            <p:nvPr/>
          </p:nvSpPr>
          <p:spPr>
            <a:xfrm>
              <a:off x="14964592" y="810544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/>
            <p:cNvSpPr/>
            <p:nvPr/>
          </p:nvSpPr>
          <p:spPr>
            <a:xfrm>
              <a:off x="14753857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32" y="0"/>
                  </a:lnTo>
                  <a:lnTo>
                    <a:pt x="228432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/>
            <p:cNvSpPr/>
            <p:nvPr/>
          </p:nvSpPr>
          <p:spPr>
            <a:xfrm>
              <a:off x="14469094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7" name="object 5937"/>
            <p:cNvSpPr/>
            <p:nvPr/>
          </p:nvSpPr>
          <p:spPr>
            <a:xfrm>
              <a:off x="147550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8" name="object 5938"/>
            <p:cNvSpPr/>
            <p:nvPr/>
          </p:nvSpPr>
          <p:spPr>
            <a:xfrm>
              <a:off x="147598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/>
            <p:cNvSpPr/>
            <p:nvPr/>
          </p:nvSpPr>
          <p:spPr>
            <a:xfrm>
              <a:off x="1476471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0" name="object 5940"/>
            <p:cNvSpPr/>
            <p:nvPr/>
          </p:nvSpPr>
          <p:spPr>
            <a:xfrm>
              <a:off x="1476957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1" name="object 5941"/>
            <p:cNvSpPr/>
            <p:nvPr/>
          </p:nvSpPr>
          <p:spPr>
            <a:xfrm>
              <a:off x="1477436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2" name="object 5942"/>
            <p:cNvSpPr/>
            <p:nvPr/>
          </p:nvSpPr>
          <p:spPr>
            <a:xfrm>
              <a:off x="147791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/>
            <p:cNvSpPr/>
            <p:nvPr/>
          </p:nvSpPr>
          <p:spPr>
            <a:xfrm>
              <a:off x="1478403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/>
            <p:cNvSpPr/>
            <p:nvPr/>
          </p:nvSpPr>
          <p:spPr>
            <a:xfrm>
              <a:off x="1478885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5" name="object 5945"/>
            <p:cNvSpPr/>
            <p:nvPr/>
          </p:nvSpPr>
          <p:spPr>
            <a:xfrm>
              <a:off x="1479367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6" name="object 5946"/>
            <p:cNvSpPr/>
            <p:nvPr/>
          </p:nvSpPr>
          <p:spPr>
            <a:xfrm>
              <a:off x="147985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/>
            <p:cNvSpPr/>
            <p:nvPr/>
          </p:nvSpPr>
          <p:spPr>
            <a:xfrm>
              <a:off x="1480332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/>
            <p:cNvSpPr/>
            <p:nvPr/>
          </p:nvSpPr>
          <p:spPr>
            <a:xfrm>
              <a:off x="148081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9" name="object 5949"/>
            <p:cNvSpPr/>
            <p:nvPr/>
          </p:nvSpPr>
          <p:spPr>
            <a:xfrm>
              <a:off x="1481300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0" name="object 5950"/>
            <p:cNvSpPr/>
            <p:nvPr/>
          </p:nvSpPr>
          <p:spPr>
            <a:xfrm>
              <a:off x="148178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/>
            <p:cNvSpPr/>
            <p:nvPr/>
          </p:nvSpPr>
          <p:spPr>
            <a:xfrm>
              <a:off x="1482265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/>
            <p:cNvSpPr/>
            <p:nvPr/>
          </p:nvSpPr>
          <p:spPr>
            <a:xfrm>
              <a:off x="1482747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/>
            <p:cNvSpPr/>
            <p:nvPr/>
          </p:nvSpPr>
          <p:spPr>
            <a:xfrm>
              <a:off x="1483229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4" name="object 5954"/>
            <p:cNvSpPr/>
            <p:nvPr/>
          </p:nvSpPr>
          <p:spPr>
            <a:xfrm>
              <a:off x="148354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5" name="object 5955"/>
            <p:cNvSpPr/>
            <p:nvPr/>
          </p:nvSpPr>
          <p:spPr>
            <a:xfrm>
              <a:off x="1484032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/>
            <p:cNvSpPr/>
            <p:nvPr/>
          </p:nvSpPr>
          <p:spPr>
            <a:xfrm>
              <a:off x="1484517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/>
            <p:cNvSpPr/>
            <p:nvPr/>
          </p:nvSpPr>
          <p:spPr>
            <a:xfrm>
              <a:off x="148499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/>
            <p:cNvSpPr/>
            <p:nvPr/>
          </p:nvSpPr>
          <p:spPr>
            <a:xfrm>
              <a:off x="148548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9" name="object 5959"/>
            <p:cNvSpPr/>
            <p:nvPr/>
          </p:nvSpPr>
          <p:spPr>
            <a:xfrm>
              <a:off x="148596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0" name="object 5960"/>
            <p:cNvSpPr/>
            <p:nvPr/>
          </p:nvSpPr>
          <p:spPr>
            <a:xfrm>
              <a:off x="148644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1" name="object 5961"/>
            <p:cNvSpPr/>
            <p:nvPr/>
          </p:nvSpPr>
          <p:spPr>
            <a:xfrm>
              <a:off x="148692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2" name="object 5962"/>
            <p:cNvSpPr/>
            <p:nvPr/>
          </p:nvSpPr>
          <p:spPr>
            <a:xfrm>
              <a:off x="148741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3" name="object 5963"/>
            <p:cNvSpPr/>
            <p:nvPr/>
          </p:nvSpPr>
          <p:spPr>
            <a:xfrm>
              <a:off x="148789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4" name="object 5964"/>
            <p:cNvSpPr/>
            <p:nvPr/>
          </p:nvSpPr>
          <p:spPr>
            <a:xfrm>
              <a:off x="148837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5" name="object 5965"/>
            <p:cNvSpPr/>
            <p:nvPr/>
          </p:nvSpPr>
          <p:spPr>
            <a:xfrm>
              <a:off x="148886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6" name="object 5966"/>
            <p:cNvSpPr/>
            <p:nvPr/>
          </p:nvSpPr>
          <p:spPr>
            <a:xfrm>
              <a:off x="1489339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7" name="object 5967"/>
            <p:cNvSpPr/>
            <p:nvPr/>
          </p:nvSpPr>
          <p:spPr>
            <a:xfrm>
              <a:off x="148982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8" name="object 5968"/>
            <p:cNvSpPr/>
            <p:nvPr/>
          </p:nvSpPr>
          <p:spPr>
            <a:xfrm>
              <a:off x="1490307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9" name="object 5969"/>
            <p:cNvSpPr/>
            <p:nvPr/>
          </p:nvSpPr>
          <p:spPr>
            <a:xfrm>
              <a:off x="1490790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0" name="object 5970"/>
            <p:cNvSpPr/>
            <p:nvPr/>
          </p:nvSpPr>
          <p:spPr>
            <a:xfrm>
              <a:off x="149127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1" name="object 5971"/>
            <p:cNvSpPr/>
            <p:nvPr/>
          </p:nvSpPr>
          <p:spPr>
            <a:xfrm>
              <a:off x="149175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2" name="object 5972"/>
            <p:cNvSpPr/>
            <p:nvPr/>
          </p:nvSpPr>
          <p:spPr>
            <a:xfrm>
              <a:off x="1492240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/>
            <p:cNvSpPr/>
            <p:nvPr/>
          </p:nvSpPr>
          <p:spPr>
            <a:xfrm>
              <a:off x="149272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4" name="object 5974"/>
            <p:cNvSpPr/>
            <p:nvPr/>
          </p:nvSpPr>
          <p:spPr>
            <a:xfrm>
              <a:off x="1493204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5" name="object 5975"/>
            <p:cNvSpPr/>
            <p:nvPr/>
          </p:nvSpPr>
          <p:spPr>
            <a:xfrm>
              <a:off x="149368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6" name="object 5976"/>
            <p:cNvSpPr/>
            <p:nvPr/>
          </p:nvSpPr>
          <p:spPr>
            <a:xfrm>
              <a:off x="149400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/>
            <p:cNvSpPr/>
            <p:nvPr/>
          </p:nvSpPr>
          <p:spPr>
            <a:xfrm>
              <a:off x="1494493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/>
            <p:cNvSpPr/>
            <p:nvPr/>
          </p:nvSpPr>
          <p:spPr>
            <a:xfrm>
              <a:off x="149497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9" name="object 5979"/>
            <p:cNvSpPr/>
            <p:nvPr/>
          </p:nvSpPr>
          <p:spPr>
            <a:xfrm>
              <a:off x="149545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0" name="object 5980"/>
            <p:cNvSpPr/>
            <p:nvPr/>
          </p:nvSpPr>
          <p:spPr>
            <a:xfrm>
              <a:off x="149593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/>
            <p:cNvSpPr/>
            <p:nvPr/>
          </p:nvSpPr>
          <p:spPr>
            <a:xfrm>
              <a:off x="149642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2" name="object 5982"/>
            <p:cNvSpPr/>
            <p:nvPr/>
          </p:nvSpPr>
          <p:spPr>
            <a:xfrm>
              <a:off x="1496903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3" name="object 5983"/>
            <p:cNvSpPr/>
            <p:nvPr/>
          </p:nvSpPr>
          <p:spPr>
            <a:xfrm>
              <a:off x="1497385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4" name="object 5984"/>
            <p:cNvSpPr/>
            <p:nvPr/>
          </p:nvSpPr>
          <p:spPr>
            <a:xfrm>
              <a:off x="1497867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5" name="object 5985"/>
            <p:cNvSpPr/>
            <p:nvPr/>
          </p:nvSpPr>
          <p:spPr>
            <a:xfrm>
              <a:off x="14753859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6" name="object 5986"/>
            <p:cNvSpPr/>
            <p:nvPr/>
          </p:nvSpPr>
          <p:spPr>
            <a:xfrm>
              <a:off x="14753859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7" name="object 5987"/>
            <p:cNvSpPr/>
            <p:nvPr/>
          </p:nvSpPr>
          <p:spPr>
            <a:xfrm>
              <a:off x="1476471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/>
            <p:cNvSpPr/>
            <p:nvPr/>
          </p:nvSpPr>
          <p:spPr>
            <a:xfrm>
              <a:off x="1476957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/>
            <p:cNvSpPr/>
            <p:nvPr/>
          </p:nvSpPr>
          <p:spPr>
            <a:xfrm>
              <a:off x="1477436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/>
            <p:cNvSpPr/>
            <p:nvPr/>
          </p:nvSpPr>
          <p:spPr>
            <a:xfrm>
              <a:off x="147791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1" name="object 5991"/>
            <p:cNvSpPr/>
            <p:nvPr/>
          </p:nvSpPr>
          <p:spPr>
            <a:xfrm>
              <a:off x="147840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2" name="object 5992"/>
            <p:cNvSpPr/>
            <p:nvPr/>
          </p:nvSpPr>
          <p:spPr>
            <a:xfrm>
              <a:off x="1478885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3" name="object 5993"/>
            <p:cNvSpPr/>
            <p:nvPr/>
          </p:nvSpPr>
          <p:spPr>
            <a:xfrm>
              <a:off x="1479367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4" name="object 5994"/>
            <p:cNvSpPr/>
            <p:nvPr/>
          </p:nvSpPr>
          <p:spPr>
            <a:xfrm>
              <a:off x="1479850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5" name="object 5995"/>
            <p:cNvSpPr/>
            <p:nvPr/>
          </p:nvSpPr>
          <p:spPr>
            <a:xfrm>
              <a:off x="1480332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6" name="object 5996"/>
            <p:cNvSpPr/>
            <p:nvPr/>
          </p:nvSpPr>
          <p:spPr>
            <a:xfrm>
              <a:off x="148081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7" name="object 5997"/>
            <p:cNvSpPr/>
            <p:nvPr/>
          </p:nvSpPr>
          <p:spPr>
            <a:xfrm>
              <a:off x="1481300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8" name="object 5998"/>
            <p:cNvSpPr/>
            <p:nvPr/>
          </p:nvSpPr>
          <p:spPr>
            <a:xfrm>
              <a:off x="148178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9" name="object 5999"/>
            <p:cNvSpPr/>
            <p:nvPr/>
          </p:nvSpPr>
          <p:spPr>
            <a:xfrm>
              <a:off x="1482265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0" name="object 6000"/>
            <p:cNvSpPr/>
            <p:nvPr/>
          </p:nvSpPr>
          <p:spPr>
            <a:xfrm>
              <a:off x="1482747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1" name="object 6001"/>
            <p:cNvSpPr/>
            <p:nvPr/>
          </p:nvSpPr>
          <p:spPr>
            <a:xfrm>
              <a:off x="1483229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2" name="object 6002"/>
            <p:cNvSpPr/>
            <p:nvPr/>
          </p:nvSpPr>
          <p:spPr>
            <a:xfrm>
              <a:off x="1483549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3" name="object 6003"/>
            <p:cNvSpPr/>
            <p:nvPr/>
          </p:nvSpPr>
          <p:spPr>
            <a:xfrm>
              <a:off x="1484032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4" name="object 6004"/>
            <p:cNvSpPr/>
            <p:nvPr/>
          </p:nvSpPr>
          <p:spPr>
            <a:xfrm>
              <a:off x="1484517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5" name="object 6005"/>
            <p:cNvSpPr/>
            <p:nvPr/>
          </p:nvSpPr>
          <p:spPr>
            <a:xfrm>
              <a:off x="148499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6" name="object 6006"/>
            <p:cNvSpPr/>
            <p:nvPr/>
          </p:nvSpPr>
          <p:spPr>
            <a:xfrm>
              <a:off x="1485481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7" name="object 6007"/>
            <p:cNvSpPr/>
            <p:nvPr/>
          </p:nvSpPr>
          <p:spPr>
            <a:xfrm>
              <a:off x="148596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8" name="object 6008"/>
            <p:cNvSpPr/>
            <p:nvPr/>
          </p:nvSpPr>
          <p:spPr>
            <a:xfrm>
              <a:off x="148644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9" name="object 6009"/>
            <p:cNvSpPr/>
            <p:nvPr/>
          </p:nvSpPr>
          <p:spPr>
            <a:xfrm>
              <a:off x="148692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0" name="object 6010"/>
            <p:cNvSpPr/>
            <p:nvPr/>
          </p:nvSpPr>
          <p:spPr>
            <a:xfrm>
              <a:off x="148741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1" name="object 6011"/>
            <p:cNvSpPr/>
            <p:nvPr/>
          </p:nvSpPr>
          <p:spPr>
            <a:xfrm>
              <a:off x="148789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2" name="object 6012"/>
            <p:cNvSpPr/>
            <p:nvPr/>
          </p:nvSpPr>
          <p:spPr>
            <a:xfrm>
              <a:off x="148837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3" name="object 6013"/>
            <p:cNvSpPr/>
            <p:nvPr/>
          </p:nvSpPr>
          <p:spPr>
            <a:xfrm>
              <a:off x="148886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4" name="object 6014"/>
            <p:cNvSpPr/>
            <p:nvPr/>
          </p:nvSpPr>
          <p:spPr>
            <a:xfrm>
              <a:off x="148933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5" name="object 6015"/>
            <p:cNvSpPr/>
            <p:nvPr/>
          </p:nvSpPr>
          <p:spPr>
            <a:xfrm>
              <a:off x="148982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6" name="object 6016"/>
            <p:cNvSpPr/>
            <p:nvPr/>
          </p:nvSpPr>
          <p:spPr>
            <a:xfrm>
              <a:off x="1490307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7" name="object 6017"/>
            <p:cNvSpPr/>
            <p:nvPr/>
          </p:nvSpPr>
          <p:spPr>
            <a:xfrm>
              <a:off x="1490790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8" name="object 6018"/>
            <p:cNvSpPr/>
            <p:nvPr/>
          </p:nvSpPr>
          <p:spPr>
            <a:xfrm>
              <a:off x="149127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9" name="object 6019"/>
            <p:cNvSpPr/>
            <p:nvPr/>
          </p:nvSpPr>
          <p:spPr>
            <a:xfrm>
              <a:off x="149175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/>
            <p:cNvSpPr/>
            <p:nvPr/>
          </p:nvSpPr>
          <p:spPr>
            <a:xfrm>
              <a:off x="1492240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/>
            <p:cNvSpPr/>
            <p:nvPr/>
          </p:nvSpPr>
          <p:spPr>
            <a:xfrm>
              <a:off x="149272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/>
            <p:cNvSpPr/>
            <p:nvPr/>
          </p:nvSpPr>
          <p:spPr>
            <a:xfrm>
              <a:off x="1493204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/>
            <p:cNvSpPr/>
            <p:nvPr/>
          </p:nvSpPr>
          <p:spPr>
            <a:xfrm>
              <a:off x="149368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/>
            <p:cNvSpPr/>
            <p:nvPr/>
          </p:nvSpPr>
          <p:spPr>
            <a:xfrm>
              <a:off x="149400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/>
            <p:cNvSpPr/>
            <p:nvPr/>
          </p:nvSpPr>
          <p:spPr>
            <a:xfrm>
              <a:off x="1494493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/>
            <p:cNvSpPr/>
            <p:nvPr/>
          </p:nvSpPr>
          <p:spPr>
            <a:xfrm>
              <a:off x="149497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/>
            <p:cNvSpPr/>
            <p:nvPr/>
          </p:nvSpPr>
          <p:spPr>
            <a:xfrm>
              <a:off x="149545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/>
            <p:cNvSpPr/>
            <p:nvPr/>
          </p:nvSpPr>
          <p:spPr>
            <a:xfrm>
              <a:off x="1495938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/>
            <p:cNvSpPr/>
            <p:nvPr/>
          </p:nvSpPr>
          <p:spPr>
            <a:xfrm>
              <a:off x="149642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/>
            <p:cNvSpPr/>
            <p:nvPr/>
          </p:nvSpPr>
          <p:spPr>
            <a:xfrm>
              <a:off x="149690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/>
            <p:cNvSpPr/>
            <p:nvPr/>
          </p:nvSpPr>
          <p:spPr>
            <a:xfrm>
              <a:off x="1497385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/>
            <p:cNvSpPr/>
            <p:nvPr/>
          </p:nvSpPr>
          <p:spPr>
            <a:xfrm>
              <a:off x="14761916" y="814568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/>
            <p:cNvSpPr/>
            <p:nvPr/>
          </p:nvSpPr>
          <p:spPr>
            <a:xfrm>
              <a:off x="14761916" y="816337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/>
            <p:cNvSpPr/>
            <p:nvPr/>
          </p:nvSpPr>
          <p:spPr>
            <a:xfrm>
              <a:off x="15656394" y="82116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/>
            <p:cNvSpPr/>
            <p:nvPr/>
          </p:nvSpPr>
          <p:spPr>
            <a:xfrm>
              <a:off x="15643518" y="819876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58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/>
            <p:cNvSpPr/>
            <p:nvPr/>
          </p:nvSpPr>
          <p:spPr>
            <a:xfrm>
              <a:off x="15630669" y="81858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726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/>
            <p:cNvSpPr/>
            <p:nvPr/>
          </p:nvSpPr>
          <p:spPr>
            <a:xfrm>
              <a:off x="15617781" y="81730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/>
            <p:cNvSpPr/>
            <p:nvPr/>
          </p:nvSpPr>
          <p:spPr>
            <a:xfrm>
              <a:off x="156065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/>
            <p:cNvSpPr/>
            <p:nvPr/>
          </p:nvSpPr>
          <p:spPr>
            <a:xfrm>
              <a:off x="15638689" y="816496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093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/>
            <p:cNvSpPr/>
            <p:nvPr/>
          </p:nvSpPr>
          <p:spPr>
            <a:xfrm>
              <a:off x="1559363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/>
            <p:cNvSpPr/>
            <p:nvPr/>
          </p:nvSpPr>
          <p:spPr>
            <a:xfrm>
              <a:off x="15638689" y="81649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25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/>
            <p:cNvSpPr/>
            <p:nvPr/>
          </p:nvSpPr>
          <p:spPr>
            <a:xfrm>
              <a:off x="155807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/>
            <p:cNvSpPr/>
            <p:nvPr/>
          </p:nvSpPr>
          <p:spPr>
            <a:xfrm>
              <a:off x="155695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/>
            <p:cNvSpPr/>
            <p:nvPr/>
          </p:nvSpPr>
          <p:spPr>
            <a:xfrm>
              <a:off x="1555664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/>
            <p:cNvSpPr/>
            <p:nvPr/>
          </p:nvSpPr>
          <p:spPr>
            <a:xfrm>
              <a:off x="1554379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/>
            <p:cNvSpPr/>
            <p:nvPr/>
          </p:nvSpPr>
          <p:spPr>
            <a:xfrm>
              <a:off x="1553253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/>
            <p:cNvSpPr/>
            <p:nvPr/>
          </p:nvSpPr>
          <p:spPr>
            <a:xfrm>
              <a:off x="1551964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/>
            <p:cNvSpPr/>
            <p:nvPr/>
          </p:nvSpPr>
          <p:spPr>
            <a:xfrm>
              <a:off x="1550677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/>
            <p:cNvSpPr/>
            <p:nvPr/>
          </p:nvSpPr>
          <p:spPr>
            <a:xfrm>
              <a:off x="154955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/>
            <p:cNvSpPr/>
            <p:nvPr/>
          </p:nvSpPr>
          <p:spPr>
            <a:xfrm>
              <a:off x="154826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/>
            <p:cNvSpPr/>
            <p:nvPr/>
          </p:nvSpPr>
          <p:spPr>
            <a:xfrm>
              <a:off x="154697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/>
            <p:cNvSpPr/>
            <p:nvPr/>
          </p:nvSpPr>
          <p:spPr>
            <a:xfrm>
              <a:off x="154585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/>
            <p:cNvSpPr/>
            <p:nvPr/>
          </p:nvSpPr>
          <p:spPr>
            <a:xfrm>
              <a:off x="154456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/>
            <p:cNvSpPr/>
            <p:nvPr/>
          </p:nvSpPr>
          <p:spPr>
            <a:xfrm>
              <a:off x="1543274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/>
            <p:cNvSpPr/>
            <p:nvPr/>
          </p:nvSpPr>
          <p:spPr>
            <a:xfrm>
              <a:off x="154214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/>
            <p:cNvSpPr/>
            <p:nvPr/>
          </p:nvSpPr>
          <p:spPr>
            <a:xfrm>
              <a:off x="1540860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/>
            <p:cNvSpPr/>
            <p:nvPr/>
          </p:nvSpPr>
          <p:spPr>
            <a:xfrm>
              <a:off x="153957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/>
            <p:cNvSpPr/>
            <p:nvPr/>
          </p:nvSpPr>
          <p:spPr>
            <a:xfrm>
              <a:off x="15392550" y="81875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/>
            <p:cNvSpPr/>
            <p:nvPr/>
          </p:nvSpPr>
          <p:spPr>
            <a:xfrm>
              <a:off x="15392550" y="81746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/>
            <p:cNvSpPr/>
            <p:nvPr/>
          </p:nvSpPr>
          <p:spPr>
            <a:xfrm>
              <a:off x="15392550" y="816495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91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/>
            <p:cNvSpPr/>
            <p:nvPr/>
          </p:nvSpPr>
          <p:spPr>
            <a:xfrm>
              <a:off x="15392550" y="81649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25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/>
            <p:cNvSpPr/>
            <p:nvPr/>
          </p:nvSpPr>
          <p:spPr>
            <a:xfrm>
              <a:off x="15392546" y="820519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/>
            <p:cNvSpPr/>
            <p:nvPr/>
          </p:nvSpPr>
          <p:spPr>
            <a:xfrm>
              <a:off x="15392560" y="81939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/>
            <p:cNvSpPr/>
            <p:nvPr/>
          </p:nvSpPr>
          <p:spPr>
            <a:xfrm>
              <a:off x="15392544" y="8181039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30564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/>
            <p:cNvSpPr/>
            <p:nvPr/>
          </p:nvSpPr>
          <p:spPr>
            <a:xfrm>
              <a:off x="1541346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/>
            <p:cNvSpPr/>
            <p:nvPr/>
          </p:nvSpPr>
          <p:spPr>
            <a:xfrm>
              <a:off x="15392560" y="816821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/>
            <p:cNvSpPr/>
            <p:nvPr/>
          </p:nvSpPr>
          <p:spPr>
            <a:xfrm>
              <a:off x="1542472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/>
            <p:cNvSpPr/>
            <p:nvPr/>
          </p:nvSpPr>
          <p:spPr>
            <a:xfrm>
              <a:off x="15398989" y="816337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/>
            <p:cNvSpPr/>
            <p:nvPr/>
          </p:nvSpPr>
          <p:spPr>
            <a:xfrm>
              <a:off x="154376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/>
            <p:cNvSpPr/>
            <p:nvPr/>
          </p:nvSpPr>
          <p:spPr>
            <a:xfrm>
              <a:off x="154504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/>
            <p:cNvSpPr/>
            <p:nvPr/>
          </p:nvSpPr>
          <p:spPr>
            <a:xfrm>
              <a:off x="154617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/>
            <p:cNvSpPr/>
            <p:nvPr/>
          </p:nvSpPr>
          <p:spPr>
            <a:xfrm>
              <a:off x="154746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/>
            <p:cNvSpPr/>
            <p:nvPr/>
          </p:nvSpPr>
          <p:spPr>
            <a:xfrm>
              <a:off x="154874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/>
            <p:cNvSpPr/>
            <p:nvPr/>
          </p:nvSpPr>
          <p:spPr>
            <a:xfrm>
              <a:off x="1549874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/>
            <p:cNvSpPr/>
            <p:nvPr/>
          </p:nvSpPr>
          <p:spPr>
            <a:xfrm>
              <a:off x="1551159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/>
            <p:cNvSpPr/>
            <p:nvPr/>
          </p:nvSpPr>
          <p:spPr>
            <a:xfrm>
              <a:off x="155244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/>
            <p:cNvSpPr/>
            <p:nvPr/>
          </p:nvSpPr>
          <p:spPr>
            <a:xfrm>
              <a:off x="155357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/>
            <p:cNvSpPr/>
            <p:nvPr/>
          </p:nvSpPr>
          <p:spPr>
            <a:xfrm>
              <a:off x="155485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/>
            <p:cNvSpPr/>
            <p:nvPr/>
          </p:nvSpPr>
          <p:spPr>
            <a:xfrm>
              <a:off x="1556147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/>
            <p:cNvSpPr/>
            <p:nvPr/>
          </p:nvSpPr>
          <p:spPr>
            <a:xfrm>
              <a:off x="1557273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/>
            <p:cNvSpPr/>
            <p:nvPr/>
          </p:nvSpPr>
          <p:spPr>
            <a:xfrm>
              <a:off x="155856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/>
            <p:cNvSpPr/>
            <p:nvPr/>
          </p:nvSpPr>
          <p:spPr>
            <a:xfrm>
              <a:off x="1559849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/>
            <p:cNvSpPr/>
            <p:nvPr/>
          </p:nvSpPr>
          <p:spPr>
            <a:xfrm>
              <a:off x="1560972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/>
            <p:cNvSpPr/>
            <p:nvPr/>
          </p:nvSpPr>
          <p:spPr>
            <a:xfrm>
              <a:off x="156226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/>
            <p:cNvSpPr/>
            <p:nvPr/>
          </p:nvSpPr>
          <p:spPr>
            <a:xfrm>
              <a:off x="156354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/>
            <p:cNvSpPr/>
            <p:nvPr/>
          </p:nvSpPr>
          <p:spPr>
            <a:xfrm>
              <a:off x="15638695" y="81810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/>
            <p:cNvSpPr/>
            <p:nvPr/>
          </p:nvSpPr>
          <p:spPr>
            <a:xfrm>
              <a:off x="15638695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/>
            <p:cNvSpPr/>
            <p:nvPr/>
          </p:nvSpPr>
          <p:spPr>
            <a:xfrm>
              <a:off x="15646748" y="816337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/>
            <p:cNvSpPr/>
            <p:nvPr/>
          </p:nvSpPr>
          <p:spPr>
            <a:xfrm>
              <a:off x="15390931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6170" y="0"/>
                  </a:lnTo>
                  <a:lnTo>
                    <a:pt x="246170" y="25758"/>
                  </a:lnTo>
                  <a:lnTo>
                    <a:pt x="17653" y="25758"/>
                  </a:lnTo>
                  <a:lnTo>
                    <a:pt x="17653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/>
            <p:cNvSpPr/>
            <p:nvPr/>
          </p:nvSpPr>
          <p:spPr>
            <a:xfrm>
              <a:off x="15624219" y="813119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58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/>
            <p:cNvSpPr/>
            <p:nvPr/>
          </p:nvSpPr>
          <p:spPr>
            <a:xfrm>
              <a:off x="15600111" y="81070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/>
            <p:cNvSpPr/>
            <p:nvPr/>
          </p:nvSpPr>
          <p:spPr>
            <a:xfrm>
              <a:off x="1557435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/>
            <p:cNvSpPr/>
            <p:nvPr/>
          </p:nvSpPr>
          <p:spPr>
            <a:xfrm>
              <a:off x="1555020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/>
            <p:cNvSpPr/>
            <p:nvPr/>
          </p:nvSpPr>
          <p:spPr>
            <a:xfrm>
              <a:off x="1552609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/>
            <p:cNvSpPr/>
            <p:nvPr/>
          </p:nvSpPr>
          <p:spPr>
            <a:xfrm>
              <a:off x="1550033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/>
            <p:cNvSpPr/>
            <p:nvPr/>
          </p:nvSpPr>
          <p:spPr>
            <a:xfrm>
              <a:off x="1547621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/>
            <p:cNvSpPr/>
            <p:nvPr/>
          </p:nvSpPr>
          <p:spPr>
            <a:xfrm>
              <a:off x="1545207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/>
            <p:cNvSpPr/>
            <p:nvPr/>
          </p:nvSpPr>
          <p:spPr>
            <a:xfrm>
              <a:off x="154263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/>
            <p:cNvSpPr/>
            <p:nvPr/>
          </p:nvSpPr>
          <p:spPr>
            <a:xfrm>
              <a:off x="15410255" y="8107054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564"/>
                  </a:moveTo>
                  <a:lnTo>
                    <a:pt x="30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/>
            <p:cNvSpPr/>
            <p:nvPr/>
          </p:nvSpPr>
          <p:spPr>
            <a:xfrm>
              <a:off x="15410255" y="810706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29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/>
            <p:cNvSpPr/>
            <p:nvPr/>
          </p:nvSpPr>
          <p:spPr>
            <a:xfrm>
              <a:off x="15410257" y="812474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/>
            <p:cNvSpPr/>
            <p:nvPr/>
          </p:nvSpPr>
          <p:spPr>
            <a:xfrm>
              <a:off x="1541504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/>
            <p:cNvSpPr/>
            <p:nvPr/>
          </p:nvSpPr>
          <p:spPr>
            <a:xfrm>
              <a:off x="1544082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3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/>
            <p:cNvSpPr/>
            <p:nvPr/>
          </p:nvSpPr>
          <p:spPr>
            <a:xfrm>
              <a:off x="1546496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/>
            <p:cNvSpPr/>
            <p:nvPr/>
          </p:nvSpPr>
          <p:spPr>
            <a:xfrm>
              <a:off x="1548907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/>
            <p:cNvSpPr/>
            <p:nvPr/>
          </p:nvSpPr>
          <p:spPr>
            <a:xfrm>
              <a:off x="1551483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/>
            <p:cNvSpPr/>
            <p:nvPr/>
          </p:nvSpPr>
          <p:spPr>
            <a:xfrm>
              <a:off x="1553898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/>
            <p:cNvSpPr/>
            <p:nvPr/>
          </p:nvSpPr>
          <p:spPr>
            <a:xfrm>
              <a:off x="1556308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/>
            <p:cNvSpPr/>
            <p:nvPr/>
          </p:nvSpPr>
          <p:spPr>
            <a:xfrm>
              <a:off x="1558885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/>
            <p:cNvSpPr/>
            <p:nvPr/>
          </p:nvSpPr>
          <p:spPr>
            <a:xfrm>
              <a:off x="15612952" y="810544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37" y="25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/>
            <p:cNvSpPr/>
            <p:nvPr/>
          </p:nvSpPr>
          <p:spPr>
            <a:xfrm>
              <a:off x="15408601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85" y="0"/>
                  </a:lnTo>
                  <a:lnTo>
                    <a:pt x="228485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/>
            <p:cNvSpPr/>
            <p:nvPr/>
          </p:nvSpPr>
          <p:spPr>
            <a:xfrm>
              <a:off x="15123885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/>
            <p:cNvSpPr/>
            <p:nvPr/>
          </p:nvSpPr>
          <p:spPr>
            <a:xfrm>
              <a:off x="154114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/>
            <p:cNvSpPr/>
            <p:nvPr/>
          </p:nvSpPr>
          <p:spPr>
            <a:xfrm>
              <a:off x="154162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/>
            <p:cNvSpPr/>
            <p:nvPr/>
          </p:nvSpPr>
          <p:spPr>
            <a:xfrm>
              <a:off x="154211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/>
            <p:cNvSpPr/>
            <p:nvPr/>
          </p:nvSpPr>
          <p:spPr>
            <a:xfrm>
              <a:off x="1542594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/>
            <p:cNvSpPr/>
            <p:nvPr/>
          </p:nvSpPr>
          <p:spPr>
            <a:xfrm>
              <a:off x="154307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/>
            <p:cNvSpPr/>
            <p:nvPr/>
          </p:nvSpPr>
          <p:spPr>
            <a:xfrm>
              <a:off x="154355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/>
            <p:cNvSpPr/>
            <p:nvPr/>
          </p:nvSpPr>
          <p:spPr>
            <a:xfrm>
              <a:off x="154388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/>
            <p:cNvSpPr/>
            <p:nvPr/>
          </p:nvSpPr>
          <p:spPr>
            <a:xfrm>
              <a:off x="154436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/>
            <p:cNvSpPr/>
            <p:nvPr/>
          </p:nvSpPr>
          <p:spPr>
            <a:xfrm>
              <a:off x="154484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/>
            <p:cNvSpPr/>
            <p:nvPr/>
          </p:nvSpPr>
          <p:spPr>
            <a:xfrm>
              <a:off x="1545328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/>
            <p:cNvSpPr/>
            <p:nvPr/>
          </p:nvSpPr>
          <p:spPr>
            <a:xfrm>
              <a:off x="154581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/>
            <p:cNvSpPr/>
            <p:nvPr/>
          </p:nvSpPr>
          <p:spPr>
            <a:xfrm>
              <a:off x="154629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/>
            <p:cNvSpPr/>
            <p:nvPr/>
          </p:nvSpPr>
          <p:spPr>
            <a:xfrm>
              <a:off x="1546775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/>
            <p:cNvSpPr/>
            <p:nvPr/>
          </p:nvSpPr>
          <p:spPr>
            <a:xfrm>
              <a:off x="154726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/>
            <p:cNvSpPr/>
            <p:nvPr/>
          </p:nvSpPr>
          <p:spPr>
            <a:xfrm>
              <a:off x="1547743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/>
            <p:cNvSpPr/>
            <p:nvPr/>
          </p:nvSpPr>
          <p:spPr>
            <a:xfrm>
              <a:off x="1548225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/>
            <p:cNvSpPr/>
            <p:nvPr/>
          </p:nvSpPr>
          <p:spPr>
            <a:xfrm>
              <a:off x="1548708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/>
            <p:cNvSpPr/>
            <p:nvPr/>
          </p:nvSpPr>
          <p:spPr>
            <a:xfrm>
              <a:off x="1549190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/>
            <p:cNvSpPr/>
            <p:nvPr/>
          </p:nvSpPr>
          <p:spPr>
            <a:xfrm>
              <a:off x="154967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/>
            <p:cNvSpPr/>
            <p:nvPr/>
          </p:nvSpPr>
          <p:spPr>
            <a:xfrm>
              <a:off x="155015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/>
            <p:cNvSpPr/>
            <p:nvPr/>
          </p:nvSpPr>
          <p:spPr>
            <a:xfrm>
              <a:off x="155063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/>
            <p:cNvSpPr/>
            <p:nvPr/>
          </p:nvSpPr>
          <p:spPr>
            <a:xfrm>
              <a:off x="155112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/>
            <p:cNvSpPr/>
            <p:nvPr/>
          </p:nvSpPr>
          <p:spPr>
            <a:xfrm>
              <a:off x="155160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/>
            <p:cNvSpPr/>
            <p:nvPr/>
          </p:nvSpPr>
          <p:spPr>
            <a:xfrm>
              <a:off x="155208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/>
            <p:cNvSpPr/>
            <p:nvPr/>
          </p:nvSpPr>
          <p:spPr>
            <a:xfrm>
              <a:off x="155256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/>
            <p:cNvSpPr/>
            <p:nvPr/>
          </p:nvSpPr>
          <p:spPr>
            <a:xfrm>
              <a:off x="155305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/>
            <p:cNvSpPr/>
            <p:nvPr/>
          </p:nvSpPr>
          <p:spPr>
            <a:xfrm>
              <a:off x="1553533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/>
            <p:cNvSpPr/>
            <p:nvPr/>
          </p:nvSpPr>
          <p:spPr>
            <a:xfrm>
              <a:off x="1554015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/>
            <p:cNvSpPr/>
            <p:nvPr/>
          </p:nvSpPr>
          <p:spPr>
            <a:xfrm>
              <a:off x="1554336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/>
            <p:cNvSpPr/>
            <p:nvPr/>
          </p:nvSpPr>
          <p:spPr>
            <a:xfrm>
              <a:off x="155482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/>
            <p:cNvSpPr/>
            <p:nvPr/>
          </p:nvSpPr>
          <p:spPr>
            <a:xfrm>
              <a:off x="1555303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/>
            <p:cNvSpPr/>
            <p:nvPr/>
          </p:nvSpPr>
          <p:spPr>
            <a:xfrm>
              <a:off x="1555785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/>
            <p:cNvSpPr/>
            <p:nvPr/>
          </p:nvSpPr>
          <p:spPr>
            <a:xfrm>
              <a:off x="155626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/>
            <p:cNvSpPr/>
            <p:nvPr/>
          </p:nvSpPr>
          <p:spPr>
            <a:xfrm>
              <a:off x="155675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/>
            <p:cNvSpPr/>
            <p:nvPr/>
          </p:nvSpPr>
          <p:spPr>
            <a:xfrm>
              <a:off x="1557232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/>
            <p:cNvSpPr/>
            <p:nvPr/>
          </p:nvSpPr>
          <p:spPr>
            <a:xfrm>
              <a:off x="155771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/>
            <p:cNvSpPr/>
            <p:nvPr/>
          </p:nvSpPr>
          <p:spPr>
            <a:xfrm>
              <a:off x="155820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/>
            <p:cNvSpPr/>
            <p:nvPr/>
          </p:nvSpPr>
          <p:spPr>
            <a:xfrm>
              <a:off x="155867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/>
            <p:cNvSpPr/>
            <p:nvPr/>
          </p:nvSpPr>
          <p:spPr>
            <a:xfrm>
              <a:off x="1559165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/>
            <p:cNvSpPr/>
            <p:nvPr/>
          </p:nvSpPr>
          <p:spPr>
            <a:xfrm>
              <a:off x="155964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/>
            <p:cNvSpPr/>
            <p:nvPr/>
          </p:nvSpPr>
          <p:spPr>
            <a:xfrm>
              <a:off x="156012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/>
            <p:cNvSpPr/>
            <p:nvPr/>
          </p:nvSpPr>
          <p:spPr>
            <a:xfrm>
              <a:off x="1560611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/>
            <p:cNvSpPr/>
            <p:nvPr/>
          </p:nvSpPr>
          <p:spPr>
            <a:xfrm>
              <a:off x="156109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/>
            <p:cNvSpPr/>
            <p:nvPr/>
          </p:nvSpPr>
          <p:spPr>
            <a:xfrm>
              <a:off x="156157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/>
            <p:cNvSpPr/>
            <p:nvPr/>
          </p:nvSpPr>
          <p:spPr>
            <a:xfrm>
              <a:off x="156206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/>
            <p:cNvSpPr/>
            <p:nvPr/>
          </p:nvSpPr>
          <p:spPr>
            <a:xfrm>
              <a:off x="1562540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/>
            <p:cNvSpPr/>
            <p:nvPr/>
          </p:nvSpPr>
          <p:spPr>
            <a:xfrm>
              <a:off x="1563025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/>
            <p:cNvSpPr/>
            <p:nvPr/>
          </p:nvSpPr>
          <p:spPr>
            <a:xfrm>
              <a:off x="156350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/>
            <p:cNvSpPr/>
            <p:nvPr/>
          </p:nvSpPr>
          <p:spPr>
            <a:xfrm>
              <a:off x="15408603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/>
            <p:cNvSpPr/>
            <p:nvPr/>
          </p:nvSpPr>
          <p:spPr>
            <a:xfrm>
              <a:off x="15408603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/>
            <p:cNvSpPr/>
            <p:nvPr/>
          </p:nvSpPr>
          <p:spPr>
            <a:xfrm>
              <a:off x="1543076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/>
            <p:cNvSpPr/>
            <p:nvPr/>
          </p:nvSpPr>
          <p:spPr>
            <a:xfrm>
              <a:off x="154355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/>
            <p:cNvSpPr/>
            <p:nvPr/>
          </p:nvSpPr>
          <p:spPr>
            <a:xfrm>
              <a:off x="154388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/>
            <p:cNvSpPr/>
            <p:nvPr/>
          </p:nvSpPr>
          <p:spPr>
            <a:xfrm>
              <a:off x="154436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/>
            <p:cNvSpPr/>
            <p:nvPr/>
          </p:nvSpPr>
          <p:spPr>
            <a:xfrm>
              <a:off x="1544846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/>
            <p:cNvSpPr/>
            <p:nvPr/>
          </p:nvSpPr>
          <p:spPr>
            <a:xfrm>
              <a:off x="1545328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/>
            <p:cNvSpPr/>
            <p:nvPr/>
          </p:nvSpPr>
          <p:spPr>
            <a:xfrm>
              <a:off x="1545810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/>
            <p:cNvSpPr/>
            <p:nvPr/>
          </p:nvSpPr>
          <p:spPr>
            <a:xfrm>
              <a:off x="154629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/>
            <p:cNvSpPr/>
            <p:nvPr/>
          </p:nvSpPr>
          <p:spPr>
            <a:xfrm>
              <a:off x="1546775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/>
            <p:cNvSpPr/>
            <p:nvPr/>
          </p:nvSpPr>
          <p:spPr>
            <a:xfrm>
              <a:off x="154726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/>
            <p:cNvSpPr/>
            <p:nvPr/>
          </p:nvSpPr>
          <p:spPr>
            <a:xfrm>
              <a:off x="1547743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/>
            <p:cNvSpPr/>
            <p:nvPr/>
          </p:nvSpPr>
          <p:spPr>
            <a:xfrm>
              <a:off x="1548225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/>
            <p:cNvSpPr/>
            <p:nvPr/>
          </p:nvSpPr>
          <p:spPr>
            <a:xfrm>
              <a:off x="154870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/>
            <p:cNvSpPr/>
            <p:nvPr/>
          </p:nvSpPr>
          <p:spPr>
            <a:xfrm>
              <a:off x="1549190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/>
            <p:cNvSpPr/>
            <p:nvPr/>
          </p:nvSpPr>
          <p:spPr>
            <a:xfrm>
              <a:off x="154967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/>
            <p:cNvSpPr/>
            <p:nvPr/>
          </p:nvSpPr>
          <p:spPr>
            <a:xfrm>
              <a:off x="155015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/>
            <p:cNvSpPr/>
            <p:nvPr/>
          </p:nvSpPr>
          <p:spPr>
            <a:xfrm>
              <a:off x="1550636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/>
            <p:cNvSpPr/>
            <p:nvPr/>
          </p:nvSpPr>
          <p:spPr>
            <a:xfrm>
              <a:off x="155112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/>
            <p:cNvSpPr/>
            <p:nvPr/>
          </p:nvSpPr>
          <p:spPr>
            <a:xfrm>
              <a:off x="155160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/>
            <p:cNvSpPr/>
            <p:nvPr/>
          </p:nvSpPr>
          <p:spPr>
            <a:xfrm>
              <a:off x="155208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/>
            <p:cNvSpPr/>
            <p:nvPr/>
          </p:nvSpPr>
          <p:spPr>
            <a:xfrm>
              <a:off x="155256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/>
            <p:cNvSpPr/>
            <p:nvPr/>
          </p:nvSpPr>
          <p:spPr>
            <a:xfrm>
              <a:off x="155305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/>
            <p:cNvSpPr/>
            <p:nvPr/>
          </p:nvSpPr>
          <p:spPr>
            <a:xfrm>
              <a:off x="1553533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/>
            <p:cNvSpPr/>
            <p:nvPr/>
          </p:nvSpPr>
          <p:spPr>
            <a:xfrm>
              <a:off x="1554015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/>
            <p:cNvSpPr/>
            <p:nvPr/>
          </p:nvSpPr>
          <p:spPr>
            <a:xfrm>
              <a:off x="1554336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/>
            <p:cNvSpPr/>
            <p:nvPr/>
          </p:nvSpPr>
          <p:spPr>
            <a:xfrm>
              <a:off x="155482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/>
            <p:cNvSpPr/>
            <p:nvPr/>
          </p:nvSpPr>
          <p:spPr>
            <a:xfrm>
              <a:off x="1555303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/>
            <p:cNvSpPr/>
            <p:nvPr/>
          </p:nvSpPr>
          <p:spPr>
            <a:xfrm>
              <a:off x="1555785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/>
            <p:cNvSpPr/>
            <p:nvPr/>
          </p:nvSpPr>
          <p:spPr>
            <a:xfrm>
              <a:off x="155626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/>
            <p:cNvSpPr/>
            <p:nvPr/>
          </p:nvSpPr>
          <p:spPr>
            <a:xfrm>
              <a:off x="155675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/>
            <p:cNvSpPr/>
            <p:nvPr/>
          </p:nvSpPr>
          <p:spPr>
            <a:xfrm>
              <a:off x="1557232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/>
            <p:cNvSpPr/>
            <p:nvPr/>
          </p:nvSpPr>
          <p:spPr>
            <a:xfrm>
              <a:off x="155771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/>
            <p:cNvSpPr/>
            <p:nvPr/>
          </p:nvSpPr>
          <p:spPr>
            <a:xfrm>
              <a:off x="155820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/>
            <p:cNvSpPr/>
            <p:nvPr/>
          </p:nvSpPr>
          <p:spPr>
            <a:xfrm>
              <a:off x="155867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/>
            <p:cNvSpPr/>
            <p:nvPr/>
          </p:nvSpPr>
          <p:spPr>
            <a:xfrm>
              <a:off x="155916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/>
            <p:cNvSpPr/>
            <p:nvPr/>
          </p:nvSpPr>
          <p:spPr>
            <a:xfrm>
              <a:off x="1559647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/>
            <p:cNvSpPr/>
            <p:nvPr/>
          </p:nvSpPr>
          <p:spPr>
            <a:xfrm>
              <a:off x="156012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/>
            <p:cNvSpPr/>
            <p:nvPr/>
          </p:nvSpPr>
          <p:spPr>
            <a:xfrm>
              <a:off x="1560611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/>
            <p:cNvSpPr/>
            <p:nvPr/>
          </p:nvSpPr>
          <p:spPr>
            <a:xfrm>
              <a:off x="156109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/>
            <p:cNvSpPr/>
            <p:nvPr/>
          </p:nvSpPr>
          <p:spPr>
            <a:xfrm>
              <a:off x="156157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/>
            <p:cNvSpPr/>
            <p:nvPr/>
          </p:nvSpPr>
          <p:spPr>
            <a:xfrm>
              <a:off x="15427924" y="814568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/>
            <p:cNvSpPr/>
            <p:nvPr/>
          </p:nvSpPr>
          <p:spPr>
            <a:xfrm>
              <a:off x="15427924" y="81633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/>
            <p:cNvSpPr/>
            <p:nvPr/>
          </p:nvSpPr>
          <p:spPr>
            <a:xfrm>
              <a:off x="16304736" y="820519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29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/>
            <p:cNvSpPr/>
            <p:nvPr/>
          </p:nvSpPr>
          <p:spPr>
            <a:xfrm>
              <a:off x="16291850" y="81923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/>
            <p:cNvSpPr/>
            <p:nvPr/>
          </p:nvSpPr>
          <p:spPr>
            <a:xfrm>
              <a:off x="16280627" y="8181039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585"/>
                  </a:moveTo>
                  <a:lnTo>
                    <a:pt x="30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/>
            <p:cNvSpPr/>
            <p:nvPr/>
          </p:nvSpPr>
          <p:spPr>
            <a:xfrm>
              <a:off x="1626774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/>
            <p:cNvSpPr/>
            <p:nvPr/>
          </p:nvSpPr>
          <p:spPr>
            <a:xfrm>
              <a:off x="16295096" y="816821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/>
            <p:cNvSpPr/>
            <p:nvPr/>
          </p:nvSpPr>
          <p:spPr>
            <a:xfrm>
              <a:off x="162548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/>
            <p:cNvSpPr/>
            <p:nvPr/>
          </p:nvSpPr>
          <p:spPr>
            <a:xfrm>
              <a:off x="16295096" y="81649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62"/>
                  </a:moveTo>
                  <a:lnTo>
                    <a:pt x="8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/>
            <p:cNvSpPr/>
            <p:nvPr/>
          </p:nvSpPr>
          <p:spPr>
            <a:xfrm>
              <a:off x="162419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/>
            <p:cNvSpPr/>
            <p:nvPr/>
          </p:nvSpPr>
          <p:spPr>
            <a:xfrm>
              <a:off x="1623074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/>
            <p:cNvSpPr/>
            <p:nvPr/>
          </p:nvSpPr>
          <p:spPr>
            <a:xfrm>
              <a:off x="162178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/>
            <p:cNvSpPr/>
            <p:nvPr/>
          </p:nvSpPr>
          <p:spPr>
            <a:xfrm>
              <a:off x="1620498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/>
            <p:cNvSpPr/>
            <p:nvPr/>
          </p:nvSpPr>
          <p:spPr>
            <a:xfrm>
              <a:off x="1619372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/>
            <p:cNvSpPr/>
            <p:nvPr/>
          </p:nvSpPr>
          <p:spPr>
            <a:xfrm>
              <a:off x="1618087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/>
            <p:cNvSpPr/>
            <p:nvPr/>
          </p:nvSpPr>
          <p:spPr>
            <a:xfrm>
              <a:off x="161679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/>
            <p:cNvSpPr/>
            <p:nvPr/>
          </p:nvSpPr>
          <p:spPr>
            <a:xfrm>
              <a:off x="1615673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/>
            <p:cNvSpPr/>
            <p:nvPr/>
          </p:nvSpPr>
          <p:spPr>
            <a:xfrm>
              <a:off x="161438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/>
            <p:cNvSpPr/>
            <p:nvPr/>
          </p:nvSpPr>
          <p:spPr>
            <a:xfrm>
              <a:off x="161309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/>
            <p:cNvSpPr/>
            <p:nvPr/>
          </p:nvSpPr>
          <p:spPr>
            <a:xfrm>
              <a:off x="161197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/>
            <p:cNvSpPr/>
            <p:nvPr/>
          </p:nvSpPr>
          <p:spPr>
            <a:xfrm>
              <a:off x="1610685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/>
            <p:cNvSpPr/>
            <p:nvPr/>
          </p:nvSpPr>
          <p:spPr>
            <a:xfrm>
              <a:off x="160939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/>
            <p:cNvSpPr/>
            <p:nvPr/>
          </p:nvSpPr>
          <p:spPr>
            <a:xfrm>
              <a:off x="160827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/>
            <p:cNvSpPr/>
            <p:nvPr/>
          </p:nvSpPr>
          <p:spPr>
            <a:xfrm>
              <a:off x="1606986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/>
            <p:cNvSpPr/>
            <p:nvPr/>
          </p:nvSpPr>
          <p:spPr>
            <a:xfrm>
              <a:off x="160569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/>
            <p:cNvSpPr/>
            <p:nvPr/>
          </p:nvSpPr>
          <p:spPr>
            <a:xfrm>
              <a:off x="16047339" y="81907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/>
            <p:cNvSpPr/>
            <p:nvPr/>
          </p:nvSpPr>
          <p:spPr>
            <a:xfrm>
              <a:off x="16047339" y="817944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/>
            <p:cNvSpPr/>
            <p:nvPr/>
          </p:nvSpPr>
          <p:spPr>
            <a:xfrm>
              <a:off x="16047339" y="81665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/>
            <p:cNvSpPr/>
            <p:nvPr/>
          </p:nvSpPr>
          <p:spPr>
            <a:xfrm>
              <a:off x="16047339" y="81649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75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/>
            <p:cNvSpPr/>
            <p:nvPr/>
          </p:nvSpPr>
          <p:spPr>
            <a:xfrm>
              <a:off x="16046715" y="8211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/>
            <p:cNvSpPr/>
            <p:nvPr/>
          </p:nvSpPr>
          <p:spPr>
            <a:xfrm>
              <a:off x="16047342" y="819876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37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/>
            <p:cNvSpPr/>
            <p:nvPr/>
          </p:nvSpPr>
          <p:spPr>
            <a:xfrm>
              <a:off x="16047342" y="81875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/>
            <p:cNvSpPr/>
            <p:nvPr/>
          </p:nvSpPr>
          <p:spPr>
            <a:xfrm>
              <a:off x="16047339" y="81746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/>
            <p:cNvSpPr/>
            <p:nvPr/>
          </p:nvSpPr>
          <p:spPr>
            <a:xfrm>
              <a:off x="160746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/>
            <p:cNvSpPr/>
            <p:nvPr/>
          </p:nvSpPr>
          <p:spPr>
            <a:xfrm>
              <a:off x="16048939" y="81633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8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/>
            <p:cNvSpPr/>
            <p:nvPr/>
          </p:nvSpPr>
          <p:spPr>
            <a:xfrm>
              <a:off x="160859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/>
            <p:cNvSpPr/>
            <p:nvPr/>
          </p:nvSpPr>
          <p:spPr>
            <a:xfrm>
              <a:off x="16060175" y="816335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/>
            <p:cNvSpPr/>
            <p:nvPr/>
          </p:nvSpPr>
          <p:spPr>
            <a:xfrm>
              <a:off x="1609879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/>
            <p:cNvSpPr/>
            <p:nvPr/>
          </p:nvSpPr>
          <p:spPr>
            <a:xfrm>
              <a:off x="1611168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/>
            <p:cNvSpPr/>
            <p:nvPr/>
          </p:nvSpPr>
          <p:spPr>
            <a:xfrm>
              <a:off x="161229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/>
            <p:cNvSpPr/>
            <p:nvPr/>
          </p:nvSpPr>
          <p:spPr>
            <a:xfrm>
              <a:off x="161358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/>
            <p:cNvSpPr/>
            <p:nvPr/>
          </p:nvSpPr>
          <p:spPr>
            <a:xfrm>
              <a:off x="161486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/>
            <p:cNvSpPr/>
            <p:nvPr/>
          </p:nvSpPr>
          <p:spPr>
            <a:xfrm>
              <a:off x="1615996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/>
            <p:cNvSpPr/>
            <p:nvPr/>
          </p:nvSpPr>
          <p:spPr>
            <a:xfrm>
              <a:off x="161728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/>
            <p:cNvSpPr/>
            <p:nvPr/>
          </p:nvSpPr>
          <p:spPr>
            <a:xfrm>
              <a:off x="1618565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/>
            <p:cNvSpPr/>
            <p:nvPr/>
          </p:nvSpPr>
          <p:spPr>
            <a:xfrm>
              <a:off x="1619696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/>
            <p:cNvSpPr/>
            <p:nvPr/>
          </p:nvSpPr>
          <p:spPr>
            <a:xfrm>
              <a:off x="162098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/>
            <p:cNvSpPr/>
            <p:nvPr/>
          </p:nvSpPr>
          <p:spPr>
            <a:xfrm>
              <a:off x="162226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/>
            <p:cNvSpPr/>
            <p:nvPr/>
          </p:nvSpPr>
          <p:spPr>
            <a:xfrm>
              <a:off x="162339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/>
            <p:cNvSpPr/>
            <p:nvPr/>
          </p:nvSpPr>
          <p:spPr>
            <a:xfrm>
              <a:off x="162468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/>
            <p:cNvSpPr/>
            <p:nvPr/>
          </p:nvSpPr>
          <p:spPr>
            <a:xfrm>
              <a:off x="1625968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/>
            <p:cNvSpPr/>
            <p:nvPr/>
          </p:nvSpPr>
          <p:spPr>
            <a:xfrm>
              <a:off x="1627094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/>
            <p:cNvSpPr/>
            <p:nvPr/>
          </p:nvSpPr>
          <p:spPr>
            <a:xfrm>
              <a:off x="1628383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/>
            <p:cNvSpPr/>
            <p:nvPr/>
          </p:nvSpPr>
          <p:spPr>
            <a:xfrm>
              <a:off x="16295104" y="818750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/>
            <p:cNvSpPr/>
            <p:nvPr/>
          </p:nvSpPr>
          <p:spPr>
            <a:xfrm>
              <a:off x="16295104" y="81746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/>
            <p:cNvSpPr/>
            <p:nvPr/>
          </p:nvSpPr>
          <p:spPr>
            <a:xfrm>
              <a:off x="16295104" y="81633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/>
            <p:cNvSpPr/>
            <p:nvPr/>
          </p:nvSpPr>
          <p:spPr>
            <a:xfrm>
              <a:off x="16307941" y="81633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/>
            <p:cNvSpPr/>
            <p:nvPr/>
          </p:nvSpPr>
          <p:spPr>
            <a:xfrm>
              <a:off x="16045719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7772" y="0"/>
                  </a:lnTo>
                  <a:lnTo>
                    <a:pt x="247772" y="25758"/>
                  </a:lnTo>
                  <a:lnTo>
                    <a:pt x="19287" y="25758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/>
            <p:cNvSpPr/>
            <p:nvPr/>
          </p:nvSpPr>
          <p:spPr>
            <a:xfrm>
              <a:off x="16272562" y="812314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2091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/>
            <p:cNvSpPr/>
            <p:nvPr/>
          </p:nvSpPr>
          <p:spPr>
            <a:xfrm>
              <a:off x="1624842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/>
            <p:cNvSpPr/>
            <p:nvPr/>
          </p:nvSpPr>
          <p:spPr>
            <a:xfrm>
              <a:off x="162243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/>
            <p:cNvSpPr/>
            <p:nvPr/>
          </p:nvSpPr>
          <p:spPr>
            <a:xfrm>
              <a:off x="1619854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/>
            <p:cNvSpPr/>
            <p:nvPr/>
          </p:nvSpPr>
          <p:spPr>
            <a:xfrm>
              <a:off x="1617443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6" name="object 6266"/>
            <p:cNvSpPr/>
            <p:nvPr/>
          </p:nvSpPr>
          <p:spPr>
            <a:xfrm>
              <a:off x="1615029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7" name="object 6267"/>
            <p:cNvSpPr/>
            <p:nvPr/>
          </p:nvSpPr>
          <p:spPr>
            <a:xfrm>
              <a:off x="1612455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/>
            <p:cNvSpPr/>
            <p:nvPr/>
          </p:nvSpPr>
          <p:spPr>
            <a:xfrm>
              <a:off x="1610041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/>
            <p:cNvSpPr/>
            <p:nvPr/>
          </p:nvSpPr>
          <p:spPr>
            <a:xfrm>
              <a:off x="160763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/>
            <p:cNvSpPr/>
            <p:nvPr/>
          </p:nvSpPr>
          <p:spPr>
            <a:xfrm>
              <a:off x="16066625" y="810707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/>
            <p:cNvSpPr/>
            <p:nvPr/>
          </p:nvSpPr>
          <p:spPr>
            <a:xfrm>
              <a:off x="16066620" y="813281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/>
            <p:cNvSpPr/>
            <p:nvPr/>
          </p:nvSpPr>
          <p:spPr>
            <a:xfrm>
              <a:off x="16066609" y="81070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/>
            <p:cNvSpPr/>
            <p:nvPr/>
          </p:nvSpPr>
          <p:spPr>
            <a:xfrm>
              <a:off x="1608915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/>
            <p:cNvSpPr/>
            <p:nvPr/>
          </p:nvSpPr>
          <p:spPr>
            <a:xfrm>
              <a:off x="1611326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5" name="object 6275"/>
            <p:cNvSpPr/>
            <p:nvPr/>
          </p:nvSpPr>
          <p:spPr>
            <a:xfrm>
              <a:off x="1613902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6" name="object 6276"/>
            <p:cNvSpPr/>
            <p:nvPr/>
          </p:nvSpPr>
          <p:spPr>
            <a:xfrm>
              <a:off x="1616317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7" name="object 6277"/>
            <p:cNvSpPr/>
            <p:nvPr/>
          </p:nvSpPr>
          <p:spPr>
            <a:xfrm>
              <a:off x="1618732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8" name="object 6278"/>
            <p:cNvSpPr/>
            <p:nvPr/>
          </p:nvSpPr>
          <p:spPr>
            <a:xfrm>
              <a:off x="1621304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9" name="object 6279"/>
            <p:cNvSpPr/>
            <p:nvPr/>
          </p:nvSpPr>
          <p:spPr>
            <a:xfrm>
              <a:off x="1623720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/>
            <p:cNvSpPr/>
            <p:nvPr/>
          </p:nvSpPr>
          <p:spPr>
            <a:xfrm>
              <a:off x="16262939" y="81054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56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1" name="object 6281"/>
            <p:cNvSpPr/>
            <p:nvPr/>
          </p:nvSpPr>
          <p:spPr>
            <a:xfrm>
              <a:off x="16287032" y="810547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62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2" name="object 6282"/>
            <p:cNvSpPr/>
            <p:nvPr/>
          </p:nvSpPr>
          <p:spPr>
            <a:xfrm>
              <a:off x="16065010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64" y="0"/>
                  </a:lnTo>
                  <a:lnTo>
                    <a:pt x="228464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3" name="object 6283"/>
            <p:cNvSpPr/>
            <p:nvPr/>
          </p:nvSpPr>
          <p:spPr>
            <a:xfrm>
              <a:off x="15780245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/>
            <p:cNvSpPr/>
            <p:nvPr/>
          </p:nvSpPr>
          <p:spPr>
            <a:xfrm>
              <a:off x="1606622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5" name="object 6285"/>
            <p:cNvSpPr/>
            <p:nvPr/>
          </p:nvSpPr>
          <p:spPr>
            <a:xfrm>
              <a:off x="160710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6" name="object 6286"/>
            <p:cNvSpPr/>
            <p:nvPr/>
          </p:nvSpPr>
          <p:spPr>
            <a:xfrm>
              <a:off x="160758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7" name="object 6287"/>
            <p:cNvSpPr/>
            <p:nvPr/>
          </p:nvSpPr>
          <p:spPr>
            <a:xfrm>
              <a:off x="1608068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8" name="object 6288"/>
            <p:cNvSpPr/>
            <p:nvPr/>
          </p:nvSpPr>
          <p:spPr>
            <a:xfrm>
              <a:off x="1608554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9" name="object 6289"/>
            <p:cNvSpPr/>
            <p:nvPr/>
          </p:nvSpPr>
          <p:spPr>
            <a:xfrm>
              <a:off x="160903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0" name="object 6290"/>
            <p:cNvSpPr/>
            <p:nvPr/>
          </p:nvSpPr>
          <p:spPr>
            <a:xfrm>
              <a:off x="1609518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1" name="object 6291"/>
            <p:cNvSpPr/>
            <p:nvPr/>
          </p:nvSpPr>
          <p:spPr>
            <a:xfrm>
              <a:off x="161000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2" name="object 6292"/>
            <p:cNvSpPr/>
            <p:nvPr/>
          </p:nvSpPr>
          <p:spPr>
            <a:xfrm>
              <a:off x="1610484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3" name="object 6293"/>
            <p:cNvSpPr/>
            <p:nvPr/>
          </p:nvSpPr>
          <p:spPr>
            <a:xfrm>
              <a:off x="161096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4" name="object 6294"/>
            <p:cNvSpPr/>
            <p:nvPr/>
          </p:nvSpPr>
          <p:spPr>
            <a:xfrm>
              <a:off x="1611447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5" name="object 6295"/>
            <p:cNvSpPr/>
            <p:nvPr/>
          </p:nvSpPr>
          <p:spPr>
            <a:xfrm>
              <a:off x="161193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6" name="object 6296"/>
            <p:cNvSpPr/>
            <p:nvPr/>
          </p:nvSpPr>
          <p:spPr>
            <a:xfrm>
              <a:off x="1612415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7" name="object 6297"/>
            <p:cNvSpPr/>
            <p:nvPr/>
          </p:nvSpPr>
          <p:spPr>
            <a:xfrm>
              <a:off x="1612894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8" name="object 6298"/>
            <p:cNvSpPr/>
            <p:nvPr/>
          </p:nvSpPr>
          <p:spPr>
            <a:xfrm>
              <a:off x="1613380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9" name="object 6299"/>
            <p:cNvSpPr/>
            <p:nvPr/>
          </p:nvSpPr>
          <p:spPr>
            <a:xfrm>
              <a:off x="1613862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0" name="object 6300"/>
            <p:cNvSpPr/>
            <p:nvPr/>
          </p:nvSpPr>
          <p:spPr>
            <a:xfrm>
              <a:off x="1614344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1" name="object 6301"/>
            <p:cNvSpPr/>
            <p:nvPr/>
          </p:nvSpPr>
          <p:spPr>
            <a:xfrm>
              <a:off x="161466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2" name="object 6302"/>
            <p:cNvSpPr/>
            <p:nvPr/>
          </p:nvSpPr>
          <p:spPr>
            <a:xfrm>
              <a:off x="1615149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3" name="object 6303"/>
            <p:cNvSpPr/>
            <p:nvPr/>
          </p:nvSpPr>
          <p:spPr>
            <a:xfrm>
              <a:off x="1615632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4" name="object 6304"/>
            <p:cNvSpPr/>
            <p:nvPr/>
          </p:nvSpPr>
          <p:spPr>
            <a:xfrm>
              <a:off x="161611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5" name="object 6305"/>
            <p:cNvSpPr/>
            <p:nvPr/>
          </p:nvSpPr>
          <p:spPr>
            <a:xfrm>
              <a:off x="161660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6" name="object 6306"/>
            <p:cNvSpPr/>
            <p:nvPr/>
          </p:nvSpPr>
          <p:spPr>
            <a:xfrm>
              <a:off x="161707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7" name="object 6307"/>
            <p:cNvSpPr/>
            <p:nvPr/>
          </p:nvSpPr>
          <p:spPr>
            <a:xfrm>
              <a:off x="161756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8" name="object 6308"/>
            <p:cNvSpPr/>
            <p:nvPr/>
          </p:nvSpPr>
          <p:spPr>
            <a:xfrm>
              <a:off x="1618047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9" name="object 6309"/>
            <p:cNvSpPr/>
            <p:nvPr/>
          </p:nvSpPr>
          <p:spPr>
            <a:xfrm>
              <a:off x="161852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0" name="object 6310"/>
            <p:cNvSpPr/>
            <p:nvPr/>
          </p:nvSpPr>
          <p:spPr>
            <a:xfrm>
              <a:off x="1619011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1" name="object 6311"/>
            <p:cNvSpPr/>
            <p:nvPr/>
          </p:nvSpPr>
          <p:spPr>
            <a:xfrm>
              <a:off x="161949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2" name="object 6312"/>
            <p:cNvSpPr/>
            <p:nvPr/>
          </p:nvSpPr>
          <p:spPr>
            <a:xfrm>
              <a:off x="161997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3" name="object 6313"/>
            <p:cNvSpPr/>
            <p:nvPr/>
          </p:nvSpPr>
          <p:spPr>
            <a:xfrm>
              <a:off x="162046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4" name="object 6314"/>
            <p:cNvSpPr/>
            <p:nvPr/>
          </p:nvSpPr>
          <p:spPr>
            <a:xfrm>
              <a:off x="1620939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5" name="object 6315"/>
            <p:cNvSpPr/>
            <p:nvPr/>
          </p:nvSpPr>
          <p:spPr>
            <a:xfrm>
              <a:off x="1621425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6" name="object 6316"/>
            <p:cNvSpPr/>
            <p:nvPr/>
          </p:nvSpPr>
          <p:spPr>
            <a:xfrm>
              <a:off x="162190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7" name="object 6317"/>
            <p:cNvSpPr/>
            <p:nvPr/>
          </p:nvSpPr>
          <p:spPr>
            <a:xfrm>
              <a:off x="1622390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8" name="object 6318"/>
            <p:cNvSpPr/>
            <p:nvPr/>
          </p:nvSpPr>
          <p:spPr>
            <a:xfrm>
              <a:off x="1622872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9" name="object 6319"/>
            <p:cNvSpPr/>
            <p:nvPr/>
          </p:nvSpPr>
          <p:spPr>
            <a:xfrm>
              <a:off x="1623354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0" name="object 6320"/>
            <p:cNvSpPr/>
            <p:nvPr/>
          </p:nvSpPr>
          <p:spPr>
            <a:xfrm>
              <a:off x="162383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1" name="object 6321"/>
            <p:cNvSpPr/>
            <p:nvPr/>
          </p:nvSpPr>
          <p:spPr>
            <a:xfrm>
              <a:off x="162431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2" name="object 6322"/>
            <p:cNvSpPr/>
            <p:nvPr/>
          </p:nvSpPr>
          <p:spPr>
            <a:xfrm>
              <a:off x="162464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3" name="object 6323"/>
            <p:cNvSpPr/>
            <p:nvPr/>
          </p:nvSpPr>
          <p:spPr>
            <a:xfrm>
              <a:off x="162512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4" name="object 6324"/>
            <p:cNvSpPr/>
            <p:nvPr/>
          </p:nvSpPr>
          <p:spPr>
            <a:xfrm>
              <a:off x="1625607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5" name="object 6325"/>
            <p:cNvSpPr/>
            <p:nvPr/>
          </p:nvSpPr>
          <p:spPr>
            <a:xfrm>
              <a:off x="162609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6" name="object 6326"/>
            <p:cNvSpPr/>
            <p:nvPr/>
          </p:nvSpPr>
          <p:spPr>
            <a:xfrm>
              <a:off x="162657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7" name="object 6327"/>
            <p:cNvSpPr/>
            <p:nvPr/>
          </p:nvSpPr>
          <p:spPr>
            <a:xfrm>
              <a:off x="1627054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8" name="object 6328"/>
            <p:cNvSpPr/>
            <p:nvPr/>
          </p:nvSpPr>
          <p:spPr>
            <a:xfrm>
              <a:off x="162753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9" name="object 6329"/>
            <p:cNvSpPr/>
            <p:nvPr/>
          </p:nvSpPr>
          <p:spPr>
            <a:xfrm>
              <a:off x="162801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0" name="object 6330"/>
            <p:cNvSpPr/>
            <p:nvPr/>
          </p:nvSpPr>
          <p:spPr>
            <a:xfrm>
              <a:off x="1628504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1" name="object 6331"/>
            <p:cNvSpPr/>
            <p:nvPr/>
          </p:nvSpPr>
          <p:spPr>
            <a:xfrm>
              <a:off x="162898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2" name="object 6332"/>
            <p:cNvSpPr/>
            <p:nvPr/>
          </p:nvSpPr>
          <p:spPr>
            <a:xfrm>
              <a:off x="16065009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3" name="object 6333"/>
            <p:cNvSpPr/>
            <p:nvPr/>
          </p:nvSpPr>
          <p:spPr>
            <a:xfrm>
              <a:off x="16065009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4" name="object 6334"/>
            <p:cNvSpPr/>
            <p:nvPr/>
          </p:nvSpPr>
          <p:spPr>
            <a:xfrm>
              <a:off x="160758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5" name="object 6335"/>
            <p:cNvSpPr/>
            <p:nvPr/>
          </p:nvSpPr>
          <p:spPr>
            <a:xfrm>
              <a:off x="1608068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6" name="object 6336"/>
            <p:cNvSpPr/>
            <p:nvPr/>
          </p:nvSpPr>
          <p:spPr>
            <a:xfrm>
              <a:off x="1608554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7" name="object 6337"/>
            <p:cNvSpPr/>
            <p:nvPr/>
          </p:nvSpPr>
          <p:spPr>
            <a:xfrm>
              <a:off x="160903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8" name="object 6338"/>
            <p:cNvSpPr/>
            <p:nvPr/>
          </p:nvSpPr>
          <p:spPr>
            <a:xfrm>
              <a:off x="1609518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9" name="object 6339"/>
            <p:cNvSpPr/>
            <p:nvPr/>
          </p:nvSpPr>
          <p:spPr>
            <a:xfrm>
              <a:off x="161000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0" name="object 6340"/>
            <p:cNvSpPr/>
            <p:nvPr/>
          </p:nvSpPr>
          <p:spPr>
            <a:xfrm>
              <a:off x="1610484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1" name="object 6341"/>
            <p:cNvSpPr/>
            <p:nvPr/>
          </p:nvSpPr>
          <p:spPr>
            <a:xfrm>
              <a:off x="161096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2" name="object 6342"/>
            <p:cNvSpPr/>
            <p:nvPr/>
          </p:nvSpPr>
          <p:spPr>
            <a:xfrm>
              <a:off x="1611447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3" name="object 6343"/>
            <p:cNvSpPr/>
            <p:nvPr/>
          </p:nvSpPr>
          <p:spPr>
            <a:xfrm>
              <a:off x="161193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4" name="object 6344"/>
            <p:cNvSpPr/>
            <p:nvPr/>
          </p:nvSpPr>
          <p:spPr>
            <a:xfrm>
              <a:off x="1612415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5" name="object 6345"/>
            <p:cNvSpPr/>
            <p:nvPr/>
          </p:nvSpPr>
          <p:spPr>
            <a:xfrm>
              <a:off x="1612894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6" name="object 6346"/>
            <p:cNvSpPr/>
            <p:nvPr/>
          </p:nvSpPr>
          <p:spPr>
            <a:xfrm>
              <a:off x="1613380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7" name="object 6347"/>
            <p:cNvSpPr/>
            <p:nvPr/>
          </p:nvSpPr>
          <p:spPr>
            <a:xfrm>
              <a:off x="1613862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8" name="object 6348"/>
            <p:cNvSpPr/>
            <p:nvPr/>
          </p:nvSpPr>
          <p:spPr>
            <a:xfrm>
              <a:off x="1614344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9" name="object 6349"/>
            <p:cNvSpPr/>
            <p:nvPr/>
          </p:nvSpPr>
          <p:spPr>
            <a:xfrm>
              <a:off x="161466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0" name="object 6350"/>
            <p:cNvSpPr/>
            <p:nvPr/>
          </p:nvSpPr>
          <p:spPr>
            <a:xfrm>
              <a:off x="1615149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1" name="object 6351"/>
            <p:cNvSpPr/>
            <p:nvPr/>
          </p:nvSpPr>
          <p:spPr>
            <a:xfrm>
              <a:off x="1615632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2" name="object 6352"/>
            <p:cNvSpPr/>
            <p:nvPr/>
          </p:nvSpPr>
          <p:spPr>
            <a:xfrm>
              <a:off x="161611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3" name="object 6353"/>
            <p:cNvSpPr/>
            <p:nvPr/>
          </p:nvSpPr>
          <p:spPr>
            <a:xfrm>
              <a:off x="161660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4" name="object 6354"/>
            <p:cNvSpPr/>
            <p:nvPr/>
          </p:nvSpPr>
          <p:spPr>
            <a:xfrm>
              <a:off x="161707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5" name="object 6355"/>
            <p:cNvSpPr/>
            <p:nvPr/>
          </p:nvSpPr>
          <p:spPr>
            <a:xfrm>
              <a:off x="161756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6" name="object 6356"/>
            <p:cNvSpPr/>
            <p:nvPr/>
          </p:nvSpPr>
          <p:spPr>
            <a:xfrm>
              <a:off x="1618047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7" name="object 6357"/>
            <p:cNvSpPr/>
            <p:nvPr/>
          </p:nvSpPr>
          <p:spPr>
            <a:xfrm>
              <a:off x="1618529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8" name="object 6358"/>
            <p:cNvSpPr/>
            <p:nvPr/>
          </p:nvSpPr>
          <p:spPr>
            <a:xfrm>
              <a:off x="1619011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9" name="object 6359"/>
            <p:cNvSpPr/>
            <p:nvPr/>
          </p:nvSpPr>
          <p:spPr>
            <a:xfrm>
              <a:off x="161949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0" name="object 6360"/>
            <p:cNvSpPr/>
            <p:nvPr/>
          </p:nvSpPr>
          <p:spPr>
            <a:xfrm>
              <a:off x="1619976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1" name="object 6361"/>
            <p:cNvSpPr/>
            <p:nvPr/>
          </p:nvSpPr>
          <p:spPr>
            <a:xfrm>
              <a:off x="1620461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2" name="object 6362"/>
            <p:cNvSpPr/>
            <p:nvPr/>
          </p:nvSpPr>
          <p:spPr>
            <a:xfrm>
              <a:off x="1620939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3" name="object 6363"/>
            <p:cNvSpPr/>
            <p:nvPr/>
          </p:nvSpPr>
          <p:spPr>
            <a:xfrm>
              <a:off x="1621425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4" name="object 6364"/>
            <p:cNvSpPr/>
            <p:nvPr/>
          </p:nvSpPr>
          <p:spPr>
            <a:xfrm>
              <a:off x="162190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5" name="object 6365"/>
            <p:cNvSpPr/>
            <p:nvPr/>
          </p:nvSpPr>
          <p:spPr>
            <a:xfrm>
              <a:off x="162239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6" name="object 6366"/>
            <p:cNvSpPr/>
            <p:nvPr/>
          </p:nvSpPr>
          <p:spPr>
            <a:xfrm>
              <a:off x="1622872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7" name="object 6367"/>
            <p:cNvSpPr/>
            <p:nvPr/>
          </p:nvSpPr>
          <p:spPr>
            <a:xfrm>
              <a:off x="1623354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8" name="object 6368"/>
            <p:cNvSpPr/>
            <p:nvPr/>
          </p:nvSpPr>
          <p:spPr>
            <a:xfrm>
              <a:off x="1623836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9" name="object 6369"/>
            <p:cNvSpPr/>
            <p:nvPr/>
          </p:nvSpPr>
          <p:spPr>
            <a:xfrm>
              <a:off x="162431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0" name="object 6370"/>
            <p:cNvSpPr/>
            <p:nvPr/>
          </p:nvSpPr>
          <p:spPr>
            <a:xfrm>
              <a:off x="1624643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1" name="object 6371"/>
            <p:cNvSpPr/>
            <p:nvPr/>
          </p:nvSpPr>
          <p:spPr>
            <a:xfrm>
              <a:off x="162512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2" name="object 6372"/>
            <p:cNvSpPr/>
            <p:nvPr/>
          </p:nvSpPr>
          <p:spPr>
            <a:xfrm>
              <a:off x="1625607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3" name="object 6373"/>
            <p:cNvSpPr/>
            <p:nvPr/>
          </p:nvSpPr>
          <p:spPr>
            <a:xfrm>
              <a:off x="162609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4" name="object 6374"/>
            <p:cNvSpPr/>
            <p:nvPr/>
          </p:nvSpPr>
          <p:spPr>
            <a:xfrm>
              <a:off x="162657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5" name="object 6375"/>
            <p:cNvSpPr/>
            <p:nvPr/>
          </p:nvSpPr>
          <p:spPr>
            <a:xfrm>
              <a:off x="1627054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6" name="object 6376"/>
            <p:cNvSpPr/>
            <p:nvPr/>
          </p:nvSpPr>
          <p:spPr>
            <a:xfrm>
              <a:off x="162753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7" name="object 6377"/>
            <p:cNvSpPr/>
            <p:nvPr/>
          </p:nvSpPr>
          <p:spPr>
            <a:xfrm>
              <a:off x="162801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8" name="object 6378"/>
            <p:cNvSpPr/>
            <p:nvPr/>
          </p:nvSpPr>
          <p:spPr>
            <a:xfrm>
              <a:off x="1628504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9" name="object 6379"/>
            <p:cNvSpPr/>
            <p:nvPr/>
          </p:nvSpPr>
          <p:spPr>
            <a:xfrm>
              <a:off x="16073066" y="814568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0" name="object 6380"/>
            <p:cNvSpPr/>
            <p:nvPr/>
          </p:nvSpPr>
          <p:spPr>
            <a:xfrm>
              <a:off x="16073066" y="816337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1" name="object 6381"/>
            <p:cNvSpPr/>
            <p:nvPr/>
          </p:nvSpPr>
          <p:spPr>
            <a:xfrm>
              <a:off x="16965963" y="8210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12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2" name="object 6382"/>
            <p:cNvSpPr/>
            <p:nvPr/>
          </p:nvSpPr>
          <p:spPr>
            <a:xfrm>
              <a:off x="16953076" y="81971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91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3" name="object 6383"/>
            <p:cNvSpPr/>
            <p:nvPr/>
          </p:nvSpPr>
          <p:spPr>
            <a:xfrm>
              <a:off x="16941807" y="81858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726"/>
                  </a:moveTo>
                  <a:lnTo>
                    <a:pt x="25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4" name="object 6384"/>
            <p:cNvSpPr/>
            <p:nvPr/>
          </p:nvSpPr>
          <p:spPr>
            <a:xfrm>
              <a:off x="16928969" y="81730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5" name="object 6385"/>
            <p:cNvSpPr/>
            <p:nvPr/>
          </p:nvSpPr>
          <p:spPr>
            <a:xfrm>
              <a:off x="169160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6" name="object 6386"/>
            <p:cNvSpPr/>
            <p:nvPr/>
          </p:nvSpPr>
          <p:spPr>
            <a:xfrm>
              <a:off x="16949877" y="816495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91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7" name="object 6387"/>
            <p:cNvSpPr/>
            <p:nvPr/>
          </p:nvSpPr>
          <p:spPr>
            <a:xfrm>
              <a:off x="1690320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8" name="object 6388"/>
            <p:cNvSpPr/>
            <p:nvPr/>
          </p:nvSpPr>
          <p:spPr>
            <a:xfrm>
              <a:off x="16949877" y="816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33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9" name="object 6389"/>
            <p:cNvSpPr/>
            <p:nvPr/>
          </p:nvSpPr>
          <p:spPr>
            <a:xfrm>
              <a:off x="168919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0" name="object 6390"/>
            <p:cNvSpPr/>
            <p:nvPr/>
          </p:nvSpPr>
          <p:spPr>
            <a:xfrm>
              <a:off x="168790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1" name="object 6391"/>
            <p:cNvSpPr/>
            <p:nvPr/>
          </p:nvSpPr>
          <p:spPr>
            <a:xfrm>
              <a:off x="168662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2" name="object 6392"/>
            <p:cNvSpPr/>
            <p:nvPr/>
          </p:nvSpPr>
          <p:spPr>
            <a:xfrm>
              <a:off x="1685491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3" name="object 6393"/>
            <p:cNvSpPr/>
            <p:nvPr/>
          </p:nvSpPr>
          <p:spPr>
            <a:xfrm>
              <a:off x="1684206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4" name="object 6394"/>
            <p:cNvSpPr/>
            <p:nvPr/>
          </p:nvSpPr>
          <p:spPr>
            <a:xfrm>
              <a:off x="168291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5" name="object 6395"/>
            <p:cNvSpPr/>
            <p:nvPr/>
          </p:nvSpPr>
          <p:spPr>
            <a:xfrm>
              <a:off x="1681792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6" name="object 6396"/>
            <p:cNvSpPr/>
            <p:nvPr/>
          </p:nvSpPr>
          <p:spPr>
            <a:xfrm>
              <a:off x="1680507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7" name="object 6397"/>
            <p:cNvSpPr/>
            <p:nvPr/>
          </p:nvSpPr>
          <p:spPr>
            <a:xfrm>
              <a:off x="167921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8" name="object 6398"/>
            <p:cNvSpPr/>
            <p:nvPr/>
          </p:nvSpPr>
          <p:spPr>
            <a:xfrm>
              <a:off x="1678092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9" name="object 6399"/>
            <p:cNvSpPr/>
            <p:nvPr/>
          </p:nvSpPr>
          <p:spPr>
            <a:xfrm>
              <a:off x="167680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0" name="object 6400"/>
            <p:cNvSpPr/>
            <p:nvPr/>
          </p:nvSpPr>
          <p:spPr>
            <a:xfrm>
              <a:off x="1675520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1" name="object 6401"/>
            <p:cNvSpPr/>
            <p:nvPr/>
          </p:nvSpPr>
          <p:spPr>
            <a:xfrm>
              <a:off x="1674393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2" name="object 6402"/>
            <p:cNvSpPr/>
            <p:nvPr/>
          </p:nvSpPr>
          <p:spPr>
            <a:xfrm>
              <a:off x="1673105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3" name="object 6403"/>
            <p:cNvSpPr/>
            <p:nvPr/>
          </p:nvSpPr>
          <p:spPr>
            <a:xfrm>
              <a:off x="1671820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4" name="object 6404"/>
            <p:cNvSpPr/>
            <p:nvPr/>
          </p:nvSpPr>
          <p:spPr>
            <a:xfrm>
              <a:off x="1670693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5" name="object 6405"/>
            <p:cNvSpPr/>
            <p:nvPr/>
          </p:nvSpPr>
          <p:spPr>
            <a:xfrm>
              <a:off x="16702116" y="81858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6" name="object 6406"/>
            <p:cNvSpPr/>
            <p:nvPr/>
          </p:nvSpPr>
          <p:spPr>
            <a:xfrm>
              <a:off x="16702116" y="817301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7" name="object 6407"/>
            <p:cNvSpPr/>
            <p:nvPr/>
          </p:nvSpPr>
          <p:spPr>
            <a:xfrm>
              <a:off x="16702116" y="816496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093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8" name="object 6408"/>
            <p:cNvSpPr/>
            <p:nvPr/>
          </p:nvSpPr>
          <p:spPr>
            <a:xfrm>
              <a:off x="16702116" y="81649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25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9" name="object 6409"/>
            <p:cNvSpPr/>
            <p:nvPr/>
          </p:nvSpPr>
          <p:spPr>
            <a:xfrm>
              <a:off x="16702106" y="820519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0" name="object 6410"/>
            <p:cNvSpPr/>
            <p:nvPr/>
          </p:nvSpPr>
          <p:spPr>
            <a:xfrm>
              <a:off x="16702120" y="81923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1" name="object 6411"/>
            <p:cNvSpPr/>
            <p:nvPr/>
          </p:nvSpPr>
          <p:spPr>
            <a:xfrm>
              <a:off x="16702109" y="8181039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30564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2" name="object 6412"/>
            <p:cNvSpPr/>
            <p:nvPr/>
          </p:nvSpPr>
          <p:spPr>
            <a:xfrm>
              <a:off x="1672301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3" name="object 6413"/>
            <p:cNvSpPr/>
            <p:nvPr/>
          </p:nvSpPr>
          <p:spPr>
            <a:xfrm>
              <a:off x="16702120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4" name="object 6414"/>
            <p:cNvSpPr/>
            <p:nvPr/>
          </p:nvSpPr>
          <p:spPr>
            <a:xfrm>
              <a:off x="167358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5" name="object 6415"/>
            <p:cNvSpPr/>
            <p:nvPr/>
          </p:nvSpPr>
          <p:spPr>
            <a:xfrm>
              <a:off x="16710142" y="816337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6" name="object 6416"/>
            <p:cNvSpPr/>
            <p:nvPr/>
          </p:nvSpPr>
          <p:spPr>
            <a:xfrm>
              <a:off x="1674713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7" name="object 6417"/>
            <p:cNvSpPr/>
            <p:nvPr/>
          </p:nvSpPr>
          <p:spPr>
            <a:xfrm>
              <a:off x="167600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8" name="object 6418"/>
            <p:cNvSpPr/>
            <p:nvPr/>
          </p:nvSpPr>
          <p:spPr>
            <a:xfrm>
              <a:off x="1677290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9" name="object 6419"/>
            <p:cNvSpPr/>
            <p:nvPr/>
          </p:nvSpPr>
          <p:spPr>
            <a:xfrm>
              <a:off x="1678413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0" name="object 6420"/>
            <p:cNvSpPr/>
            <p:nvPr/>
          </p:nvSpPr>
          <p:spPr>
            <a:xfrm>
              <a:off x="167970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1" name="object 6421"/>
            <p:cNvSpPr/>
            <p:nvPr/>
          </p:nvSpPr>
          <p:spPr>
            <a:xfrm>
              <a:off x="1680989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2" name="object 6422"/>
            <p:cNvSpPr/>
            <p:nvPr/>
          </p:nvSpPr>
          <p:spPr>
            <a:xfrm>
              <a:off x="168211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3" name="object 6423"/>
            <p:cNvSpPr/>
            <p:nvPr/>
          </p:nvSpPr>
          <p:spPr>
            <a:xfrm>
              <a:off x="168340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4" name="object 6424"/>
            <p:cNvSpPr/>
            <p:nvPr/>
          </p:nvSpPr>
          <p:spPr>
            <a:xfrm>
              <a:off x="1684688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5" name="object 6425"/>
            <p:cNvSpPr/>
            <p:nvPr/>
          </p:nvSpPr>
          <p:spPr>
            <a:xfrm>
              <a:off x="1685815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6" name="object 6426"/>
            <p:cNvSpPr/>
            <p:nvPr/>
          </p:nvSpPr>
          <p:spPr>
            <a:xfrm>
              <a:off x="1687103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7" name="object 6427"/>
            <p:cNvSpPr/>
            <p:nvPr/>
          </p:nvSpPr>
          <p:spPr>
            <a:xfrm>
              <a:off x="168839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8" name="object 6428"/>
            <p:cNvSpPr/>
            <p:nvPr/>
          </p:nvSpPr>
          <p:spPr>
            <a:xfrm>
              <a:off x="168951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9" name="object 6429"/>
            <p:cNvSpPr/>
            <p:nvPr/>
          </p:nvSpPr>
          <p:spPr>
            <a:xfrm>
              <a:off x="1690806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0" name="object 6430"/>
            <p:cNvSpPr/>
            <p:nvPr/>
          </p:nvSpPr>
          <p:spPr>
            <a:xfrm>
              <a:off x="169209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1" name="object 6431"/>
            <p:cNvSpPr/>
            <p:nvPr/>
          </p:nvSpPr>
          <p:spPr>
            <a:xfrm>
              <a:off x="169337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2" name="object 6432"/>
            <p:cNvSpPr/>
            <p:nvPr/>
          </p:nvSpPr>
          <p:spPr>
            <a:xfrm>
              <a:off x="1694501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3" name="object 6433"/>
            <p:cNvSpPr/>
            <p:nvPr/>
          </p:nvSpPr>
          <p:spPr>
            <a:xfrm>
              <a:off x="16949877" y="81810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4" name="object 6434"/>
            <p:cNvSpPr/>
            <p:nvPr/>
          </p:nvSpPr>
          <p:spPr>
            <a:xfrm>
              <a:off x="16949877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5" name="object 6435"/>
            <p:cNvSpPr/>
            <p:nvPr/>
          </p:nvSpPr>
          <p:spPr>
            <a:xfrm>
              <a:off x="16956327" y="816337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37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6" name="object 6436"/>
            <p:cNvSpPr/>
            <p:nvPr/>
          </p:nvSpPr>
          <p:spPr>
            <a:xfrm>
              <a:off x="16700500" y="8164964"/>
              <a:ext cx="267335" cy="48895"/>
            </a:xfrm>
            <a:custGeom>
              <a:avLst/>
              <a:gdLst/>
              <a:ahLst/>
              <a:cxnLst/>
              <a:rect l="l" t="t" r="r" b="b"/>
              <a:pathLst>
                <a:path w="267334" h="48895">
                  <a:moveTo>
                    <a:pt x="0" y="48270"/>
                  </a:moveTo>
                  <a:lnTo>
                    <a:pt x="267091" y="48270"/>
                  </a:lnTo>
                  <a:lnTo>
                    <a:pt x="267091" y="0"/>
                  </a:lnTo>
                  <a:lnTo>
                    <a:pt x="247772" y="0"/>
                  </a:lnTo>
                  <a:lnTo>
                    <a:pt x="247772" y="25758"/>
                  </a:lnTo>
                  <a:lnTo>
                    <a:pt x="19318" y="25758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7" name="object 6437"/>
            <p:cNvSpPr/>
            <p:nvPr/>
          </p:nvSpPr>
          <p:spPr>
            <a:xfrm>
              <a:off x="16946638" y="8142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12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8" name="object 6438"/>
            <p:cNvSpPr/>
            <p:nvPr/>
          </p:nvSpPr>
          <p:spPr>
            <a:xfrm>
              <a:off x="16922520" y="81183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716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9" name="object 6439"/>
            <p:cNvSpPr/>
            <p:nvPr/>
          </p:nvSpPr>
          <p:spPr>
            <a:xfrm>
              <a:off x="1689675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0" name="object 6440"/>
            <p:cNvSpPr/>
            <p:nvPr/>
          </p:nvSpPr>
          <p:spPr>
            <a:xfrm>
              <a:off x="1687265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1" name="object 6441"/>
            <p:cNvSpPr/>
            <p:nvPr/>
          </p:nvSpPr>
          <p:spPr>
            <a:xfrm>
              <a:off x="1684850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2" name="object 6442"/>
            <p:cNvSpPr/>
            <p:nvPr/>
          </p:nvSpPr>
          <p:spPr>
            <a:xfrm>
              <a:off x="1682277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3" name="object 6443"/>
            <p:cNvSpPr/>
            <p:nvPr/>
          </p:nvSpPr>
          <p:spPr>
            <a:xfrm>
              <a:off x="1679863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4" name="object 6444"/>
            <p:cNvSpPr/>
            <p:nvPr/>
          </p:nvSpPr>
          <p:spPr>
            <a:xfrm>
              <a:off x="1677448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5" name="object 6445"/>
            <p:cNvSpPr/>
            <p:nvPr/>
          </p:nvSpPr>
          <p:spPr>
            <a:xfrm>
              <a:off x="1674875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6" name="object 6446"/>
            <p:cNvSpPr/>
            <p:nvPr/>
          </p:nvSpPr>
          <p:spPr>
            <a:xfrm>
              <a:off x="167246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7" name="object 6447"/>
            <p:cNvSpPr/>
            <p:nvPr/>
          </p:nvSpPr>
          <p:spPr>
            <a:xfrm>
              <a:off x="16721408" y="81070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74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8" name="object 6448"/>
            <p:cNvSpPr/>
            <p:nvPr/>
          </p:nvSpPr>
          <p:spPr>
            <a:xfrm>
              <a:off x="16721411" y="813760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08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9" name="object 6449"/>
            <p:cNvSpPr/>
            <p:nvPr/>
          </p:nvSpPr>
          <p:spPr>
            <a:xfrm>
              <a:off x="16721398" y="8113471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30564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0" name="object 6450"/>
            <p:cNvSpPr/>
            <p:nvPr/>
          </p:nvSpPr>
          <p:spPr>
            <a:xfrm>
              <a:off x="1673754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1" name="object 6451"/>
            <p:cNvSpPr/>
            <p:nvPr/>
          </p:nvSpPr>
          <p:spPr>
            <a:xfrm>
              <a:off x="1676326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2" name="object 6452"/>
            <p:cNvSpPr/>
            <p:nvPr/>
          </p:nvSpPr>
          <p:spPr>
            <a:xfrm>
              <a:off x="1678737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3" name="object 6453"/>
            <p:cNvSpPr/>
            <p:nvPr/>
          </p:nvSpPr>
          <p:spPr>
            <a:xfrm>
              <a:off x="1681151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4" name="object 6454"/>
            <p:cNvSpPr/>
            <p:nvPr/>
          </p:nvSpPr>
          <p:spPr>
            <a:xfrm>
              <a:off x="1683724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5" name="object 6455"/>
            <p:cNvSpPr/>
            <p:nvPr/>
          </p:nvSpPr>
          <p:spPr>
            <a:xfrm>
              <a:off x="1686134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6" name="object 6456"/>
            <p:cNvSpPr/>
            <p:nvPr/>
          </p:nvSpPr>
          <p:spPr>
            <a:xfrm>
              <a:off x="1688712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7" name="object 6457"/>
            <p:cNvSpPr/>
            <p:nvPr/>
          </p:nvSpPr>
          <p:spPr>
            <a:xfrm>
              <a:off x="1691127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8" name="object 6458"/>
            <p:cNvSpPr/>
            <p:nvPr/>
          </p:nvSpPr>
          <p:spPr>
            <a:xfrm>
              <a:off x="16935374" y="810544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9" name="object 6459"/>
            <p:cNvSpPr/>
            <p:nvPr/>
          </p:nvSpPr>
          <p:spPr>
            <a:xfrm>
              <a:off x="16719810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32" y="0"/>
                  </a:lnTo>
                  <a:lnTo>
                    <a:pt x="228432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0" name="object 6460"/>
            <p:cNvSpPr/>
            <p:nvPr/>
          </p:nvSpPr>
          <p:spPr>
            <a:xfrm>
              <a:off x="16435034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1" name="object 6461"/>
            <p:cNvSpPr/>
            <p:nvPr/>
          </p:nvSpPr>
          <p:spPr>
            <a:xfrm>
              <a:off x="1672262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2" name="object 6462"/>
            <p:cNvSpPr/>
            <p:nvPr/>
          </p:nvSpPr>
          <p:spPr>
            <a:xfrm>
              <a:off x="1672744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3" name="object 6463"/>
            <p:cNvSpPr/>
            <p:nvPr/>
          </p:nvSpPr>
          <p:spPr>
            <a:xfrm>
              <a:off x="167322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4" name="object 6464"/>
            <p:cNvSpPr/>
            <p:nvPr/>
          </p:nvSpPr>
          <p:spPr>
            <a:xfrm>
              <a:off x="167370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5" name="object 6465"/>
            <p:cNvSpPr/>
            <p:nvPr/>
          </p:nvSpPr>
          <p:spPr>
            <a:xfrm>
              <a:off x="167419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6" name="object 6466"/>
            <p:cNvSpPr/>
            <p:nvPr/>
          </p:nvSpPr>
          <p:spPr>
            <a:xfrm>
              <a:off x="167467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7" name="object 6467"/>
            <p:cNvSpPr/>
            <p:nvPr/>
          </p:nvSpPr>
          <p:spPr>
            <a:xfrm>
              <a:off x="167499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8" name="object 6468"/>
            <p:cNvSpPr/>
            <p:nvPr/>
          </p:nvSpPr>
          <p:spPr>
            <a:xfrm>
              <a:off x="1675478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9" name="object 6469"/>
            <p:cNvSpPr/>
            <p:nvPr/>
          </p:nvSpPr>
          <p:spPr>
            <a:xfrm>
              <a:off x="1675961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0" name="object 6470"/>
            <p:cNvSpPr/>
            <p:nvPr/>
          </p:nvSpPr>
          <p:spPr>
            <a:xfrm>
              <a:off x="1676443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1" name="object 6471"/>
            <p:cNvSpPr/>
            <p:nvPr/>
          </p:nvSpPr>
          <p:spPr>
            <a:xfrm>
              <a:off x="1676925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2" name="object 6472"/>
            <p:cNvSpPr/>
            <p:nvPr/>
          </p:nvSpPr>
          <p:spPr>
            <a:xfrm>
              <a:off x="167740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3" name="object 6473"/>
            <p:cNvSpPr/>
            <p:nvPr/>
          </p:nvSpPr>
          <p:spPr>
            <a:xfrm>
              <a:off x="167789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4" name="object 6474"/>
            <p:cNvSpPr/>
            <p:nvPr/>
          </p:nvSpPr>
          <p:spPr>
            <a:xfrm>
              <a:off x="167837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5" name="object 6475"/>
            <p:cNvSpPr/>
            <p:nvPr/>
          </p:nvSpPr>
          <p:spPr>
            <a:xfrm>
              <a:off x="167885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6" name="object 6476"/>
            <p:cNvSpPr/>
            <p:nvPr/>
          </p:nvSpPr>
          <p:spPr>
            <a:xfrm>
              <a:off x="1679340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7" name="object 6477"/>
            <p:cNvSpPr/>
            <p:nvPr/>
          </p:nvSpPr>
          <p:spPr>
            <a:xfrm>
              <a:off x="1679822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8" name="object 6478"/>
            <p:cNvSpPr/>
            <p:nvPr/>
          </p:nvSpPr>
          <p:spPr>
            <a:xfrm>
              <a:off x="168030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9" name="object 6479"/>
            <p:cNvSpPr/>
            <p:nvPr/>
          </p:nvSpPr>
          <p:spPr>
            <a:xfrm>
              <a:off x="168078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0" name="object 6480"/>
            <p:cNvSpPr/>
            <p:nvPr/>
          </p:nvSpPr>
          <p:spPr>
            <a:xfrm>
              <a:off x="1681272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1" name="object 6481"/>
            <p:cNvSpPr/>
            <p:nvPr/>
          </p:nvSpPr>
          <p:spPr>
            <a:xfrm>
              <a:off x="1681754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2" name="object 6482"/>
            <p:cNvSpPr/>
            <p:nvPr/>
          </p:nvSpPr>
          <p:spPr>
            <a:xfrm>
              <a:off x="168223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3" name="object 6483"/>
            <p:cNvSpPr/>
            <p:nvPr/>
          </p:nvSpPr>
          <p:spPr>
            <a:xfrm>
              <a:off x="168271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4" name="object 6484"/>
            <p:cNvSpPr/>
            <p:nvPr/>
          </p:nvSpPr>
          <p:spPr>
            <a:xfrm>
              <a:off x="168320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5" name="object 6485"/>
            <p:cNvSpPr/>
            <p:nvPr/>
          </p:nvSpPr>
          <p:spPr>
            <a:xfrm>
              <a:off x="1683683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6" name="object 6486"/>
            <p:cNvSpPr/>
            <p:nvPr/>
          </p:nvSpPr>
          <p:spPr>
            <a:xfrm>
              <a:off x="1684165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7" name="object 6487"/>
            <p:cNvSpPr/>
            <p:nvPr/>
          </p:nvSpPr>
          <p:spPr>
            <a:xfrm>
              <a:off x="1684648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8" name="object 6488"/>
            <p:cNvSpPr/>
            <p:nvPr/>
          </p:nvSpPr>
          <p:spPr>
            <a:xfrm>
              <a:off x="1684972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9" name="object 6489"/>
            <p:cNvSpPr/>
            <p:nvPr/>
          </p:nvSpPr>
          <p:spPr>
            <a:xfrm>
              <a:off x="1685454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0" name="object 6490"/>
            <p:cNvSpPr/>
            <p:nvPr/>
          </p:nvSpPr>
          <p:spPr>
            <a:xfrm>
              <a:off x="168593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1" name="object 6491"/>
            <p:cNvSpPr/>
            <p:nvPr/>
          </p:nvSpPr>
          <p:spPr>
            <a:xfrm>
              <a:off x="1686419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2" name="object 6492"/>
            <p:cNvSpPr/>
            <p:nvPr/>
          </p:nvSpPr>
          <p:spPr>
            <a:xfrm>
              <a:off x="1686900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3" name="object 6493"/>
            <p:cNvSpPr/>
            <p:nvPr/>
          </p:nvSpPr>
          <p:spPr>
            <a:xfrm>
              <a:off x="168738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4" name="object 6494"/>
            <p:cNvSpPr/>
            <p:nvPr/>
          </p:nvSpPr>
          <p:spPr>
            <a:xfrm>
              <a:off x="168786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5" name="object 6495"/>
            <p:cNvSpPr/>
            <p:nvPr/>
          </p:nvSpPr>
          <p:spPr>
            <a:xfrm>
              <a:off x="168835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6" name="object 6496"/>
            <p:cNvSpPr/>
            <p:nvPr/>
          </p:nvSpPr>
          <p:spPr>
            <a:xfrm>
              <a:off x="168883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7" name="object 6497"/>
            <p:cNvSpPr/>
            <p:nvPr/>
          </p:nvSpPr>
          <p:spPr>
            <a:xfrm>
              <a:off x="1689315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8" name="object 6498"/>
            <p:cNvSpPr/>
            <p:nvPr/>
          </p:nvSpPr>
          <p:spPr>
            <a:xfrm>
              <a:off x="1689800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9" name="object 6499"/>
            <p:cNvSpPr/>
            <p:nvPr/>
          </p:nvSpPr>
          <p:spPr>
            <a:xfrm>
              <a:off x="169028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0" name="object 6500"/>
            <p:cNvSpPr/>
            <p:nvPr/>
          </p:nvSpPr>
          <p:spPr>
            <a:xfrm>
              <a:off x="1690765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1" name="object 6501"/>
            <p:cNvSpPr/>
            <p:nvPr/>
          </p:nvSpPr>
          <p:spPr>
            <a:xfrm>
              <a:off x="169124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2" name="object 6502"/>
            <p:cNvSpPr/>
            <p:nvPr/>
          </p:nvSpPr>
          <p:spPr>
            <a:xfrm>
              <a:off x="1691729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3" name="object 6503"/>
            <p:cNvSpPr/>
            <p:nvPr/>
          </p:nvSpPr>
          <p:spPr>
            <a:xfrm>
              <a:off x="1692211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4" name="object 6504"/>
            <p:cNvSpPr/>
            <p:nvPr/>
          </p:nvSpPr>
          <p:spPr>
            <a:xfrm>
              <a:off x="169269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5" name="object 6505"/>
            <p:cNvSpPr/>
            <p:nvPr/>
          </p:nvSpPr>
          <p:spPr>
            <a:xfrm>
              <a:off x="169317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6" name="object 6506"/>
            <p:cNvSpPr/>
            <p:nvPr/>
          </p:nvSpPr>
          <p:spPr>
            <a:xfrm>
              <a:off x="169365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7" name="object 6507"/>
            <p:cNvSpPr/>
            <p:nvPr/>
          </p:nvSpPr>
          <p:spPr>
            <a:xfrm>
              <a:off x="1694144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8" name="object 6508"/>
            <p:cNvSpPr/>
            <p:nvPr/>
          </p:nvSpPr>
          <p:spPr>
            <a:xfrm>
              <a:off x="169462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9" name="object 6509"/>
            <p:cNvSpPr/>
            <p:nvPr/>
          </p:nvSpPr>
          <p:spPr>
            <a:xfrm>
              <a:off x="16719822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0" name="object 6510"/>
            <p:cNvSpPr/>
            <p:nvPr/>
          </p:nvSpPr>
          <p:spPr>
            <a:xfrm>
              <a:off x="16719822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1" name="object 6511"/>
            <p:cNvSpPr/>
            <p:nvPr/>
          </p:nvSpPr>
          <p:spPr>
            <a:xfrm>
              <a:off x="167419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2" name="object 6512"/>
            <p:cNvSpPr/>
            <p:nvPr/>
          </p:nvSpPr>
          <p:spPr>
            <a:xfrm>
              <a:off x="1674676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3" name="object 6513"/>
            <p:cNvSpPr/>
            <p:nvPr/>
          </p:nvSpPr>
          <p:spPr>
            <a:xfrm>
              <a:off x="167499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4" name="object 6514"/>
            <p:cNvSpPr/>
            <p:nvPr/>
          </p:nvSpPr>
          <p:spPr>
            <a:xfrm>
              <a:off x="1675478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5" name="object 6515"/>
            <p:cNvSpPr/>
            <p:nvPr/>
          </p:nvSpPr>
          <p:spPr>
            <a:xfrm>
              <a:off x="1675961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6" name="object 6516"/>
            <p:cNvSpPr/>
            <p:nvPr/>
          </p:nvSpPr>
          <p:spPr>
            <a:xfrm>
              <a:off x="1676443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7" name="object 6517"/>
            <p:cNvSpPr/>
            <p:nvPr/>
          </p:nvSpPr>
          <p:spPr>
            <a:xfrm>
              <a:off x="1676925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8" name="object 6518"/>
            <p:cNvSpPr/>
            <p:nvPr/>
          </p:nvSpPr>
          <p:spPr>
            <a:xfrm>
              <a:off x="167740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9" name="object 6519"/>
            <p:cNvSpPr/>
            <p:nvPr/>
          </p:nvSpPr>
          <p:spPr>
            <a:xfrm>
              <a:off x="167789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0" name="object 6520"/>
            <p:cNvSpPr/>
            <p:nvPr/>
          </p:nvSpPr>
          <p:spPr>
            <a:xfrm>
              <a:off x="167837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1" name="object 6521"/>
            <p:cNvSpPr/>
            <p:nvPr/>
          </p:nvSpPr>
          <p:spPr>
            <a:xfrm>
              <a:off x="167885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2" name="object 6522"/>
            <p:cNvSpPr/>
            <p:nvPr/>
          </p:nvSpPr>
          <p:spPr>
            <a:xfrm>
              <a:off x="1679340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3" name="object 6523"/>
            <p:cNvSpPr/>
            <p:nvPr/>
          </p:nvSpPr>
          <p:spPr>
            <a:xfrm>
              <a:off x="1679822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4" name="object 6524"/>
            <p:cNvSpPr/>
            <p:nvPr/>
          </p:nvSpPr>
          <p:spPr>
            <a:xfrm>
              <a:off x="168030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5" name="object 6525"/>
            <p:cNvSpPr/>
            <p:nvPr/>
          </p:nvSpPr>
          <p:spPr>
            <a:xfrm>
              <a:off x="1680787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6" name="object 6526"/>
            <p:cNvSpPr/>
            <p:nvPr/>
          </p:nvSpPr>
          <p:spPr>
            <a:xfrm>
              <a:off x="1681272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7" name="object 6527"/>
            <p:cNvSpPr/>
            <p:nvPr/>
          </p:nvSpPr>
          <p:spPr>
            <a:xfrm>
              <a:off x="1681754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8" name="object 6528"/>
            <p:cNvSpPr/>
            <p:nvPr/>
          </p:nvSpPr>
          <p:spPr>
            <a:xfrm>
              <a:off x="1682236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9" name="object 6529"/>
            <p:cNvSpPr/>
            <p:nvPr/>
          </p:nvSpPr>
          <p:spPr>
            <a:xfrm>
              <a:off x="168271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0" name="object 6530"/>
            <p:cNvSpPr/>
            <p:nvPr/>
          </p:nvSpPr>
          <p:spPr>
            <a:xfrm>
              <a:off x="168320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1" name="object 6531"/>
            <p:cNvSpPr/>
            <p:nvPr/>
          </p:nvSpPr>
          <p:spPr>
            <a:xfrm>
              <a:off x="168368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2" name="object 6532"/>
            <p:cNvSpPr/>
            <p:nvPr/>
          </p:nvSpPr>
          <p:spPr>
            <a:xfrm>
              <a:off x="1684165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3" name="object 6533"/>
            <p:cNvSpPr/>
            <p:nvPr/>
          </p:nvSpPr>
          <p:spPr>
            <a:xfrm>
              <a:off x="1684648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4" name="object 6534"/>
            <p:cNvSpPr/>
            <p:nvPr/>
          </p:nvSpPr>
          <p:spPr>
            <a:xfrm>
              <a:off x="1684972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5" name="object 6535"/>
            <p:cNvSpPr/>
            <p:nvPr/>
          </p:nvSpPr>
          <p:spPr>
            <a:xfrm>
              <a:off x="168545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6" name="object 6536"/>
            <p:cNvSpPr/>
            <p:nvPr/>
          </p:nvSpPr>
          <p:spPr>
            <a:xfrm>
              <a:off x="168593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7" name="object 6537"/>
            <p:cNvSpPr/>
            <p:nvPr/>
          </p:nvSpPr>
          <p:spPr>
            <a:xfrm>
              <a:off x="1686419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8" name="object 6538"/>
            <p:cNvSpPr/>
            <p:nvPr/>
          </p:nvSpPr>
          <p:spPr>
            <a:xfrm>
              <a:off x="168690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9" name="object 6539"/>
            <p:cNvSpPr/>
            <p:nvPr/>
          </p:nvSpPr>
          <p:spPr>
            <a:xfrm>
              <a:off x="168738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0" name="object 6540"/>
            <p:cNvSpPr/>
            <p:nvPr/>
          </p:nvSpPr>
          <p:spPr>
            <a:xfrm>
              <a:off x="168786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1" name="object 6541"/>
            <p:cNvSpPr/>
            <p:nvPr/>
          </p:nvSpPr>
          <p:spPr>
            <a:xfrm>
              <a:off x="168835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2" name="object 6542"/>
            <p:cNvSpPr/>
            <p:nvPr/>
          </p:nvSpPr>
          <p:spPr>
            <a:xfrm>
              <a:off x="168883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3" name="object 6543"/>
            <p:cNvSpPr/>
            <p:nvPr/>
          </p:nvSpPr>
          <p:spPr>
            <a:xfrm>
              <a:off x="1689315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4" name="object 6544"/>
            <p:cNvSpPr/>
            <p:nvPr/>
          </p:nvSpPr>
          <p:spPr>
            <a:xfrm>
              <a:off x="168980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5" name="object 6545"/>
            <p:cNvSpPr/>
            <p:nvPr/>
          </p:nvSpPr>
          <p:spPr>
            <a:xfrm>
              <a:off x="169028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6" name="object 6546"/>
            <p:cNvSpPr/>
            <p:nvPr/>
          </p:nvSpPr>
          <p:spPr>
            <a:xfrm>
              <a:off x="1690765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7" name="object 6547"/>
            <p:cNvSpPr/>
            <p:nvPr/>
          </p:nvSpPr>
          <p:spPr>
            <a:xfrm>
              <a:off x="169124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8" name="object 6548"/>
            <p:cNvSpPr/>
            <p:nvPr/>
          </p:nvSpPr>
          <p:spPr>
            <a:xfrm>
              <a:off x="1691729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9" name="object 6549"/>
            <p:cNvSpPr/>
            <p:nvPr/>
          </p:nvSpPr>
          <p:spPr>
            <a:xfrm>
              <a:off x="1692211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0" name="object 6550"/>
            <p:cNvSpPr/>
            <p:nvPr/>
          </p:nvSpPr>
          <p:spPr>
            <a:xfrm>
              <a:off x="169269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1" name="object 6551"/>
            <p:cNvSpPr/>
            <p:nvPr/>
          </p:nvSpPr>
          <p:spPr>
            <a:xfrm>
              <a:off x="16739113" y="814568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2" name="object 6552"/>
            <p:cNvSpPr/>
            <p:nvPr/>
          </p:nvSpPr>
          <p:spPr>
            <a:xfrm>
              <a:off x="16739113" y="81633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3" name="object 6553"/>
            <p:cNvSpPr/>
            <p:nvPr/>
          </p:nvSpPr>
          <p:spPr>
            <a:xfrm>
              <a:off x="17614304" y="82035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41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4" name="object 6554"/>
            <p:cNvSpPr/>
            <p:nvPr/>
          </p:nvSpPr>
          <p:spPr>
            <a:xfrm>
              <a:off x="17603036" y="81923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5" name="object 6555"/>
            <p:cNvSpPr/>
            <p:nvPr/>
          </p:nvSpPr>
          <p:spPr>
            <a:xfrm>
              <a:off x="17590160" y="817946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0" y="32156"/>
                  </a:moveTo>
                  <a:lnTo>
                    <a:pt x="321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6" name="object 6556"/>
            <p:cNvSpPr/>
            <p:nvPr/>
          </p:nvSpPr>
          <p:spPr>
            <a:xfrm>
              <a:off x="175772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7" name="object 6557"/>
            <p:cNvSpPr/>
            <p:nvPr/>
          </p:nvSpPr>
          <p:spPr>
            <a:xfrm>
              <a:off x="17606237" y="816660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8" name="object 6558"/>
            <p:cNvSpPr/>
            <p:nvPr/>
          </p:nvSpPr>
          <p:spPr>
            <a:xfrm>
              <a:off x="175660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9" name="object 6559"/>
            <p:cNvSpPr/>
            <p:nvPr/>
          </p:nvSpPr>
          <p:spPr>
            <a:xfrm>
              <a:off x="17606237" y="81649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62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0" name="object 6560"/>
            <p:cNvSpPr/>
            <p:nvPr/>
          </p:nvSpPr>
          <p:spPr>
            <a:xfrm>
              <a:off x="1755316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1" name="object 6561"/>
            <p:cNvSpPr/>
            <p:nvPr/>
          </p:nvSpPr>
          <p:spPr>
            <a:xfrm>
              <a:off x="1754027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2" name="object 6562"/>
            <p:cNvSpPr/>
            <p:nvPr/>
          </p:nvSpPr>
          <p:spPr>
            <a:xfrm>
              <a:off x="175274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3" name="object 6563"/>
            <p:cNvSpPr/>
            <p:nvPr/>
          </p:nvSpPr>
          <p:spPr>
            <a:xfrm>
              <a:off x="1751617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4" name="object 6564"/>
            <p:cNvSpPr/>
            <p:nvPr/>
          </p:nvSpPr>
          <p:spPr>
            <a:xfrm>
              <a:off x="1750328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5" name="object 6565"/>
            <p:cNvSpPr/>
            <p:nvPr/>
          </p:nvSpPr>
          <p:spPr>
            <a:xfrm>
              <a:off x="174904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6" name="object 6566"/>
            <p:cNvSpPr/>
            <p:nvPr/>
          </p:nvSpPr>
          <p:spPr>
            <a:xfrm>
              <a:off x="174791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7" name="object 6567"/>
            <p:cNvSpPr/>
            <p:nvPr/>
          </p:nvSpPr>
          <p:spPr>
            <a:xfrm>
              <a:off x="1746626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8" name="object 6568"/>
            <p:cNvSpPr/>
            <p:nvPr/>
          </p:nvSpPr>
          <p:spPr>
            <a:xfrm>
              <a:off x="174534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9" name="object 6569"/>
            <p:cNvSpPr/>
            <p:nvPr/>
          </p:nvSpPr>
          <p:spPr>
            <a:xfrm>
              <a:off x="1744214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0" name="object 6570"/>
            <p:cNvSpPr/>
            <p:nvPr/>
          </p:nvSpPr>
          <p:spPr>
            <a:xfrm>
              <a:off x="1742926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1" name="object 6571"/>
            <p:cNvSpPr/>
            <p:nvPr/>
          </p:nvSpPr>
          <p:spPr>
            <a:xfrm>
              <a:off x="174164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2" name="object 6572"/>
            <p:cNvSpPr/>
            <p:nvPr/>
          </p:nvSpPr>
          <p:spPr>
            <a:xfrm>
              <a:off x="1740515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3" name="object 6573"/>
            <p:cNvSpPr/>
            <p:nvPr/>
          </p:nvSpPr>
          <p:spPr>
            <a:xfrm>
              <a:off x="173922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4" name="object 6574"/>
            <p:cNvSpPr/>
            <p:nvPr/>
          </p:nvSpPr>
          <p:spPr>
            <a:xfrm>
              <a:off x="173793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5" name="object 6575"/>
            <p:cNvSpPr/>
            <p:nvPr/>
          </p:nvSpPr>
          <p:spPr>
            <a:xfrm>
              <a:off x="1736813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6" name="object 6576"/>
            <p:cNvSpPr/>
            <p:nvPr/>
          </p:nvSpPr>
          <p:spPr>
            <a:xfrm>
              <a:off x="17358479" y="819070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7" name="object 6577"/>
            <p:cNvSpPr/>
            <p:nvPr/>
          </p:nvSpPr>
          <p:spPr>
            <a:xfrm>
              <a:off x="17358479" y="817785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87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8" name="object 6578"/>
            <p:cNvSpPr/>
            <p:nvPr/>
          </p:nvSpPr>
          <p:spPr>
            <a:xfrm>
              <a:off x="17358479" y="81665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9" name="object 6579"/>
            <p:cNvSpPr/>
            <p:nvPr/>
          </p:nvSpPr>
          <p:spPr>
            <a:xfrm>
              <a:off x="17358479" y="81649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62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0" name="object 6580"/>
            <p:cNvSpPr/>
            <p:nvPr/>
          </p:nvSpPr>
          <p:spPr>
            <a:xfrm>
              <a:off x="17358479" y="8200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1" name="object 6581"/>
            <p:cNvSpPr/>
            <p:nvPr/>
          </p:nvSpPr>
          <p:spPr>
            <a:xfrm>
              <a:off x="17358497" y="81875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2" name="object 6582"/>
            <p:cNvSpPr/>
            <p:nvPr/>
          </p:nvSpPr>
          <p:spPr>
            <a:xfrm>
              <a:off x="17358468" y="817622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423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3" name="object 6583"/>
            <p:cNvSpPr/>
            <p:nvPr/>
          </p:nvSpPr>
          <p:spPr>
            <a:xfrm>
              <a:off x="173842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4" name="object 6584"/>
            <p:cNvSpPr/>
            <p:nvPr/>
          </p:nvSpPr>
          <p:spPr>
            <a:xfrm>
              <a:off x="17358486" y="816336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5" name="object 6585"/>
            <p:cNvSpPr/>
            <p:nvPr/>
          </p:nvSpPr>
          <p:spPr>
            <a:xfrm>
              <a:off x="1739709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6" name="object 6586"/>
            <p:cNvSpPr/>
            <p:nvPr/>
          </p:nvSpPr>
          <p:spPr>
            <a:xfrm>
              <a:off x="17371355" y="816335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7" name="object 6587"/>
            <p:cNvSpPr/>
            <p:nvPr/>
          </p:nvSpPr>
          <p:spPr>
            <a:xfrm>
              <a:off x="174083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8" name="object 6588"/>
            <p:cNvSpPr/>
            <p:nvPr/>
          </p:nvSpPr>
          <p:spPr>
            <a:xfrm>
              <a:off x="1742124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9" name="object 6589"/>
            <p:cNvSpPr/>
            <p:nvPr/>
          </p:nvSpPr>
          <p:spPr>
            <a:xfrm>
              <a:off x="1743412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0" name="object 6590"/>
            <p:cNvSpPr/>
            <p:nvPr/>
          </p:nvSpPr>
          <p:spPr>
            <a:xfrm>
              <a:off x="1744535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1" name="object 6591"/>
            <p:cNvSpPr/>
            <p:nvPr/>
          </p:nvSpPr>
          <p:spPr>
            <a:xfrm>
              <a:off x="1745824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2" name="object 6592"/>
            <p:cNvSpPr/>
            <p:nvPr/>
          </p:nvSpPr>
          <p:spPr>
            <a:xfrm>
              <a:off x="1747112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3" name="object 6593"/>
            <p:cNvSpPr/>
            <p:nvPr/>
          </p:nvSpPr>
          <p:spPr>
            <a:xfrm>
              <a:off x="1748238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4" name="object 6594"/>
            <p:cNvSpPr/>
            <p:nvPr/>
          </p:nvSpPr>
          <p:spPr>
            <a:xfrm>
              <a:off x="174952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5" name="object 6595"/>
            <p:cNvSpPr/>
            <p:nvPr/>
          </p:nvSpPr>
          <p:spPr>
            <a:xfrm>
              <a:off x="175081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6" name="object 6596"/>
            <p:cNvSpPr/>
            <p:nvPr/>
          </p:nvSpPr>
          <p:spPr>
            <a:xfrm>
              <a:off x="175193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7" name="object 6597"/>
            <p:cNvSpPr/>
            <p:nvPr/>
          </p:nvSpPr>
          <p:spPr>
            <a:xfrm>
              <a:off x="1753225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8" name="object 6598"/>
            <p:cNvSpPr/>
            <p:nvPr/>
          </p:nvSpPr>
          <p:spPr>
            <a:xfrm>
              <a:off x="175451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9" name="object 6599"/>
            <p:cNvSpPr/>
            <p:nvPr/>
          </p:nvSpPr>
          <p:spPr>
            <a:xfrm>
              <a:off x="175563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0" name="object 6600"/>
            <p:cNvSpPr/>
            <p:nvPr/>
          </p:nvSpPr>
          <p:spPr>
            <a:xfrm>
              <a:off x="1756925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1" name="object 6601"/>
            <p:cNvSpPr/>
            <p:nvPr/>
          </p:nvSpPr>
          <p:spPr>
            <a:xfrm>
              <a:off x="175820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2" name="object 6602"/>
            <p:cNvSpPr/>
            <p:nvPr/>
          </p:nvSpPr>
          <p:spPr>
            <a:xfrm>
              <a:off x="175949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3" name="object 6603"/>
            <p:cNvSpPr/>
            <p:nvPr/>
          </p:nvSpPr>
          <p:spPr>
            <a:xfrm>
              <a:off x="17606247" y="818911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4" name="object 6604"/>
            <p:cNvSpPr/>
            <p:nvPr/>
          </p:nvSpPr>
          <p:spPr>
            <a:xfrm>
              <a:off x="17606247" y="817624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5" name="object 6605"/>
            <p:cNvSpPr/>
            <p:nvPr/>
          </p:nvSpPr>
          <p:spPr>
            <a:xfrm>
              <a:off x="17606247" y="81633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6" name="object 6606"/>
            <p:cNvSpPr/>
            <p:nvPr/>
          </p:nvSpPr>
          <p:spPr>
            <a:xfrm>
              <a:off x="17617535" y="816335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08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7" name="object 6607"/>
            <p:cNvSpPr/>
            <p:nvPr/>
          </p:nvSpPr>
          <p:spPr>
            <a:xfrm>
              <a:off x="17356897" y="8164964"/>
              <a:ext cx="266065" cy="48895"/>
            </a:xfrm>
            <a:custGeom>
              <a:avLst/>
              <a:gdLst/>
              <a:ahLst/>
              <a:cxnLst/>
              <a:rect l="l" t="t" r="r" b="b"/>
              <a:pathLst>
                <a:path w="266065" h="48895">
                  <a:moveTo>
                    <a:pt x="0" y="48270"/>
                  </a:moveTo>
                  <a:lnTo>
                    <a:pt x="265457" y="48270"/>
                  </a:lnTo>
                  <a:lnTo>
                    <a:pt x="265457" y="0"/>
                  </a:lnTo>
                  <a:lnTo>
                    <a:pt x="247772" y="0"/>
                  </a:lnTo>
                  <a:lnTo>
                    <a:pt x="247772" y="25758"/>
                  </a:lnTo>
                  <a:lnTo>
                    <a:pt x="19287" y="25758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8" name="object 6608"/>
            <p:cNvSpPr/>
            <p:nvPr/>
          </p:nvSpPr>
          <p:spPr>
            <a:xfrm>
              <a:off x="17594979" y="81344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54"/>
                  </a:moveTo>
                  <a:lnTo>
                    <a:pt x="9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9" name="object 6609"/>
            <p:cNvSpPr/>
            <p:nvPr/>
          </p:nvSpPr>
          <p:spPr>
            <a:xfrm>
              <a:off x="17570835" y="8110267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0" y="33789"/>
                  </a:moveTo>
                  <a:lnTo>
                    <a:pt x="338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0" name="object 6610"/>
            <p:cNvSpPr/>
            <p:nvPr/>
          </p:nvSpPr>
          <p:spPr>
            <a:xfrm>
              <a:off x="1754669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1" name="object 6611"/>
            <p:cNvSpPr/>
            <p:nvPr/>
          </p:nvSpPr>
          <p:spPr>
            <a:xfrm>
              <a:off x="17520989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2" name="object 6612"/>
            <p:cNvSpPr/>
            <p:nvPr/>
          </p:nvSpPr>
          <p:spPr>
            <a:xfrm>
              <a:off x="1749684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3" name="object 6613"/>
            <p:cNvSpPr/>
            <p:nvPr/>
          </p:nvSpPr>
          <p:spPr>
            <a:xfrm>
              <a:off x="1747273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4" name="object 6614"/>
            <p:cNvSpPr/>
            <p:nvPr/>
          </p:nvSpPr>
          <p:spPr>
            <a:xfrm>
              <a:off x="1744696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5" name="object 6615"/>
            <p:cNvSpPr/>
            <p:nvPr/>
          </p:nvSpPr>
          <p:spPr>
            <a:xfrm>
              <a:off x="1742285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6" name="object 6616"/>
            <p:cNvSpPr/>
            <p:nvPr/>
          </p:nvSpPr>
          <p:spPr>
            <a:xfrm>
              <a:off x="1739871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7" name="object 6617"/>
            <p:cNvSpPr/>
            <p:nvPr/>
          </p:nvSpPr>
          <p:spPr>
            <a:xfrm>
              <a:off x="17377805" y="8107068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90">
                  <a:moveTo>
                    <a:pt x="0" y="33768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8" name="object 6618"/>
            <p:cNvSpPr/>
            <p:nvPr/>
          </p:nvSpPr>
          <p:spPr>
            <a:xfrm>
              <a:off x="17377805" y="810705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54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9" name="object 6619"/>
            <p:cNvSpPr/>
            <p:nvPr/>
          </p:nvSpPr>
          <p:spPr>
            <a:xfrm>
              <a:off x="17377814" y="812154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0" name="object 6620"/>
            <p:cNvSpPr/>
            <p:nvPr/>
          </p:nvSpPr>
          <p:spPr>
            <a:xfrm>
              <a:off x="1738746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1" name="object 6621"/>
            <p:cNvSpPr/>
            <p:nvPr/>
          </p:nvSpPr>
          <p:spPr>
            <a:xfrm>
              <a:off x="1741160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2" name="object 6622"/>
            <p:cNvSpPr/>
            <p:nvPr/>
          </p:nvSpPr>
          <p:spPr>
            <a:xfrm>
              <a:off x="1743571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3" name="object 6623"/>
            <p:cNvSpPr/>
            <p:nvPr/>
          </p:nvSpPr>
          <p:spPr>
            <a:xfrm>
              <a:off x="1746147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4" name="object 6624"/>
            <p:cNvSpPr/>
            <p:nvPr/>
          </p:nvSpPr>
          <p:spPr>
            <a:xfrm>
              <a:off x="1748558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5" name="object 6625"/>
            <p:cNvSpPr/>
            <p:nvPr/>
          </p:nvSpPr>
          <p:spPr>
            <a:xfrm>
              <a:off x="1751132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6" name="object 6626"/>
            <p:cNvSpPr/>
            <p:nvPr/>
          </p:nvSpPr>
          <p:spPr>
            <a:xfrm>
              <a:off x="1753546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7" name="object 6627"/>
            <p:cNvSpPr/>
            <p:nvPr/>
          </p:nvSpPr>
          <p:spPr>
            <a:xfrm>
              <a:off x="1755956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48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8" name="object 6628"/>
            <p:cNvSpPr/>
            <p:nvPr/>
          </p:nvSpPr>
          <p:spPr>
            <a:xfrm>
              <a:off x="17585285" y="8105437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52" y="20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9" name="object 6629"/>
            <p:cNvSpPr/>
            <p:nvPr/>
          </p:nvSpPr>
          <p:spPr>
            <a:xfrm>
              <a:off x="17376184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64" y="0"/>
                  </a:lnTo>
                  <a:lnTo>
                    <a:pt x="228464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0" name="object 6630"/>
            <p:cNvSpPr/>
            <p:nvPr/>
          </p:nvSpPr>
          <p:spPr>
            <a:xfrm>
              <a:off x="17089819" y="821323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 h="0">
                  <a:moveTo>
                    <a:pt x="7995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1" name="object 6631"/>
            <p:cNvSpPr/>
            <p:nvPr/>
          </p:nvSpPr>
          <p:spPr>
            <a:xfrm>
              <a:off x="1737740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2" name="object 6632"/>
            <p:cNvSpPr/>
            <p:nvPr/>
          </p:nvSpPr>
          <p:spPr>
            <a:xfrm>
              <a:off x="1738222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3" name="object 6633"/>
            <p:cNvSpPr/>
            <p:nvPr/>
          </p:nvSpPr>
          <p:spPr>
            <a:xfrm>
              <a:off x="1738707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4" name="object 6634"/>
            <p:cNvSpPr/>
            <p:nvPr/>
          </p:nvSpPr>
          <p:spPr>
            <a:xfrm>
              <a:off x="173918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5" name="object 6635"/>
            <p:cNvSpPr/>
            <p:nvPr/>
          </p:nvSpPr>
          <p:spPr>
            <a:xfrm>
              <a:off x="173966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6" name="object 6636"/>
            <p:cNvSpPr/>
            <p:nvPr/>
          </p:nvSpPr>
          <p:spPr>
            <a:xfrm>
              <a:off x="1740154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7" name="object 6637"/>
            <p:cNvSpPr/>
            <p:nvPr/>
          </p:nvSpPr>
          <p:spPr>
            <a:xfrm>
              <a:off x="1740634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8" name="object 6638"/>
            <p:cNvSpPr/>
            <p:nvPr/>
          </p:nvSpPr>
          <p:spPr>
            <a:xfrm>
              <a:off x="174111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9" name="object 6639"/>
            <p:cNvSpPr/>
            <p:nvPr/>
          </p:nvSpPr>
          <p:spPr>
            <a:xfrm>
              <a:off x="1741601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0" name="object 6640"/>
            <p:cNvSpPr/>
            <p:nvPr/>
          </p:nvSpPr>
          <p:spPr>
            <a:xfrm>
              <a:off x="174208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1" name="object 6641"/>
            <p:cNvSpPr/>
            <p:nvPr/>
          </p:nvSpPr>
          <p:spPr>
            <a:xfrm>
              <a:off x="1742566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2" name="object 6642"/>
            <p:cNvSpPr/>
            <p:nvPr/>
          </p:nvSpPr>
          <p:spPr>
            <a:xfrm>
              <a:off x="174304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3" name="object 6643"/>
            <p:cNvSpPr/>
            <p:nvPr/>
          </p:nvSpPr>
          <p:spPr>
            <a:xfrm>
              <a:off x="1743530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4" name="object 6644"/>
            <p:cNvSpPr/>
            <p:nvPr/>
          </p:nvSpPr>
          <p:spPr>
            <a:xfrm>
              <a:off x="174401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5" name="object 6645"/>
            <p:cNvSpPr/>
            <p:nvPr/>
          </p:nvSpPr>
          <p:spPr>
            <a:xfrm>
              <a:off x="174449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6" name="object 6646"/>
            <p:cNvSpPr/>
            <p:nvPr/>
          </p:nvSpPr>
          <p:spPr>
            <a:xfrm>
              <a:off x="1744980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7" name="object 6647"/>
            <p:cNvSpPr/>
            <p:nvPr/>
          </p:nvSpPr>
          <p:spPr>
            <a:xfrm>
              <a:off x="174530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8" name="object 6648"/>
            <p:cNvSpPr/>
            <p:nvPr/>
          </p:nvSpPr>
          <p:spPr>
            <a:xfrm>
              <a:off x="174578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9" name="object 6649"/>
            <p:cNvSpPr/>
            <p:nvPr/>
          </p:nvSpPr>
          <p:spPr>
            <a:xfrm>
              <a:off x="174626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0" name="object 6650"/>
            <p:cNvSpPr/>
            <p:nvPr/>
          </p:nvSpPr>
          <p:spPr>
            <a:xfrm>
              <a:off x="1746750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1" name="object 6651"/>
            <p:cNvSpPr/>
            <p:nvPr/>
          </p:nvSpPr>
          <p:spPr>
            <a:xfrm>
              <a:off x="174722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2" name="object 6652"/>
            <p:cNvSpPr/>
            <p:nvPr/>
          </p:nvSpPr>
          <p:spPr>
            <a:xfrm>
              <a:off x="1747715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3" name="object 6653"/>
            <p:cNvSpPr/>
            <p:nvPr/>
          </p:nvSpPr>
          <p:spPr>
            <a:xfrm>
              <a:off x="1748197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4" name="object 6654"/>
            <p:cNvSpPr/>
            <p:nvPr/>
          </p:nvSpPr>
          <p:spPr>
            <a:xfrm>
              <a:off x="174867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5" name="object 6655"/>
            <p:cNvSpPr/>
            <p:nvPr/>
          </p:nvSpPr>
          <p:spPr>
            <a:xfrm>
              <a:off x="1749162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6" name="object 6656"/>
            <p:cNvSpPr/>
            <p:nvPr/>
          </p:nvSpPr>
          <p:spPr>
            <a:xfrm>
              <a:off x="174964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7" name="object 6657"/>
            <p:cNvSpPr/>
            <p:nvPr/>
          </p:nvSpPr>
          <p:spPr>
            <a:xfrm>
              <a:off x="175012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8" name="object 6658"/>
            <p:cNvSpPr/>
            <p:nvPr/>
          </p:nvSpPr>
          <p:spPr>
            <a:xfrm>
              <a:off x="175061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9" name="object 6659"/>
            <p:cNvSpPr/>
            <p:nvPr/>
          </p:nvSpPr>
          <p:spPr>
            <a:xfrm>
              <a:off x="175109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0" name="object 6660"/>
            <p:cNvSpPr/>
            <p:nvPr/>
          </p:nvSpPr>
          <p:spPr>
            <a:xfrm>
              <a:off x="175157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1" name="object 6661"/>
            <p:cNvSpPr/>
            <p:nvPr/>
          </p:nvSpPr>
          <p:spPr>
            <a:xfrm>
              <a:off x="175205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2" name="object 6662"/>
            <p:cNvSpPr/>
            <p:nvPr/>
          </p:nvSpPr>
          <p:spPr>
            <a:xfrm>
              <a:off x="175254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3" name="object 6663"/>
            <p:cNvSpPr/>
            <p:nvPr/>
          </p:nvSpPr>
          <p:spPr>
            <a:xfrm>
              <a:off x="1753023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4" name="object 6664"/>
            <p:cNvSpPr/>
            <p:nvPr/>
          </p:nvSpPr>
          <p:spPr>
            <a:xfrm>
              <a:off x="175350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5" name="object 6665"/>
            <p:cNvSpPr/>
            <p:nvPr/>
          </p:nvSpPr>
          <p:spPr>
            <a:xfrm>
              <a:off x="1753987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6" name="object 6666"/>
            <p:cNvSpPr/>
            <p:nvPr/>
          </p:nvSpPr>
          <p:spPr>
            <a:xfrm>
              <a:off x="175446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7" name="object 6667"/>
            <p:cNvSpPr/>
            <p:nvPr/>
          </p:nvSpPr>
          <p:spPr>
            <a:xfrm>
              <a:off x="175495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8" name="object 6668"/>
            <p:cNvSpPr/>
            <p:nvPr/>
          </p:nvSpPr>
          <p:spPr>
            <a:xfrm>
              <a:off x="175527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9" name="object 6669"/>
            <p:cNvSpPr/>
            <p:nvPr/>
          </p:nvSpPr>
          <p:spPr>
            <a:xfrm>
              <a:off x="175575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0" name="object 6670"/>
            <p:cNvSpPr/>
            <p:nvPr/>
          </p:nvSpPr>
          <p:spPr>
            <a:xfrm>
              <a:off x="1756240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1" name="object 6671"/>
            <p:cNvSpPr/>
            <p:nvPr/>
          </p:nvSpPr>
          <p:spPr>
            <a:xfrm>
              <a:off x="1756722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2" name="object 6672"/>
            <p:cNvSpPr/>
            <p:nvPr/>
          </p:nvSpPr>
          <p:spPr>
            <a:xfrm>
              <a:off x="175720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3" name="object 6673"/>
            <p:cNvSpPr/>
            <p:nvPr/>
          </p:nvSpPr>
          <p:spPr>
            <a:xfrm>
              <a:off x="175769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4" name="object 6674"/>
            <p:cNvSpPr/>
            <p:nvPr/>
          </p:nvSpPr>
          <p:spPr>
            <a:xfrm>
              <a:off x="175816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5" name="object 6675"/>
            <p:cNvSpPr/>
            <p:nvPr/>
          </p:nvSpPr>
          <p:spPr>
            <a:xfrm>
              <a:off x="175865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6" name="object 6676"/>
            <p:cNvSpPr/>
            <p:nvPr/>
          </p:nvSpPr>
          <p:spPr>
            <a:xfrm>
              <a:off x="1759136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7" name="object 6677"/>
            <p:cNvSpPr/>
            <p:nvPr/>
          </p:nvSpPr>
          <p:spPr>
            <a:xfrm>
              <a:off x="1759619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8" name="object 6678"/>
            <p:cNvSpPr/>
            <p:nvPr/>
          </p:nvSpPr>
          <p:spPr>
            <a:xfrm>
              <a:off x="1760105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9" name="object 6679"/>
            <p:cNvSpPr/>
            <p:nvPr/>
          </p:nvSpPr>
          <p:spPr>
            <a:xfrm>
              <a:off x="17376186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0" name="object 6680"/>
            <p:cNvSpPr/>
            <p:nvPr/>
          </p:nvSpPr>
          <p:spPr>
            <a:xfrm>
              <a:off x="17376186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1" name="object 6681"/>
            <p:cNvSpPr/>
            <p:nvPr/>
          </p:nvSpPr>
          <p:spPr>
            <a:xfrm>
              <a:off x="173870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2" name="object 6682"/>
            <p:cNvSpPr/>
            <p:nvPr/>
          </p:nvSpPr>
          <p:spPr>
            <a:xfrm>
              <a:off x="173918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3" name="object 6683"/>
            <p:cNvSpPr/>
            <p:nvPr/>
          </p:nvSpPr>
          <p:spPr>
            <a:xfrm>
              <a:off x="173966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4" name="object 6684"/>
            <p:cNvSpPr/>
            <p:nvPr/>
          </p:nvSpPr>
          <p:spPr>
            <a:xfrm>
              <a:off x="1740154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5" name="object 6685"/>
            <p:cNvSpPr/>
            <p:nvPr/>
          </p:nvSpPr>
          <p:spPr>
            <a:xfrm>
              <a:off x="1740634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6" name="object 6686"/>
            <p:cNvSpPr/>
            <p:nvPr/>
          </p:nvSpPr>
          <p:spPr>
            <a:xfrm>
              <a:off x="174111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7" name="object 6687"/>
            <p:cNvSpPr/>
            <p:nvPr/>
          </p:nvSpPr>
          <p:spPr>
            <a:xfrm>
              <a:off x="1741601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8" name="object 6688"/>
            <p:cNvSpPr/>
            <p:nvPr/>
          </p:nvSpPr>
          <p:spPr>
            <a:xfrm>
              <a:off x="174208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9" name="object 6689"/>
            <p:cNvSpPr/>
            <p:nvPr/>
          </p:nvSpPr>
          <p:spPr>
            <a:xfrm>
              <a:off x="174256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0" name="object 6690"/>
            <p:cNvSpPr/>
            <p:nvPr/>
          </p:nvSpPr>
          <p:spPr>
            <a:xfrm>
              <a:off x="174304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1" name="object 6691"/>
            <p:cNvSpPr/>
            <p:nvPr/>
          </p:nvSpPr>
          <p:spPr>
            <a:xfrm>
              <a:off x="1743530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2" name="object 6692"/>
            <p:cNvSpPr/>
            <p:nvPr/>
          </p:nvSpPr>
          <p:spPr>
            <a:xfrm>
              <a:off x="1744016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3" name="object 6693"/>
            <p:cNvSpPr/>
            <p:nvPr/>
          </p:nvSpPr>
          <p:spPr>
            <a:xfrm>
              <a:off x="174449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4" name="object 6694"/>
            <p:cNvSpPr/>
            <p:nvPr/>
          </p:nvSpPr>
          <p:spPr>
            <a:xfrm>
              <a:off x="174498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5" name="object 6695"/>
            <p:cNvSpPr/>
            <p:nvPr/>
          </p:nvSpPr>
          <p:spPr>
            <a:xfrm>
              <a:off x="174530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6" name="object 6696"/>
            <p:cNvSpPr/>
            <p:nvPr/>
          </p:nvSpPr>
          <p:spPr>
            <a:xfrm>
              <a:off x="1745786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7" name="object 6697"/>
            <p:cNvSpPr/>
            <p:nvPr/>
          </p:nvSpPr>
          <p:spPr>
            <a:xfrm>
              <a:off x="174626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8" name="object 6698"/>
            <p:cNvSpPr/>
            <p:nvPr/>
          </p:nvSpPr>
          <p:spPr>
            <a:xfrm>
              <a:off x="1746750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9" name="object 6699"/>
            <p:cNvSpPr/>
            <p:nvPr/>
          </p:nvSpPr>
          <p:spPr>
            <a:xfrm>
              <a:off x="174722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0" name="object 6700"/>
            <p:cNvSpPr/>
            <p:nvPr/>
          </p:nvSpPr>
          <p:spPr>
            <a:xfrm>
              <a:off x="1747715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1" name="object 6701"/>
            <p:cNvSpPr/>
            <p:nvPr/>
          </p:nvSpPr>
          <p:spPr>
            <a:xfrm>
              <a:off x="1748197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2" name="object 6702"/>
            <p:cNvSpPr/>
            <p:nvPr/>
          </p:nvSpPr>
          <p:spPr>
            <a:xfrm>
              <a:off x="174867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3" name="object 6703"/>
            <p:cNvSpPr/>
            <p:nvPr/>
          </p:nvSpPr>
          <p:spPr>
            <a:xfrm>
              <a:off x="1749162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4" name="object 6704"/>
            <p:cNvSpPr/>
            <p:nvPr/>
          </p:nvSpPr>
          <p:spPr>
            <a:xfrm>
              <a:off x="174964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5" name="object 6705"/>
            <p:cNvSpPr/>
            <p:nvPr/>
          </p:nvSpPr>
          <p:spPr>
            <a:xfrm>
              <a:off x="175012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6" name="object 6706"/>
            <p:cNvSpPr/>
            <p:nvPr/>
          </p:nvSpPr>
          <p:spPr>
            <a:xfrm>
              <a:off x="175061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7" name="object 6707"/>
            <p:cNvSpPr/>
            <p:nvPr/>
          </p:nvSpPr>
          <p:spPr>
            <a:xfrm>
              <a:off x="1751091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8" name="object 6708"/>
            <p:cNvSpPr/>
            <p:nvPr/>
          </p:nvSpPr>
          <p:spPr>
            <a:xfrm>
              <a:off x="1751573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9" name="object 6709"/>
            <p:cNvSpPr/>
            <p:nvPr/>
          </p:nvSpPr>
          <p:spPr>
            <a:xfrm>
              <a:off x="175205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0" name="object 6710"/>
            <p:cNvSpPr/>
            <p:nvPr/>
          </p:nvSpPr>
          <p:spPr>
            <a:xfrm>
              <a:off x="1752540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1" name="object 6711"/>
            <p:cNvSpPr/>
            <p:nvPr/>
          </p:nvSpPr>
          <p:spPr>
            <a:xfrm>
              <a:off x="1753023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2" name="object 6712"/>
            <p:cNvSpPr/>
            <p:nvPr/>
          </p:nvSpPr>
          <p:spPr>
            <a:xfrm>
              <a:off x="175350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3" name="object 6713"/>
            <p:cNvSpPr/>
            <p:nvPr/>
          </p:nvSpPr>
          <p:spPr>
            <a:xfrm>
              <a:off x="1753987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4" name="object 6714"/>
            <p:cNvSpPr/>
            <p:nvPr/>
          </p:nvSpPr>
          <p:spPr>
            <a:xfrm>
              <a:off x="175446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5" name="object 6715"/>
            <p:cNvSpPr/>
            <p:nvPr/>
          </p:nvSpPr>
          <p:spPr>
            <a:xfrm>
              <a:off x="1754951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6" name="object 6716"/>
            <p:cNvSpPr/>
            <p:nvPr/>
          </p:nvSpPr>
          <p:spPr>
            <a:xfrm>
              <a:off x="1755276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7" name="object 6717"/>
            <p:cNvSpPr/>
            <p:nvPr/>
          </p:nvSpPr>
          <p:spPr>
            <a:xfrm>
              <a:off x="175575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8" name="object 6718"/>
            <p:cNvSpPr/>
            <p:nvPr/>
          </p:nvSpPr>
          <p:spPr>
            <a:xfrm>
              <a:off x="1756240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9" name="object 6719"/>
            <p:cNvSpPr/>
            <p:nvPr/>
          </p:nvSpPr>
          <p:spPr>
            <a:xfrm>
              <a:off x="1756722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0" name="object 6720"/>
            <p:cNvSpPr/>
            <p:nvPr/>
          </p:nvSpPr>
          <p:spPr>
            <a:xfrm>
              <a:off x="175720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1" name="object 6721"/>
            <p:cNvSpPr/>
            <p:nvPr/>
          </p:nvSpPr>
          <p:spPr>
            <a:xfrm>
              <a:off x="1757690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2" name="object 6722"/>
            <p:cNvSpPr/>
            <p:nvPr/>
          </p:nvSpPr>
          <p:spPr>
            <a:xfrm>
              <a:off x="175816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3" name="object 6723"/>
            <p:cNvSpPr/>
            <p:nvPr/>
          </p:nvSpPr>
          <p:spPr>
            <a:xfrm>
              <a:off x="175865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4" name="object 6724"/>
            <p:cNvSpPr/>
            <p:nvPr/>
          </p:nvSpPr>
          <p:spPr>
            <a:xfrm>
              <a:off x="1759136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5" name="object 6725"/>
            <p:cNvSpPr/>
            <p:nvPr/>
          </p:nvSpPr>
          <p:spPr>
            <a:xfrm>
              <a:off x="175961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6" name="object 6726"/>
            <p:cNvSpPr/>
            <p:nvPr/>
          </p:nvSpPr>
          <p:spPr>
            <a:xfrm>
              <a:off x="17384216" y="8145683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7" name="object 6727"/>
            <p:cNvSpPr/>
            <p:nvPr/>
          </p:nvSpPr>
          <p:spPr>
            <a:xfrm>
              <a:off x="17384216" y="8163371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8" name="object 6728"/>
            <p:cNvSpPr/>
            <p:nvPr/>
          </p:nvSpPr>
          <p:spPr>
            <a:xfrm>
              <a:off x="18275495" y="82084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04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9" name="object 6729"/>
            <p:cNvSpPr/>
            <p:nvPr/>
          </p:nvSpPr>
          <p:spPr>
            <a:xfrm>
              <a:off x="18264226" y="81971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91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0" name="object 6730"/>
            <p:cNvSpPr/>
            <p:nvPr/>
          </p:nvSpPr>
          <p:spPr>
            <a:xfrm>
              <a:off x="18251377" y="818429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329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1" name="object 6731"/>
            <p:cNvSpPr/>
            <p:nvPr/>
          </p:nvSpPr>
          <p:spPr>
            <a:xfrm>
              <a:off x="18238503" y="817140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218"/>
                  </a:moveTo>
                  <a:lnTo>
                    <a:pt x="402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2" name="object 6732"/>
            <p:cNvSpPr/>
            <p:nvPr/>
          </p:nvSpPr>
          <p:spPr>
            <a:xfrm>
              <a:off x="1822723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3" name="object 6733"/>
            <p:cNvSpPr/>
            <p:nvPr/>
          </p:nvSpPr>
          <p:spPr>
            <a:xfrm>
              <a:off x="18261025" y="816495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91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4" name="object 6734"/>
            <p:cNvSpPr/>
            <p:nvPr/>
          </p:nvSpPr>
          <p:spPr>
            <a:xfrm>
              <a:off x="182143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5" name="object 6735"/>
            <p:cNvSpPr/>
            <p:nvPr/>
          </p:nvSpPr>
          <p:spPr>
            <a:xfrm>
              <a:off x="18261025" y="816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33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6" name="object 6736"/>
            <p:cNvSpPr/>
            <p:nvPr/>
          </p:nvSpPr>
          <p:spPr>
            <a:xfrm>
              <a:off x="1820150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7" name="object 6737"/>
            <p:cNvSpPr/>
            <p:nvPr/>
          </p:nvSpPr>
          <p:spPr>
            <a:xfrm>
              <a:off x="1819023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8" name="object 6738"/>
            <p:cNvSpPr/>
            <p:nvPr/>
          </p:nvSpPr>
          <p:spPr>
            <a:xfrm>
              <a:off x="1817736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9" name="object 6739"/>
            <p:cNvSpPr/>
            <p:nvPr/>
          </p:nvSpPr>
          <p:spPr>
            <a:xfrm>
              <a:off x="1816450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0" name="object 6740"/>
            <p:cNvSpPr/>
            <p:nvPr/>
          </p:nvSpPr>
          <p:spPr>
            <a:xfrm>
              <a:off x="1815162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1" name="object 6741"/>
            <p:cNvSpPr/>
            <p:nvPr/>
          </p:nvSpPr>
          <p:spPr>
            <a:xfrm>
              <a:off x="1814036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2" name="object 6742"/>
            <p:cNvSpPr/>
            <p:nvPr/>
          </p:nvSpPr>
          <p:spPr>
            <a:xfrm>
              <a:off x="181274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3" name="object 6743"/>
            <p:cNvSpPr/>
            <p:nvPr/>
          </p:nvSpPr>
          <p:spPr>
            <a:xfrm>
              <a:off x="1811460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4" name="object 6744"/>
            <p:cNvSpPr/>
            <p:nvPr/>
          </p:nvSpPr>
          <p:spPr>
            <a:xfrm>
              <a:off x="1810337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5" name="object 6745"/>
            <p:cNvSpPr/>
            <p:nvPr/>
          </p:nvSpPr>
          <p:spPr>
            <a:xfrm>
              <a:off x="1809049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6" name="object 6746"/>
            <p:cNvSpPr/>
            <p:nvPr/>
          </p:nvSpPr>
          <p:spPr>
            <a:xfrm>
              <a:off x="180776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7" name="object 6747"/>
            <p:cNvSpPr/>
            <p:nvPr/>
          </p:nvSpPr>
          <p:spPr>
            <a:xfrm>
              <a:off x="1806637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8" name="object 6748"/>
            <p:cNvSpPr/>
            <p:nvPr/>
          </p:nvSpPr>
          <p:spPr>
            <a:xfrm>
              <a:off x="1805349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9" name="object 6749"/>
            <p:cNvSpPr/>
            <p:nvPr/>
          </p:nvSpPr>
          <p:spPr>
            <a:xfrm>
              <a:off x="1804064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0" name="object 6750"/>
            <p:cNvSpPr/>
            <p:nvPr/>
          </p:nvSpPr>
          <p:spPr>
            <a:xfrm>
              <a:off x="1802935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1" name="object 6751"/>
            <p:cNvSpPr/>
            <p:nvPr/>
          </p:nvSpPr>
          <p:spPr>
            <a:xfrm>
              <a:off x="1801646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2" name="object 6752"/>
            <p:cNvSpPr/>
            <p:nvPr/>
          </p:nvSpPr>
          <p:spPr>
            <a:xfrm>
              <a:off x="18013268" y="818428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87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3" name="object 6753"/>
            <p:cNvSpPr/>
            <p:nvPr/>
          </p:nvSpPr>
          <p:spPr>
            <a:xfrm>
              <a:off x="18013268" y="817301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4" name="object 6754"/>
            <p:cNvSpPr/>
            <p:nvPr/>
          </p:nvSpPr>
          <p:spPr>
            <a:xfrm>
              <a:off x="18013268" y="816495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91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5" name="object 6755"/>
            <p:cNvSpPr/>
            <p:nvPr/>
          </p:nvSpPr>
          <p:spPr>
            <a:xfrm>
              <a:off x="18013268" y="816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33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6" name="object 6756"/>
            <p:cNvSpPr/>
            <p:nvPr/>
          </p:nvSpPr>
          <p:spPr>
            <a:xfrm>
              <a:off x="18013271" y="82068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7" name="object 6757"/>
            <p:cNvSpPr/>
            <p:nvPr/>
          </p:nvSpPr>
          <p:spPr>
            <a:xfrm>
              <a:off x="18013278" y="81939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8" name="object 6758"/>
            <p:cNvSpPr/>
            <p:nvPr/>
          </p:nvSpPr>
          <p:spPr>
            <a:xfrm>
              <a:off x="18013264" y="8181039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30585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9" name="object 6759"/>
            <p:cNvSpPr/>
            <p:nvPr/>
          </p:nvSpPr>
          <p:spPr>
            <a:xfrm>
              <a:off x="180325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0" name="object 6760"/>
            <p:cNvSpPr/>
            <p:nvPr/>
          </p:nvSpPr>
          <p:spPr>
            <a:xfrm>
              <a:off x="18013274" y="81698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1" name="object 6761"/>
            <p:cNvSpPr/>
            <p:nvPr/>
          </p:nvSpPr>
          <p:spPr>
            <a:xfrm>
              <a:off x="1804546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2" name="object 6762"/>
            <p:cNvSpPr/>
            <p:nvPr/>
          </p:nvSpPr>
          <p:spPr>
            <a:xfrm>
              <a:off x="18019713" y="816337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79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3" name="object 6763"/>
            <p:cNvSpPr/>
            <p:nvPr/>
          </p:nvSpPr>
          <p:spPr>
            <a:xfrm>
              <a:off x="180583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4" name="object 6764"/>
            <p:cNvSpPr/>
            <p:nvPr/>
          </p:nvSpPr>
          <p:spPr>
            <a:xfrm>
              <a:off x="180695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5" name="object 6765"/>
            <p:cNvSpPr/>
            <p:nvPr/>
          </p:nvSpPr>
          <p:spPr>
            <a:xfrm>
              <a:off x="1808246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6" name="object 6766"/>
            <p:cNvSpPr/>
            <p:nvPr/>
          </p:nvSpPr>
          <p:spPr>
            <a:xfrm>
              <a:off x="1809531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7" name="object 6767"/>
            <p:cNvSpPr/>
            <p:nvPr/>
          </p:nvSpPr>
          <p:spPr>
            <a:xfrm>
              <a:off x="181065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8" name="object 6768"/>
            <p:cNvSpPr/>
            <p:nvPr/>
          </p:nvSpPr>
          <p:spPr>
            <a:xfrm>
              <a:off x="1811946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9" name="object 6769"/>
            <p:cNvSpPr/>
            <p:nvPr/>
          </p:nvSpPr>
          <p:spPr>
            <a:xfrm>
              <a:off x="1813229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0" name="object 6770"/>
            <p:cNvSpPr/>
            <p:nvPr/>
          </p:nvSpPr>
          <p:spPr>
            <a:xfrm>
              <a:off x="181435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1" name="object 6771"/>
            <p:cNvSpPr/>
            <p:nvPr/>
          </p:nvSpPr>
          <p:spPr>
            <a:xfrm>
              <a:off x="1815645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2" name="object 6772"/>
            <p:cNvSpPr/>
            <p:nvPr/>
          </p:nvSpPr>
          <p:spPr>
            <a:xfrm>
              <a:off x="1816933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91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3" name="object 6773"/>
            <p:cNvSpPr/>
            <p:nvPr/>
          </p:nvSpPr>
          <p:spPr>
            <a:xfrm>
              <a:off x="1818056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64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4" name="object 6774"/>
            <p:cNvSpPr/>
            <p:nvPr/>
          </p:nvSpPr>
          <p:spPr>
            <a:xfrm>
              <a:off x="1819345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5" name="object 6775"/>
            <p:cNvSpPr/>
            <p:nvPr/>
          </p:nvSpPr>
          <p:spPr>
            <a:xfrm>
              <a:off x="182063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6" name="object 6776"/>
            <p:cNvSpPr/>
            <p:nvPr/>
          </p:nvSpPr>
          <p:spPr>
            <a:xfrm>
              <a:off x="182192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7" name="object 6777"/>
            <p:cNvSpPr/>
            <p:nvPr/>
          </p:nvSpPr>
          <p:spPr>
            <a:xfrm>
              <a:off x="1823044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8" name="object 6778"/>
            <p:cNvSpPr/>
            <p:nvPr/>
          </p:nvSpPr>
          <p:spPr>
            <a:xfrm>
              <a:off x="1824332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9" name="object 6779"/>
            <p:cNvSpPr/>
            <p:nvPr/>
          </p:nvSpPr>
          <p:spPr>
            <a:xfrm>
              <a:off x="182562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0" name="object 6780"/>
            <p:cNvSpPr/>
            <p:nvPr/>
          </p:nvSpPr>
          <p:spPr>
            <a:xfrm>
              <a:off x="18261023" y="818266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1" name="object 6781"/>
            <p:cNvSpPr/>
            <p:nvPr/>
          </p:nvSpPr>
          <p:spPr>
            <a:xfrm>
              <a:off x="18261023" y="81698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2" name="object 6782"/>
            <p:cNvSpPr/>
            <p:nvPr/>
          </p:nvSpPr>
          <p:spPr>
            <a:xfrm>
              <a:off x="18267463" y="816337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79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3" name="object 6783"/>
            <p:cNvSpPr/>
            <p:nvPr/>
          </p:nvSpPr>
          <p:spPr>
            <a:xfrm>
              <a:off x="18278709" y="8163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4" name="object 6784"/>
            <p:cNvSpPr/>
            <p:nvPr/>
          </p:nvSpPr>
          <p:spPr>
            <a:xfrm>
              <a:off x="18011685" y="8164964"/>
              <a:ext cx="267335" cy="48895"/>
            </a:xfrm>
            <a:custGeom>
              <a:avLst/>
              <a:gdLst/>
              <a:ahLst/>
              <a:cxnLst/>
              <a:rect l="l" t="t" r="r" b="b"/>
              <a:pathLst>
                <a:path w="267334" h="48895">
                  <a:moveTo>
                    <a:pt x="0" y="48270"/>
                  </a:moveTo>
                  <a:lnTo>
                    <a:pt x="267059" y="48270"/>
                  </a:lnTo>
                  <a:lnTo>
                    <a:pt x="267059" y="0"/>
                  </a:lnTo>
                  <a:lnTo>
                    <a:pt x="247730" y="0"/>
                  </a:lnTo>
                  <a:lnTo>
                    <a:pt x="247730" y="25758"/>
                  </a:lnTo>
                  <a:lnTo>
                    <a:pt x="19287" y="25758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5" name="object 6785"/>
            <p:cNvSpPr/>
            <p:nvPr/>
          </p:nvSpPr>
          <p:spPr>
            <a:xfrm>
              <a:off x="18244939" y="812958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470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6" name="object 6786"/>
            <p:cNvSpPr/>
            <p:nvPr/>
          </p:nvSpPr>
          <p:spPr>
            <a:xfrm>
              <a:off x="1821921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7" name="object 6787"/>
            <p:cNvSpPr/>
            <p:nvPr/>
          </p:nvSpPr>
          <p:spPr>
            <a:xfrm>
              <a:off x="1819506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8" name="object 6788"/>
            <p:cNvSpPr/>
            <p:nvPr/>
          </p:nvSpPr>
          <p:spPr>
            <a:xfrm>
              <a:off x="1817092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9" name="object 6789"/>
            <p:cNvSpPr/>
            <p:nvPr/>
          </p:nvSpPr>
          <p:spPr>
            <a:xfrm>
              <a:off x="1814518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0" name="object 6790"/>
            <p:cNvSpPr/>
            <p:nvPr/>
          </p:nvSpPr>
          <p:spPr>
            <a:xfrm>
              <a:off x="1812104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1" name="object 6791"/>
            <p:cNvSpPr/>
            <p:nvPr/>
          </p:nvSpPr>
          <p:spPr>
            <a:xfrm>
              <a:off x="1809693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2" name="object 6792"/>
            <p:cNvSpPr/>
            <p:nvPr/>
          </p:nvSpPr>
          <p:spPr>
            <a:xfrm>
              <a:off x="1807120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3" name="object 6793"/>
            <p:cNvSpPr/>
            <p:nvPr/>
          </p:nvSpPr>
          <p:spPr>
            <a:xfrm>
              <a:off x="1804705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4" name="object 6794"/>
            <p:cNvSpPr/>
            <p:nvPr/>
          </p:nvSpPr>
          <p:spPr>
            <a:xfrm>
              <a:off x="18032592" y="810707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0" y="28951"/>
                  </a:moveTo>
                  <a:lnTo>
                    <a:pt x="28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5" name="object 6795"/>
            <p:cNvSpPr/>
            <p:nvPr/>
          </p:nvSpPr>
          <p:spPr>
            <a:xfrm>
              <a:off x="18032592" y="81070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04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6" name="object 6796"/>
            <p:cNvSpPr/>
            <p:nvPr/>
          </p:nvSpPr>
          <p:spPr>
            <a:xfrm>
              <a:off x="18032593" y="812638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7" name="object 6797"/>
            <p:cNvSpPr/>
            <p:nvPr/>
          </p:nvSpPr>
          <p:spPr>
            <a:xfrm>
              <a:off x="1803580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8" name="object 6798"/>
            <p:cNvSpPr/>
            <p:nvPr/>
          </p:nvSpPr>
          <p:spPr>
            <a:xfrm>
              <a:off x="1805994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9" name="object 6799"/>
            <p:cNvSpPr/>
            <p:nvPr/>
          </p:nvSpPr>
          <p:spPr>
            <a:xfrm>
              <a:off x="1808567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0" name="object 6800"/>
            <p:cNvSpPr/>
            <p:nvPr/>
          </p:nvSpPr>
          <p:spPr>
            <a:xfrm>
              <a:off x="1810981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1" name="object 6801"/>
            <p:cNvSpPr/>
            <p:nvPr/>
          </p:nvSpPr>
          <p:spPr>
            <a:xfrm>
              <a:off x="1813555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2" name="object 6802"/>
            <p:cNvSpPr/>
            <p:nvPr/>
          </p:nvSpPr>
          <p:spPr>
            <a:xfrm>
              <a:off x="181597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3" name="object 6803"/>
            <p:cNvSpPr/>
            <p:nvPr/>
          </p:nvSpPr>
          <p:spPr>
            <a:xfrm>
              <a:off x="1818380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4" name="object 6804"/>
            <p:cNvSpPr/>
            <p:nvPr/>
          </p:nvSpPr>
          <p:spPr>
            <a:xfrm>
              <a:off x="1820953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5" name="object 6805"/>
            <p:cNvSpPr/>
            <p:nvPr/>
          </p:nvSpPr>
          <p:spPr>
            <a:xfrm>
              <a:off x="18233686" y="810546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6" name="object 6806"/>
            <p:cNvSpPr/>
            <p:nvPr/>
          </p:nvSpPr>
          <p:spPr>
            <a:xfrm>
              <a:off x="18257800" y="8105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2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7" name="object 6807"/>
            <p:cNvSpPr/>
            <p:nvPr/>
          </p:nvSpPr>
          <p:spPr>
            <a:xfrm>
              <a:off x="18030984" y="8107072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4">
                  <a:moveTo>
                    <a:pt x="0" y="38606"/>
                  </a:moveTo>
                  <a:lnTo>
                    <a:pt x="0" y="0"/>
                  </a:lnTo>
                  <a:lnTo>
                    <a:pt x="228432" y="0"/>
                  </a:lnTo>
                  <a:lnTo>
                    <a:pt x="228432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8" name="object 6808"/>
            <p:cNvSpPr/>
            <p:nvPr/>
          </p:nvSpPr>
          <p:spPr>
            <a:xfrm>
              <a:off x="17746185" y="8213234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9" name="object 6809"/>
            <p:cNvSpPr/>
            <p:nvPr/>
          </p:nvSpPr>
          <p:spPr>
            <a:xfrm>
              <a:off x="1803381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0" name="object 6810"/>
            <p:cNvSpPr/>
            <p:nvPr/>
          </p:nvSpPr>
          <p:spPr>
            <a:xfrm>
              <a:off x="1803862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1" name="object 6811"/>
            <p:cNvSpPr/>
            <p:nvPr/>
          </p:nvSpPr>
          <p:spPr>
            <a:xfrm>
              <a:off x="180434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2" name="object 6812"/>
            <p:cNvSpPr/>
            <p:nvPr/>
          </p:nvSpPr>
          <p:spPr>
            <a:xfrm>
              <a:off x="180482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3" name="object 6813"/>
            <p:cNvSpPr/>
            <p:nvPr/>
          </p:nvSpPr>
          <p:spPr>
            <a:xfrm>
              <a:off x="180530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4" name="object 6814"/>
            <p:cNvSpPr/>
            <p:nvPr/>
          </p:nvSpPr>
          <p:spPr>
            <a:xfrm>
              <a:off x="180563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5" name="object 6815"/>
            <p:cNvSpPr/>
            <p:nvPr/>
          </p:nvSpPr>
          <p:spPr>
            <a:xfrm>
              <a:off x="180611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6" name="object 6816"/>
            <p:cNvSpPr/>
            <p:nvPr/>
          </p:nvSpPr>
          <p:spPr>
            <a:xfrm>
              <a:off x="180659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7" name="object 6817"/>
            <p:cNvSpPr/>
            <p:nvPr/>
          </p:nvSpPr>
          <p:spPr>
            <a:xfrm>
              <a:off x="180707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8" name="object 6818"/>
            <p:cNvSpPr/>
            <p:nvPr/>
          </p:nvSpPr>
          <p:spPr>
            <a:xfrm>
              <a:off x="1807562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9" name="object 6819"/>
            <p:cNvSpPr/>
            <p:nvPr/>
          </p:nvSpPr>
          <p:spPr>
            <a:xfrm>
              <a:off x="1808044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0" name="object 6820"/>
            <p:cNvSpPr/>
            <p:nvPr/>
          </p:nvSpPr>
          <p:spPr>
            <a:xfrm>
              <a:off x="180852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1" name="object 6821"/>
            <p:cNvSpPr/>
            <p:nvPr/>
          </p:nvSpPr>
          <p:spPr>
            <a:xfrm>
              <a:off x="1809008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2" name="object 6822"/>
            <p:cNvSpPr/>
            <p:nvPr/>
          </p:nvSpPr>
          <p:spPr>
            <a:xfrm>
              <a:off x="1809493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3" name="object 6823"/>
            <p:cNvSpPr/>
            <p:nvPr/>
          </p:nvSpPr>
          <p:spPr>
            <a:xfrm>
              <a:off x="1809973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4" name="object 6824"/>
            <p:cNvSpPr/>
            <p:nvPr/>
          </p:nvSpPr>
          <p:spPr>
            <a:xfrm>
              <a:off x="1810455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5" name="object 6825"/>
            <p:cNvSpPr/>
            <p:nvPr/>
          </p:nvSpPr>
          <p:spPr>
            <a:xfrm>
              <a:off x="1810940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6" name="object 6826"/>
            <p:cNvSpPr/>
            <p:nvPr/>
          </p:nvSpPr>
          <p:spPr>
            <a:xfrm>
              <a:off x="1811422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7" name="object 6827"/>
            <p:cNvSpPr/>
            <p:nvPr/>
          </p:nvSpPr>
          <p:spPr>
            <a:xfrm>
              <a:off x="181190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8" name="object 6828"/>
            <p:cNvSpPr/>
            <p:nvPr/>
          </p:nvSpPr>
          <p:spPr>
            <a:xfrm>
              <a:off x="181238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9" name="object 6829"/>
            <p:cNvSpPr/>
            <p:nvPr/>
          </p:nvSpPr>
          <p:spPr>
            <a:xfrm>
              <a:off x="1812869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0" name="object 6830"/>
            <p:cNvSpPr/>
            <p:nvPr/>
          </p:nvSpPr>
          <p:spPr>
            <a:xfrm>
              <a:off x="1813352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1" name="object 6831"/>
            <p:cNvSpPr/>
            <p:nvPr/>
          </p:nvSpPr>
          <p:spPr>
            <a:xfrm>
              <a:off x="181383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2" name="object 6832"/>
            <p:cNvSpPr/>
            <p:nvPr/>
          </p:nvSpPr>
          <p:spPr>
            <a:xfrm>
              <a:off x="1814320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3" name="object 6833"/>
            <p:cNvSpPr/>
            <p:nvPr/>
          </p:nvSpPr>
          <p:spPr>
            <a:xfrm>
              <a:off x="1814798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4" name="object 6834"/>
            <p:cNvSpPr/>
            <p:nvPr/>
          </p:nvSpPr>
          <p:spPr>
            <a:xfrm>
              <a:off x="1815284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5" name="object 6835"/>
            <p:cNvSpPr/>
            <p:nvPr/>
          </p:nvSpPr>
          <p:spPr>
            <a:xfrm>
              <a:off x="181560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6" name="object 6836"/>
            <p:cNvSpPr/>
            <p:nvPr/>
          </p:nvSpPr>
          <p:spPr>
            <a:xfrm>
              <a:off x="1816087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7" name="object 6837"/>
            <p:cNvSpPr/>
            <p:nvPr/>
          </p:nvSpPr>
          <p:spPr>
            <a:xfrm>
              <a:off x="181656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8" name="object 6838"/>
            <p:cNvSpPr/>
            <p:nvPr/>
          </p:nvSpPr>
          <p:spPr>
            <a:xfrm>
              <a:off x="1817051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9" name="object 6839"/>
            <p:cNvSpPr/>
            <p:nvPr/>
          </p:nvSpPr>
          <p:spPr>
            <a:xfrm>
              <a:off x="1817536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0" name="object 6840"/>
            <p:cNvSpPr/>
            <p:nvPr/>
          </p:nvSpPr>
          <p:spPr>
            <a:xfrm>
              <a:off x="1818019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1" name="object 6841"/>
            <p:cNvSpPr/>
            <p:nvPr/>
          </p:nvSpPr>
          <p:spPr>
            <a:xfrm>
              <a:off x="1818501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2" name="object 6842"/>
            <p:cNvSpPr/>
            <p:nvPr/>
          </p:nvSpPr>
          <p:spPr>
            <a:xfrm>
              <a:off x="181898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3" name="object 6843"/>
            <p:cNvSpPr/>
            <p:nvPr/>
          </p:nvSpPr>
          <p:spPr>
            <a:xfrm>
              <a:off x="181946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4" name="object 6844"/>
            <p:cNvSpPr/>
            <p:nvPr/>
          </p:nvSpPr>
          <p:spPr>
            <a:xfrm>
              <a:off x="1819948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5" name="object 6845"/>
            <p:cNvSpPr/>
            <p:nvPr/>
          </p:nvSpPr>
          <p:spPr>
            <a:xfrm>
              <a:off x="1820430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6" name="object 6846"/>
            <p:cNvSpPr/>
            <p:nvPr/>
          </p:nvSpPr>
          <p:spPr>
            <a:xfrm>
              <a:off x="1820915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7" name="object 6847"/>
            <p:cNvSpPr/>
            <p:nvPr/>
          </p:nvSpPr>
          <p:spPr>
            <a:xfrm>
              <a:off x="1821397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8" name="object 6848"/>
            <p:cNvSpPr/>
            <p:nvPr/>
          </p:nvSpPr>
          <p:spPr>
            <a:xfrm>
              <a:off x="182187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9" name="object 6849"/>
            <p:cNvSpPr/>
            <p:nvPr/>
          </p:nvSpPr>
          <p:spPr>
            <a:xfrm>
              <a:off x="1822362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0" name="object 6850"/>
            <p:cNvSpPr/>
            <p:nvPr/>
          </p:nvSpPr>
          <p:spPr>
            <a:xfrm>
              <a:off x="182284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1" name="object 6851"/>
            <p:cNvSpPr/>
            <p:nvPr/>
          </p:nvSpPr>
          <p:spPr>
            <a:xfrm>
              <a:off x="1823326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2" name="object 6852"/>
            <p:cNvSpPr/>
            <p:nvPr/>
          </p:nvSpPr>
          <p:spPr>
            <a:xfrm>
              <a:off x="1823808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3" name="object 6853"/>
            <p:cNvSpPr/>
            <p:nvPr/>
          </p:nvSpPr>
          <p:spPr>
            <a:xfrm>
              <a:off x="1824291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4" name="object 6854"/>
            <p:cNvSpPr/>
            <p:nvPr/>
          </p:nvSpPr>
          <p:spPr>
            <a:xfrm>
              <a:off x="182477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5" name="object 6855"/>
            <p:cNvSpPr/>
            <p:nvPr/>
          </p:nvSpPr>
          <p:spPr>
            <a:xfrm>
              <a:off x="1825255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6" name="object 6856"/>
            <p:cNvSpPr/>
            <p:nvPr/>
          </p:nvSpPr>
          <p:spPr>
            <a:xfrm>
              <a:off x="1825579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7" name="object 6857"/>
            <p:cNvSpPr/>
            <p:nvPr/>
          </p:nvSpPr>
          <p:spPr>
            <a:xfrm>
              <a:off x="18030974" y="816337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8" name="object 6858"/>
            <p:cNvSpPr/>
            <p:nvPr/>
          </p:nvSpPr>
          <p:spPr>
            <a:xfrm>
              <a:off x="18030974" y="818429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9" name="object 6859"/>
            <p:cNvSpPr/>
            <p:nvPr/>
          </p:nvSpPr>
          <p:spPr>
            <a:xfrm>
              <a:off x="180530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0" name="object 6860"/>
            <p:cNvSpPr/>
            <p:nvPr/>
          </p:nvSpPr>
          <p:spPr>
            <a:xfrm>
              <a:off x="180563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1" name="object 6861"/>
            <p:cNvSpPr/>
            <p:nvPr/>
          </p:nvSpPr>
          <p:spPr>
            <a:xfrm>
              <a:off x="180611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2" name="object 6862"/>
            <p:cNvSpPr/>
            <p:nvPr/>
          </p:nvSpPr>
          <p:spPr>
            <a:xfrm>
              <a:off x="1806597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3" name="object 6863"/>
            <p:cNvSpPr/>
            <p:nvPr/>
          </p:nvSpPr>
          <p:spPr>
            <a:xfrm>
              <a:off x="180707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4" name="object 6864"/>
            <p:cNvSpPr/>
            <p:nvPr/>
          </p:nvSpPr>
          <p:spPr>
            <a:xfrm>
              <a:off x="180756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5" name="object 6865"/>
            <p:cNvSpPr/>
            <p:nvPr/>
          </p:nvSpPr>
          <p:spPr>
            <a:xfrm>
              <a:off x="1808044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6" name="object 6866"/>
            <p:cNvSpPr/>
            <p:nvPr/>
          </p:nvSpPr>
          <p:spPr>
            <a:xfrm>
              <a:off x="180852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7" name="object 6867"/>
            <p:cNvSpPr/>
            <p:nvPr/>
          </p:nvSpPr>
          <p:spPr>
            <a:xfrm>
              <a:off x="180900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8" name="object 6868"/>
            <p:cNvSpPr/>
            <p:nvPr/>
          </p:nvSpPr>
          <p:spPr>
            <a:xfrm>
              <a:off x="1809493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9" name="object 6869"/>
            <p:cNvSpPr/>
            <p:nvPr/>
          </p:nvSpPr>
          <p:spPr>
            <a:xfrm>
              <a:off x="1809973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0" name="object 6870"/>
            <p:cNvSpPr/>
            <p:nvPr/>
          </p:nvSpPr>
          <p:spPr>
            <a:xfrm>
              <a:off x="1810455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1" name="object 6871"/>
            <p:cNvSpPr/>
            <p:nvPr/>
          </p:nvSpPr>
          <p:spPr>
            <a:xfrm>
              <a:off x="1810940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2" name="object 6872"/>
            <p:cNvSpPr/>
            <p:nvPr/>
          </p:nvSpPr>
          <p:spPr>
            <a:xfrm>
              <a:off x="1811422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3" name="object 6873"/>
            <p:cNvSpPr/>
            <p:nvPr/>
          </p:nvSpPr>
          <p:spPr>
            <a:xfrm>
              <a:off x="181190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4" name="object 6874"/>
            <p:cNvSpPr/>
            <p:nvPr/>
          </p:nvSpPr>
          <p:spPr>
            <a:xfrm>
              <a:off x="181238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5" name="object 6875"/>
            <p:cNvSpPr/>
            <p:nvPr/>
          </p:nvSpPr>
          <p:spPr>
            <a:xfrm>
              <a:off x="1812869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6" name="object 6876"/>
            <p:cNvSpPr/>
            <p:nvPr/>
          </p:nvSpPr>
          <p:spPr>
            <a:xfrm>
              <a:off x="181335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7" name="object 6877"/>
            <p:cNvSpPr/>
            <p:nvPr/>
          </p:nvSpPr>
          <p:spPr>
            <a:xfrm>
              <a:off x="181383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8" name="object 6878"/>
            <p:cNvSpPr/>
            <p:nvPr/>
          </p:nvSpPr>
          <p:spPr>
            <a:xfrm>
              <a:off x="181432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9" name="object 6879"/>
            <p:cNvSpPr/>
            <p:nvPr/>
          </p:nvSpPr>
          <p:spPr>
            <a:xfrm>
              <a:off x="1814798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0" name="object 6880"/>
            <p:cNvSpPr/>
            <p:nvPr/>
          </p:nvSpPr>
          <p:spPr>
            <a:xfrm>
              <a:off x="1815284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1" name="object 6881"/>
            <p:cNvSpPr/>
            <p:nvPr/>
          </p:nvSpPr>
          <p:spPr>
            <a:xfrm>
              <a:off x="181560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2" name="object 6882"/>
            <p:cNvSpPr/>
            <p:nvPr/>
          </p:nvSpPr>
          <p:spPr>
            <a:xfrm>
              <a:off x="1816087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3" name="object 6883"/>
            <p:cNvSpPr/>
            <p:nvPr/>
          </p:nvSpPr>
          <p:spPr>
            <a:xfrm>
              <a:off x="181656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4" name="object 6884"/>
            <p:cNvSpPr/>
            <p:nvPr/>
          </p:nvSpPr>
          <p:spPr>
            <a:xfrm>
              <a:off x="1817051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5" name="object 6885"/>
            <p:cNvSpPr/>
            <p:nvPr/>
          </p:nvSpPr>
          <p:spPr>
            <a:xfrm>
              <a:off x="1817536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6" name="object 6886"/>
            <p:cNvSpPr/>
            <p:nvPr/>
          </p:nvSpPr>
          <p:spPr>
            <a:xfrm>
              <a:off x="1818019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7" name="object 6887"/>
            <p:cNvSpPr/>
            <p:nvPr/>
          </p:nvSpPr>
          <p:spPr>
            <a:xfrm>
              <a:off x="1818501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8" name="object 6888"/>
            <p:cNvSpPr/>
            <p:nvPr/>
          </p:nvSpPr>
          <p:spPr>
            <a:xfrm>
              <a:off x="181898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9" name="object 6889"/>
            <p:cNvSpPr/>
            <p:nvPr/>
          </p:nvSpPr>
          <p:spPr>
            <a:xfrm>
              <a:off x="181946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0" name="object 6890"/>
            <p:cNvSpPr/>
            <p:nvPr/>
          </p:nvSpPr>
          <p:spPr>
            <a:xfrm>
              <a:off x="1819948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1" name="object 6891"/>
            <p:cNvSpPr/>
            <p:nvPr/>
          </p:nvSpPr>
          <p:spPr>
            <a:xfrm>
              <a:off x="1820430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2" name="object 6892"/>
            <p:cNvSpPr/>
            <p:nvPr/>
          </p:nvSpPr>
          <p:spPr>
            <a:xfrm>
              <a:off x="1820915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3" name="object 6893"/>
            <p:cNvSpPr/>
            <p:nvPr/>
          </p:nvSpPr>
          <p:spPr>
            <a:xfrm>
              <a:off x="1821397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4" name="object 6894"/>
            <p:cNvSpPr/>
            <p:nvPr/>
          </p:nvSpPr>
          <p:spPr>
            <a:xfrm>
              <a:off x="1821877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5" name="object 6895"/>
            <p:cNvSpPr/>
            <p:nvPr/>
          </p:nvSpPr>
          <p:spPr>
            <a:xfrm>
              <a:off x="1822362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6" name="object 6896"/>
            <p:cNvSpPr/>
            <p:nvPr/>
          </p:nvSpPr>
          <p:spPr>
            <a:xfrm>
              <a:off x="182284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7" name="object 6897"/>
            <p:cNvSpPr/>
            <p:nvPr/>
          </p:nvSpPr>
          <p:spPr>
            <a:xfrm>
              <a:off x="1823326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8" name="object 6898"/>
            <p:cNvSpPr/>
            <p:nvPr/>
          </p:nvSpPr>
          <p:spPr>
            <a:xfrm>
              <a:off x="1823808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9" name="object 6899"/>
            <p:cNvSpPr/>
            <p:nvPr/>
          </p:nvSpPr>
          <p:spPr>
            <a:xfrm>
              <a:off x="18050289" y="8145683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0" name="object 6900"/>
            <p:cNvSpPr/>
            <p:nvPr/>
          </p:nvSpPr>
          <p:spPr>
            <a:xfrm>
              <a:off x="18050289" y="816337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1" name="object 6901"/>
            <p:cNvSpPr/>
            <p:nvPr/>
          </p:nvSpPr>
          <p:spPr>
            <a:xfrm>
              <a:off x="11066519" y="21094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04" y="3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2" name="object 6902"/>
            <p:cNvSpPr/>
            <p:nvPr/>
          </p:nvSpPr>
          <p:spPr>
            <a:xfrm>
              <a:off x="11055251" y="210947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470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3" name="object 6903"/>
            <p:cNvSpPr/>
            <p:nvPr/>
          </p:nvSpPr>
          <p:spPr>
            <a:xfrm>
              <a:off x="11042375" y="21094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329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4" name="object 6904"/>
            <p:cNvSpPr/>
            <p:nvPr/>
          </p:nvSpPr>
          <p:spPr>
            <a:xfrm>
              <a:off x="11029514" y="210947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40197" y="402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5" name="object 6905"/>
            <p:cNvSpPr/>
            <p:nvPr/>
          </p:nvSpPr>
          <p:spPr>
            <a:xfrm>
              <a:off x="1101824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6" name="object 6906"/>
            <p:cNvSpPr/>
            <p:nvPr/>
          </p:nvSpPr>
          <p:spPr>
            <a:xfrm>
              <a:off x="11050405" y="21416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114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7" name="object 6907"/>
            <p:cNvSpPr/>
            <p:nvPr/>
          </p:nvSpPr>
          <p:spPr>
            <a:xfrm>
              <a:off x="1100539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8" name="object 6908"/>
            <p:cNvSpPr/>
            <p:nvPr/>
          </p:nvSpPr>
          <p:spPr>
            <a:xfrm>
              <a:off x="11050405" y="2154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25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9" name="object 6909"/>
            <p:cNvSpPr/>
            <p:nvPr/>
          </p:nvSpPr>
          <p:spPr>
            <a:xfrm>
              <a:off x="109925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0" name="object 6910"/>
            <p:cNvSpPr/>
            <p:nvPr/>
          </p:nvSpPr>
          <p:spPr>
            <a:xfrm>
              <a:off x="109812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1" name="object 6911"/>
            <p:cNvSpPr/>
            <p:nvPr/>
          </p:nvSpPr>
          <p:spPr>
            <a:xfrm>
              <a:off x="1096836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2" name="object 6912"/>
            <p:cNvSpPr/>
            <p:nvPr/>
          </p:nvSpPr>
          <p:spPr>
            <a:xfrm>
              <a:off x="1095547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3" name="object 6913"/>
            <p:cNvSpPr/>
            <p:nvPr/>
          </p:nvSpPr>
          <p:spPr>
            <a:xfrm>
              <a:off x="109442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4" name="object 6914"/>
            <p:cNvSpPr/>
            <p:nvPr/>
          </p:nvSpPr>
          <p:spPr>
            <a:xfrm>
              <a:off x="1093134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5" name="object 6915"/>
            <p:cNvSpPr/>
            <p:nvPr/>
          </p:nvSpPr>
          <p:spPr>
            <a:xfrm>
              <a:off x="1091848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6" name="object 6916"/>
            <p:cNvSpPr/>
            <p:nvPr/>
          </p:nvSpPr>
          <p:spPr>
            <a:xfrm>
              <a:off x="109072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7" name="object 6917"/>
            <p:cNvSpPr/>
            <p:nvPr/>
          </p:nvSpPr>
          <p:spPr>
            <a:xfrm>
              <a:off x="108943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8" name="object 6918"/>
            <p:cNvSpPr/>
            <p:nvPr/>
          </p:nvSpPr>
          <p:spPr>
            <a:xfrm>
              <a:off x="1088150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9" name="object 6919"/>
            <p:cNvSpPr/>
            <p:nvPr/>
          </p:nvSpPr>
          <p:spPr>
            <a:xfrm>
              <a:off x="108702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0" name="object 6920"/>
            <p:cNvSpPr/>
            <p:nvPr/>
          </p:nvSpPr>
          <p:spPr>
            <a:xfrm>
              <a:off x="108573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1" name="object 6921"/>
            <p:cNvSpPr/>
            <p:nvPr/>
          </p:nvSpPr>
          <p:spPr>
            <a:xfrm>
              <a:off x="108444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2" name="object 6922"/>
            <p:cNvSpPr/>
            <p:nvPr/>
          </p:nvSpPr>
          <p:spPr>
            <a:xfrm>
              <a:off x="108332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3" name="object 6923"/>
            <p:cNvSpPr/>
            <p:nvPr/>
          </p:nvSpPr>
          <p:spPr>
            <a:xfrm>
              <a:off x="1082035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4" name="object 6924"/>
            <p:cNvSpPr/>
            <p:nvPr/>
          </p:nvSpPr>
          <p:spPr>
            <a:xfrm>
              <a:off x="1080749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5" name="object 6925"/>
            <p:cNvSpPr/>
            <p:nvPr/>
          </p:nvSpPr>
          <p:spPr>
            <a:xfrm>
              <a:off x="10802646" y="211755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39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6" name="object 6926"/>
            <p:cNvSpPr/>
            <p:nvPr/>
          </p:nvSpPr>
          <p:spPr>
            <a:xfrm>
              <a:off x="10802646" y="212878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39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7" name="object 6927"/>
            <p:cNvSpPr/>
            <p:nvPr/>
          </p:nvSpPr>
          <p:spPr>
            <a:xfrm>
              <a:off x="10802646" y="21416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114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8" name="object 6928"/>
            <p:cNvSpPr/>
            <p:nvPr/>
          </p:nvSpPr>
          <p:spPr>
            <a:xfrm>
              <a:off x="10802646" y="2154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45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9" name="object 6929"/>
            <p:cNvSpPr/>
            <p:nvPr/>
          </p:nvSpPr>
          <p:spPr>
            <a:xfrm>
              <a:off x="10802646" y="21094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0" name="object 6930"/>
            <p:cNvSpPr/>
            <p:nvPr/>
          </p:nvSpPr>
          <p:spPr>
            <a:xfrm>
              <a:off x="10802667" y="210947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1" name="object 6931"/>
            <p:cNvSpPr/>
            <p:nvPr/>
          </p:nvSpPr>
          <p:spPr>
            <a:xfrm>
              <a:off x="10802650" y="210947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68" y="0"/>
                  </a:moveTo>
                  <a:lnTo>
                    <a:pt x="0" y="25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2" name="object 6932"/>
            <p:cNvSpPr/>
            <p:nvPr/>
          </p:nvSpPr>
          <p:spPr>
            <a:xfrm>
              <a:off x="10802662" y="21094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25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3" name="object 6933"/>
            <p:cNvSpPr/>
            <p:nvPr/>
          </p:nvSpPr>
          <p:spPr>
            <a:xfrm>
              <a:off x="1083002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4" name="object 6934"/>
            <p:cNvSpPr/>
            <p:nvPr/>
          </p:nvSpPr>
          <p:spPr>
            <a:xfrm>
              <a:off x="10805885" y="21416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5" name="object 6935"/>
            <p:cNvSpPr/>
            <p:nvPr/>
          </p:nvSpPr>
          <p:spPr>
            <a:xfrm>
              <a:off x="108428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6" name="object 6936"/>
            <p:cNvSpPr/>
            <p:nvPr/>
          </p:nvSpPr>
          <p:spPr>
            <a:xfrm>
              <a:off x="10818733" y="2154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45" y="0"/>
                  </a:moveTo>
                  <a:lnTo>
                    <a:pt x="0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7" name="object 6937"/>
            <p:cNvSpPr/>
            <p:nvPr/>
          </p:nvSpPr>
          <p:spPr>
            <a:xfrm>
              <a:off x="1085575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8" name="object 6938"/>
            <p:cNvSpPr/>
            <p:nvPr/>
          </p:nvSpPr>
          <p:spPr>
            <a:xfrm>
              <a:off x="108670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9" name="object 6939"/>
            <p:cNvSpPr/>
            <p:nvPr/>
          </p:nvSpPr>
          <p:spPr>
            <a:xfrm>
              <a:off x="1087988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0" name="object 6940"/>
            <p:cNvSpPr/>
            <p:nvPr/>
          </p:nvSpPr>
          <p:spPr>
            <a:xfrm>
              <a:off x="108927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1" name="object 6941"/>
            <p:cNvSpPr/>
            <p:nvPr/>
          </p:nvSpPr>
          <p:spPr>
            <a:xfrm>
              <a:off x="109040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2" name="object 6942"/>
            <p:cNvSpPr/>
            <p:nvPr/>
          </p:nvSpPr>
          <p:spPr>
            <a:xfrm>
              <a:off x="109168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3" name="object 6943"/>
            <p:cNvSpPr/>
            <p:nvPr/>
          </p:nvSpPr>
          <p:spPr>
            <a:xfrm>
              <a:off x="109297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4" name="object 6944"/>
            <p:cNvSpPr/>
            <p:nvPr/>
          </p:nvSpPr>
          <p:spPr>
            <a:xfrm>
              <a:off x="109410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5" name="object 6945"/>
            <p:cNvSpPr/>
            <p:nvPr/>
          </p:nvSpPr>
          <p:spPr>
            <a:xfrm>
              <a:off x="1095388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6" name="object 6946"/>
            <p:cNvSpPr/>
            <p:nvPr/>
          </p:nvSpPr>
          <p:spPr>
            <a:xfrm>
              <a:off x="109667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7" name="object 6947"/>
            <p:cNvSpPr/>
            <p:nvPr/>
          </p:nvSpPr>
          <p:spPr>
            <a:xfrm>
              <a:off x="1097801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8" name="object 6948"/>
            <p:cNvSpPr/>
            <p:nvPr/>
          </p:nvSpPr>
          <p:spPr>
            <a:xfrm>
              <a:off x="1099087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9" name="object 6949"/>
            <p:cNvSpPr/>
            <p:nvPr/>
          </p:nvSpPr>
          <p:spPr>
            <a:xfrm>
              <a:off x="110037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0" name="object 6950"/>
            <p:cNvSpPr/>
            <p:nvPr/>
          </p:nvSpPr>
          <p:spPr>
            <a:xfrm>
              <a:off x="1101502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1" name="object 6951"/>
            <p:cNvSpPr/>
            <p:nvPr/>
          </p:nvSpPr>
          <p:spPr>
            <a:xfrm>
              <a:off x="110278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2" name="object 6952"/>
            <p:cNvSpPr/>
            <p:nvPr/>
          </p:nvSpPr>
          <p:spPr>
            <a:xfrm>
              <a:off x="1104077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3" name="object 6953"/>
            <p:cNvSpPr/>
            <p:nvPr/>
          </p:nvSpPr>
          <p:spPr>
            <a:xfrm>
              <a:off x="11050401" y="211593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4" name="object 6954"/>
            <p:cNvSpPr/>
            <p:nvPr/>
          </p:nvSpPr>
          <p:spPr>
            <a:xfrm>
              <a:off x="11050401" y="212878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5" name="object 6955"/>
            <p:cNvSpPr/>
            <p:nvPr/>
          </p:nvSpPr>
          <p:spPr>
            <a:xfrm>
              <a:off x="11053636" y="21416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83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6" name="object 6956"/>
            <p:cNvSpPr/>
            <p:nvPr/>
          </p:nvSpPr>
          <p:spPr>
            <a:xfrm>
              <a:off x="11064903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816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7" name="object 6957"/>
            <p:cNvSpPr/>
            <p:nvPr/>
          </p:nvSpPr>
          <p:spPr>
            <a:xfrm>
              <a:off x="10801055" y="2111092"/>
              <a:ext cx="267335" cy="48260"/>
            </a:xfrm>
            <a:custGeom>
              <a:avLst/>
              <a:gdLst/>
              <a:ahLst/>
              <a:cxnLst/>
              <a:rect l="l" t="t" r="r" b="b"/>
              <a:pathLst>
                <a:path w="267334" h="48260">
                  <a:moveTo>
                    <a:pt x="0" y="0"/>
                  </a:moveTo>
                  <a:lnTo>
                    <a:pt x="267070" y="0"/>
                  </a:lnTo>
                  <a:lnTo>
                    <a:pt x="267070" y="48260"/>
                  </a:lnTo>
                  <a:lnTo>
                    <a:pt x="247751" y="48260"/>
                  </a:lnTo>
                  <a:lnTo>
                    <a:pt x="247751" y="22522"/>
                  </a:lnTo>
                  <a:lnTo>
                    <a:pt x="19297" y="22522"/>
                  </a:lnTo>
                  <a:lnTo>
                    <a:pt x="1929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8" name="object 6958"/>
            <p:cNvSpPr/>
            <p:nvPr/>
          </p:nvSpPr>
          <p:spPr>
            <a:xfrm>
              <a:off x="11048812" y="2177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612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9" name="object 6959"/>
            <p:cNvSpPr/>
            <p:nvPr/>
          </p:nvSpPr>
          <p:spPr>
            <a:xfrm>
              <a:off x="11023078" y="217707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318" y="273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0" name="object 6960"/>
            <p:cNvSpPr/>
            <p:nvPr/>
          </p:nvSpPr>
          <p:spPr>
            <a:xfrm>
              <a:off x="1099893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1" name="object 6961"/>
            <p:cNvSpPr/>
            <p:nvPr/>
          </p:nvSpPr>
          <p:spPr>
            <a:xfrm>
              <a:off x="1097480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2" name="object 6962"/>
            <p:cNvSpPr/>
            <p:nvPr/>
          </p:nvSpPr>
          <p:spPr>
            <a:xfrm>
              <a:off x="1094905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3" name="object 6963"/>
            <p:cNvSpPr/>
            <p:nvPr/>
          </p:nvSpPr>
          <p:spPr>
            <a:xfrm>
              <a:off x="1092492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4" name="object 6964"/>
            <p:cNvSpPr/>
            <p:nvPr/>
          </p:nvSpPr>
          <p:spPr>
            <a:xfrm>
              <a:off x="1090079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5" name="object 6965"/>
            <p:cNvSpPr/>
            <p:nvPr/>
          </p:nvSpPr>
          <p:spPr>
            <a:xfrm>
              <a:off x="1087506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6" name="object 6966"/>
            <p:cNvSpPr/>
            <p:nvPr/>
          </p:nvSpPr>
          <p:spPr>
            <a:xfrm>
              <a:off x="1085091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7" name="object 6967"/>
            <p:cNvSpPr/>
            <p:nvPr/>
          </p:nvSpPr>
          <p:spPr>
            <a:xfrm>
              <a:off x="1082518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8" name="object 6968"/>
            <p:cNvSpPr/>
            <p:nvPr/>
          </p:nvSpPr>
          <p:spPr>
            <a:xfrm>
              <a:off x="10821979" y="219797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95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9" name="object 6969"/>
            <p:cNvSpPr/>
            <p:nvPr/>
          </p:nvSpPr>
          <p:spPr>
            <a:xfrm>
              <a:off x="10821979" y="21770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0" name="object 6970"/>
            <p:cNvSpPr/>
            <p:nvPr/>
          </p:nvSpPr>
          <p:spPr>
            <a:xfrm>
              <a:off x="10821982" y="217707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16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1" name="object 6971"/>
            <p:cNvSpPr/>
            <p:nvPr/>
          </p:nvSpPr>
          <p:spPr>
            <a:xfrm>
              <a:off x="1083325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2" name="object 6972"/>
            <p:cNvSpPr/>
            <p:nvPr/>
          </p:nvSpPr>
          <p:spPr>
            <a:xfrm>
              <a:off x="1085737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3" name="object 6973"/>
            <p:cNvSpPr/>
            <p:nvPr/>
          </p:nvSpPr>
          <p:spPr>
            <a:xfrm>
              <a:off x="1088312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4" name="object 6974"/>
            <p:cNvSpPr/>
            <p:nvPr/>
          </p:nvSpPr>
          <p:spPr>
            <a:xfrm>
              <a:off x="1090722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5" name="object 6975"/>
            <p:cNvSpPr/>
            <p:nvPr/>
          </p:nvSpPr>
          <p:spPr>
            <a:xfrm>
              <a:off x="1093137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6" name="object 6976"/>
            <p:cNvSpPr/>
            <p:nvPr/>
          </p:nvSpPr>
          <p:spPr>
            <a:xfrm>
              <a:off x="1095708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7" name="object 6977"/>
            <p:cNvSpPr/>
            <p:nvPr/>
          </p:nvSpPr>
          <p:spPr>
            <a:xfrm>
              <a:off x="1098123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8" name="object 6978"/>
            <p:cNvSpPr/>
            <p:nvPr/>
          </p:nvSpPr>
          <p:spPr>
            <a:xfrm>
              <a:off x="1100540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9" name="object 6979"/>
            <p:cNvSpPr/>
            <p:nvPr/>
          </p:nvSpPr>
          <p:spPr>
            <a:xfrm>
              <a:off x="11032730" y="219797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74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0" name="object 6980"/>
            <p:cNvSpPr/>
            <p:nvPr/>
          </p:nvSpPr>
          <p:spPr>
            <a:xfrm>
              <a:off x="10820356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64" y="38585"/>
                  </a:lnTo>
                  <a:lnTo>
                    <a:pt x="228464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1" name="object 6981"/>
            <p:cNvSpPr/>
            <p:nvPr/>
          </p:nvSpPr>
          <p:spPr>
            <a:xfrm>
              <a:off x="10535602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2" name="object 6982"/>
            <p:cNvSpPr/>
            <p:nvPr/>
          </p:nvSpPr>
          <p:spPr>
            <a:xfrm>
              <a:off x="108215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3" name="object 6983"/>
            <p:cNvSpPr/>
            <p:nvPr/>
          </p:nvSpPr>
          <p:spPr>
            <a:xfrm>
              <a:off x="108263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4" name="object 6984"/>
            <p:cNvSpPr/>
            <p:nvPr/>
          </p:nvSpPr>
          <p:spPr>
            <a:xfrm>
              <a:off x="108312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5" name="object 6985"/>
            <p:cNvSpPr/>
            <p:nvPr/>
          </p:nvSpPr>
          <p:spPr>
            <a:xfrm>
              <a:off x="108360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6" name="object 6986"/>
            <p:cNvSpPr/>
            <p:nvPr/>
          </p:nvSpPr>
          <p:spPr>
            <a:xfrm>
              <a:off x="108408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7" name="object 6987"/>
            <p:cNvSpPr/>
            <p:nvPr/>
          </p:nvSpPr>
          <p:spPr>
            <a:xfrm>
              <a:off x="108457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8" name="object 6988"/>
            <p:cNvSpPr/>
            <p:nvPr/>
          </p:nvSpPr>
          <p:spPr>
            <a:xfrm>
              <a:off x="108505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9" name="object 6989"/>
            <p:cNvSpPr/>
            <p:nvPr/>
          </p:nvSpPr>
          <p:spPr>
            <a:xfrm>
              <a:off x="1085535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0" name="object 6990"/>
            <p:cNvSpPr/>
            <p:nvPr/>
          </p:nvSpPr>
          <p:spPr>
            <a:xfrm>
              <a:off x="1086018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1" name="object 6991"/>
            <p:cNvSpPr/>
            <p:nvPr/>
          </p:nvSpPr>
          <p:spPr>
            <a:xfrm>
              <a:off x="108649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2" name="object 6992"/>
            <p:cNvSpPr/>
            <p:nvPr/>
          </p:nvSpPr>
          <p:spPr>
            <a:xfrm>
              <a:off x="1086982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3" name="object 6993"/>
            <p:cNvSpPr/>
            <p:nvPr/>
          </p:nvSpPr>
          <p:spPr>
            <a:xfrm>
              <a:off x="108746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4" name="object 6994"/>
            <p:cNvSpPr/>
            <p:nvPr/>
          </p:nvSpPr>
          <p:spPr>
            <a:xfrm>
              <a:off x="108794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5" name="object 6995"/>
            <p:cNvSpPr/>
            <p:nvPr/>
          </p:nvSpPr>
          <p:spPr>
            <a:xfrm>
              <a:off x="108843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6" name="object 6996"/>
            <p:cNvSpPr/>
            <p:nvPr/>
          </p:nvSpPr>
          <p:spPr>
            <a:xfrm>
              <a:off x="1088913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7" name="object 6997"/>
            <p:cNvSpPr/>
            <p:nvPr/>
          </p:nvSpPr>
          <p:spPr>
            <a:xfrm>
              <a:off x="108939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8" name="object 6998"/>
            <p:cNvSpPr/>
            <p:nvPr/>
          </p:nvSpPr>
          <p:spPr>
            <a:xfrm>
              <a:off x="108987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9" name="object 6999"/>
            <p:cNvSpPr/>
            <p:nvPr/>
          </p:nvSpPr>
          <p:spPr>
            <a:xfrm>
              <a:off x="109036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0" name="object 7000"/>
            <p:cNvSpPr/>
            <p:nvPr/>
          </p:nvSpPr>
          <p:spPr>
            <a:xfrm>
              <a:off x="109084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1" name="object 7001"/>
            <p:cNvSpPr/>
            <p:nvPr/>
          </p:nvSpPr>
          <p:spPr>
            <a:xfrm>
              <a:off x="1091326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2" name="object 7002"/>
            <p:cNvSpPr/>
            <p:nvPr/>
          </p:nvSpPr>
          <p:spPr>
            <a:xfrm>
              <a:off x="109164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3" name="object 7003"/>
            <p:cNvSpPr/>
            <p:nvPr/>
          </p:nvSpPr>
          <p:spPr>
            <a:xfrm>
              <a:off x="1092129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4" name="object 7004"/>
            <p:cNvSpPr/>
            <p:nvPr/>
          </p:nvSpPr>
          <p:spPr>
            <a:xfrm>
              <a:off x="109261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5" name="object 7005"/>
            <p:cNvSpPr/>
            <p:nvPr/>
          </p:nvSpPr>
          <p:spPr>
            <a:xfrm>
              <a:off x="109309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6" name="object 7006"/>
            <p:cNvSpPr/>
            <p:nvPr/>
          </p:nvSpPr>
          <p:spPr>
            <a:xfrm>
              <a:off x="109357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7" name="object 7007"/>
            <p:cNvSpPr/>
            <p:nvPr/>
          </p:nvSpPr>
          <p:spPr>
            <a:xfrm>
              <a:off x="109406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8" name="object 7008"/>
            <p:cNvSpPr/>
            <p:nvPr/>
          </p:nvSpPr>
          <p:spPr>
            <a:xfrm>
              <a:off x="1094543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9" name="object 7009"/>
            <p:cNvSpPr/>
            <p:nvPr/>
          </p:nvSpPr>
          <p:spPr>
            <a:xfrm>
              <a:off x="109502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0" name="object 7010"/>
            <p:cNvSpPr/>
            <p:nvPr/>
          </p:nvSpPr>
          <p:spPr>
            <a:xfrm>
              <a:off x="109550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1" name="object 7011"/>
            <p:cNvSpPr/>
            <p:nvPr/>
          </p:nvSpPr>
          <p:spPr>
            <a:xfrm>
              <a:off x="1095990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2" name="object 7012"/>
            <p:cNvSpPr/>
            <p:nvPr/>
          </p:nvSpPr>
          <p:spPr>
            <a:xfrm>
              <a:off x="109647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3" name="object 7013"/>
            <p:cNvSpPr/>
            <p:nvPr/>
          </p:nvSpPr>
          <p:spPr>
            <a:xfrm>
              <a:off x="109695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4" name="object 7014"/>
            <p:cNvSpPr/>
            <p:nvPr/>
          </p:nvSpPr>
          <p:spPr>
            <a:xfrm>
              <a:off x="109743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5" name="object 7015"/>
            <p:cNvSpPr/>
            <p:nvPr/>
          </p:nvSpPr>
          <p:spPr>
            <a:xfrm>
              <a:off x="1097922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6" name="object 7016"/>
            <p:cNvSpPr/>
            <p:nvPr/>
          </p:nvSpPr>
          <p:spPr>
            <a:xfrm>
              <a:off x="1098403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7" name="object 7017"/>
            <p:cNvSpPr/>
            <p:nvPr/>
          </p:nvSpPr>
          <p:spPr>
            <a:xfrm>
              <a:off x="1098888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8" name="object 7018"/>
            <p:cNvSpPr/>
            <p:nvPr/>
          </p:nvSpPr>
          <p:spPr>
            <a:xfrm>
              <a:off x="109936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9" name="object 7019"/>
            <p:cNvSpPr/>
            <p:nvPr/>
          </p:nvSpPr>
          <p:spPr>
            <a:xfrm>
              <a:off x="1099852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0" name="object 7020"/>
            <p:cNvSpPr/>
            <p:nvPr/>
          </p:nvSpPr>
          <p:spPr>
            <a:xfrm>
              <a:off x="110033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1" name="object 7021"/>
            <p:cNvSpPr/>
            <p:nvPr/>
          </p:nvSpPr>
          <p:spPr>
            <a:xfrm>
              <a:off x="110081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2" name="object 7022"/>
            <p:cNvSpPr/>
            <p:nvPr/>
          </p:nvSpPr>
          <p:spPr>
            <a:xfrm>
              <a:off x="1101300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3" name="object 7023"/>
            <p:cNvSpPr/>
            <p:nvPr/>
          </p:nvSpPr>
          <p:spPr>
            <a:xfrm>
              <a:off x="110162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4" name="object 7024"/>
            <p:cNvSpPr/>
            <p:nvPr/>
          </p:nvSpPr>
          <p:spPr>
            <a:xfrm>
              <a:off x="1102107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5" name="object 7025"/>
            <p:cNvSpPr/>
            <p:nvPr/>
          </p:nvSpPr>
          <p:spPr>
            <a:xfrm>
              <a:off x="110258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6" name="object 7026"/>
            <p:cNvSpPr/>
            <p:nvPr/>
          </p:nvSpPr>
          <p:spPr>
            <a:xfrm>
              <a:off x="110307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7" name="object 7027"/>
            <p:cNvSpPr/>
            <p:nvPr/>
          </p:nvSpPr>
          <p:spPr>
            <a:xfrm>
              <a:off x="110355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8" name="object 7028"/>
            <p:cNvSpPr/>
            <p:nvPr/>
          </p:nvSpPr>
          <p:spPr>
            <a:xfrm>
              <a:off x="110403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9" name="object 7029"/>
            <p:cNvSpPr/>
            <p:nvPr/>
          </p:nvSpPr>
          <p:spPr>
            <a:xfrm>
              <a:off x="110452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0" name="object 7030"/>
            <p:cNvSpPr/>
            <p:nvPr/>
          </p:nvSpPr>
          <p:spPr>
            <a:xfrm>
              <a:off x="10820352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1" name="object 7031"/>
            <p:cNvSpPr/>
            <p:nvPr/>
          </p:nvSpPr>
          <p:spPr>
            <a:xfrm>
              <a:off x="10820352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2" name="object 7032"/>
            <p:cNvSpPr/>
            <p:nvPr/>
          </p:nvSpPr>
          <p:spPr>
            <a:xfrm>
              <a:off x="108408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3" name="object 7033"/>
            <p:cNvSpPr/>
            <p:nvPr/>
          </p:nvSpPr>
          <p:spPr>
            <a:xfrm>
              <a:off x="108457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4" name="object 7034"/>
            <p:cNvSpPr/>
            <p:nvPr/>
          </p:nvSpPr>
          <p:spPr>
            <a:xfrm>
              <a:off x="108505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5" name="object 7035"/>
            <p:cNvSpPr/>
            <p:nvPr/>
          </p:nvSpPr>
          <p:spPr>
            <a:xfrm>
              <a:off x="1085535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6" name="object 7036"/>
            <p:cNvSpPr/>
            <p:nvPr/>
          </p:nvSpPr>
          <p:spPr>
            <a:xfrm>
              <a:off x="1086018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7" name="object 7037"/>
            <p:cNvSpPr/>
            <p:nvPr/>
          </p:nvSpPr>
          <p:spPr>
            <a:xfrm>
              <a:off x="1086499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8" name="object 7038"/>
            <p:cNvSpPr/>
            <p:nvPr/>
          </p:nvSpPr>
          <p:spPr>
            <a:xfrm>
              <a:off x="1086982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9" name="object 7039"/>
            <p:cNvSpPr/>
            <p:nvPr/>
          </p:nvSpPr>
          <p:spPr>
            <a:xfrm>
              <a:off x="108746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0" name="object 7040"/>
            <p:cNvSpPr/>
            <p:nvPr/>
          </p:nvSpPr>
          <p:spPr>
            <a:xfrm>
              <a:off x="108794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1" name="object 7041"/>
            <p:cNvSpPr/>
            <p:nvPr/>
          </p:nvSpPr>
          <p:spPr>
            <a:xfrm>
              <a:off x="108843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2" name="object 7042"/>
            <p:cNvSpPr/>
            <p:nvPr/>
          </p:nvSpPr>
          <p:spPr>
            <a:xfrm>
              <a:off x="1088913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3" name="object 7043"/>
            <p:cNvSpPr/>
            <p:nvPr/>
          </p:nvSpPr>
          <p:spPr>
            <a:xfrm>
              <a:off x="108939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4" name="object 7044"/>
            <p:cNvSpPr/>
            <p:nvPr/>
          </p:nvSpPr>
          <p:spPr>
            <a:xfrm>
              <a:off x="108987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5" name="object 7045"/>
            <p:cNvSpPr/>
            <p:nvPr/>
          </p:nvSpPr>
          <p:spPr>
            <a:xfrm>
              <a:off x="109036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6" name="object 7046"/>
            <p:cNvSpPr/>
            <p:nvPr/>
          </p:nvSpPr>
          <p:spPr>
            <a:xfrm>
              <a:off x="109084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7" name="object 7047"/>
            <p:cNvSpPr/>
            <p:nvPr/>
          </p:nvSpPr>
          <p:spPr>
            <a:xfrm>
              <a:off x="1091326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8" name="object 7048"/>
            <p:cNvSpPr/>
            <p:nvPr/>
          </p:nvSpPr>
          <p:spPr>
            <a:xfrm>
              <a:off x="109164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9" name="object 7049"/>
            <p:cNvSpPr/>
            <p:nvPr/>
          </p:nvSpPr>
          <p:spPr>
            <a:xfrm>
              <a:off x="109212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0" name="object 7050"/>
            <p:cNvSpPr/>
            <p:nvPr/>
          </p:nvSpPr>
          <p:spPr>
            <a:xfrm>
              <a:off x="109261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1" name="object 7051"/>
            <p:cNvSpPr/>
            <p:nvPr/>
          </p:nvSpPr>
          <p:spPr>
            <a:xfrm>
              <a:off x="1093097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2" name="object 7052"/>
            <p:cNvSpPr/>
            <p:nvPr/>
          </p:nvSpPr>
          <p:spPr>
            <a:xfrm>
              <a:off x="109357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3" name="object 7053"/>
            <p:cNvSpPr/>
            <p:nvPr/>
          </p:nvSpPr>
          <p:spPr>
            <a:xfrm>
              <a:off x="109406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4" name="object 7054"/>
            <p:cNvSpPr/>
            <p:nvPr/>
          </p:nvSpPr>
          <p:spPr>
            <a:xfrm>
              <a:off x="1094543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5" name="object 7055"/>
            <p:cNvSpPr/>
            <p:nvPr/>
          </p:nvSpPr>
          <p:spPr>
            <a:xfrm>
              <a:off x="109502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6" name="object 7056"/>
            <p:cNvSpPr/>
            <p:nvPr/>
          </p:nvSpPr>
          <p:spPr>
            <a:xfrm>
              <a:off x="109550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7" name="object 7057"/>
            <p:cNvSpPr/>
            <p:nvPr/>
          </p:nvSpPr>
          <p:spPr>
            <a:xfrm>
              <a:off x="109599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8" name="object 7058"/>
            <p:cNvSpPr/>
            <p:nvPr/>
          </p:nvSpPr>
          <p:spPr>
            <a:xfrm>
              <a:off x="109647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9" name="object 7059"/>
            <p:cNvSpPr/>
            <p:nvPr/>
          </p:nvSpPr>
          <p:spPr>
            <a:xfrm>
              <a:off x="1096956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0" name="object 7060"/>
            <p:cNvSpPr/>
            <p:nvPr/>
          </p:nvSpPr>
          <p:spPr>
            <a:xfrm>
              <a:off x="109743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1" name="object 7061"/>
            <p:cNvSpPr/>
            <p:nvPr/>
          </p:nvSpPr>
          <p:spPr>
            <a:xfrm>
              <a:off x="1097922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2" name="object 7062"/>
            <p:cNvSpPr/>
            <p:nvPr/>
          </p:nvSpPr>
          <p:spPr>
            <a:xfrm>
              <a:off x="1098403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3" name="object 7063"/>
            <p:cNvSpPr/>
            <p:nvPr/>
          </p:nvSpPr>
          <p:spPr>
            <a:xfrm>
              <a:off x="1098888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4" name="object 7064"/>
            <p:cNvSpPr/>
            <p:nvPr/>
          </p:nvSpPr>
          <p:spPr>
            <a:xfrm>
              <a:off x="1099369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5" name="object 7065"/>
            <p:cNvSpPr/>
            <p:nvPr/>
          </p:nvSpPr>
          <p:spPr>
            <a:xfrm>
              <a:off x="1099852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6" name="object 7066"/>
            <p:cNvSpPr/>
            <p:nvPr/>
          </p:nvSpPr>
          <p:spPr>
            <a:xfrm>
              <a:off x="110033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7" name="object 7067"/>
            <p:cNvSpPr/>
            <p:nvPr/>
          </p:nvSpPr>
          <p:spPr>
            <a:xfrm>
              <a:off x="110081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8" name="object 7068"/>
            <p:cNvSpPr/>
            <p:nvPr/>
          </p:nvSpPr>
          <p:spPr>
            <a:xfrm>
              <a:off x="110130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9" name="object 7069"/>
            <p:cNvSpPr/>
            <p:nvPr/>
          </p:nvSpPr>
          <p:spPr>
            <a:xfrm>
              <a:off x="110162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0" name="object 7070"/>
            <p:cNvSpPr/>
            <p:nvPr/>
          </p:nvSpPr>
          <p:spPr>
            <a:xfrm>
              <a:off x="110210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1" name="object 7071"/>
            <p:cNvSpPr/>
            <p:nvPr/>
          </p:nvSpPr>
          <p:spPr>
            <a:xfrm>
              <a:off x="1102586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2" name="object 7072"/>
            <p:cNvSpPr/>
            <p:nvPr/>
          </p:nvSpPr>
          <p:spPr>
            <a:xfrm>
              <a:off x="10839687" y="21786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3" name="object 7073"/>
            <p:cNvSpPr/>
            <p:nvPr/>
          </p:nvSpPr>
          <p:spPr>
            <a:xfrm>
              <a:off x="10839687" y="216256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4" name="object 7074"/>
            <p:cNvSpPr/>
            <p:nvPr/>
          </p:nvSpPr>
          <p:spPr>
            <a:xfrm>
              <a:off x="11716433" y="210947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0"/>
                  </a:moveTo>
                  <a:lnTo>
                    <a:pt x="8062" y="8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5" name="object 7075"/>
            <p:cNvSpPr/>
            <p:nvPr/>
          </p:nvSpPr>
          <p:spPr>
            <a:xfrm>
              <a:off x="11703593" y="210947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0" y="0"/>
                  </a:moveTo>
                  <a:lnTo>
                    <a:pt x="2091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6" name="object 7076"/>
            <p:cNvSpPr/>
            <p:nvPr/>
          </p:nvSpPr>
          <p:spPr>
            <a:xfrm>
              <a:off x="11690714" y="2109476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0" y="0"/>
                  </a:moveTo>
                  <a:lnTo>
                    <a:pt x="33789" y="338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7" name="object 7077"/>
            <p:cNvSpPr/>
            <p:nvPr/>
          </p:nvSpPr>
          <p:spPr>
            <a:xfrm>
              <a:off x="116794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8" name="object 7078"/>
            <p:cNvSpPr/>
            <p:nvPr/>
          </p:nvSpPr>
          <p:spPr>
            <a:xfrm>
              <a:off x="11705185" y="21352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9" name="object 7079"/>
            <p:cNvSpPr/>
            <p:nvPr/>
          </p:nvSpPr>
          <p:spPr>
            <a:xfrm>
              <a:off x="1166657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0" name="object 7080"/>
            <p:cNvSpPr/>
            <p:nvPr/>
          </p:nvSpPr>
          <p:spPr>
            <a:xfrm>
              <a:off x="11705185" y="21480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9664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1" name="object 7081"/>
            <p:cNvSpPr/>
            <p:nvPr/>
          </p:nvSpPr>
          <p:spPr>
            <a:xfrm>
              <a:off x="116537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2" name="object 7082"/>
            <p:cNvSpPr/>
            <p:nvPr/>
          </p:nvSpPr>
          <p:spPr>
            <a:xfrm>
              <a:off x="1164244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3" name="object 7083"/>
            <p:cNvSpPr/>
            <p:nvPr/>
          </p:nvSpPr>
          <p:spPr>
            <a:xfrm>
              <a:off x="116295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4" name="object 7084"/>
            <p:cNvSpPr/>
            <p:nvPr/>
          </p:nvSpPr>
          <p:spPr>
            <a:xfrm>
              <a:off x="1161672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5" name="object 7085"/>
            <p:cNvSpPr/>
            <p:nvPr/>
          </p:nvSpPr>
          <p:spPr>
            <a:xfrm>
              <a:off x="1160545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6" name="object 7086"/>
            <p:cNvSpPr/>
            <p:nvPr/>
          </p:nvSpPr>
          <p:spPr>
            <a:xfrm>
              <a:off x="1159260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7" name="object 7087"/>
            <p:cNvSpPr/>
            <p:nvPr/>
          </p:nvSpPr>
          <p:spPr>
            <a:xfrm>
              <a:off x="1157970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8" name="object 7088"/>
            <p:cNvSpPr/>
            <p:nvPr/>
          </p:nvSpPr>
          <p:spPr>
            <a:xfrm>
              <a:off x="115684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9" name="object 7089"/>
            <p:cNvSpPr/>
            <p:nvPr/>
          </p:nvSpPr>
          <p:spPr>
            <a:xfrm>
              <a:off x="115555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0" name="object 7090"/>
            <p:cNvSpPr/>
            <p:nvPr/>
          </p:nvSpPr>
          <p:spPr>
            <a:xfrm>
              <a:off x="1154270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1" name="object 7091"/>
            <p:cNvSpPr/>
            <p:nvPr/>
          </p:nvSpPr>
          <p:spPr>
            <a:xfrm>
              <a:off x="115314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2" name="object 7092"/>
            <p:cNvSpPr/>
            <p:nvPr/>
          </p:nvSpPr>
          <p:spPr>
            <a:xfrm>
              <a:off x="1151857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3" name="object 7093"/>
            <p:cNvSpPr/>
            <p:nvPr/>
          </p:nvSpPr>
          <p:spPr>
            <a:xfrm>
              <a:off x="1150571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4" name="object 7094"/>
            <p:cNvSpPr/>
            <p:nvPr/>
          </p:nvSpPr>
          <p:spPr>
            <a:xfrm>
              <a:off x="114944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5" name="object 7095"/>
            <p:cNvSpPr/>
            <p:nvPr/>
          </p:nvSpPr>
          <p:spPr>
            <a:xfrm>
              <a:off x="114815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6" name="object 7096"/>
            <p:cNvSpPr/>
            <p:nvPr/>
          </p:nvSpPr>
          <p:spPr>
            <a:xfrm>
              <a:off x="1146869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7" name="object 7097"/>
            <p:cNvSpPr/>
            <p:nvPr/>
          </p:nvSpPr>
          <p:spPr>
            <a:xfrm>
              <a:off x="11459053" y="211109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0" y="0"/>
                  </a:moveTo>
                  <a:lnTo>
                    <a:pt x="20910" y="209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8" name="object 7098"/>
            <p:cNvSpPr/>
            <p:nvPr/>
          </p:nvSpPr>
          <p:spPr>
            <a:xfrm>
              <a:off x="11459053" y="21239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9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9" name="object 7099"/>
            <p:cNvSpPr/>
            <p:nvPr/>
          </p:nvSpPr>
          <p:spPr>
            <a:xfrm>
              <a:off x="11459053" y="21368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95" y="17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0" name="object 7100"/>
            <p:cNvSpPr/>
            <p:nvPr/>
          </p:nvSpPr>
          <p:spPr>
            <a:xfrm>
              <a:off x="11459053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0"/>
                  </a:moveTo>
                  <a:lnTo>
                    <a:pt x="802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1" name="object 7101"/>
            <p:cNvSpPr/>
            <p:nvPr/>
          </p:nvSpPr>
          <p:spPr>
            <a:xfrm>
              <a:off x="11459042" y="21094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858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2" name="object 7102"/>
            <p:cNvSpPr/>
            <p:nvPr/>
          </p:nvSpPr>
          <p:spPr>
            <a:xfrm>
              <a:off x="11459065" y="210947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3" name="object 7103"/>
            <p:cNvSpPr/>
            <p:nvPr/>
          </p:nvSpPr>
          <p:spPr>
            <a:xfrm>
              <a:off x="11459033" y="2109476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0"/>
                  </a:moveTo>
                  <a:lnTo>
                    <a:pt x="0" y="30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4" name="object 7104"/>
            <p:cNvSpPr/>
            <p:nvPr/>
          </p:nvSpPr>
          <p:spPr>
            <a:xfrm>
              <a:off x="114799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5" name="object 7105"/>
            <p:cNvSpPr/>
            <p:nvPr/>
          </p:nvSpPr>
          <p:spPr>
            <a:xfrm>
              <a:off x="11459065" y="21368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0"/>
                  </a:moveTo>
                  <a:lnTo>
                    <a:pt x="0" y="17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6" name="object 7106"/>
            <p:cNvSpPr/>
            <p:nvPr/>
          </p:nvSpPr>
          <p:spPr>
            <a:xfrm>
              <a:off x="114912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7" name="object 7107"/>
            <p:cNvSpPr/>
            <p:nvPr/>
          </p:nvSpPr>
          <p:spPr>
            <a:xfrm>
              <a:off x="11467085" y="21480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75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8" name="object 7108"/>
            <p:cNvSpPr/>
            <p:nvPr/>
          </p:nvSpPr>
          <p:spPr>
            <a:xfrm>
              <a:off x="1150409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9" name="object 7109"/>
            <p:cNvSpPr/>
            <p:nvPr/>
          </p:nvSpPr>
          <p:spPr>
            <a:xfrm>
              <a:off x="1151695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0" name="object 7110"/>
            <p:cNvSpPr/>
            <p:nvPr/>
          </p:nvSpPr>
          <p:spPr>
            <a:xfrm>
              <a:off x="115282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1" name="object 7111"/>
            <p:cNvSpPr/>
            <p:nvPr/>
          </p:nvSpPr>
          <p:spPr>
            <a:xfrm>
              <a:off x="1154110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2" name="object 7112"/>
            <p:cNvSpPr/>
            <p:nvPr/>
          </p:nvSpPr>
          <p:spPr>
            <a:xfrm>
              <a:off x="1155397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3" name="object 7113"/>
            <p:cNvSpPr/>
            <p:nvPr/>
          </p:nvSpPr>
          <p:spPr>
            <a:xfrm>
              <a:off x="1156525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0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4" name="object 7114"/>
            <p:cNvSpPr/>
            <p:nvPr/>
          </p:nvSpPr>
          <p:spPr>
            <a:xfrm>
              <a:off x="1157809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5" name="object 7115"/>
            <p:cNvSpPr/>
            <p:nvPr/>
          </p:nvSpPr>
          <p:spPr>
            <a:xfrm>
              <a:off x="1159096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6" name="object 7116"/>
            <p:cNvSpPr/>
            <p:nvPr/>
          </p:nvSpPr>
          <p:spPr>
            <a:xfrm>
              <a:off x="116022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7" name="object 7117"/>
            <p:cNvSpPr/>
            <p:nvPr/>
          </p:nvSpPr>
          <p:spPr>
            <a:xfrm>
              <a:off x="1161508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8" name="object 7118"/>
            <p:cNvSpPr/>
            <p:nvPr/>
          </p:nvSpPr>
          <p:spPr>
            <a:xfrm>
              <a:off x="116279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9" name="object 7119"/>
            <p:cNvSpPr/>
            <p:nvPr/>
          </p:nvSpPr>
          <p:spPr>
            <a:xfrm>
              <a:off x="1163923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0" name="object 7120"/>
            <p:cNvSpPr/>
            <p:nvPr/>
          </p:nvSpPr>
          <p:spPr>
            <a:xfrm>
              <a:off x="1165210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1" name="object 7121"/>
            <p:cNvSpPr/>
            <p:nvPr/>
          </p:nvSpPr>
          <p:spPr>
            <a:xfrm>
              <a:off x="1166498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2" name="object 7122"/>
            <p:cNvSpPr/>
            <p:nvPr/>
          </p:nvSpPr>
          <p:spPr>
            <a:xfrm>
              <a:off x="116762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3" name="object 7123"/>
            <p:cNvSpPr/>
            <p:nvPr/>
          </p:nvSpPr>
          <p:spPr>
            <a:xfrm>
              <a:off x="116891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4" name="object 7124"/>
            <p:cNvSpPr/>
            <p:nvPr/>
          </p:nvSpPr>
          <p:spPr>
            <a:xfrm>
              <a:off x="11703569" y="211109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5">
                  <a:moveTo>
                    <a:pt x="20931" y="0"/>
                  </a:moveTo>
                  <a:lnTo>
                    <a:pt x="0" y="209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5" name="object 7125"/>
            <p:cNvSpPr/>
            <p:nvPr/>
          </p:nvSpPr>
          <p:spPr>
            <a:xfrm>
              <a:off x="11705192" y="212235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6" name="object 7126"/>
            <p:cNvSpPr/>
            <p:nvPr/>
          </p:nvSpPr>
          <p:spPr>
            <a:xfrm>
              <a:off x="11705192" y="21352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7" name="object 7127"/>
            <p:cNvSpPr/>
            <p:nvPr/>
          </p:nvSpPr>
          <p:spPr>
            <a:xfrm>
              <a:off x="11714846" y="21480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8" name="object 7128"/>
            <p:cNvSpPr/>
            <p:nvPr/>
          </p:nvSpPr>
          <p:spPr>
            <a:xfrm>
              <a:off x="11457426" y="2111092"/>
              <a:ext cx="266065" cy="48260"/>
            </a:xfrm>
            <a:custGeom>
              <a:avLst/>
              <a:gdLst/>
              <a:ahLst/>
              <a:cxnLst/>
              <a:rect l="l" t="t" r="r" b="b"/>
              <a:pathLst>
                <a:path w="266065" h="48260">
                  <a:moveTo>
                    <a:pt x="0" y="0"/>
                  </a:moveTo>
                  <a:lnTo>
                    <a:pt x="265457" y="0"/>
                  </a:lnTo>
                  <a:lnTo>
                    <a:pt x="265457" y="48260"/>
                  </a:lnTo>
                  <a:lnTo>
                    <a:pt x="246160" y="48260"/>
                  </a:lnTo>
                  <a:lnTo>
                    <a:pt x="246160" y="22522"/>
                  </a:lnTo>
                  <a:lnTo>
                    <a:pt x="17706" y="22522"/>
                  </a:lnTo>
                  <a:lnTo>
                    <a:pt x="17706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9" name="object 7129"/>
            <p:cNvSpPr/>
            <p:nvPr/>
          </p:nvSpPr>
          <p:spPr>
            <a:xfrm>
              <a:off x="11697171" y="217707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0"/>
                  </a:moveTo>
                  <a:lnTo>
                    <a:pt x="7999" y="799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0" name="object 7130"/>
            <p:cNvSpPr/>
            <p:nvPr/>
          </p:nvSpPr>
          <p:spPr>
            <a:xfrm>
              <a:off x="11673010" y="217707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0"/>
                  </a:moveTo>
                  <a:lnTo>
                    <a:pt x="32177" y="321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1" name="object 7131"/>
            <p:cNvSpPr/>
            <p:nvPr/>
          </p:nvSpPr>
          <p:spPr>
            <a:xfrm>
              <a:off x="1164727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27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2" name="object 7132"/>
            <p:cNvSpPr/>
            <p:nvPr/>
          </p:nvSpPr>
          <p:spPr>
            <a:xfrm>
              <a:off x="1162314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3" name="object 7133"/>
            <p:cNvSpPr/>
            <p:nvPr/>
          </p:nvSpPr>
          <p:spPr>
            <a:xfrm>
              <a:off x="1159902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4" name="object 7134"/>
            <p:cNvSpPr/>
            <p:nvPr/>
          </p:nvSpPr>
          <p:spPr>
            <a:xfrm>
              <a:off x="1157326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5" name="object 7135"/>
            <p:cNvSpPr/>
            <p:nvPr/>
          </p:nvSpPr>
          <p:spPr>
            <a:xfrm>
              <a:off x="1154913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6" name="object 7136"/>
            <p:cNvSpPr/>
            <p:nvPr/>
          </p:nvSpPr>
          <p:spPr>
            <a:xfrm>
              <a:off x="1152501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7" name="object 7137"/>
            <p:cNvSpPr/>
            <p:nvPr/>
          </p:nvSpPr>
          <p:spPr>
            <a:xfrm>
              <a:off x="1149925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8" name="object 7138"/>
            <p:cNvSpPr/>
            <p:nvPr/>
          </p:nvSpPr>
          <p:spPr>
            <a:xfrm>
              <a:off x="11476760" y="21786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6993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9" name="object 7139"/>
            <p:cNvSpPr/>
            <p:nvPr/>
          </p:nvSpPr>
          <p:spPr>
            <a:xfrm>
              <a:off x="11476760" y="220439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1245" y="112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0" name="object 7140"/>
            <p:cNvSpPr/>
            <p:nvPr/>
          </p:nvSpPr>
          <p:spPr>
            <a:xfrm>
              <a:off x="11476753" y="217707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1" name="object 7141"/>
            <p:cNvSpPr/>
            <p:nvPr/>
          </p:nvSpPr>
          <p:spPr>
            <a:xfrm>
              <a:off x="1148160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2" name="object 7142"/>
            <p:cNvSpPr/>
            <p:nvPr/>
          </p:nvSpPr>
          <p:spPr>
            <a:xfrm>
              <a:off x="1150733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3" name="object 7143"/>
            <p:cNvSpPr/>
            <p:nvPr/>
          </p:nvSpPr>
          <p:spPr>
            <a:xfrm>
              <a:off x="1153143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4" name="object 7144"/>
            <p:cNvSpPr/>
            <p:nvPr/>
          </p:nvSpPr>
          <p:spPr>
            <a:xfrm>
              <a:off x="1155558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5" name="object 7145"/>
            <p:cNvSpPr/>
            <p:nvPr/>
          </p:nvSpPr>
          <p:spPr>
            <a:xfrm>
              <a:off x="1158134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6" name="object 7146"/>
            <p:cNvSpPr/>
            <p:nvPr/>
          </p:nvSpPr>
          <p:spPr>
            <a:xfrm>
              <a:off x="1160546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7" name="object 7147"/>
            <p:cNvSpPr/>
            <p:nvPr/>
          </p:nvSpPr>
          <p:spPr>
            <a:xfrm>
              <a:off x="1162959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8" name="object 7148"/>
            <p:cNvSpPr/>
            <p:nvPr/>
          </p:nvSpPr>
          <p:spPr>
            <a:xfrm>
              <a:off x="1165534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9" name="object 7149"/>
            <p:cNvSpPr/>
            <p:nvPr/>
          </p:nvSpPr>
          <p:spPr>
            <a:xfrm>
              <a:off x="11681081" y="219153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4103" y="0"/>
                  </a:moveTo>
                  <a:lnTo>
                    <a:pt x="0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0" name="object 7150"/>
            <p:cNvSpPr/>
            <p:nvPr/>
          </p:nvSpPr>
          <p:spPr>
            <a:xfrm>
              <a:off x="11703572" y="22156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1" name="object 7151"/>
            <p:cNvSpPr/>
            <p:nvPr/>
          </p:nvSpPr>
          <p:spPr>
            <a:xfrm>
              <a:off x="11475154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53" y="38585"/>
                  </a:lnTo>
                  <a:lnTo>
                    <a:pt x="228453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2" name="object 7152"/>
            <p:cNvSpPr/>
            <p:nvPr/>
          </p:nvSpPr>
          <p:spPr>
            <a:xfrm>
              <a:off x="11190360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3" name="object 7153"/>
            <p:cNvSpPr/>
            <p:nvPr/>
          </p:nvSpPr>
          <p:spPr>
            <a:xfrm>
              <a:off x="1147795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4" name="object 7154"/>
            <p:cNvSpPr/>
            <p:nvPr/>
          </p:nvSpPr>
          <p:spPr>
            <a:xfrm>
              <a:off x="114827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5" name="object 7155"/>
            <p:cNvSpPr/>
            <p:nvPr/>
          </p:nvSpPr>
          <p:spPr>
            <a:xfrm>
              <a:off x="1148759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6" name="object 7156"/>
            <p:cNvSpPr/>
            <p:nvPr/>
          </p:nvSpPr>
          <p:spPr>
            <a:xfrm>
              <a:off x="114924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7" name="object 7157"/>
            <p:cNvSpPr/>
            <p:nvPr/>
          </p:nvSpPr>
          <p:spPr>
            <a:xfrm>
              <a:off x="1149723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8" name="object 7158"/>
            <p:cNvSpPr/>
            <p:nvPr/>
          </p:nvSpPr>
          <p:spPr>
            <a:xfrm>
              <a:off x="115020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9" name="object 7159"/>
            <p:cNvSpPr/>
            <p:nvPr/>
          </p:nvSpPr>
          <p:spPr>
            <a:xfrm>
              <a:off x="115068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0" name="object 7160"/>
            <p:cNvSpPr/>
            <p:nvPr/>
          </p:nvSpPr>
          <p:spPr>
            <a:xfrm>
              <a:off x="115117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1" name="object 7161"/>
            <p:cNvSpPr/>
            <p:nvPr/>
          </p:nvSpPr>
          <p:spPr>
            <a:xfrm>
              <a:off x="1151657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2" name="object 7162"/>
            <p:cNvSpPr/>
            <p:nvPr/>
          </p:nvSpPr>
          <p:spPr>
            <a:xfrm>
              <a:off x="1151977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3" name="object 7163"/>
            <p:cNvSpPr/>
            <p:nvPr/>
          </p:nvSpPr>
          <p:spPr>
            <a:xfrm>
              <a:off x="1152460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4" name="object 7164"/>
            <p:cNvSpPr/>
            <p:nvPr/>
          </p:nvSpPr>
          <p:spPr>
            <a:xfrm>
              <a:off x="1152943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5" name="object 7165"/>
            <p:cNvSpPr/>
            <p:nvPr/>
          </p:nvSpPr>
          <p:spPr>
            <a:xfrm>
              <a:off x="1153426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6" name="object 7166"/>
            <p:cNvSpPr/>
            <p:nvPr/>
          </p:nvSpPr>
          <p:spPr>
            <a:xfrm>
              <a:off x="115390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7" name="object 7167"/>
            <p:cNvSpPr/>
            <p:nvPr/>
          </p:nvSpPr>
          <p:spPr>
            <a:xfrm>
              <a:off x="115438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8" name="object 7168"/>
            <p:cNvSpPr/>
            <p:nvPr/>
          </p:nvSpPr>
          <p:spPr>
            <a:xfrm>
              <a:off x="115487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9" name="object 7169"/>
            <p:cNvSpPr/>
            <p:nvPr/>
          </p:nvSpPr>
          <p:spPr>
            <a:xfrm>
              <a:off x="1155355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0" name="object 7170"/>
            <p:cNvSpPr/>
            <p:nvPr/>
          </p:nvSpPr>
          <p:spPr>
            <a:xfrm>
              <a:off x="115583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1" name="object 7171"/>
            <p:cNvSpPr/>
            <p:nvPr/>
          </p:nvSpPr>
          <p:spPr>
            <a:xfrm>
              <a:off x="115632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2" name="object 7172"/>
            <p:cNvSpPr/>
            <p:nvPr/>
          </p:nvSpPr>
          <p:spPr>
            <a:xfrm>
              <a:off x="1156804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3" name="object 7173"/>
            <p:cNvSpPr/>
            <p:nvPr/>
          </p:nvSpPr>
          <p:spPr>
            <a:xfrm>
              <a:off x="1157289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4" name="object 7174"/>
            <p:cNvSpPr/>
            <p:nvPr/>
          </p:nvSpPr>
          <p:spPr>
            <a:xfrm>
              <a:off x="115776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5" name="object 7175"/>
            <p:cNvSpPr/>
            <p:nvPr/>
          </p:nvSpPr>
          <p:spPr>
            <a:xfrm>
              <a:off x="115825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6" name="object 7176"/>
            <p:cNvSpPr/>
            <p:nvPr/>
          </p:nvSpPr>
          <p:spPr>
            <a:xfrm>
              <a:off x="115873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7" name="object 7177"/>
            <p:cNvSpPr/>
            <p:nvPr/>
          </p:nvSpPr>
          <p:spPr>
            <a:xfrm>
              <a:off x="115921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8" name="object 7178"/>
            <p:cNvSpPr/>
            <p:nvPr/>
          </p:nvSpPr>
          <p:spPr>
            <a:xfrm>
              <a:off x="1159701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9" name="object 7179"/>
            <p:cNvSpPr/>
            <p:nvPr/>
          </p:nvSpPr>
          <p:spPr>
            <a:xfrm>
              <a:off x="1160182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0" name="object 7180"/>
            <p:cNvSpPr/>
            <p:nvPr/>
          </p:nvSpPr>
          <p:spPr>
            <a:xfrm>
              <a:off x="1160667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1" name="object 7181"/>
            <p:cNvSpPr/>
            <p:nvPr/>
          </p:nvSpPr>
          <p:spPr>
            <a:xfrm>
              <a:off x="116114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2" name="object 7182"/>
            <p:cNvSpPr/>
            <p:nvPr/>
          </p:nvSpPr>
          <p:spPr>
            <a:xfrm>
              <a:off x="116162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3" name="object 7183"/>
            <p:cNvSpPr/>
            <p:nvPr/>
          </p:nvSpPr>
          <p:spPr>
            <a:xfrm>
              <a:off x="116195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4" name="object 7184"/>
            <p:cNvSpPr/>
            <p:nvPr/>
          </p:nvSpPr>
          <p:spPr>
            <a:xfrm>
              <a:off x="1162434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5" name="object 7185"/>
            <p:cNvSpPr/>
            <p:nvPr/>
          </p:nvSpPr>
          <p:spPr>
            <a:xfrm>
              <a:off x="116291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6" name="object 7186"/>
            <p:cNvSpPr/>
            <p:nvPr/>
          </p:nvSpPr>
          <p:spPr>
            <a:xfrm>
              <a:off x="116340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7" name="object 7187"/>
            <p:cNvSpPr/>
            <p:nvPr/>
          </p:nvSpPr>
          <p:spPr>
            <a:xfrm>
              <a:off x="116388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8" name="object 7188"/>
            <p:cNvSpPr/>
            <p:nvPr/>
          </p:nvSpPr>
          <p:spPr>
            <a:xfrm>
              <a:off x="1164366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9" name="object 7189"/>
            <p:cNvSpPr/>
            <p:nvPr/>
          </p:nvSpPr>
          <p:spPr>
            <a:xfrm>
              <a:off x="116484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0" name="object 7190"/>
            <p:cNvSpPr/>
            <p:nvPr/>
          </p:nvSpPr>
          <p:spPr>
            <a:xfrm>
              <a:off x="1165331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1" name="object 7191"/>
            <p:cNvSpPr/>
            <p:nvPr/>
          </p:nvSpPr>
          <p:spPr>
            <a:xfrm>
              <a:off x="116581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2" name="object 7192"/>
            <p:cNvSpPr/>
            <p:nvPr/>
          </p:nvSpPr>
          <p:spPr>
            <a:xfrm>
              <a:off x="1166295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3" name="object 7193"/>
            <p:cNvSpPr/>
            <p:nvPr/>
          </p:nvSpPr>
          <p:spPr>
            <a:xfrm>
              <a:off x="1166778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4" name="object 7194"/>
            <p:cNvSpPr/>
            <p:nvPr/>
          </p:nvSpPr>
          <p:spPr>
            <a:xfrm>
              <a:off x="1167261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5" name="object 7195"/>
            <p:cNvSpPr/>
            <p:nvPr/>
          </p:nvSpPr>
          <p:spPr>
            <a:xfrm>
              <a:off x="1167742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6" name="object 7196"/>
            <p:cNvSpPr/>
            <p:nvPr/>
          </p:nvSpPr>
          <p:spPr>
            <a:xfrm>
              <a:off x="1168227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7" name="object 7197"/>
            <p:cNvSpPr/>
            <p:nvPr/>
          </p:nvSpPr>
          <p:spPr>
            <a:xfrm>
              <a:off x="1168708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8" name="object 7198"/>
            <p:cNvSpPr/>
            <p:nvPr/>
          </p:nvSpPr>
          <p:spPr>
            <a:xfrm>
              <a:off x="116919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9" name="object 7199"/>
            <p:cNvSpPr/>
            <p:nvPr/>
          </p:nvSpPr>
          <p:spPr>
            <a:xfrm>
              <a:off x="116967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0" name="object 7200"/>
            <p:cNvSpPr/>
            <p:nvPr/>
          </p:nvSpPr>
          <p:spPr>
            <a:xfrm>
              <a:off x="117015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1" name="object 7201"/>
            <p:cNvSpPr/>
            <p:nvPr/>
          </p:nvSpPr>
          <p:spPr>
            <a:xfrm>
              <a:off x="11475133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2" name="object 7202"/>
            <p:cNvSpPr/>
            <p:nvPr/>
          </p:nvSpPr>
          <p:spPr>
            <a:xfrm>
              <a:off x="11475133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3" name="object 7203"/>
            <p:cNvSpPr/>
            <p:nvPr/>
          </p:nvSpPr>
          <p:spPr>
            <a:xfrm>
              <a:off x="114972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4" name="object 7204"/>
            <p:cNvSpPr/>
            <p:nvPr/>
          </p:nvSpPr>
          <p:spPr>
            <a:xfrm>
              <a:off x="115020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5" name="object 7205"/>
            <p:cNvSpPr/>
            <p:nvPr/>
          </p:nvSpPr>
          <p:spPr>
            <a:xfrm>
              <a:off x="1150689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6" name="object 7206"/>
            <p:cNvSpPr/>
            <p:nvPr/>
          </p:nvSpPr>
          <p:spPr>
            <a:xfrm>
              <a:off x="115117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7" name="object 7207"/>
            <p:cNvSpPr/>
            <p:nvPr/>
          </p:nvSpPr>
          <p:spPr>
            <a:xfrm>
              <a:off x="1151657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8" name="object 7208"/>
            <p:cNvSpPr/>
            <p:nvPr/>
          </p:nvSpPr>
          <p:spPr>
            <a:xfrm>
              <a:off x="1151977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9" name="object 7209"/>
            <p:cNvSpPr/>
            <p:nvPr/>
          </p:nvSpPr>
          <p:spPr>
            <a:xfrm>
              <a:off x="1152460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0" name="object 7210"/>
            <p:cNvSpPr/>
            <p:nvPr/>
          </p:nvSpPr>
          <p:spPr>
            <a:xfrm>
              <a:off x="1152943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1" name="object 7211"/>
            <p:cNvSpPr/>
            <p:nvPr/>
          </p:nvSpPr>
          <p:spPr>
            <a:xfrm>
              <a:off x="1153426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2" name="object 7212"/>
            <p:cNvSpPr/>
            <p:nvPr/>
          </p:nvSpPr>
          <p:spPr>
            <a:xfrm>
              <a:off x="115390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3" name="object 7213"/>
            <p:cNvSpPr/>
            <p:nvPr/>
          </p:nvSpPr>
          <p:spPr>
            <a:xfrm>
              <a:off x="115438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4" name="object 7214"/>
            <p:cNvSpPr/>
            <p:nvPr/>
          </p:nvSpPr>
          <p:spPr>
            <a:xfrm>
              <a:off x="115487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5" name="object 7215"/>
            <p:cNvSpPr/>
            <p:nvPr/>
          </p:nvSpPr>
          <p:spPr>
            <a:xfrm>
              <a:off x="1155355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6" name="object 7216"/>
            <p:cNvSpPr/>
            <p:nvPr/>
          </p:nvSpPr>
          <p:spPr>
            <a:xfrm>
              <a:off x="115583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7" name="object 7217"/>
            <p:cNvSpPr/>
            <p:nvPr/>
          </p:nvSpPr>
          <p:spPr>
            <a:xfrm>
              <a:off x="115632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8" name="object 7218"/>
            <p:cNvSpPr/>
            <p:nvPr/>
          </p:nvSpPr>
          <p:spPr>
            <a:xfrm>
              <a:off x="1156804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9" name="object 7219"/>
            <p:cNvSpPr/>
            <p:nvPr/>
          </p:nvSpPr>
          <p:spPr>
            <a:xfrm>
              <a:off x="115728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0" name="object 7220"/>
            <p:cNvSpPr/>
            <p:nvPr/>
          </p:nvSpPr>
          <p:spPr>
            <a:xfrm>
              <a:off x="115776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1" name="object 7221"/>
            <p:cNvSpPr/>
            <p:nvPr/>
          </p:nvSpPr>
          <p:spPr>
            <a:xfrm>
              <a:off x="115825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2" name="object 7222"/>
            <p:cNvSpPr/>
            <p:nvPr/>
          </p:nvSpPr>
          <p:spPr>
            <a:xfrm>
              <a:off x="115873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3" name="object 7223"/>
            <p:cNvSpPr/>
            <p:nvPr/>
          </p:nvSpPr>
          <p:spPr>
            <a:xfrm>
              <a:off x="115921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4" name="object 7224"/>
            <p:cNvSpPr/>
            <p:nvPr/>
          </p:nvSpPr>
          <p:spPr>
            <a:xfrm>
              <a:off x="1159701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5" name="object 7225"/>
            <p:cNvSpPr/>
            <p:nvPr/>
          </p:nvSpPr>
          <p:spPr>
            <a:xfrm>
              <a:off x="1160182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6" name="object 7226"/>
            <p:cNvSpPr/>
            <p:nvPr/>
          </p:nvSpPr>
          <p:spPr>
            <a:xfrm>
              <a:off x="116066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7" name="object 7227"/>
            <p:cNvSpPr/>
            <p:nvPr/>
          </p:nvSpPr>
          <p:spPr>
            <a:xfrm>
              <a:off x="116114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8" name="object 7228"/>
            <p:cNvSpPr/>
            <p:nvPr/>
          </p:nvSpPr>
          <p:spPr>
            <a:xfrm>
              <a:off x="116162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9" name="object 7229"/>
            <p:cNvSpPr/>
            <p:nvPr/>
          </p:nvSpPr>
          <p:spPr>
            <a:xfrm>
              <a:off x="116195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0" name="object 7230"/>
            <p:cNvSpPr/>
            <p:nvPr/>
          </p:nvSpPr>
          <p:spPr>
            <a:xfrm>
              <a:off x="1162434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1" name="object 7231"/>
            <p:cNvSpPr/>
            <p:nvPr/>
          </p:nvSpPr>
          <p:spPr>
            <a:xfrm>
              <a:off x="116291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2" name="object 7232"/>
            <p:cNvSpPr/>
            <p:nvPr/>
          </p:nvSpPr>
          <p:spPr>
            <a:xfrm>
              <a:off x="116340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3" name="object 7233"/>
            <p:cNvSpPr/>
            <p:nvPr/>
          </p:nvSpPr>
          <p:spPr>
            <a:xfrm>
              <a:off x="1163883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4" name="object 7234"/>
            <p:cNvSpPr/>
            <p:nvPr/>
          </p:nvSpPr>
          <p:spPr>
            <a:xfrm>
              <a:off x="1164366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5" name="object 7235"/>
            <p:cNvSpPr/>
            <p:nvPr/>
          </p:nvSpPr>
          <p:spPr>
            <a:xfrm>
              <a:off x="116484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6" name="object 7236"/>
            <p:cNvSpPr/>
            <p:nvPr/>
          </p:nvSpPr>
          <p:spPr>
            <a:xfrm>
              <a:off x="1165331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7" name="object 7237"/>
            <p:cNvSpPr/>
            <p:nvPr/>
          </p:nvSpPr>
          <p:spPr>
            <a:xfrm>
              <a:off x="1165813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8" name="object 7238"/>
            <p:cNvSpPr/>
            <p:nvPr/>
          </p:nvSpPr>
          <p:spPr>
            <a:xfrm>
              <a:off x="1166295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9" name="object 7239"/>
            <p:cNvSpPr/>
            <p:nvPr/>
          </p:nvSpPr>
          <p:spPr>
            <a:xfrm>
              <a:off x="1166778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0" name="object 7240"/>
            <p:cNvSpPr/>
            <p:nvPr/>
          </p:nvSpPr>
          <p:spPr>
            <a:xfrm>
              <a:off x="1167261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1" name="object 7241"/>
            <p:cNvSpPr/>
            <p:nvPr/>
          </p:nvSpPr>
          <p:spPr>
            <a:xfrm>
              <a:off x="1167742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2" name="object 7242"/>
            <p:cNvSpPr/>
            <p:nvPr/>
          </p:nvSpPr>
          <p:spPr>
            <a:xfrm>
              <a:off x="116822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3" name="object 7243"/>
            <p:cNvSpPr/>
            <p:nvPr/>
          </p:nvSpPr>
          <p:spPr>
            <a:xfrm>
              <a:off x="11496040" y="2178652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 h="0">
                  <a:moveTo>
                    <a:pt x="0" y="0"/>
                  </a:moveTo>
                  <a:lnTo>
                    <a:pt x="188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4" name="object 7244"/>
            <p:cNvSpPr/>
            <p:nvPr/>
          </p:nvSpPr>
          <p:spPr>
            <a:xfrm>
              <a:off x="11496040" y="2162566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 h="0">
                  <a:moveTo>
                    <a:pt x="0" y="0"/>
                  </a:moveTo>
                  <a:lnTo>
                    <a:pt x="1882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5" name="object 7245"/>
            <p:cNvSpPr/>
            <p:nvPr/>
          </p:nvSpPr>
          <p:spPr>
            <a:xfrm>
              <a:off x="12377651" y="2109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643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6" name="object 7246"/>
            <p:cNvSpPr/>
            <p:nvPr/>
          </p:nvSpPr>
          <p:spPr>
            <a:xfrm>
              <a:off x="12364793" y="210947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481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7" name="object 7247"/>
            <p:cNvSpPr/>
            <p:nvPr/>
          </p:nvSpPr>
          <p:spPr>
            <a:xfrm>
              <a:off x="12351916" y="21094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36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8" name="object 7248"/>
            <p:cNvSpPr/>
            <p:nvPr/>
          </p:nvSpPr>
          <p:spPr>
            <a:xfrm>
              <a:off x="12340666" y="21094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9" name="object 7249"/>
            <p:cNvSpPr/>
            <p:nvPr/>
          </p:nvSpPr>
          <p:spPr>
            <a:xfrm>
              <a:off x="1232778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0" name="object 7250"/>
            <p:cNvSpPr/>
            <p:nvPr/>
          </p:nvSpPr>
          <p:spPr>
            <a:xfrm>
              <a:off x="12361573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491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1" name="object 7251"/>
            <p:cNvSpPr/>
            <p:nvPr/>
          </p:nvSpPr>
          <p:spPr>
            <a:xfrm>
              <a:off x="123149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2" name="object 7252"/>
            <p:cNvSpPr/>
            <p:nvPr/>
          </p:nvSpPr>
          <p:spPr>
            <a:xfrm>
              <a:off x="12361573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633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3" name="object 7253"/>
            <p:cNvSpPr/>
            <p:nvPr/>
          </p:nvSpPr>
          <p:spPr>
            <a:xfrm>
              <a:off x="1230366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4" name="object 7254"/>
            <p:cNvSpPr/>
            <p:nvPr/>
          </p:nvSpPr>
          <p:spPr>
            <a:xfrm>
              <a:off x="1229078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5" name="object 7255"/>
            <p:cNvSpPr/>
            <p:nvPr/>
          </p:nvSpPr>
          <p:spPr>
            <a:xfrm>
              <a:off x="1227792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6" name="object 7256"/>
            <p:cNvSpPr/>
            <p:nvPr/>
          </p:nvSpPr>
          <p:spPr>
            <a:xfrm>
              <a:off x="1226665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7" name="object 7257"/>
            <p:cNvSpPr/>
            <p:nvPr/>
          </p:nvSpPr>
          <p:spPr>
            <a:xfrm>
              <a:off x="1225379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8" name="object 7258"/>
            <p:cNvSpPr/>
            <p:nvPr/>
          </p:nvSpPr>
          <p:spPr>
            <a:xfrm>
              <a:off x="122409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9" name="object 7259"/>
            <p:cNvSpPr/>
            <p:nvPr/>
          </p:nvSpPr>
          <p:spPr>
            <a:xfrm>
              <a:off x="122296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0" name="object 7260"/>
            <p:cNvSpPr/>
            <p:nvPr/>
          </p:nvSpPr>
          <p:spPr>
            <a:xfrm>
              <a:off x="1221679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1" name="object 7261"/>
            <p:cNvSpPr/>
            <p:nvPr/>
          </p:nvSpPr>
          <p:spPr>
            <a:xfrm>
              <a:off x="122039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2" name="object 7262"/>
            <p:cNvSpPr/>
            <p:nvPr/>
          </p:nvSpPr>
          <p:spPr>
            <a:xfrm>
              <a:off x="121926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3" name="object 7263"/>
            <p:cNvSpPr/>
            <p:nvPr/>
          </p:nvSpPr>
          <p:spPr>
            <a:xfrm>
              <a:off x="121797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4" name="object 7264"/>
            <p:cNvSpPr/>
            <p:nvPr/>
          </p:nvSpPr>
          <p:spPr>
            <a:xfrm>
              <a:off x="121669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5" name="object 7265"/>
            <p:cNvSpPr/>
            <p:nvPr/>
          </p:nvSpPr>
          <p:spPr>
            <a:xfrm>
              <a:off x="1215566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6" name="object 7266"/>
            <p:cNvSpPr/>
            <p:nvPr/>
          </p:nvSpPr>
          <p:spPr>
            <a:xfrm>
              <a:off x="1214278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7" name="object 7267"/>
            <p:cNvSpPr/>
            <p:nvPr/>
          </p:nvSpPr>
          <p:spPr>
            <a:xfrm>
              <a:off x="121298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8" name="object 7268"/>
            <p:cNvSpPr/>
            <p:nvPr/>
          </p:nvSpPr>
          <p:spPr>
            <a:xfrm>
              <a:off x="1211866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9" name="object 7269"/>
            <p:cNvSpPr/>
            <p:nvPr/>
          </p:nvSpPr>
          <p:spPr>
            <a:xfrm>
              <a:off x="12113834" y="211755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97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0" name="object 7270"/>
            <p:cNvSpPr/>
            <p:nvPr/>
          </p:nvSpPr>
          <p:spPr>
            <a:xfrm>
              <a:off x="12113834" y="21304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97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1" name="object 7271"/>
            <p:cNvSpPr/>
            <p:nvPr/>
          </p:nvSpPr>
          <p:spPr>
            <a:xfrm>
              <a:off x="12113834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47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2" name="object 7272"/>
            <p:cNvSpPr/>
            <p:nvPr/>
          </p:nvSpPr>
          <p:spPr>
            <a:xfrm>
              <a:off x="12113834" y="2154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25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3" name="object 7273"/>
            <p:cNvSpPr/>
            <p:nvPr/>
          </p:nvSpPr>
          <p:spPr>
            <a:xfrm>
              <a:off x="12113834" y="21094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5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4" name="object 7274"/>
            <p:cNvSpPr/>
            <p:nvPr/>
          </p:nvSpPr>
          <p:spPr>
            <a:xfrm>
              <a:off x="12113852" y="210947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5" name="object 7275"/>
            <p:cNvSpPr/>
            <p:nvPr/>
          </p:nvSpPr>
          <p:spPr>
            <a:xfrm>
              <a:off x="12113854" y="21094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4103" y="0"/>
                  </a:moveTo>
                  <a:lnTo>
                    <a:pt x="0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6" name="object 7276"/>
            <p:cNvSpPr/>
            <p:nvPr/>
          </p:nvSpPr>
          <p:spPr>
            <a:xfrm>
              <a:off x="12113825" y="21094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7" name="object 7277"/>
            <p:cNvSpPr/>
            <p:nvPr/>
          </p:nvSpPr>
          <p:spPr>
            <a:xfrm>
              <a:off x="121411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0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8" name="object 7278"/>
            <p:cNvSpPr/>
            <p:nvPr/>
          </p:nvSpPr>
          <p:spPr>
            <a:xfrm>
              <a:off x="12117035" y="21416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14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9" name="object 7279"/>
            <p:cNvSpPr/>
            <p:nvPr/>
          </p:nvSpPr>
          <p:spPr>
            <a:xfrm>
              <a:off x="121524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0" name="object 7280"/>
            <p:cNvSpPr/>
            <p:nvPr/>
          </p:nvSpPr>
          <p:spPr>
            <a:xfrm>
              <a:off x="12128291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858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1" name="object 7281"/>
            <p:cNvSpPr/>
            <p:nvPr/>
          </p:nvSpPr>
          <p:spPr>
            <a:xfrm>
              <a:off x="1216532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0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2" name="object 7282"/>
            <p:cNvSpPr/>
            <p:nvPr/>
          </p:nvSpPr>
          <p:spPr>
            <a:xfrm>
              <a:off x="1217818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3" name="object 7283"/>
            <p:cNvSpPr/>
            <p:nvPr/>
          </p:nvSpPr>
          <p:spPr>
            <a:xfrm>
              <a:off x="1218943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4" name="object 7284"/>
            <p:cNvSpPr/>
            <p:nvPr/>
          </p:nvSpPr>
          <p:spPr>
            <a:xfrm>
              <a:off x="1220231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5" name="object 7285"/>
            <p:cNvSpPr/>
            <p:nvPr/>
          </p:nvSpPr>
          <p:spPr>
            <a:xfrm>
              <a:off x="1221519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6" name="object 7286"/>
            <p:cNvSpPr/>
            <p:nvPr/>
          </p:nvSpPr>
          <p:spPr>
            <a:xfrm>
              <a:off x="122264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7" name="object 7287"/>
            <p:cNvSpPr/>
            <p:nvPr/>
          </p:nvSpPr>
          <p:spPr>
            <a:xfrm>
              <a:off x="1223931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8" name="object 7288"/>
            <p:cNvSpPr/>
            <p:nvPr/>
          </p:nvSpPr>
          <p:spPr>
            <a:xfrm>
              <a:off x="122521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9" name="object 7289"/>
            <p:cNvSpPr/>
            <p:nvPr/>
          </p:nvSpPr>
          <p:spPr>
            <a:xfrm>
              <a:off x="1226345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0" name="object 7290"/>
            <p:cNvSpPr/>
            <p:nvPr/>
          </p:nvSpPr>
          <p:spPr>
            <a:xfrm>
              <a:off x="1227633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1" name="object 7291"/>
            <p:cNvSpPr/>
            <p:nvPr/>
          </p:nvSpPr>
          <p:spPr>
            <a:xfrm>
              <a:off x="1228919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2" name="object 7292"/>
            <p:cNvSpPr/>
            <p:nvPr/>
          </p:nvSpPr>
          <p:spPr>
            <a:xfrm>
              <a:off x="123004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0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3" name="object 7293"/>
            <p:cNvSpPr/>
            <p:nvPr/>
          </p:nvSpPr>
          <p:spPr>
            <a:xfrm>
              <a:off x="1231332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4" name="object 7294"/>
            <p:cNvSpPr/>
            <p:nvPr/>
          </p:nvSpPr>
          <p:spPr>
            <a:xfrm>
              <a:off x="1232619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5" name="object 7295"/>
            <p:cNvSpPr/>
            <p:nvPr/>
          </p:nvSpPr>
          <p:spPr>
            <a:xfrm>
              <a:off x="123374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6" name="object 7296"/>
            <p:cNvSpPr/>
            <p:nvPr/>
          </p:nvSpPr>
          <p:spPr>
            <a:xfrm>
              <a:off x="1235031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7" name="object 7297"/>
            <p:cNvSpPr/>
            <p:nvPr/>
          </p:nvSpPr>
          <p:spPr>
            <a:xfrm>
              <a:off x="12361593" y="21175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8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8" name="object 7298"/>
            <p:cNvSpPr/>
            <p:nvPr/>
          </p:nvSpPr>
          <p:spPr>
            <a:xfrm>
              <a:off x="12361593" y="212878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8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9" name="object 7299"/>
            <p:cNvSpPr/>
            <p:nvPr/>
          </p:nvSpPr>
          <p:spPr>
            <a:xfrm>
              <a:off x="12363185" y="2141659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0" name="object 7300"/>
            <p:cNvSpPr/>
            <p:nvPr/>
          </p:nvSpPr>
          <p:spPr>
            <a:xfrm>
              <a:off x="12376053" y="2154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1" name="object 7301"/>
            <p:cNvSpPr/>
            <p:nvPr/>
          </p:nvSpPr>
          <p:spPr>
            <a:xfrm>
              <a:off x="12112225" y="2111092"/>
              <a:ext cx="265430" cy="48260"/>
            </a:xfrm>
            <a:custGeom>
              <a:avLst/>
              <a:gdLst/>
              <a:ahLst/>
              <a:cxnLst/>
              <a:rect l="l" t="t" r="r" b="b"/>
              <a:pathLst>
                <a:path w="265429" h="48260">
                  <a:moveTo>
                    <a:pt x="0" y="0"/>
                  </a:moveTo>
                  <a:lnTo>
                    <a:pt x="265426" y="0"/>
                  </a:lnTo>
                  <a:lnTo>
                    <a:pt x="265426" y="48260"/>
                  </a:lnTo>
                  <a:lnTo>
                    <a:pt x="247751" y="48260"/>
                  </a:lnTo>
                  <a:lnTo>
                    <a:pt x="247751" y="22522"/>
                  </a:lnTo>
                  <a:lnTo>
                    <a:pt x="19297" y="22522"/>
                  </a:lnTo>
                  <a:lnTo>
                    <a:pt x="1929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2" name="object 7302"/>
            <p:cNvSpPr/>
            <p:nvPr/>
          </p:nvSpPr>
          <p:spPr>
            <a:xfrm>
              <a:off x="12345514" y="217707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83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3" name="object 7303"/>
            <p:cNvSpPr/>
            <p:nvPr/>
          </p:nvSpPr>
          <p:spPr>
            <a:xfrm>
              <a:off x="1232138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4" name="object 7304"/>
            <p:cNvSpPr/>
            <p:nvPr/>
          </p:nvSpPr>
          <p:spPr>
            <a:xfrm>
              <a:off x="1229722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5" name="object 7305"/>
            <p:cNvSpPr/>
            <p:nvPr/>
          </p:nvSpPr>
          <p:spPr>
            <a:xfrm>
              <a:off x="1227148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6" name="object 7306"/>
            <p:cNvSpPr/>
            <p:nvPr/>
          </p:nvSpPr>
          <p:spPr>
            <a:xfrm>
              <a:off x="1224734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7" name="object 7307"/>
            <p:cNvSpPr/>
            <p:nvPr/>
          </p:nvSpPr>
          <p:spPr>
            <a:xfrm>
              <a:off x="1222321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8" name="object 7308"/>
            <p:cNvSpPr/>
            <p:nvPr/>
          </p:nvSpPr>
          <p:spPr>
            <a:xfrm>
              <a:off x="1219748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9" name="object 7309"/>
            <p:cNvSpPr/>
            <p:nvPr/>
          </p:nvSpPr>
          <p:spPr>
            <a:xfrm>
              <a:off x="1217335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0" name="object 7310"/>
            <p:cNvSpPr/>
            <p:nvPr/>
          </p:nvSpPr>
          <p:spPr>
            <a:xfrm>
              <a:off x="1214761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1" name="object 7311"/>
            <p:cNvSpPr/>
            <p:nvPr/>
          </p:nvSpPr>
          <p:spPr>
            <a:xfrm>
              <a:off x="12133150" y="218671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0"/>
                  </a:moveTo>
                  <a:lnTo>
                    <a:pt x="28941" y="2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2" name="object 7312"/>
            <p:cNvSpPr/>
            <p:nvPr/>
          </p:nvSpPr>
          <p:spPr>
            <a:xfrm>
              <a:off x="12133150" y="221081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0"/>
                  </a:moveTo>
                  <a:lnTo>
                    <a:pt x="4816" y="4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3" name="object 7313"/>
            <p:cNvSpPr/>
            <p:nvPr/>
          </p:nvSpPr>
          <p:spPr>
            <a:xfrm>
              <a:off x="12133153" y="217707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11245" y="0"/>
                  </a:moveTo>
                  <a:lnTo>
                    <a:pt x="0" y="112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4" name="object 7314"/>
            <p:cNvSpPr/>
            <p:nvPr/>
          </p:nvSpPr>
          <p:spPr>
            <a:xfrm>
              <a:off x="12133140" y="21770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5" name="object 7315"/>
            <p:cNvSpPr/>
            <p:nvPr/>
          </p:nvSpPr>
          <p:spPr>
            <a:xfrm>
              <a:off x="1215567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6" name="object 7316"/>
            <p:cNvSpPr/>
            <p:nvPr/>
          </p:nvSpPr>
          <p:spPr>
            <a:xfrm>
              <a:off x="1217979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7" name="object 7317"/>
            <p:cNvSpPr/>
            <p:nvPr/>
          </p:nvSpPr>
          <p:spPr>
            <a:xfrm>
              <a:off x="1220553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8" name="object 7318"/>
            <p:cNvSpPr/>
            <p:nvPr/>
          </p:nvSpPr>
          <p:spPr>
            <a:xfrm>
              <a:off x="1222966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9" name="object 7319"/>
            <p:cNvSpPr/>
            <p:nvPr/>
          </p:nvSpPr>
          <p:spPr>
            <a:xfrm>
              <a:off x="1225381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0" name="object 7320"/>
            <p:cNvSpPr/>
            <p:nvPr/>
          </p:nvSpPr>
          <p:spPr>
            <a:xfrm>
              <a:off x="1227954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1" name="object 7321"/>
            <p:cNvSpPr/>
            <p:nvPr/>
          </p:nvSpPr>
          <p:spPr>
            <a:xfrm>
              <a:off x="1230366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2" name="object 7322"/>
            <p:cNvSpPr/>
            <p:nvPr/>
          </p:nvSpPr>
          <p:spPr>
            <a:xfrm>
              <a:off x="12329417" y="218349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3" name="object 7323"/>
            <p:cNvSpPr/>
            <p:nvPr/>
          </p:nvSpPr>
          <p:spPr>
            <a:xfrm>
              <a:off x="12355123" y="220922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4" name="object 7324"/>
            <p:cNvSpPr/>
            <p:nvPr/>
          </p:nvSpPr>
          <p:spPr>
            <a:xfrm>
              <a:off x="12131529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53" y="38585"/>
                  </a:lnTo>
                  <a:lnTo>
                    <a:pt x="228453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5" name="object 7325"/>
            <p:cNvSpPr/>
            <p:nvPr/>
          </p:nvSpPr>
          <p:spPr>
            <a:xfrm>
              <a:off x="11846748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6" name="object 7326"/>
            <p:cNvSpPr/>
            <p:nvPr/>
          </p:nvSpPr>
          <p:spPr>
            <a:xfrm>
              <a:off x="121327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7" name="object 7327"/>
            <p:cNvSpPr/>
            <p:nvPr/>
          </p:nvSpPr>
          <p:spPr>
            <a:xfrm>
              <a:off x="121375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8" name="object 7328"/>
            <p:cNvSpPr/>
            <p:nvPr/>
          </p:nvSpPr>
          <p:spPr>
            <a:xfrm>
              <a:off x="1214237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9" name="object 7329"/>
            <p:cNvSpPr/>
            <p:nvPr/>
          </p:nvSpPr>
          <p:spPr>
            <a:xfrm>
              <a:off x="121472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0" name="object 7330"/>
            <p:cNvSpPr/>
            <p:nvPr/>
          </p:nvSpPr>
          <p:spPr>
            <a:xfrm>
              <a:off x="121520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1" name="object 7331"/>
            <p:cNvSpPr/>
            <p:nvPr/>
          </p:nvSpPr>
          <p:spPr>
            <a:xfrm>
              <a:off x="121568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2" name="object 7332"/>
            <p:cNvSpPr/>
            <p:nvPr/>
          </p:nvSpPr>
          <p:spPr>
            <a:xfrm>
              <a:off x="1216171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3" name="object 7333"/>
            <p:cNvSpPr/>
            <p:nvPr/>
          </p:nvSpPr>
          <p:spPr>
            <a:xfrm>
              <a:off x="121665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4" name="object 7334"/>
            <p:cNvSpPr/>
            <p:nvPr/>
          </p:nvSpPr>
          <p:spPr>
            <a:xfrm>
              <a:off x="121713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5" name="object 7335"/>
            <p:cNvSpPr/>
            <p:nvPr/>
          </p:nvSpPr>
          <p:spPr>
            <a:xfrm>
              <a:off x="121761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6" name="object 7336"/>
            <p:cNvSpPr/>
            <p:nvPr/>
          </p:nvSpPr>
          <p:spPr>
            <a:xfrm>
              <a:off x="121809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7" name="object 7337"/>
            <p:cNvSpPr/>
            <p:nvPr/>
          </p:nvSpPr>
          <p:spPr>
            <a:xfrm>
              <a:off x="1218583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8" name="object 7338"/>
            <p:cNvSpPr/>
            <p:nvPr/>
          </p:nvSpPr>
          <p:spPr>
            <a:xfrm>
              <a:off x="1219063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9" name="object 7339"/>
            <p:cNvSpPr/>
            <p:nvPr/>
          </p:nvSpPr>
          <p:spPr>
            <a:xfrm>
              <a:off x="121954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0" name="object 7340"/>
            <p:cNvSpPr/>
            <p:nvPr/>
          </p:nvSpPr>
          <p:spPr>
            <a:xfrm>
              <a:off x="122003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1" name="object 7341"/>
            <p:cNvSpPr/>
            <p:nvPr/>
          </p:nvSpPr>
          <p:spPr>
            <a:xfrm>
              <a:off x="1220511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2" name="object 7342"/>
            <p:cNvSpPr/>
            <p:nvPr/>
          </p:nvSpPr>
          <p:spPr>
            <a:xfrm>
              <a:off x="122099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3" name="object 7343"/>
            <p:cNvSpPr/>
            <p:nvPr/>
          </p:nvSpPr>
          <p:spPr>
            <a:xfrm>
              <a:off x="122147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4" name="object 7344"/>
            <p:cNvSpPr/>
            <p:nvPr/>
          </p:nvSpPr>
          <p:spPr>
            <a:xfrm>
              <a:off x="1221960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5" name="object 7345"/>
            <p:cNvSpPr/>
            <p:nvPr/>
          </p:nvSpPr>
          <p:spPr>
            <a:xfrm>
              <a:off x="122228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6" name="object 7346"/>
            <p:cNvSpPr/>
            <p:nvPr/>
          </p:nvSpPr>
          <p:spPr>
            <a:xfrm>
              <a:off x="122276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7" name="object 7347"/>
            <p:cNvSpPr/>
            <p:nvPr/>
          </p:nvSpPr>
          <p:spPr>
            <a:xfrm>
              <a:off x="122324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8" name="object 7348"/>
            <p:cNvSpPr/>
            <p:nvPr/>
          </p:nvSpPr>
          <p:spPr>
            <a:xfrm>
              <a:off x="1223729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9" name="object 7349"/>
            <p:cNvSpPr/>
            <p:nvPr/>
          </p:nvSpPr>
          <p:spPr>
            <a:xfrm>
              <a:off x="1224213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0" name="object 7350"/>
            <p:cNvSpPr/>
            <p:nvPr/>
          </p:nvSpPr>
          <p:spPr>
            <a:xfrm>
              <a:off x="122469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1" name="object 7351"/>
            <p:cNvSpPr/>
            <p:nvPr/>
          </p:nvSpPr>
          <p:spPr>
            <a:xfrm>
              <a:off x="122517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2" name="object 7352"/>
            <p:cNvSpPr/>
            <p:nvPr/>
          </p:nvSpPr>
          <p:spPr>
            <a:xfrm>
              <a:off x="122565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3" name="object 7353"/>
            <p:cNvSpPr/>
            <p:nvPr/>
          </p:nvSpPr>
          <p:spPr>
            <a:xfrm>
              <a:off x="122614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4" name="object 7354"/>
            <p:cNvSpPr/>
            <p:nvPr/>
          </p:nvSpPr>
          <p:spPr>
            <a:xfrm>
              <a:off x="122662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5" name="object 7355"/>
            <p:cNvSpPr/>
            <p:nvPr/>
          </p:nvSpPr>
          <p:spPr>
            <a:xfrm>
              <a:off x="122710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6" name="object 7356"/>
            <p:cNvSpPr/>
            <p:nvPr/>
          </p:nvSpPr>
          <p:spPr>
            <a:xfrm>
              <a:off x="122759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7" name="object 7357"/>
            <p:cNvSpPr/>
            <p:nvPr/>
          </p:nvSpPr>
          <p:spPr>
            <a:xfrm>
              <a:off x="1228075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8" name="object 7358"/>
            <p:cNvSpPr/>
            <p:nvPr/>
          </p:nvSpPr>
          <p:spPr>
            <a:xfrm>
              <a:off x="1228556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9" name="object 7359"/>
            <p:cNvSpPr/>
            <p:nvPr/>
          </p:nvSpPr>
          <p:spPr>
            <a:xfrm>
              <a:off x="122904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0" name="object 7360"/>
            <p:cNvSpPr/>
            <p:nvPr/>
          </p:nvSpPr>
          <p:spPr>
            <a:xfrm>
              <a:off x="1229520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1" name="object 7361"/>
            <p:cNvSpPr/>
            <p:nvPr/>
          </p:nvSpPr>
          <p:spPr>
            <a:xfrm>
              <a:off x="1230004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2" name="object 7362"/>
            <p:cNvSpPr/>
            <p:nvPr/>
          </p:nvSpPr>
          <p:spPr>
            <a:xfrm>
              <a:off x="1230487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3" name="object 7363"/>
            <p:cNvSpPr/>
            <p:nvPr/>
          </p:nvSpPr>
          <p:spPr>
            <a:xfrm>
              <a:off x="123096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4" name="object 7364"/>
            <p:cNvSpPr/>
            <p:nvPr/>
          </p:nvSpPr>
          <p:spPr>
            <a:xfrm>
              <a:off x="123145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5" name="object 7365"/>
            <p:cNvSpPr/>
            <p:nvPr/>
          </p:nvSpPr>
          <p:spPr>
            <a:xfrm>
              <a:off x="123193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6" name="object 7366"/>
            <p:cNvSpPr/>
            <p:nvPr/>
          </p:nvSpPr>
          <p:spPr>
            <a:xfrm>
              <a:off x="123225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7" name="object 7367"/>
            <p:cNvSpPr/>
            <p:nvPr/>
          </p:nvSpPr>
          <p:spPr>
            <a:xfrm>
              <a:off x="1232739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8" name="object 7368"/>
            <p:cNvSpPr/>
            <p:nvPr/>
          </p:nvSpPr>
          <p:spPr>
            <a:xfrm>
              <a:off x="123322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9" name="object 7369"/>
            <p:cNvSpPr/>
            <p:nvPr/>
          </p:nvSpPr>
          <p:spPr>
            <a:xfrm>
              <a:off x="123370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0" name="object 7370"/>
            <p:cNvSpPr/>
            <p:nvPr/>
          </p:nvSpPr>
          <p:spPr>
            <a:xfrm>
              <a:off x="123418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1" name="object 7371"/>
            <p:cNvSpPr/>
            <p:nvPr/>
          </p:nvSpPr>
          <p:spPr>
            <a:xfrm>
              <a:off x="123467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2" name="object 7372"/>
            <p:cNvSpPr/>
            <p:nvPr/>
          </p:nvSpPr>
          <p:spPr>
            <a:xfrm>
              <a:off x="1235152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3" name="object 7373"/>
            <p:cNvSpPr/>
            <p:nvPr/>
          </p:nvSpPr>
          <p:spPr>
            <a:xfrm>
              <a:off x="123563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4" name="object 7374"/>
            <p:cNvSpPr/>
            <p:nvPr/>
          </p:nvSpPr>
          <p:spPr>
            <a:xfrm>
              <a:off x="12131522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5" name="object 7375"/>
            <p:cNvSpPr/>
            <p:nvPr/>
          </p:nvSpPr>
          <p:spPr>
            <a:xfrm>
              <a:off x="12131522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6" name="object 7376"/>
            <p:cNvSpPr/>
            <p:nvPr/>
          </p:nvSpPr>
          <p:spPr>
            <a:xfrm>
              <a:off x="1214237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7" name="object 7377"/>
            <p:cNvSpPr/>
            <p:nvPr/>
          </p:nvSpPr>
          <p:spPr>
            <a:xfrm>
              <a:off x="121472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8" name="object 7378"/>
            <p:cNvSpPr/>
            <p:nvPr/>
          </p:nvSpPr>
          <p:spPr>
            <a:xfrm>
              <a:off x="121520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9" name="object 7379"/>
            <p:cNvSpPr/>
            <p:nvPr/>
          </p:nvSpPr>
          <p:spPr>
            <a:xfrm>
              <a:off x="121568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0" name="object 7380"/>
            <p:cNvSpPr/>
            <p:nvPr/>
          </p:nvSpPr>
          <p:spPr>
            <a:xfrm>
              <a:off x="1216171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1" name="object 7381"/>
            <p:cNvSpPr/>
            <p:nvPr/>
          </p:nvSpPr>
          <p:spPr>
            <a:xfrm>
              <a:off x="121665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2" name="object 7382"/>
            <p:cNvSpPr/>
            <p:nvPr/>
          </p:nvSpPr>
          <p:spPr>
            <a:xfrm>
              <a:off x="121713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3" name="object 7383"/>
            <p:cNvSpPr/>
            <p:nvPr/>
          </p:nvSpPr>
          <p:spPr>
            <a:xfrm>
              <a:off x="121761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4" name="object 7384"/>
            <p:cNvSpPr/>
            <p:nvPr/>
          </p:nvSpPr>
          <p:spPr>
            <a:xfrm>
              <a:off x="121809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5" name="object 7385"/>
            <p:cNvSpPr/>
            <p:nvPr/>
          </p:nvSpPr>
          <p:spPr>
            <a:xfrm>
              <a:off x="121858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6" name="object 7386"/>
            <p:cNvSpPr/>
            <p:nvPr/>
          </p:nvSpPr>
          <p:spPr>
            <a:xfrm>
              <a:off x="1219063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7" name="object 7387"/>
            <p:cNvSpPr/>
            <p:nvPr/>
          </p:nvSpPr>
          <p:spPr>
            <a:xfrm>
              <a:off x="121954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8" name="object 7388"/>
            <p:cNvSpPr/>
            <p:nvPr/>
          </p:nvSpPr>
          <p:spPr>
            <a:xfrm>
              <a:off x="122003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9" name="object 7389"/>
            <p:cNvSpPr/>
            <p:nvPr/>
          </p:nvSpPr>
          <p:spPr>
            <a:xfrm>
              <a:off x="1220511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0" name="object 7390"/>
            <p:cNvSpPr/>
            <p:nvPr/>
          </p:nvSpPr>
          <p:spPr>
            <a:xfrm>
              <a:off x="122099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1" name="object 7391"/>
            <p:cNvSpPr/>
            <p:nvPr/>
          </p:nvSpPr>
          <p:spPr>
            <a:xfrm>
              <a:off x="122147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2" name="object 7392"/>
            <p:cNvSpPr/>
            <p:nvPr/>
          </p:nvSpPr>
          <p:spPr>
            <a:xfrm>
              <a:off x="122196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3" name="object 7393"/>
            <p:cNvSpPr/>
            <p:nvPr/>
          </p:nvSpPr>
          <p:spPr>
            <a:xfrm>
              <a:off x="122228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4" name="object 7394"/>
            <p:cNvSpPr/>
            <p:nvPr/>
          </p:nvSpPr>
          <p:spPr>
            <a:xfrm>
              <a:off x="1222765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5" name="object 7395"/>
            <p:cNvSpPr/>
            <p:nvPr/>
          </p:nvSpPr>
          <p:spPr>
            <a:xfrm>
              <a:off x="122324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6" name="object 7396"/>
            <p:cNvSpPr/>
            <p:nvPr/>
          </p:nvSpPr>
          <p:spPr>
            <a:xfrm>
              <a:off x="1223729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7" name="object 7397"/>
            <p:cNvSpPr/>
            <p:nvPr/>
          </p:nvSpPr>
          <p:spPr>
            <a:xfrm>
              <a:off x="122421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8" name="object 7398"/>
            <p:cNvSpPr/>
            <p:nvPr/>
          </p:nvSpPr>
          <p:spPr>
            <a:xfrm>
              <a:off x="122469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9" name="object 7399"/>
            <p:cNvSpPr/>
            <p:nvPr/>
          </p:nvSpPr>
          <p:spPr>
            <a:xfrm>
              <a:off x="122517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0" name="object 7400"/>
            <p:cNvSpPr/>
            <p:nvPr/>
          </p:nvSpPr>
          <p:spPr>
            <a:xfrm>
              <a:off x="122565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1" name="object 7401"/>
            <p:cNvSpPr/>
            <p:nvPr/>
          </p:nvSpPr>
          <p:spPr>
            <a:xfrm>
              <a:off x="122614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2" name="object 7402"/>
            <p:cNvSpPr/>
            <p:nvPr/>
          </p:nvSpPr>
          <p:spPr>
            <a:xfrm>
              <a:off x="122662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3" name="object 7403"/>
            <p:cNvSpPr/>
            <p:nvPr/>
          </p:nvSpPr>
          <p:spPr>
            <a:xfrm>
              <a:off x="122710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4" name="object 7404"/>
            <p:cNvSpPr/>
            <p:nvPr/>
          </p:nvSpPr>
          <p:spPr>
            <a:xfrm>
              <a:off x="122759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5" name="object 7405"/>
            <p:cNvSpPr/>
            <p:nvPr/>
          </p:nvSpPr>
          <p:spPr>
            <a:xfrm>
              <a:off x="1228075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6" name="object 7406"/>
            <p:cNvSpPr/>
            <p:nvPr/>
          </p:nvSpPr>
          <p:spPr>
            <a:xfrm>
              <a:off x="122855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7" name="object 7407"/>
            <p:cNvSpPr/>
            <p:nvPr/>
          </p:nvSpPr>
          <p:spPr>
            <a:xfrm>
              <a:off x="122904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8" name="object 7408"/>
            <p:cNvSpPr/>
            <p:nvPr/>
          </p:nvSpPr>
          <p:spPr>
            <a:xfrm>
              <a:off x="1229520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9" name="object 7409"/>
            <p:cNvSpPr/>
            <p:nvPr/>
          </p:nvSpPr>
          <p:spPr>
            <a:xfrm>
              <a:off x="123000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0" name="object 7410"/>
            <p:cNvSpPr/>
            <p:nvPr/>
          </p:nvSpPr>
          <p:spPr>
            <a:xfrm>
              <a:off x="1230487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1" name="object 7411"/>
            <p:cNvSpPr/>
            <p:nvPr/>
          </p:nvSpPr>
          <p:spPr>
            <a:xfrm>
              <a:off x="123096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2" name="object 7412"/>
            <p:cNvSpPr/>
            <p:nvPr/>
          </p:nvSpPr>
          <p:spPr>
            <a:xfrm>
              <a:off x="123145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3" name="object 7413"/>
            <p:cNvSpPr/>
            <p:nvPr/>
          </p:nvSpPr>
          <p:spPr>
            <a:xfrm>
              <a:off x="123193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4" name="object 7414"/>
            <p:cNvSpPr/>
            <p:nvPr/>
          </p:nvSpPr>
          <p:spPr>
            <a:xfrm>
              <a:off x="123225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5" name="object 7415"/>
            <p:cNvSpPr/>
            <p:nvPr/>
          </p:nvSpPr>
          <p:spPr>
            <a:xfrm>
              <a:off x="123273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6" name="object 7416"/>
            <p:cNvSpPr/>
            <p:nvPr/>
          </p:nvSpPr>
          <p:spPr>
            <a:xfrm>
              <a:off x="123322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7" name="object 7417"/>
            <p:cNvSpPr/>
            <p:nvPr/>
          </p:nvSpPr>
          <p:spPr>
            <a:xfrm>
              <a:off x="123370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8" name="object 7418"/>
            <p:cNvSpPr/>
            <p:nvPr/>
          </p:nvSpPr>
          <p:spPr>
            <a:xfrm>
              <a:off x="123418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9" name="object 7419"/>
            <p:cNvSpPr/>
            <p:nvPr/>
          </p:nvSpPr>
          <p:spPr>
            <a:xfrm>
              <a:off x="123467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0" name="object 7420"/>
            <p:cNvSpPr/>
            <p:nvPr/>
          </p:nvSpPr>
          <p:spPr>
            <a:xfrm>
              <a:off x="1235152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1" name="object 7421"/>
            <p:cNvSpPr/>
            <p:nvPr/>
          </p:nvSpPr>
          <p:spPr>
            <a:xfrm>
              <a:off x="12139568" y="2178652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2" name="object 7422"/>
            <p:cNvSpPr/>
            <p:nvPr/>
          </p:nvSpPr>
          <p:spPr>
            <a:xfrm>
              <a:off x="12139568" y="216256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3" name="object 7423"/>
            <p:cNvSpPr/>
            <p:nvPr/>
          </p:nvSpPr>
          <p:spPr>
            <a:xfrm>
              <a:off x="13026012" y="210947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9633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4" name="object 7424"/>
            <p:cNvSpPr/>
            <p:nvPr/>
          </p:nvSpPr>
          <p:spPr>
            <a:xfrm>
              <a:off x="130131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5" name="object 7425"/>
            <p:cNvSpPr/>
            <p:nvPr/>
          </p:nvSpPr>
          <p:spPr>
            <a:xfrm>
              <a:off x="13001885" y="2109476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0" y="0"/>
                  </a:moveTo>
                  <a:lnTo>
                    <a:pt x="33768" y="338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6" name="object 7426"/>
            <p:cNvSpPr/>
            <p:nvPr/>
          </p:nvSpPr>
          <p:spPr>
            <a:xfrm>
              <a:off x="129890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7" name="object 7427"/>
            <p:cNvSpPr/>
            <p:nvPr/>
          </p:nvSpPr>
          <p:spPr>
            <a:xfrm>
              <a:off x="13016352" y="213682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97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8" name="object 7428"/>
            <p:cNvSpPr/>
            <p:nvPr/>
          </p:nvSpPr>
          <p:spPr>
            <a:xfrm>
              <a:off x="129761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9" name="object 7429"/>
            <p:cNvSpPr/>
            <p:nvPr/>
          </p:nvSpPr>
          <p:spPr>
            <a:xfrm>
              <a:off x="13016352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0"/>
                  </a:moveTo>
                  <a:lnTo>
                    <a:pt x="8041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0" name="object 7430"/>
            <p:cNvSpPr/>
            <p:nvPr/>
          </p:nvSpPr>
          <p:spPr>
            <a:xfrm>
              <a:off x="129648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1" name="object 7431"/>
            <p:cNvSpPr/>
            <p:nvPr/>
          </p:nvSpPr>
          <p:spPr>
            <a:xfrm>
              <a:off x="1295200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2" name="object 7432"/>
            <p:cNvSpPr/>
            <p:nvPr/>
          </p:nvSpPr>
          <p:spPr>
            <a:xfrm>
              <a:off x="1293912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3" name="object 7433"/>
            <p:cNvSpPr/>
            <p:nvPr/>
          </p:nvSpPr>
          <p:spPr>
            <a:xfrm>
              <a:off x="1292787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4" name="object 7434"/>
            <p:cNvSpPr/>
            <p:nvPr/>
          </p:nvSpPr>
          <p:spPr>
            <a:xfrm>
              <a:off x="1291499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5" name="object 7435"/>
            <p:cNvSpPr/>
            <p:nvPr/>
          </p:nvSpPr>
          <p:spPr>
            <a:xfrm>
              <a:off x="129021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6" name="object 7436"/>
            <p:cNvSpPr/>
            <p:nvPr/>
          </p:nvSpPr>
          <p:spPr>
            <a:xfrm>
              <a:off x="128908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7" name="object 7437"/>
            <p:cNvSpPr/>
            <p:nvPr/>
          </p:nvSpPr>
          <p:spPr>
            <a:xfrm>
              <a:off x="128779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8" name="object 7438"/>
            <p:cNvSpPr/>
            <p:nvPr/>
          </p:nvSpPr>
          <p:spPr>
            <a:xfrm>
              <a:off x="1286515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9" name="object 7439"/>
            <p:cNvSpPr/>
            <p:nvPr/>
          </p:nvSpPr>
          <p:spPr>
            <a:xfrm>
              <a:off x="1285387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0" name="object 7440"/>
            <p:cNvSpPr/>
            <p:nvPr/>
          </p:nvSpPr>
          <p:spPr>
            <a:xfrm>
              <a:off x="1284101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1" name="object 7441"/>
            <p:cNvSpPr/>
            <p:nvPr/>
          </p:nvSpPr>
          <p:spPr>
            <a:xfrm>
              <a:off x="128281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2" name="object 7442"/>
            <p:cNvSpPr/>
            <p:nvPr/>
          </p:nvSpPr>
          <p:spPr>
            <a:xfrm>
              <a:off x="1281686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3" name="object 7443"/>
            <p:cNvSpPr/>
            <p:nvPr/>
          </p:nvSpPr>
          <p:spPr>
            <a:xfrm>
              <a:off x="1280398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4" name="object 7444"/>
            <p:cNvSpPr/>
            <p:nvPr/>
          </p:nvSpPr>
          <p:spPr>
            <a:xfrm>
              <a:off x="127911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5" name="object 7445"/>
            <p:cNvSpPr/>
            <p:nvPr/>
          </p:nvSpPr>
          <p:spPr>
            <a:xfrm>
              <a:off x="127798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43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6" name="object 7446"/>
            <p:cNvSpPr/>
            <p:nvPr/>
          </p:nvSpPr>
          <p:spPr>
            <a:xfrm>
              <a:off x="12770223" y="21127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97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7" name="object 7447"/>
            <p:cNvSpPr/>
            <p:nvPr/>
          </p:nvSpPr>
          <p:spPr>
            <a:xfrm>
              <a:off x="12770223" y="21255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74" y="17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8" name="object 7448"/>
            <p:cNvSpPr/>
            <p:nvPr/>
          </p:nvSpPr>
          <p:spPr>
            <a:xfrm>
              <a:off x="12770223" y="213682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74" y="17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9" name="object 7449"/>
            <p:cNvSpPr/>
            <p:nvPr/>
          </p:nvSpPr>
          <p:spPr>
            <a:xfrm>
              <a:off x="12770223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0"/>
                  </a:moveTo>
                  <a:lnTo>
                    <a:pt x="7999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0" name="object 7450"/>
            <p:cNvSpPr/>
            <p:nvPr/>
          </p:nvSpPr>
          <p:spPr>
            <a:xfrm>
              <a:off x="12770214" y="21094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837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1" name="object 7451"/>
            <p:cNvSpPr/>
            <p:nvPr/>
          </p:nvSpPr>
          <p:spPr>
            <a:xfrm>
              <a:off x="12770236" y="210947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74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2" name="object 7452"/>
            <p:cNvSpPr/>
            <p:nvPr/>
          </p:nvSpPr>
          <p:spPr>
            <a:xfrm>
              <a:off x="12770225" y="210947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51" y="0"/>
                  </a:moveTo>
                  <a:lnTo>
                    <a:pt x="0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3" name="object 7453"/>
            <p:cNvSpPr/>
            <p:nvPr/>
          </p:nvSpPr>
          <p:spPr>
            <a:xfrm>
              <a:off x="1278952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4" name="object 7454"/>
            <p:cNvSpPr/>
            <p:nvPr/>
          </p:nvSpPr>
          <p:spPr>
            <a:xfrm>
              <a:off x="12770236" y="213523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74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5" name="object 7455"/>
            <p:cNvSpPr/>
            <p:nvPr/>
          </p:nvSpPr>
          <p:spPr>
            <a:xfrm>
              <a:off x="1280238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6" name="object 7456"/>
            <p:cNvSpPr/>
            <p:nvPr/>
          </p:nvSpPr>
          <p:spPr>
            <a:xfrm>
              <a:off x="12778236" y="21480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75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7" name="object 7457"/>
            <p:cNvSpPr/>
            <p:nvPr/>
          </p:nvSpPr>
          <p:spPr>
            <a:xfrm>
              <a:off x="128136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8" name="object 7458"/>
            <p:cNvSpPr/>
            <p:nvPr/>
          </p:nvSpPr>
          <p:spPr>
            <a:xfrm>
              <a:off x="1282651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9" name="object 7459"/>
            <p:cNvSpPr/>
            <p:nvPr/>
          </p:nvSpPr>
          <p:spPr>
            <a:xfrm>
              <a:off x="1283937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0" name="object 7460"/>
            <p:cNvSpPr/>
            <p:nvPr/>
          </p:nvSpPr>
          <p:spPr>
            <a:xfrm>
              <a:off x="1285065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1" name="object 7461"/>
            <p:cNvSpPr/>
            <p:nvPr/>
          </p:nvSpPr>
          <p:spPr>
            <a:xfrm>
              <a:off x="128635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2" name="object 7462"/>
            <p:cNvSpPr/>
            <p:nvPr/>
          </p:nvSpPr>
          <p:spPr>
            <a:xfrm>
              <a:off x="128764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3" name="object 7463"/>
            <p:cNvSpPr/>
            <p:nvPr/>
          </p:nvSpPr>
          <p:spPr>
            <a:xfrm>
              <a:off x="1288767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4" name="object 7464"/>
            <p:cNvSpPr/>
            <p:nvPr/>
          </p:nvSpPr>
          <p:spPr>
            <a:xfrm>
              <a:off x="1290052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5" name="object 7465"/>
            <p:cNvSpPr/>
            <p:nvPr/>
          </p:nvSpPr>
          <p:spPr>
            <a:xfrm>
              <a:off x="1291341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6" name="object 7466"/>
            <p:cNvSpPr/>
            <p:nvPr/>
          </p:nvSpPr>
          <p:spPr>
            <a:xfrm>
              <a:off x="129246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7" name="object 7467"/>
            <p:cNvSpPr/>
            <p:nvPr/>
          </p:nvSpPr>
          <p:spPr>
            <a:xfrm>
              <a:off x="1293753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8" name="object 7468"/>
            <p:cNvSpPr/>
            <p:nvPr/>
          </p:nvSpPr>
          <p:spPr>
            <a:xfrm>
              <a:off x="1295040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9" name="object 7469"/>
            <p:cNvSpPr/>
            <p:nvPr/>
          </p:nvSpPr>
          <p:spPr>
            <a:xfrm>
              <a:off x="1296166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0" name="object 7470"/>
            <p:cNvSpPr/>
            <p:nvPr/>
          </p:nvSpPr>
          <p:spPr>
            <a:xfrm>
              <a:off x="1297454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1" name="object 7471"/>
            <p:cNvSpPr/>
            <p:nvPr/>
          </p:nvSpPr>
          <p:spPr>
            <a:xfrm>
              <a:off x="129874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2" name="object 7472"/>
            <p:cNvSpPr/>
            <p:nvPr/>
          </p:nvSpPr>
          <p:spPr>
            <a:xfrm>
              <a:off x="1299865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3" name="object 7473"/>
            <p:cNvSpPr/>
            <p:nvPr/>
          </p:nvSpPr>
          <p:spPr>
            <a:xfrm>
              <a:off x="1301153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4" name="object 7474"/>
            <p:cNvSpPr/>
            <p:nvPr/>
          </p:nvSpPr>
          <p:spPr>
            <a:xfrm>
              <a:off x="13016341" y="212235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5" name="object 7475"/>
            <p:cNvSpPr/>
            <p:nvPr/>
          </p:nvSpPr>
          <p:spPr>
            <a:xfrm>
              <a:off x="13016341" y="21336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6" name="object 7476"/>
            <p:cNvSpPr/>
            <p:nvPr/>
          </p:nvSpPr>
          <p:spPr>
            <a:xfrm>
              <a:off x="13024403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245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7" name="object 7477"/>
            <p:cNvSpPr/>
            <p:nvPr/>
          </p:nvSpPr>
          <p:spPr>
            <a:xfrm>
              <a:off x="12768594" y="2111092"/>
              <a:ext cx="266065" cy="48260"/>
            </a:xfrm>
            <a:custGeom>
              <a:avLst/>
              <a:gdLst/>
              <a:ahLst/>
              <a:cxnLst/>
              <a:rect l="l" t="t" r="r" b="b"/>
              <a:pathLst>
                <a:path w="266065" h="48260">
                  <a:moveTo>
                    <a:pt x="0" y="0"/>
                  </a:moveTo>
                  <a:lnTo>
                    <a:pt x="265457" y="0"/>
                  </a:lnTo>
                  <a:lnTo>
                    <a:pt x="265457" y="48260"/>
                  </a:lnTo>
                  <a:lnTo>
                    <a:pt x="246139" y="48260"/>
                  </a:lnTo>
                  <a:lnTo>
                    <a:pt x="246139" y="22522"/>
                  </a:lnTo>
                  <a:lnTo>
                    <a:pt x="17706" y="22522"/>
                  </a:lnTo>
                  <a:lnTo>
                    <a:pt x="17706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8" name="object 7478"/>
            <p:cNvSpPr/>
            <p:nvPr/>
          </p:nvSpPr>
          <p:spPr>
            <a:xfrm>
              <a:off x="12995445" y="217707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0" y="0"/>
                  </a:moveTo>
                  <a:lnTo>
                    <a:pt x="20931" y="209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9" name="object 7479"/>
            <p:cNvSpPr/>
            <p:nvPr/>
          </p:nvSpPr>
          <p:spPr>
            <a:xfrm>
              <a:off x="1296971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0" name="object 7480"/>
            <p:cNvSpPr/>
            <p:nvPr/>
          </p:nvSpPr>
          <p:spPr>
            <a:xfrm>
              <a:off x="1294558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1" name="object 7481"/>
            <p:cNvSpPr/>
            <p:nvPr/>
          </p:nvSpPr>
          <p:spPr>
            <a:xfrm>
              <a:off x="1292143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2" name="object 7482"/>
            <p:cNvSpPr/>
            <p:nvPr/>
          </p:nvSpPr>
          <p:spPr>
            <a:xfrm>
              <a:off x="1289570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3" name="object 7483"/>
            <p:cNvSpPr/>
            <p:nvPr/>
          </p:nvSpPr>
          <p:spPr>
            <a:xfrm>
              <a:off x="1287159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4" name="object 7484"/>
            <p:cNvSpPr/>
            <p:nvPr/>
          </p:nvSpPr>
          <p:spPr>
            <a:xfrm>
              <a:off x="1284743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5" name="object 7485"/>
            <p:cNvSpPr/>
            <p:nvPr/>
          </p:nvSpPr>
          <p:spPr>
            <a:xfrm>
              <a:off x="1282167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6" name="object 7486"/>
            <p:cNvSpPr/>
            <p:nvPr/>
          </p:nvSpPr>
          <p:spPr>
            <a:xfrm>
              <a:off x="1279755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7" name="object 7487"/>
            <p:cNvSpPr/>
            <p:nvPr/>
          </p:nvSpPr>
          <p:spPr>
            <a:xfrm>
              <a:off x="12787911" y="21931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8" name="object 7488"/>
            <p:cNvSpPr/>
            <p:nvPr/>
          </p:nvSpPr>
          <p:spPr>
            <a:xfrm>
              <a:off x="12787879" y="217707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71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9" name="object 7489"/>
            <p:cNvSpPr/>
            <p:nvPr/>
          </p:nvSpPr>
          <p:spPr>
            <a:xfrm>
              <a:off x="12787893" y="2177070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64" y="0"/>
                  </a:moveTo>
                  <a:lnTo>
                    <a:pt x="0" y="30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0" name="object 7490"/>
            <p:cNvSpPr/>
            <p:nvPr/>
          </p:nvSpPr>
          <p:spPr>
            <a:xfrm>
              <a:off x="1280402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1" name="object 7491"/>
            <p:cNvSpPr/>
            <p:nvPr/>
          </p:nvSpPr>
          <p:spPr>
            <a:xfrm>
              <a:off x="1282973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2" name="object 7492"/>
            <p:cNvSpPr/>
            <p:nvPr/>
          </p:nvSpPr>
          <p:spPr>
            <a:xfrm>
              <a:off x="1285387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3" name="object 7493"/>
            <p:cNvSpPr/>
            <p:nvPr/>
          </p:nvSpPr>
          <p:spPr>
            <a:xfrm>
              <a:off x="1287800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4" name="object 7494"/>
            <p:cNvSpPr/>
            <p:nvPr/>
          </p:nvSpPr>
          <p:spPr>
            <a:xfrm>
              <a:off x="1290373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5" name="object 7495"/>
            <p:cNvSpPr/>
            <p:nvPr/>
          </p:nvSpPr>
          <p:spPr>
            <a:xfrm>
              <a:off x="1292788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6" name="object 7496"/>
            <p:cNvSpPr/>
            <p:nvPr/>
          </p:nvSpPr>
          <p:spPr>
            <a:xfrm>
              <a:off x="1295200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7" name="object 7497"/>
            <p:cNvSpPr/>
            <p:nvPr/>
          </p:nvSpPr>
          <p:spPr>
            <a:xfrm>
              <a:off x="12979337" y="21786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8" name="object 7498"/>
            <p:cNvSpPr/>
            <p:nvPr/>
          </p:nvSpPr>
          <p:spPr>
            <a:xfrm>
              <a:off x="13003494" y="220279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0"/>
                  </a:moveTo>
                  <a:lnTo>
                    <a:pt x="0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9" name="object 7499"/>
            <p:cNvSpPr/>
            <p:nvPr/>
          </p:nvSpPr>
          <p:spPr>
            <a:xfrm>
              <a:off x="12786310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53" y="38585"/>
                  </a:lnTo>
                  <a:lnTo>
                    <a:pt x="228453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0" name="object 7500"/>
            <p:cNvSpPr/>
            <p:nvPr/>
          </p:nvSpPr>
          <p:spPr>
            <a:xfrm>
              <a:off x="12501547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1" name="object 7501"/>
            <p:cNvSpPr/>
            <p:nvPr/>
          </p:nvSpPr>
          <p:spPr>
            <a:xfrm>
              <a:off x="127891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2" name="object 7502"/>
            <p:cNvSpPr/>
            <p:nvPr/>
          </p:nvSpPr>
          <p:spPr>
            <a:xfrm>
              <a:off x="1279393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3" name="object 7503"/>
            <p:cNvSpPr/>
            <p:nvPr/>
          </p:nvSpPr>
          <p:spPr>
            <a:xfrm>
              <a:off x="127987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4" name="object 7504"/>
            <p:cNvSpPr/>
            <p:nvPr/>
          </p:nvSpPr>
          <p:spPr>
            <a:xfrm>
              <a:off x="128035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5" name="object 7505"/>
            <p:cNvSpPr/>
            <p:nvPr/>
          </p:nvSpPr>
          <p:spPr>
            <a:xfrm>
              <a:off x="128084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6" name="object 7506"/>
            <p:cNvSpPr/>
            <p:nvPr/>
          </p:nvSpPr>
          <p:spPr>
            <a:xfrm>
              <a:off x="128132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7" name="object 7507"/>
            <p:cNvSpPr/>
            <p:nvPr/>
          </p:nvSpPr>
          <p:spPr>
            <a:xfrm>
              <a:off x="1281806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8" name="object 7508"/>
            <p:cNvSpPr/>
            <p:nvPr/>
          </p:nvSpPr>
          <p:spPr>
            <a:xfrm>
              <a:off x="1282289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9" name="object 7509"/>
            <p:cNvSpPr/>
            <p:nvPr/>
          </p:nvSpPr>
          <p:spPr>
            <a:xfrm>
              <a:off x="1282611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0" name="object 7510"/>
            <p:cNvSpPr/>
            <p:nvPr/>
          </p:nvSpPr>
          <p:spPr>
            <a:xfrm>
              <a:off x="1283095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1" name="object 7511"/>
            <p:cNvSpPr/>
            <p:nvPr/>
          </p:nvSpPr>
          <p:spPr>
            <a:xfrm>
              <a:off x="128357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2" name="object 7512"/>
            <p:cNvSpPr/>
            <p:nvPr/>
          </p:nvSpPr>
          <p:spPr>
            <a:xfrm>
              <a:off x="128405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3" name="object 7513"/>
            <p:cNvSpPr/>
            <p:nvPr/>
          </p:nvSpPr>
          <p:spPr>
            <a:xfrm>
              <a:off x="128454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4" name="object 7514"/>
            <p:cNvSpPr/>
            <p:nvPr/>
          </p:nvSpPr>
          <p:spPr>
            <a:xfrm>
              <a:off x="1285023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5" name="object 7515"/>
            <p:cNvSpPr/>
            <p:nvPr/>
          </p:nvSpPr>
          <p:spPr>
            <a:xfrm>
              <a:off x="128550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6" name="object 7516"/>
            <p:cNvSpPr/>
            <p:nvPr/>
          </p:nvSpPr>
          <p:spPr>
            <a:xfrm>
              <a:off x="1285987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7" name="object 7517"/>
            <p:cNvSpPr/>
            <p:nvPr/>
          </p:nvSpPr>
          <p:spPr>
            <a:xfrm>
              <a:off x="128647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8" name="object 7518"/>
            <p:cNvSpPr/>
            <p:nvPr/>
          </p:nvSpPr>
          <p:spPr>
            <a:xfrm>
              <a:off x="128695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9" name="object 7519"/>
            <p:cNvSpPr/>
            <p:nvPr/>
          </p:nvSpPr>
          <p:spPr>
            <a:xfrm>
              <a:off x="128743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0" name="object 7520"/>
            <p:cNvSpPr/>
            <p:nvPr/>
          </p:nvSpPr>
          <p:spPr>
            <a:xfrm>
              <a:off x="128792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1" name="object 7521"/>
            <p:cNvSpPr/>
            <p:nvPr/>
          </p:nvSpPr>
          <p:spPr>
            <a:xfrm>
              <a:off x="128840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2" name="object 7522"/>
            <p:cNvSpPr/>
            <p:nvPr/>
          </p:nvSpPr>
          <p:spPr>
            <a:xfrm>
              <a:off x="128888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3" name="object 7523"/>
            <p:cNvSpPr/>
            <p:nvPr/>
          </p:nvSpPr>
          <p:spPr>
            <a:xfrm>
              <a:off x="128936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4" name="object 7524"/>
            <p:cNvSpPr/>
            <p:nvPr/>
          </p:nvSpPr>
          <p:spPr>
            <a:xfrm>
              <a:off x="1289849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5" name="object 7525"/>
            <p:cNvSpPr/>
            <p:nvPr/>
          </p:nvSpPr>
          <p:spPr>
            <a:xfrm>
              <a:off x="1290335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6" name="object 7526"/>
            <p:cNvSpPr/>
            <p:nvPr/>
          </p:nvSpPr>
          <p:spPr>
            <a:xfrm>
              <a:off x="129081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7" name="object 7527"/>
            <p:cNvSpPr/>
            <p:nvPr/>
          </p:nvSpPr>
          <p:spPr>
            <a:xfrm>
              <a:off x="1291299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8" name="object 7528"/>
            <p:cNvSpPr/>
            <p:nvPr/>
          </p:nvSpPr>
          <p:spPr>
            <a:xfrm>
              <a:off x="129178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9" name="object 7529"/>
            <p:cNvSpPr/>
            <p:nvPr/>
          </p:nvSpPr>
          <p:spPr>
            <a:xfrm>
              <a:off x="1292263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0" name="object 7530"/>
            <p:cNvSpPr/>
            <p:nvPr/>
          </p:nvSpPr>
          <p:spPr>
            <a:xfrm>
              <a:off x="129258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1" name="object 7531"/>
            <p:cNvSpPr/>
            <p:nvPr/>
          </p:nvSpPr>
          <p:spPr>
            <a:xfrm>
              <a:off x="1293068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2" name="object 7532"/>
            <p:cNvSpPr/>
            <p:nvPr/>
          </p:nvSpPr>
          <p:spPr>
            <a:xfrm>
              <a:off x="129355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3" name="object 7533"/>
            <p:cNvSpPr/>
            <p:nvPr/>
          </p:nvSpPr>
          <p:spPr>
            <a:xfrm>
              <a:off x="129403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4" name="object 7534"/>
            <p:cNvSpPr/>
            <p:nvPr/>
          </p:nvSpPr>
          <p:spPr>
            <a:xfrm>
              <a:off x="129451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5" name="object 7535"/>
            <p:cNvSpPr/>
            <p:nvPr/>
          </p:nvSpPr>
          <p:spPr>
            <a:xfrm>
              <a:off x="1295000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6" name="object 7536"/>
            <p:cNvSpPr/>
            <p:nvPr/>
          </p:nvSpPr>
          <p:spPr>
            <a:xfrm>
              <a:off x="129548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7" name="object 7537"/>
            <p:cNvSpPr/>
            <p:nvPr/>
          </p:nvSpPr>
          <p:spPr>
            <a:xfrm>
              <a:off x="1295965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8" name="object 7538"/>
            <p:cNvSpPr/>
            <p:nvPr/>
          </p:nvSpPr>
          <p:spPr>
            <a:xfrm>
              <a:off x="129644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9" name="object 7539"/>
            <p:cNvSpPr/>
            <p:nvPr/>
          </p:nvSpPr>
          <p:spPr>
            <a:xfrm>
              <a:off x="129692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0" name="object 7540"/>
            <p:cNvSpPr/>
            <p:nvPr/>
          </p:nvSpPr>
          <p:spPr>
            <a:xfrm>
              <a:off x="1297414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1" name="object 7541"/>
            <p:cNvSpPr/>
            <p:nvPr/>
          </p:nvSpPr>
          <p:spPr>
            <a:xfrm>
              <a:off x="1297893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2" name="object 7542"/>
            <p:cNvSpPr/>
            <p:nvPr/>
          </p:nvSpPr>
          <p:spPr>
            <a:xfrm>
              <a:off x="129837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3" name="object 7543"/>
            <p:cNvSpPr/>
            <p:nvPr/>
          </p:nvSpPr>
          <p:spPr>
            <a:xfrm>
              <a:off x="1298861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4" name="object 7544"/>
            <p:cNvSpPr/>
            <p:nvPr/>
          </p:nvSpPr>
          <p:spPr>
            <a:xfrm>
              <a:off x="129934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5" name="object 7545"/>
            <p:cNvSpPr/>
            <p:nvPr/>
          </p:nvSpPr>
          <p:spPr>
            <a:xfrm>
              <a:off x="129982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6" name="object 7546"/>
            <p:cNvSpPr/>
            <p:nvPr/>
          </p:nvSpPr>
          <p:spPr>
            <a:xfrm>
              <a:off x="130030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7" name="object 7547"/>
            <p:cNvSpPr/>
            <p:nvPr/>
          </p:nvSpPr>
          <p:spPr>
            <a:xfrm>
              <a:off x="1300791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8" name="object 7548"/>
            <p:cNvSpPr/>
            <p:nvPr/>
          </p:nvSpPr>
          <p:spPr>
            <a:xfrm>
              <a:off x="130127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9" name="object 7549"/>
            <p:cNvSpPr/>
            <p:nvPr/>
          </p:nvSpPr>
          <p:spPr>
            <a:xfrm>
              <a:off x="12786300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0" name="object 7550"/>
            <p:cNvSpPr/>
            <p:nvPr/>
          </p:nvSpPr>
          <p:spPr>
            <a:xfrm>
              <a:off x="12786300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1" name="object 7551"/>
            <p:cNvSpPr/>
            <p:nvPr/>
          </p:nvSpPr>
          <p:spPr>
            <a:xfrm>
              <a:off x="128084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2" name="object 7552"/>
            <p:cNvSpPr/>
            <p:nvPr/>
          </p:nvSpPr>
          <p:spPr>
            <a:xfrm>
              <a:off x="1281325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3" name="object 7553"/>
            <p:cNvSpPr/>
            <p:nvPr/>
          </p:nvSpPr>
          <p:spPr>
            <a:xfrm>
              <a:off x="1281806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4" name="object 7554"/>
            <p:cNvSpPr/>
            <p:nvPr/>
          </p:nvSpPr>
          <p:spPr>
            <a:xfrm>
              <a:off x="1282289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5" name="object 7555"/>
            <p:cNvSpPr/>
            <p:nvPr/>
          </p:nvSpPr>
          <p:spPr>
            <a:xfrm>
              <a:off x="1282611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6" name="object 7556"/>
            <p:cNvSpPr/>
            <p:nvPr/>
          </p:nvSpPr>
          <p:spPr>
            <a:xfrm>
              <a:off x="1283095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7" name="object 7557"/>
            <p:cNvSpPr/>
            <p:nvPr/>
          </p:nvSpPr>
          <p:spPr>
            <a:xfrm>
              <a:off x="128357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8" name="object 7558"/>
            <p:cNvSpPr/>
            <p:nvPr/>
          </p:nvSpPr>
          <p:spPr>
            <a:xfrm>
              <a:off x="1284059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9" name="object 7559"/>
            <p:cNvSpPr/>
            <p:nvPr/>
          </p:nvSpPr>
          <p:spPr>
            <a:xfrm>
              <a:off x="128454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0" name="object 7560"/>
            <p:cNvSpPr/>
            <p:nvPr/>
          </p:nvSpPr>
          <p:spPr>
            <a:xfrm>
              <a:off x="128502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1" name="object 7561"/>
            <p:cNvSpPr/>
            <p:nvPr/>
          </p:nvSpPr>
          <p:spPr>
            <a:xfrm>
              <a:off x="128550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2" name="object 7562"/>
            <p:cNvSpPr/>
            <p:nvPr/>
          </p:nvSpPr>
          <p:spPr>
            <a:xfrm>
              <a:off x="1285987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3" name="object 7563"/>
            <p:cNvSpPr/>
            <p:nvPr/>
          </p:nvSpPr>
          <p:spPr>
            <a:xfrm>
              <a:off x="128647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4" name="object 7564"/>
            <p:cNvSpPr/>
            <p:nvPr/>
          </p:nvSpPr>
          <p:spPr>
            <a:xfrm>
              <a:off x="1286957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5" name="object 7565"/>
            <p:cNvSpPr/>
            <p:nvPr/>
          </p:nvSpPr>
          <p:spPr>
            <a:xfrm>
              <a:off x="128743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6" name="object 7566"/>
            <p:cNvSpPr/>
            <p:nvPr/>
          </p:nvSpPr>
          <p:spPr>
            <a:xfrm>
              <a:off x="128792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7" name="object 7567"/>
            <p:cNvSpPr/>
            <p:nvPr/>
          </p:nvSpPr>
          <p:spPr>
            <a:xfrm>
              <a:off x="128840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8" name="object 7568"/>
            <p:cNvSpPr/>
            <p:nvPr/>
          </p:nvSpPr>
          <p:spPr>
            <a:xfrm>
              <a:off x="1288885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9" name="object 7569"/>
            <p:cNvSpPr/>
            <p:nvPr/>
          </p:nvSpPr>
          <p:spPr>
            <a:xfrm>
              <a:off x="128936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0" name="object 7570"/>
            <p:cNvSpPr/>
            <p:nvPr/>
          </p:nvSpPr>
          <p:spPr>
            <a:xfrm>
              <a:off x="1289849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1" name="object 7571"/>
            <p:cNvSpPr/>
            <p:nvPr/>
          </p:nvSpPr>
          <p:spPr>
            <a:xfrm>
              <a:off x="1290335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2" name="object 7572"/>
            <p:cNvSpPr/>
            <p:nvPr/>
          </p:nvSpPr>
          <p:spPr>
            <a:xfrm>
              <a:off x="129081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3" name="object 7573"/>
            <p:cNvSpPr/>
            <p:nvPr/>
          </p:nvSpPr>
          <p:spPr>
            <a:xfrm>
              <a:off x="1291299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4" name="object 7574"/>
            <p:cNvSpPr/>
            <p:nvPr/>
          </p:nvSpPr>
          <p:spPr>
            <a:xfrm>
              <a:off x="129178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5" name="object 7575"/>
            <p:cNvSpPr/>
            <p:nvPr/>
          </p:nvSpPr>
          <p:spPr>
            <a:xfrm>
              <a:off x="1292263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6" name="object 7576"/>
            <p:cNvSpPr/>
            <p:nvPr/>
          </p:nvSpPr>
          <p:spPr>
            <a:xfrm>
              <a:off x="129258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7" name="object 7577"/>
            <p:cNvSpPr/>
            <p:nvPr/>
          </p:nvSpPr>
          <p:spPr>
            <a:xfrm>
              <a:off x="1293068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8" name="object 7578"/>
            <p:cNvSpPr/>
            <p:nvPr/>
          </p:nvSpPr>
          <p:spPr>
            <a:xfrm>
              <a:off x="129355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9" name="object 7579"/>
            <p:cNvSpPr/>
            <p:nvPr/>
          </p:nvSpPr>
          <p:spPr>
            <a:xfrm>
              <a:off x="129403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0" name="object 7580"/>
            <p:cNvSpPr/>
            <p:nvPr/>
          </p:nvSpPr>
          <p:spPr>
            <a:xfrm>
              <a:off x="1294517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1" name="object 7581"/>
            <p:cNvSpPr/>
            <p:nvPr/>
          </p:nvSpPr>
          <p:spPr>
            <a:xfrm>
              <a:off x="1295000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2" name="object 7582"/>
            <p:cNvSpPr/>
            <p:nvPr/>
          </p:nvSpPr>
          <p:spPr>
            <a:xfrm>
              <a:off x="129548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3" name="object 7583"/>
            <p:cNvSpPr/>
            <p:nvPr/>
          </p:nvSpPr>
          <p:spPr>
            <a:xfrm>
              <a:off x="1295965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4" name="object 7584"/>
            <p:cNvSpPr/>
            <p:nvPr/>
          </p:nvSpPr>
          <p:spPr>
            <a:xfrm>
              <a:off x="129644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5" name="object 7585"/>
            <p:cNvSpPr/>
            <p:nvPr/>
          </p:nvSpPr>
          <p:spPr>
            <a:xfrm>
              <a:off x="129692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6" name="object 7586"/>
            <p:cNvSpPr/>
            <p:nvPr/>
          </p:nvSpPr>
          <p:spPr>
            <a:xfrm>
              <a:off x="1297414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7" name="object 7587"/>
            <p:cNvSpPr/>
            <p:nvPr/>
          </p:nvSpPr>
          <p:spPr>
            <a:xfrm>
              <a:off x="1297893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8" name="object 7588"/>
            <p:cNvSpPr/>
            <p:nvPr/>
          </p:nvSpPr>
          <p:spPr>
            <a:xfrm>
              <a:off x="129837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9" name="object 7589"/>
            <p:cNvSpPr/>
            <p:nvPr/>
          </p:nvSpPr>
          <p:spPr>
            <a:xfrm>
              <a:off x="1298861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0" name="object 7590"/>
            <p:cNvSpPr/>
            <p:nvPr/>
          </p:nvSpPr>
          <p:spPr>
            <a:xfrm>
              <a:off x="129934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1" name="object 7591"/>
            <p:cNvSpPr/>
            <p:nvPr/>
          </p:nvSpPr>
          <p:spPr>
            <a:xfrm>
              <a:off x="12805616" y="21786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2" name="object 7592"/>
            <p:cNvSpPr/>
            <p:nvPr/>
          </p:nvSpPr>
          <p:spPr>
            <a:xfrm>
              <a:off x="12805616" y="216256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3" name="object 7593"/>
            <p:cNvSpPr/>
            <p:nvPr/>
          </p:nvSpPr>
          <p:spPr>
            <a:xfrm>
              <a:off x="13687229" y="21094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25" y="3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4" name="object 7594"/>
            <p:cNvSpPr/>
            <p:nvPr/>
          </p:nvSpPr>
          <p:spPr>
            <a:xfrm>
              <a:off x="13674378" y="210947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93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5" name="object 7595"/>
            <p:cNvSpPr/>
            <p:nvPr/>
          </p:nvSpPr>
          <p:spPr>
            <a:xfrm>
              <a:off x="13663110" y="21094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339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6" name="object 7596"/>
            <p:cNvSpPr/>
            <p:nvPr/>
          </p:nvSpPr>
          <p:spPr>
            <a:xfrm>
              <a:off x="13650233" y="210947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40239" y="402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7" name="object 7597"/>
            <p:cNvSpPr/>
            <p:nvPr/>
          </p:nvSpPr>
          <p:spPr>
            <a:xfrm>
              <a:off x="1363734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8" name="object 7598"/>
            <p:cNvSpPr/>
            <p:nvPr/>
          </p:nvSpPr>
          <p:spPr>
            <a:xfrm>
              <a:off x="13672758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79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9" name="object 7599"/>
            <p:cNvSpPr/>
            <p:nvPr/>
          </p:nvSpPr>
          <p:spPr>
            <a:xfrm>
              <a:off x="1362608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0" name="object 7600"/>
            <p:cNvSpPr/>
            <p:nvPr/>
          </p:nvSpPr>
          <p:spPr>
            <a:xfrm>
              <a:off x="13672758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633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1" name="object 7601"/>
            <p:cNvSpPr/>
            <p:nvPr/>
          </p:nvSpPr>
          <p:spPr>
            <a:xfrm>
              <a:off x="1361320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2" name="object 7602"/>
            <p:cNvSpPr/>
            <p:nvPr/>
          </p:nvSpPr>
          <p:spPr>
            <a:xfrm>
              <a:off x="136003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3" name="object 7603"/>
            <p:cNvSpPr/>
            <p:nvPr/>
          </p:nvSpPr>
          <p:spPr>
            <a:xfrm>
              <a:off x="1358909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4" name="object 7604"/>
            <p:cNvSpPr/>
            <p:nvPr/>
          </p:nvSpPr>
          <p:spPr>
            <a:xfrm>
              <a:off x="135762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5" name="object 7605"/>
            <p:cNvSpPr/>
            <p:nvPr/>
          </p:nvSpPr>
          <p:spPr>
            <a:xfrm>
              <a:off x="1356336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6" name="object 7606"/>
            <p:cNvSpPr/>
            <p:nvPr/>
          </p:nvSpPr>
          <p:spPr>
            <a:xfrm>
              <a:off x="1355210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7" name="object 7607"/>
            <p:cNvSpPr/>
            <p:nvPr/>
          </p:nvSpPr>
          <p:spPr>
            <a:xfrm>
              <a:off x="1353921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8" name="object 7608"/>
            <p:cNvSpPr/>
            <p:nvPr/>
          </p:nvSpPr>
          <p:spPr>
            <a:xfrm>
              <a:off x="1352633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9" name="object 7609"/>
            <p:cNvSpPr/>
            <p:nvPr/>
          </p:nvSpPr>
          <p:spPr>
            <a:xfrm>
              <a:off x="1351507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0" name="object 7610"/>
            <p:cNvSpPr/>
            <p:nvPr/>
          </p:nvSpPr>
          <p:spPr>
            <a:xfrm>
              <a:off x="1350222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1" name="object 7611"/>
            <p:cNvSpPr/>
            <p:nvPr/>
          </p:nvSpPr>
          <p:spPr>
            <a:xfrm>
              <a:off x="1348934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2" name="object 7612"/>
            <p:cNvSpPr/>
            <p:nvPr/>
          </p:nvSpPr>
          <p:spPr>
            <a:xfrm>
              <a:off x="134780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3" name="object 7613"/>
            <p:cNvSpPr/>
            <p:nvPr/>
          </p:nvSpPr>
          <p:spPr>
            <a:xfrm>
              <a:off x="134652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4" name="object 7614"/>
            <p:cNvSpPr/>
            <p:nvPr/>
          </p:nvSpPr>
          <p:spPr>
            <a:xfrm>
              <a:off x="1345234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5" name="object 7615"/>
            <p:cNvSpPr/>
            <p:nvPr/>
          </p:nvSpPr>
          <p:spPr>
            <a:xfrm>
              <a:off x="1344108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6" name="object 7616"/>
            <p:cNvSpPr/>
            <p:nvPr/>
          </p:nvSpPr>
          <p:spPr>
            <a:xfrm>
              <a:off x="134282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7" name="object 7617"/>
            <p:cNvSpPr/>
            <p:nvPr/>
          </p:nvSpPr>
          <p:spPr>
            <a:xfrm>
              <a:off x="13425001" y="21191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8" name="object 7618"/>
            <p:cNvSpPr/>
            <p:nvPr/>
          </p:nvSpPr>
          <p:spPr>
            <a:xfrm>
              <a:off x="13425001" y="21304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9" name="object 7619"/>
            <p:cNvSpPr/>
            <p:nvPr/>
          </p:nvSpPr>
          <p:spPr>
            <a:xfrm>
              <a:off x="13425001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0"/>
                  </a:moveTo>
                  <a:lnTo>
                    <a:pt x="1447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0" name="object 7620"/>
            <p:cNvSpPr/>
            <p:nvPr/>
          </p:nvSpPr>
          <p:spPr>
            <a:xfrm>
              <a:off x="13425001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633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1" name="object 7621"/>
            <p:cNvSpPr/>
            <p:nvPr/>
          </p:nvSpPr>
          <p:spPr>
            <a:xfrm>
              <a:off x="13425001" y="210947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266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2" name="object 7622"/>
            <p:cNvSpPr/>
            <p:nvPr/>
          </p:nvSpPr>
          <p:spPr>
            <a:xfrm>
              <a:off x="13425006" y="21094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24103" y="0"/>
                  </a:moveTo>
                  <a:lnTo>
                    <a:pt x="0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3" name="object 7623"/>
            <p:cNvSpPr/>
            <p:nvPr/>
          </p:nvSpPr>
          <p:spPr>
            <a:xfrm>
              <a:off x="13424989" y="2109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4" name="object 7624"/>
            <p:cNvSpPr/>
            <p:nvPr/>
          </p:nvSpPr>
          <p:spPr>
            <a:xfrm>
              <a:off x="134507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5" name="object 7625"/>
            <p:cNvSpPr/>
            <p:nvPr/>
          </p:nvSpPr>
          <p:spPr>
            <a:xfrm>
              <a:off x="13426640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8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6" name="object 7626"/>
            <p:cNvSpPr/>
            <p:nvPr/>
          </p:nvSpPr>
          <p:spPr>
            <a:xfrm>
              <a:off x="1346361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7" name="object 7627"/>
            <p:cNvSpPr/>
            <p:nvPr/>
          </p:nvSpPr>
          <p:spPr>
            <a:xfrm>
              <a:off x="13439478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848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8" name="object 7628"/>
            <p:cNvSpPr/>
            <p:nvPr/>
          </p:nvSpPr>
          <p:spPr>
            <a:xfrm>
              <a:off x="1347487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9" name="object 7629"/>
            <p:cNvSpPr/>
            <p:nvPr/>
          </p:nvSpPr>
          <p:spPr>
            <a:xfrm>
              <a:off x="1348772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0" name="object 7630"/>
            <p:cNvSpPr/>
            <p:nvPr/>
          </p:nvSpPr>
          <p:spPr>
            <a:xfrm>
              <a:off x="1350061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1" name="object 7631"/>
            <p:cNvSpPr/>
            <p:nvPr/>
          </p:nvSpPr>
          <p:spPr>
            <a:xfrm>
              <a:off x="135118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2" name="object 7632"/>
            <p:cNvSpPr/>
            <p:nvPr/>
          </p:nvSpPr>
          <p:spPr>
            <a:xfrm>
              <a:off x="1352475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3" name="object 7633"/>
            <p:cNvSpPr/>
            <p:nvPr/>
          </p:nvSpPr>
          <p:spPr>
            <a:xfrm>
              <a:off x="1353760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4" name="object 7634"/>
            <p:cNvSpPr/>
            <p:nvPr/>
          </p:nvSpPr>
          <p:spPr>
            <a:xfrm>
              <a:off x="1354886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5" name="object 7635"/>
            <p:cNvSpPr/>
            <p:nvPr/>
          </p:nvSpPr>
          <p:spPr>
            <a:xfrm>
              <a:off x="135617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6" name="object 7636"/>
            <p:cNvSpPr/>
            <p:nvPr/>
          </p:nvSpPr>
          <p:spPr>
            <a:xfrm>
              <a:off x="1357459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7" name="object 7637"/>
            <p:cNvSpPr/>
            <p:nvPr/>
          </p:nvSpPr>
          <p:spPr>
            <a:xfrm>
              <a:off x="1358585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8" name="object 7638"/>
            <p:cNvSpPr/>
            <p:nvPr/>
          </p:nvSpPr>
          <p:spPr>
            <a:xfrm>
              <a:off x="1359874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9" name="object 7639"/>
            <p:cNvSpPr/>
            <p:nvPr/>
          </p:nvSpPr>
          <p:spPr>
            <a:xfrm>
              <a:off x="1361162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0" name="object 7640"/>
            <p:cNvSpPr/>
            <p:nvPr/>
          </p:nvSpPr>
          <p:spPr>
            <a:xfrm>
              <a:off x="136228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1" name="object 7641"/>
            <p:cNvSpPr/>
            <p:nvPr/>
          </p:nvSpPr>
          <p:spPr>
            <a:xfrm>
              <a:off x="136357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2" name="object 7642"/>
            <p:cNvSpPr/>
            <p:nvPr/>
          </p:nvSpPr>
          <p:spPr>
            <a:xfrm>
              <a:off x="136486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3" name="object 7643"/>
            <p:cNvSpPr/>
            <p:nvPr/>
          </p:nvSpPr>
          <p:spPr>
            <a:xfrm>
              <a:off x="1365987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4" name="object 7644"/>
            <p:cNvSpPr/>
            <p:nvPr/>
          </p:nvSpPr>
          <p:spPr>
            <a:xfrm>
              <a:off x="13672769" y="211593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5" name="object 7645"/>
            <p:cNvSpPr/>
            <p:nvPr/>
          </p:nvSpPr>
          <p:spPr>
            <a:xfrm>
              <a:off x="13672769" y="212878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6" name="object 7646"/>
            <p:cNvSpPr/>
            <p:nvPr/>
          </p:nvSpPr>
          <p:spPr>
            <a:xfrm>
              <a:off x="13672769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7" name="object 7647"/>
            <p:cNvSpPr/>
            <p:nvPr/>
          </p:nvSpPr>
          <p:spPr>
            <a:xfrm>
              <a:off x="13685648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816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8" name="object 7648"/>
            <p:cNvSpPr/>
            <p:nvPr/>
          </p:nvSpPr>
          <p:spPr>
            <a:xfrm>
              <a:off x="13423382" y="2111092"/>
              <a:ext cx="266065" cy="48260"/>
            </a:xfrm>
            <a:custGeom>
              <a:avLst/>
              <a:gdLst/>
              <a:ahLst/>
              <a:cxnLst/>
              <a:rect l="l" t="t" r="r" b="b"/>
              <a:pathLst>
                <a:path w="266065" h="48260">
                  <a:moveTo>
                    <a:pt x="0" y="0"/>
                  </a:moveTo>
                  <a:lnTo>
                    <a:pt x="265457" y="0"/>
                  </a:lnTo>
                  <a:lnTo>
                    <a:pt x="265457" y="48260"/>
                  </a:lnTo>
                  <a:lnTo>
                    <a:pt x="247772" y="48260"/>
                  </a:lnTo>
                  <a:lnTo>
                    <a:pt x="247772" y="22522"/>
                  </a:lnTo>
                  <a:lnTo>
                    <a:pt x="19318" y="22522"/>
                  </a:lnTo>
                  <a:lnTo>
                    <a:pt x="19318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9" name="object 7649"/>
            <p:cNvSpPr/>
            <p:nvPr/>
          </p:nvSpPr>
          <p:spPr>
            <a:xfrm>
              <a:off x="13667941" y="21770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4816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0" name="object 7650"/>
            <p:cNvSpPr/>
            <p:nvPr/>
          </p:nvSpPr>
          <p:spPr>
            <a:xfrm>
              <a:off x="13643795" y="21770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0"/>
                  </a:moveTo>
                  <a:lnTo>
                    <a:pt x="28972" y="28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1" name="object 7651"/>
            <p:cNvSpPr/>
            <p:nvPr/>
          </p:nvSpPr>
          <p:spPr>
            <a:xfrm>
              <a:off x="1361964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2" name="object 7652"/>
            <p:cNvSpPr/>
            <p:nvPr/>
          </p:nvSpPr>
          <p:spPr>
            <a:xfrm>
              <a:off x="1359391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3" name="object 7653"/>
            <p:cNvSpPr/>
            <p:nvPr/>
          </p:nvSpPr>
          <p:spPr>
            <a:xfrm>
              <a:off x="1356980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4" name="object 7654"/>
            <p:cNvSpPr/>
            <p:nvPr/>
          </p:nvSpPr>
          <p:spPr>
            <a:xfrm>
              <a:off x="1354566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5" name="object 7655"/>
            <p:cNvSpPr/>
            <p:nvPr/>
          </p:nvSpPr>
          <p:spPr>
            <a:xfrm>
              <a:off x="1351992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6" name="object 7656"/>
            <p:cNvSpPr/>
            <p:nvPr/>
          </p:nvSpPr>
          <p:spPr>
            <a:xfrm>
              <a:off x="1349578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7" name="object 7657"/>
            <p:cNvSpPr/>
            <p:nvPr/>
          </p:nvSpPr>
          <p:spPr>
            <a:xfrm>
              <a:off x="1347163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37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8" name="object 7658"/>
            <p:cNvSpPr/>
            <p:nvPr/>
          </p:nvSpPr>
          <p:spPr>
            <a:xfrm>
              <a:off x="1344590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9" name="object 7659"/>
            <p:cNvSpPr/>
            <p:nvPr/>
          </p:nvSpPr>
          <p:spPr>
            <a:xfrm>
              <a:off x="13444326" y="219956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93" y="16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0" name="object 7660"/>
            <p:cNvSpPr/>
            <p:nvPr/>
          </p:nvSpPr>
          <p:spPr>
            <a:xfrm>
              <a:off x="13444325" y="217707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1" name="object 7661"/>
            <p:cNvSpPr/>
            <p:nvPr/>
          </p:nvSpPr>
          <p:spPr>
            <a:xfrm>
              <a:off x="1345397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2" name="object 7662"/>
            <p:cNvSpPr/>
            <p:nvPr/>
          </p:nvSpPr>
          <p:spPr>
            <a:xfrm>
              <a:off x="1347809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3" name="object 7663"/>
            <p:cNvSpPr/>
            <p:nvPr/>
          </p:nvSpPr>
          <p:spPr>
            <a:xfrm>
              <a:off x="1350223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4" name="object 7664"/>
            <p:cNvSpPr/>
            <p:nvPr/>
          </p:nvSpPr>
          <p:spPr>
            <a:xfrm>
              <a:off x="1352796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5" name="object 7665"/>
            <p:cNvSpPr/>
            <p:nvPr/>
          </p:nvSpPr>
          <p:spPr>
            <a:xfrm>
              <a:off x="1355210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6" name="object 7666"/>
            <p:cNvSpPr/>
            <p:nvPr/>
          </p:nvSpPr>
          <p:spPr>
            <a:xfrm>
              <a:off x="1357624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7" name="object 7667"/>
            <p:cNvSpPr/>
            <p:nvPr/>
          </p:nvSpPr>
          <p:spPr>
            <a:xfrm>
              <a:off x="1360193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8" name="object 7668"/>
            <p:cNvSpPr/>
            <p:nvPr/>
          </p:nvSpPr>
          <p:spPr>
            <a:xfrm>
              <a:off x="1362608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9" name="object 7669"/>
            <p:cNvSpPr/>
            <p:nvPr/>
          </p:nvSpPr>
          <p:spPr>
            <a:xfrm>
              <a:off x="13651848" y="219475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91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0" name="object 7670"/>
            <p:cNvSpPr/>
            <p:nvPr/>
          </p:nvSpPr>
          <p:spPr>
            <a:xfrm>
              <a:off x="13442719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32" y="38585"/>
                  </a:lnTo>
                  <a:lnTo>
                    <a:pt x="228432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1" name="object 7671"/>
            <p:cNvSpPr/>
            <p:nvPr/>
          </p:nvSpPr>
          <p:spPr>
            <a:xfrm>
              <a:off x="13157918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2" name="object 7672"/>
            <p:cNvSpPr/>
            <p:nvPr/>
          </p:nvSpPr>
          <p:spPr>
            <a:xfrm>
              <a:off x="1344388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3" name="object 7673"/>
            <p:cNvSpPr/>
            <p:nvPr/>
          </p:nvSpPr>
          <p:spPr>
            <a:xfrm>
              <a:off x="134487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4" name="object 7674"/>
            <p:cNvSpPr/>
            <p:nvPr/>
          </p:nvSpPr>
          <p:spPr>
            <a:xfrm>
              <a:off x="1345356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5" name="object 7675"/>
            <p:cNvSpPr/>
            <p:nvPr/>
          </p:nvSpPr>
          <p:spPr>
            <a:xfrm>
              <a:off x="134583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6" name="object 7676"/>
            <p:cNvSpPr/>
            <p:nvPr/>
          </p:nvSpPr>
          <p:spPr>
            <a:xfrm>
              <a:off x="134632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7" name="object 7677"/>
            <p:cNvSpPr/>
            <p:nvPr/>
          </p:nvSpPr>
          <p:spPr>
            <a:xfrm>
              <a:off x="134680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8" name="object 7678"/>
            <p:cNvSpPr/>
            <p:nvPr/>
          </p:nvSpPr>
          <p:spPr>
            <a:xfrm>
              <a:off x="134728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9" name="object 7679"/>
            <p:cNvSpPr/>
            <p:nvPr/>
          </p:nvSpPr>
          <p:spPr>
            <a:xfrm>
              <a:off x="134776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0" name="object 7680"/>
            <p:cNvSpPr/>
            <p:nvPr/>
          </p:nvSpPr>
          <p:spPr>
            <a:xfrm>
              <a:off x="134825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1" name="object 7681"/>
            <p:cNvSpPr/>
            <p:nvPr/>
          </p:nvSpPr>
          <p:spPr>
            <a:xfrm>
              <a:off x="1348732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2" name="object 7682"/>
            <p:cNvSpPr/>
            <p:nvPr/>
          </p:nvSpPr>
          <p:spPr>
            <a:xfrm>
              <a:off x="134921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3" name="object 7683"/>
            <p:cNvSpPr/>
            <p:nvPr/>
          </p:nvSpPr>
          <p:spPr>
            <a:xfrm>
              <a:off x="134969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4" name="object 7684"/>
            <p:cNvSpPr/>
            <p:nvPr/>
          </p:nvSpPr>
          <p:spPr>
            <a:xfrm>
              <a:off x="1350181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5" name="object 7685"/>
            <p:cNvSpPr/>
            <p:nvPr/>
          </p:nvSpPr>
          <p:spPr>
            <a:xfrm>
              <a:off x="1350664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6" name="object 7686"/>
            <p:cNvSpPr/>
            <p:nvPr/>
          </p:nvSpPr>
          <p:spPr>
            <a:xfrm>
              <a:off x="135114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7" name="object 7687"/>
            <p:cNvSpPr/>
            <p:nvPr/>
          </p:nvSpPr>
          <p:spPr>
            <a:xfrm>
              <a:off x="135162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8" name="object 7688"/>
            <p:cNvSpPr/>
            <p:nvPr/>
          </p:nvSpPr>
          <p:spPr>
            <a:xfrm>
              <a:off x="135211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9" name="object 7689"/>
            <p:cNvSpPr/>
            <p:nvPr/>
          </p:nvSpPr>
          <p:spPr>
            <a:xfrm>
              <a:off x="135259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0" name="object 7690"/>
            <p:cNvSpPr/>
            <p:nvPr/>
          </p:nvSpPr>
          <p:spPr>
            <a:xfrm>
              <a:off x="135291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1" name="object 7691"/>
            <p:cNvSpPr/>
            <p:nvPr/>
          </p:nvSpPr>
          <p:spPr>
            <a:xfrm>
              <a:off x="1353399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2" name="object 7692"/>
            <p:cNvSpPr/>
            <p:nvPr/>
          </p:nvSpPr>
          <p:spPr>
            <a:xfrm>
              <a:off x="1353881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3" name="object 7693"/>
            <p:cNvSpPr/>
            <p:nvPr/>
          </p:nvSpPr>
          <p:spPr>
            <a:xfrm>
              <a:off x="1354364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4" name="object 7694"/>
            <p:cNvSpPr/>
            <p:nvPr/>
          </p:nvSpPr>
          <p:spPr>
            <a:xfrm>
              <a:off x="1354849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5" name="object 7695"/>
            <p:cNvSpPr/>
            <p:nvPr/>
          </p:nvSpPr>
          <p:spPr>
            <a:xfrm>
              <a:off x="135532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6" name="object 7696"/>
            <p:cNvSpPr/>
            <p:nvPr/>
          </p:nvSpPr>
          <p:spPr>
            <a:xfrm>
              <a:off x="135581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7" name="object 7697"/>
            <p:cNvSpPr/>
            <p:nvPr/>
          </p:nvSpPr>
          <p:spPr>
            <a:xfrm>
              <a:off x="135629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8" name="object 7698"/>
            <p:cNvSpPr/>
            <p:nvPr/>
          </p:nvSpPr>
          <p:spPr>
            <a:xfrm>
              <a:off x="1356778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9" name="object 7699"/>
            <p:cNvSpPr/>
            <p:nvPr/>
          </p:nvSpPr>
          <p:spPr>
            <a:xfrm>
              <a:off x="135726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0" name="object 7700"/>
            <p:cNvSpPr/>
            <p:nvPr/>
          </p:nvSpPr>
          <p:spPr>
            <a:xfrm>
              <a:off x="135774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1" name="object 7701"/>
            <p:cNvSpPr/>
            <p:nvPr/>
          </p:nvSpPr>
          <p:spPr>
            <a:xfrm>
              <a:off x="135822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2" name="object 7702"/>
            <p:cNvSpPr/>
            <p:nvPr/>
          </p:nvSpPr>
          <p:spPr>
            <a:xfrm>
              <a:off x="135870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3" name="object 7703"/>
            <p:cNvSpPr/>
            <p:nvPr/>
          </p:nvSpPr>
          <p:spPr>
            <a:xfrm>
              <a:off x="1359193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4" name="object 7704"/>
            <p:cNvSpPr/>
            <p:nvPr/>
          </p:nvSpPr>
          <p:spPr>
            <a:xfrm>
              <a:off x="135967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5" name="object 7705"/>
            <p:cNvSpPr/>
            <p:nvPr/>
          </p:nvSpPr>
          <p:spPr>
            <a:xfrm>
              <a:off x="1360153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6" name="object 7706"/>
            <p:cNvSpPr/>
            <p:nvPr/>
          </p:nvSpPr>
          <p:spPr>
            <a:xfrm>
              <a:off x="136063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7" name="object 7707"/>
            <p:cNvSpPr/>
            <p:nvPr/>
          </p:nvSpPr>
          <p:spPr>
            <a:xfrm>
              <a:off x="1361121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8" name="object 7708"/>
            <p:cNvSpPr/>
            <p:nvPr/>
          </p:nvSpPr>
          <p:spPr>
            <a:xfrm>
              <a:off x="1361603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9" name="object 7709"/>
            <p:cNvSpPr/>
            <p:nvPr/>
          </p:nvSpPr>
          <p:spPr>
            <a:xfrm>
              <a:off x="1362086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0" name="object 7710"/>
            <p:cNvSpPr/>
            <p:nvPr/>
          </p:nvSpPr>
          <p:spPr>
            <a:xfrm>
              <a:off x="136256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1" name="object 7711"/>
            <p:cNvSpPr/>
            <p:nvPr/>
          </p:nvSpPr>
          <p:spPr>
            <a:xfrm>
              <a:off x="1362891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2" name="object 7712"/>
            <p:cNvSpPr/>
            <p:nvPr/>
          </p:nvSpPr>
          <p:spPr>
            <a:xfrm>
              <a:off x="1363374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3" name="object 7713"/>
            <p:cNvSpPr/>
            <p:nvPr/>
          </p:nvSpPr>
          <p:spPr>
            <a:xfrm>
              <a:off x="136385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4" name="object 7714"/>
            <p:cNvSpPr/>
            <p:nvPr/>
          </p:nvSpPr>
          <p:spPr>
            <a:xfrm>
              <a:off x="136433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5" name="object 7715"/>
            <p:cNvSpPr/>
            <p:nvPr/>
          </p:nvSpPr>
          <p:spPr>
            <a:xfrm>
              <a:off x="1364821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6" name="object 7716"/>
            <p:cNvSpPr/>
            <p:nvPr/>
          </p:nvSpPr>
          <p:spPr>
            <a:xfrm>
              <a:off x="136530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7" name="object 7717"/>
            <p:cNvSpPr/>
            <p:nvPr/>
          </p:nvSpPr>
          <p:spPr>
            <a:xfrm>
              <a:off x="136578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8" name="object 7718"/>
            <p:cNvSpPr/>
            <p:nvPr/>
          </p:nvSpPr>
          <p:spPr>
            <a:xfrm>
              <a:off x="136627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9" name="object 7719"/>
            <p:cNvSpPr/>
            <p:nvPr/>
          </p:nvSpPr>
          <p:spPr>
            <a:xfrm>
              <a:off x="1366752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0" name="object 7720"/>
            <p:cNvSpPr/>
            <p:nvPr/>
          </p:nvSpPr>
          <p:spPr>
            <a:xfrm>
              <a:off x="13442707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1" name="object 7721"/>
            <p:cNvSpPr/>
            <p:nvPr/>
          </p:nvSpPr>
          <p:spPr>
            <a:xfrm>
              <a:off x="13442707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2" name="object 7722"/>
            <p:cNvSpPr/>
            <p:nvPr/>
          </p:nvSpPr>
          <p:spPr>
            <a:xfrm>
              <a:off x="1345356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3" name="object 7723"/>
            <p:cNvSpPr/>
            <p:nvPr/>
          </p:nvSpPr>
          <p:spPr>
            <a:xfrm>
              <a:off x="1345839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4" name="object 7724"/>
            <p:cNvSpPr/>
            <p:nvPr/>
          </p:nvSpPr>
          <p:spPr>
            <a:xfrm>
              <a:off x="134632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5" name="object 7725"/>
            <p:cNvSpPr/>
            <p:nvPr/>
          </p:nvSpPr>
          <p:spPr>
            <a:xfrm>
              <a:off x="1346803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6" name="object 7726"/>
            <p:cNvSpPr/>
            <p:nvPr/>
          </p:nvSpPr>
          <p:spPr>
            <a:xfrm>
              <a:off x="1347285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7" name="object 7727"/>
            <p:cNvSpPr/>
            <p:nvPr/>
          </p:nvSpPr>
          <p:spPr>
            <a:xfrm>
              <a:off x="134776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8" name="object 7728"/>
            <p:cNvSpPr/>
            <p:nvPr/>
          </p:nvSpPr>
          <p:spPr>
            <a:xfrm>
              <a:off x="134825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9" name="object 7729"/>
            <p:cNvSpPr/>
            <p:nvPr/>
          </p:nvSpPr>
          <p:spPr>
            <a:xfrm>
              <a:off x="1348732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0" name="object 7730"/>
            <p:cNvSpPr/>
            <p:nvPr/>
          </p:nvSpPr>
          <p:spPr>
            <a:xfrm>
              <a:off x="134921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1" name="object 7731"/>
            <p:cNvSpPr/>
            <p:nvPr/>
          </p:nvSpPr>
          <p:spPr>
            <a:xfrm>
              <a:off x="134969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2" name="object 7732"/>
            <p:cNvSpPr/>
            <p:nvPr/>
          </p:nvSpPr>
          <p:spPr>
            <a:xfrm>
              <a:off x="1350181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3" name="object 7733"/>
            <p:cNvSpPr/>
            <p:nvPr/>
          </p:nvSpPr>
          <p:spPr>
            <a:xfrm>
              <a:off x="1350664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4" name="object 7734"/>
            <p:cNvSpPr/>
            <p:nvPr/>
          </p:nvSpPr>
          <p:spPr>
            <a:xfrm>
              <a:off x="1351146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5" name="object 7735"/>
            <p:cNvSpPr/>
            <p:nvPr/>
          </p:nvSpPr>
          <p:spPr>
            <a:xfrm>
              <a:off x="135162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6" name="object 7736"/>
            <p:cNvSpPr/>
            <p:nvPr/>
          </p:nvSpPr>
          <p:spPr>
            <a:xfrm>
              <a:off x="135211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7" name="object 7737"/>
            <p:cNvSpPr/>
            <p:nvPr/>
          </p:nvSpPr>
          <p:spPr>
            <a:xfrm>
              <a:off x="1352593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8" name="object 7738"/>
            <p:cNvSpPr/>
            <p:nvPr/>
          </p:nvSpPr>
          <p:spPr>
            <a:xfrm>
              <a:off x="1352917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9" name="object 7739"/>
            <p:cNvSpPr/>
            <p:nvPr/>
          </p:nvSpPr>
          <p:spPr>
            <a:xfrm>
              <a:off x="135339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0" name="object 7740"/>
            <p:cNvSpPr/>
            <p:nvPr/>
          </p:nvSpPr>
          <p:spPr>
            <a:xfrm>
              <a:off x="1353881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1" name="object 7741"/>
            <p:cNvSpPr/>
            <p:nvPr/>
          </p:nvSpPr>
          <p:spPr>
            <a:xfrm>
              <a:off x="1354364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2" name="object 7742"/>
            <p:cNvSpPr/>
            <p:nvPr/>
          </p:nvSpPr>
          <p:spPr>
            <a:xfrm>
              <a:off x="1354849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3" name="object 7743"/>
            <p:cNvSpPr/>
            <p:nvPr/>
          </p:nvSpPr>
          <p:spPr>
            <a:xfrm>
              <a:off x="135532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4" name="object 7744"/>
            <p:cNvSpPr/>
            <p:nvPr/>
          </p:nvSpPr>
          <p:spPr>
            <a:xfrm>
              <a:off x="135581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5" name="object 7745"/>
            <p:cNvSpPr/>
            <p:nvPr/>
          </p:nvSpPr>
          <p:spPr>
            <a:xfrm>
              <a:off x="1356292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6" name="object 7746"/>
            <p:cNvSpPr/>
            <p:nvPr/>
          </p:nvSpPr>
          <p:spPr>
            <a:xfrm>
              <a:off x="1356778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7" name="object 7747"/>
            <p:cNvSpPr/>
            <p:nvPr/>
          </p:nvSpPr>
          <p:spPr>
            <a:xfrm>
              <a:off x="135726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8" name="object 7748"/>
            <p:cNvSpPr/>
            <p:nvPr/>
          </p:nvSpPr>
          <p:spPr>
            <a:xfrm>
              <a:off x="135774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9" name="object 7749"/>
            <p:cNvSpPr/>
            <p:nvPr/>
          </p:nvSpPr>
          <p:spPr>
            <a:xfrm>
              <a:off x="135822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0" name="object 7750"/>
            <p:cNvSpPr/>
            <p:nvPr/>
          </p:nvSpPr>
          <p:spPr>
            <a:xfrm>
              <a:off x="135870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1" name="object 7751"/>
            <p:cNvSpPr/>
            <p:nvPr/>
          </p:nvSpPr>
          <p:spPr>
            <a:xfrm>
              <a:off x="1359193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2" name="object 7752"/>
            <p:cNvSpPr/>
            <p:nvPr/>
          </p:nvSpPr>
          <p:spPr>
            <a:xfrm>
              <a:off x="135967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3" name="object 7753"/>
            <p:cNvSpPr/>
            <p:nvPr/>
          </p:nvSpPr>
          <p:spPr>
            <a:xfrm>
              <a:off x="1360153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4" name="object 7754"/>
            <p:cNvSpPr/>
            <p:nvPr/>
          </p:nvSpPr>
          <p:spPr>
            <a:xfrm>
              <a:off x="136063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5" name="object 7755"/>
            <p:cNvSpPr/>
            <p:nvPr/>
          </p:nvSpPr>
          <p:spPr>
            <a:xfrm>
              <a:off x="1361121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6" name="object 7756"/>
            <p:cNvSpPr/>
            <p:nvPr/>
          </p:nvSpPr>
          <p:spPr>
            <a:xfrm>
              <a:off x="1361603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7" name="object 7757"/>
            <p:cNvSpPr/>
            <p:nvPr/>
          </p:nvSpPr>
          <p:spPr>
            <a:xfrm>
              <a:off x="1362086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8" name="object 7758"/>
            <p:cNvSpPr/>
            <p:nvPr/>
          </p:nvSpPr>
          <p:spPr>
            <a:xfrm>
              <a:off x="136256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9" name="object 7759"/>
            <p:cNvSpPr/>
            <p:nvPr/>
          </p:nvSpPr>
          <p:spPr>
            <a:xfrm>
              <a:off x="1362891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0" name="object 7760"/>
            <p:cNvSpPr/>
            <p:nvPr/>
          </p:nvSpPr>
          <p:spPr>
            <a:xfrm>
              <a:off x="1363374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1" name="object 7761"/>
            <p:cNvSpPr/>
            <p:nvPr/>
          </p:nvSpPr>
          <p:spPr>
            <a:xfrm>
              <a:off x="1363859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2" name="object 7762"/>
            <p:cNvSpPr/>
            <p:nvPr/>
          </p:nvSpPr>
          <p:spPr>
            <a:xfrm>
              <a:off x="136433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3" name="object 7763"/>
            <p:cNvSpPr/>
            <p:nvPr/>
          </p:nvSpPr>
          <p:spPr>
            <a:xfrm>
              <a:off x="1364821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4" name="object 7764"/>
            <p:cNvSpPr/>
            <p:nvPr/>
          </p:nvSpPr>
          <p:spPr>
            <a:xfrm>
              <a:off x="136530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5" name="object 7765"/>
            <p:cNvSpPr/>
            <p:nvPr/>
          </p:nvSpPr>
          <p:spPr>
            <a:xfrm>
              <a:off x="1365785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6" name="object 7766"/>
            <p:cNvSpPr/>
            <p:nvPr/>
          </p:nvSpPr>
          <p:spPr>
            <a:xfrm>
              <a:off x="136627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7" name="object 7767"/>
            <p:cNvSpPr/>
            <p:nvPr/>
          </p:nvSpPr>
          <p:spPr>
            <a:xfrm>
              <a:off x="13450728" y="2178652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8" name="object 7768"/>
            <p:cNvSpPr/>
            <p:nvPr/>
          </p:nvSpPr>
          <p:spPr>
            <a:xfrm>
              <a:off x="13450728" y="216256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9" name="object 7769"/>
            <p:cNvSpPr/>
            <p:nvPr/>
          </p:nvSpPr>
          <p:spPr>
            <a:xfrm>
              <a:off x="14335569" y="210947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66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0" name="object 7770"/>
            <p:cNvSpPr/>
            <p:nvPr/>
          </p:nvSpPr>
          <p:spPr>
            <a:xfrm>
              <a:off x="143243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1" name="object 7771"/>
            <p:cNvSpPr/>
            <p:nvPr/>
          </p:nvSpPr>
          <p:spPr>
            <a:xfrm>
              <a:off x="14311459" y="2109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381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2" name="object 7772"/>
            <p:cNvSpPr/>
            <p:nvPr/>
          </p:nvSpPr>
          <p:spPr>
            <a:xfrm>
              <a:off x="142985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3" name="object 7773"/>
            <p:cNvSpPr/>
            <p:nvPr/>
          </p:nvSpPr>
          <p:spPr>
            <a:xfrm>
              <a:off x="14327512" y="21384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4" name="object 7774"/>
            <p:cNvSpPr/>
            <p:nvPr/>
          </p:nvSpPr>
          <p:spPr>
            <a:xfrm>
              <a:off x="142873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5" name="object 7775"/>
            <p:cNvSpPr/>
            <p:nvPr/>
          </p:nvSpPr>
          <p:spPr>
            <a:xfrm>
              <a:off x="14327512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0"/>
                  </a:moveTo>
                  <a:lnTo>
                    <a:pt x="8062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6" name="object 7776"/>
            <p:cNvSpPr/>
            <p:nvPr/>
          </p:nvSpPr>
          <p:spPr>
            <a:xfrm>
              <a:off x="142744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7" name="object 7777"/>
            <p:cNvSpPr/>
            <p:nvPr/>
          </p:nvSpPr>
          <p:spPr>
            <a:xfrm>
              <a:off x="1426157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8" name="object 7778"/>
            <p:cNvSpPr/>
            <p:nvPr/>
          </p:nvSpPr>
          <p:spPr>
            <a:xfrm>
              <a:off x="1425031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9" name="object 7779"/>
            <p:cNvSpPr/>
            <p:nvPr/>
          </p:nvSpPr>
          <p:spPr>
            <a:xfrm>
              <a:off x="142374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0" name="object 7780"/>
            <p:cNvSpPr/>
            <p:nvPr/>
          </p:nvSpPr>
          <p:spPr>
            <a:xfrm>
              <a:off x="1422458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1" name="object 7781"/>
            <p:cNvSpPr/>
            <p:nvPr/>
          </p:nvSpPr>
          <p:spPr>
            <a:xfrm>
              <a:off x="1421329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2" name="object 7782"/>
            <p:cNvSpPr/>
            <p:nvPr/>
          </p:nvSpPr>
          <p:spPr>
            <a:xfrm>
              <a:off x="142004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3" name="object 7783"/>
            <p:cNvSpPr/>
            <p:nvPr/>
          </p:nvSpPr>
          <p:spPr>
            <a:xfrm>
              <a:off x="141875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4" name="object 7784"/>
            <p:cNvSpPr/>
            <p:nvPr/>
          </p:nvSpPr>
          <p:spPr>
            <a:xfrm>
              <a:off x="141762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5" name="object 7785"/>
            <p:cNvSpPr/>
            <p:nvPr/>
          </p:nvSpPr>
          <p:spPr>
            <a:xfrm>
              <a:off x="141634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6" name="object 7786"/>
            <p:cNvSpPr/>
            <p:nvPr/>
          </p:nvSpPr>
          <p:spPr>
            <a:xfrm>
              <a:off x="1415056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7" name="object 7787"/>
            <p:cNvSpPr/>
            <p:nvPr/>
          </p:nvSpPr>
          <p:spPr>
            <a:xfrm>
              <a:off x="1413930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8" name="object 7788"/>
            <p:cNvSpPr/>
            <p:nvPr/>
          </p:nvSpPr>
          <p:spPr>
            <a:xfrm>
              <a:off x="1412642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9" name="object 7789"/>
            <p:cNvSpPr/>
            <p:nvPr/>
          </p:nvSpPr>
          <p:spPr>
            <a:xfrm>
              <a:off x="141135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0" name="object 7790"/>
            <p:cNvSpPr/>
            <p:nvPr/>
          </p:nvSpPr>
          <p:spPr>
            <a:xfrm>
              <a:off x="141023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1" name="object 7791"/>
            <p:cNvSpPr/>
            <p:nvPr/>
          </p:nvSpPr>
          <p:spPr>
            <a:xfrm>
              <a:off x="1408942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2" name="object 7792"/>
            <p:cNvSpPr/>
            <p:nvPr/>
          </p:nvSpPr>
          <p:spPr>
            <a:xfrm>
              <a:off x="14081399" y="21143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53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3" name="object 7793"/>
            <p:cNvSpPr/>
            <p:nvPr/>
          </p:nvSpPr>
          <p:spPr>
            <a:xfrm>
              <a:off x="14081399" y="21255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53" y="17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4" name="object 7794"/>
            <p:cNvSpPr/>
            <p:nvPr/>
          </p:nvSpPr>
          <p:spPr>
            <a:xfrm>
              <a:off x="14081399" y="213845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53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5" name="object 7795"/>
            <p:cNvSpPr/>
            <p:nvPr/>
          </p:nvSpPr>
          <p:spPr>
            <a:xfrm>
              <a:off x="14081399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5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6" name="object 7796"/>
            <p:cNvSpPr/>
            <p:nvPr/>
          </p:nvSpPr>
          <p:spPr>
            <a:xfrm>
              <a:off x="14081405" y="21094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0"/>
                  </a:moveTo>
                  <a:lnTo>
                    <a:pt x="0" y="3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7" name="object 7797"/>
            <p:cNvSpPr/>
            <p:nvPr/>
          </p:nvSpPr>
          <p:spPr>
            <a:xfrm>
              <a:off x="14081393" y="210947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8" name="object 7798"/>
            <p:cNvSpPr/>
            <p:nvPr/>
          </p:nvSpPr>
          <p:spPr>
            <a:xfrm>
              <a:off x="14081395" y="210947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0"/>
                  </a:moveTo>
                  <a:lnTo>
                    <a:pt x="0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9" name="object 7799"/>
            <p:cNvSpPr/>
            <p:nvPr/>
          </p:nvSpPr>
          <p:spPr>
            <a:xfrm>
              <a:off x="140990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0" name="object 7800"/>
            <p:cNvSpPr/>
            <p:nvPr/>
          </p:nvSpPr>
          <p:spPr>
            <a:xfrm>
              <a:off x="14081426" y="21336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1" name="object 7801"/>
            <p:cNvSpPr/>
            <p:nvPr/>
          </p:nvSpPr>
          <p:spPr>
            <a:xfrm>
              <a:off x="141119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2" name="object 7802"/>
            <p:cNvSpPr/>
            <p:nvPr/>
          </p:nvSpPr>
          <p:spPr>
            <a:xfrm>
              <a:off x="14087855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224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3" name="object 7803"/>
            <p:cNvSpPr/>
            <p:nvPr/>
          </p:nvSpPr>
          <p:spPr>
            <a:xfrm>
              <a:off x="141248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4" name="object 7804"/>
            <p:cNvSpPr/>
            <p:nvPr/>
          </p:nvSpPr>
          <p:spPr>
            <a:xfrm>
              <a:off x="1413608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5" name="object 7805"/>
            <p:cNvSpPr/>
            <p:nvPr/>
          </p:nvSpPr>
          <p:spPr>
            <a:xfrm>
              <a:off x="141489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6" name="object 7806"/>
            <p:cNvSpPr/>
            <p:nvPr/>
          </p:nvSpPr>
          <p:spPr>
            <a:xfrm>
              <a:off x="141618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7" name="object 7807"/>
            <p:cNvSpPr/>
            <p:nvPr/>
          </p:nvSpPr>
          <p:spPr>
            <a:xfrm>
              <a:off x="141730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8" name="object 7808"/>
            <p:cNvSpPr/>
            <p:nvPr/>
          </p:nvSpPr>
          <p:spPr>
            <a:xfrm>
              <a:off x="1418594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9" name="object 7809"/>
            <p:cNvSpPr/>
            <p:nvPr/>
          </p:nvSpPr>
          <p:spPr>
            <a:xfrm>
              <a:off x="1419882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0" name="object 7810"/>
            <p:cNvSpPr/>
            <p:nvPr/>
          </p:nvSpPr>
          <p:spPr>
            <a:xfrm>
              <a:off x="142100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1" name="object 7811"/>
            <p:cNvSpPr/>
            <p:nvPr/>
          </p:nvSpPr>
          <p:spPr>
            <a:xfrm>
              <a:off x="1422292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2" name="object 7812"/>
            <p:cNvSpPr/>
            <p:nvPr/>
          </p:nvSpPr>
          <p:spPr>
            <a:xfrm>
              <a:off x="142358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3" name="object 7813"/>
            <p:cNvSpPr/>
            <p:nvPr/>
          </p:nvSpPr>
          <p:spPr>
            <a:xfrm>
              <a:off x="1424708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4" name="object 7814"/>
            <p:cNvSpPr/>
            <p:nvPr/>
          </p:nvSpPr>
          <p:spPr>
            <a:xfrm>
              <a:off x="142599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5" name="object 7815"/>
            <p:cNvSpPr/>
            <p:nvPr/>
          </p:nvSpPr>
          <p:spPr>
            <a:xfrm>
              <a:off x="1427284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6" name="object 7816"/>
            <p:cNvSpPr/>
            <p:nvPr/>
          </p:nvSpPr>
          <p:spPr>
            <a:xfrm>
              <a:off x="142841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7" name="object 7817"/>
            <p:cNvSpPr/>
            <p:nvPr/>
          </p:nvSpPr>
          <p:spPr>
            <a:xfrm>
              <a:off x="1429695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8" name="object 7818"/>
            <p:cNvSpPr/>
            <p:nvPr/>
          </p:nvSpPr>
          <p:spPr>
            <a:xfrm>
              <a:off x="143098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9" name="object 7819"/>
            <p:cNvSpPr/>
            <p:nvPr/>
          </p:nvSpPr>
          <p:spPr>
            <a:xfrm>
              <a:off x="1432110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0" name="object 7820"/>
            <p:cNvSpPr/>
            <p:nvPr/>
          </p:nvSpPr>
          <p:spPr>
            <a:xfrm>
              <a:off x="14327509" y="212073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1" name="object 7821"/>
            <p:cNvSpPr/>
            <p:nvPr/>
          </p:nvSpPr>
          <p:spPr>
            <a:xfrm>
              <a:off x="14327509" y="21336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2" name="object 7822"/>
            <p:cNvSpPr/>
            <p:nvPr/>
          </p:nvSpPr>
          <p:spPr>
            <a:xfrm>
              <a:off x="14333949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3" name="object 7823"/>
            <p:cNvSpPr/>
            <p:nvPr/>
          </p:nvSpPr>
          <p:spPr>
            <a:xfrm>
              <a:off x="14345194" y="2157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4" name="object 7824"/>
            <p:cNvSpPr/>
            <p:nvPr/>
          </p:nvSpPr>
          <p:spPr>
            <a:xfrm>
              <a:off x="14079780" y="2111092"/>
              <a:ext cx="265430" cy="48260"/>
            </a:xfrm>
            <a:custGeom>
              <a:avLst/>
              <a:gdLst/>
              <a:ahLst/>
              <a:cxnLst/>
              <a:rect l="l" t="t" r="r" b="b"/>
              <a:pathLst>
                <a:path w="265430" h="48260">
                  <a:moveTo>
                    <a:pt x="0" y="0"/>
                  </a:moveTo>
                  <a:lnTo>
                    <a:pt x="265426" y="0"/>
                  </a:lnTo>
                  <a:lnTo>
                    <a:pt x="265426" y="48260"/>
                  </a:lnTo>
                  <a:lnTo>
                    <a:pt x="246139" y="48260"/>
                  </a:lnTo>
                  <a:lnTo>
                    <a:pt x="246139" y="22522"/>
                  </a:lnTo>
                  <a:lnTo>
                    <a:pt x="17695" y="22522"/>
                  </a:lnTo>
                  <a:lnTo>
                    <a:pt x="17695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5" name="object 7825"/>
            <p:cNvSpPr/>
            <p:nvPr/>
          </p:nvSpPr>
          <p:spPr>
            <a:xfrm>
              <a:off x="14317899" y="21770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9612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6" name="object 7826"/>
            <p:cNvSpPr/>
            <p:nvPr/>
          </p:nvSpPr>
          <p:spPr>
            <a:xfrm>
              <a:off x="14292138" y="21770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381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7" name="object 7827"/>
            <p:cNvSpPr/>
            <p:nvPr/>
          </p:nvSpPr>
          <p:spPr>
            <a:xfrm>
              <a:off x="1426799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8" name="object 7828"/>
            <p:cNvSpPr/>
            <p:nvPr/>
          </p:nvSpPr>
          <p:spPr>
            <a:xfrm>
              <a:off x="1424387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7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9" name="object 7829"/>
            <p:cNvSpPr/>
            <p:nvPr/>
          </p:nvSpPr>
          <p:spPr>
            <a:xfrm>
              <a:off x="1421812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0" name="object 7830"/>
            <p:cNvSpPr/>
            <p:nvPr/>
          </p:nvSpPr>
          <p:spPr>
            <a:xfrm>
              <a:off x="1419400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1" name="object 7831"/>
            <p:cNvSpPr/>
            <p:nvPr/>
          </p:nvSpPr>
          <p:spPr>
            <a:xfrm>
              <a:off x="1416985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2" name="object 7832"/>
            <p:cNvSpPr/>
            <p:nvPr/>
          </p:nvSpPr>
          <p:spPr>
            <a:xfrm>
              <a:off x="1414413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3" name="object 7833"/>
            <p:cNvSpPr/>
            <p:nvPr/>
          </p:nvSpPr>
          <p:spPr>
            <a:xfrm>
              <a:off x="1411998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4" name="object 7834"/>
            <p:cNvSpPr/>
            <p:nvPr/>
          </p:nvSpPr>
          <p:spPr>
            <a:xfrm>
              <a:off x="14099080" y="218025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423" y="35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5" name="object 7835"/>
            <p:cNvSpPr/>
            <p:nvPr/>
          </p:nvSpPr>
          <p:spPr>
            <a:xfrm>
              <a:off x="14099080" y="220599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9685" y="9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6" name="object 7836"/>
            <p:cNvSpPr/>
            <p:nvPr/>
          </p:nvSpPr>
          <p:spPr>
            <a:xfrm>
              <a:off x="14099090" y="217707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8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7" name="object 7837"/>
            <p:cNvSpPr/>
            <p:nvPr/>
          </p:nvSpPr>
          <p:spPr>
            <a:xfrm>
              <a:off x="1410231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8" name="object 7838"/>
            <p:cNvSpPr/>
            <p:nvPr/>
          </p:nvSpPr>
          <p:spPr>
            <a:xfrm>
              <a:off x="1412641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9" name="object 7839"/>
            <p:cNvSpPr/>
            <p:nvPr/>
          </p:nvSpPr>
          <p:spPr>
            <a:xfrm>
              <a:off x="1415219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0" name="object 7840"/>
            <p:cNvSpPr/>
            <p:nvPr/>
          </p:nvSpPr>
          <p:spPr>
            <a:xfrm>
              <a:off x="1417630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1" name="object 7841"/>
            <p:cNvSpPr/>
            <p:nvPr/>
          </p:nvSpPr>
          <p:spPr>
            <a:xfrm>
              <a:off x="1420044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2" name="object 7842"/>
            <p:cNvSpPr/>
            <p:nvPr/>
          </p:nvSpPr>
          <p:spPr>
            <a:xfrm>
              <a:off x="1422617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3" name="object 7843"/>
            <p:cNvSpPr/>
            <p:nvPr/>
          </p:nvSpPr>
          <p:spPr>
            <a:xfrm>
              <a:off x="1425033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4" name="object 7844"/>
            <p:cNvSpPr/>
            <p:nvPr/>
          </p:nvSpPr>
          <p:spPr>
            <a:xfrm>
              <a:off x="1427443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5" name="object 7845"/>
            <p:cNvSpPr/>
            <p:nvPr/>
          </p:nvSpPr>
          <p:spPr>
            <a:xfrm>
              <a:off x="14301775" y="218991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37" y="0"/>
                  </a:moveTo>
                  <a:lnTo>
                    <a:pt x="0" y="25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6" name="object 7846"/>
            <p:cNvSpPr/>
            <p:nvPr/>
          </p:nvSpPr>
          <p:spPr>
            <a:xfrm>
              <a:off x="14325921" y="22140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91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7" name="object 7847"/>
            <p:cNvSpPr/>
            <p:nvPr/>
          </p:nvSpPr>
          <p:spPr>
            <a:xfrm>
              <a:off x="14097483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32" y="38585"/>
                  </a:lnTo>
                  <a:lnTo>
                    <a:pt x="228432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8" name="object 7848"/>
            <p:cNvSpPr/>
            <p:nvPr/>
          </p:nvSpPr>
          <p:spPr>
            <a:xfrm>
              <a:off x="13812697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9" name="object 7849"/>
            <p:cNvSpPr/>
            <p:nvPr/>
          </p:nvSpPr>
          <p:spPr>
            <a:xfrm>
              <a:off x="1410028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0" name="object 7850"/>
            <p:cNvSpPr/>
            <p:nvPr/>
          </p:nvSpPr>
          <p:spPr>
            <a:xfrm>
              <a:off x="141051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1" name="object 7851"/>
            <p:cNvSpPr/>
            <p:nvPr/>
          </p:nvSpPr>
          <p:spPr>
            <a:xfrm>
              <a:off x="141099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2" name="object 7852"/>
            <p:cNvSpPr/>
            <p:nvPr/>
          </p:nvSpPr>
          <p:spPr>
            <a:xfrm>
              <a:off x="1411479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3" name="object 7853"/>
            <p:cNvSpPr/>
            <p:nvPr/>
          </p:nvSpPr>
          <p:spPr>
            <a:xfrm>
              <a:off x="1411957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4" name="object 7854"/>
            <p:cNvSpPr/>
            <p:nvPr/>
          </p:nvSpPr>
          <p:spPr>
            <a:xfrm>
              <a:off x="1412443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5" name="object 7855"/>
            <p:cNvSpPr/>
            <p:nvPr/>
          </p:nvSpPr>
          <p:spPr>
            <a:xfrm>
              <a:off x="1412926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6" name="object 7856"/>
            <p:cNvSpPr/>
            <p:nvPr/>
          </p:nvSpPr>
          <p:spPr>
            <a:xfrm>
              <a:off x="1413246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7" name="object 7857"/>
            <p:cNvSpPr/>
            <p:nvPr/>
          </p:nvSpPr>
          <p:spPr>
            <a:xfrm>
              <a:off x="141372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8" name="object 7858"/>
            <p:cNvSpPr/>
            <p:nvPr/>
          </p:nvSpPr>
          <p:spPr>
            <a:xfrm>
              <a:off x="141421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9" name="object 7859"/>
            <p:cNvSpPr/>
            <p:nvPr/>
          </p:nvSpPr>
          <p:spPr>
            <a:xfrm>
              <a:off x="141469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0" name="object 7860"/>
            <p:cNvSpPr/>
            <p:nvPr/>
          </p:nvSpPr>
          <p:spPr>
            <a:xfrm>
              <a:off x="141517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1" name="object 7861"/>
            <p:cNvSpPr/>
            <p:nvPr/>
          </p:nvSpPr>
          <p:spPr>
            <a:xfrm>
              <a:off x="141566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2" name="object 7862"/>
            <p:cNvSpPr/>
            <p:nvPr/>
          </p:nvSpPr>
          <p:spPr>
            <a:xfrm>
              <a:off x="1416142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3" name="object 7863"/>
            <p:cNvSpPr/>
            <p:nvPr/>
          </p:nvSpPr>
          <p:spPr>
            <a:xfrm>
              <a:off x="1416624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4" name="object 7864"/>
            <p:cNvSpPr/>
            <p:nvPr/>
          </p:nvSpPr>
          <p:spPr>
            <a:xfrm>
              <a:off x="1417107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5" name="object 7865"/>
            <p:cNvSpPr/>
            <p:nvPr/>
          </p:nvSpPr>
          <p:spPr>
            <a:xfrm>
              <a:off x="141758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6" name="object 7866"/>
            <p:cNvSpPr/>
            <p:nvPr/>
          </p:nvSpPr>
          <p:spPr>
            <a:xfrm>
              <a:off x="1418074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7" name="object 7867"/>
            <p:cNvSpPr/>
            <p:nvPr/>
          </p:nvSpPr>
          <p:spPr>
            <a:xfrm>
              <a:off x="141855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8" name="object 7868"/>
            <p:cNvSpPr/>
            <p:nvPr/>
          </p:nvSpPr>
          <p:spPr>
            <a:xfrm>
              <a:off x="1419036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9" name="object 7869"/>
            <p:cNvSpPr/>
            <p:nvPr/>
          </p:nvSpPr>
          <p:spPr>
            <a:xfrm>
              <a:off x="141952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0" name="object 7870"/>
            <p:cNvSpPr/>
            <p:nvPr/>
          </p:nvSpPr>
          <p:spPr>
            <a:xfrm>
              <a:off x="1420003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1" name="object 7871"/>
            <p:cNvSpPr/>
            <p:nvPr/>
          </p:nvSpPr>
          <p:spPr>
            <a:xfrm>
              <a:off x="1420485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2" name="object 7872"/>
            <p:cNvSpPr/>
            <p:nvPr/>
          </p:nvSpPr>
          <p:spPr>
            <a:xfrm>
              <a:off x="142096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3" name="object 7873"/>
            <p:cNvSpPr/>
            <p:nvPr/>
          </p:nvSpPr>
          <p:spPr>
            <a:xfrm>
              <a:off x="142145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4" name="object 7874"/>
            <p:cNvSpPr/>
            <p:nvPr/>
          </p:nvSpPr>
          <p:spPr>
            <a:xfrm>
              <a:off x="142193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5" name="object 7875"/>
            <p:cNvSpPr/>
            <p:nvPr/>
          </p:nvSpPr>
          <p:spPr>
            <a:xfrm>
              <a:off x="1422418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6" name="object 7876"/>
            <p:cNvSpPr/>
            <p:nvPr/>
          </p:nvSpPr>
          <p:spPr>
            <a:xfrm>
              <a:off x="142290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7" name="object 7877"/>
            <p:cNvSpPr/>
            <p:nvPr/>
          </p:nvSpPr>
          <p:spPr>
            <a:xfrm>
              <a:off x="142322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8" name="object 7878"/>
            <p:cNvSpPr/>
            <p:nvPr/>
          </p:nvSpPr>
          <p:spPr>
            <a:xfrm>
              <a:off x="142370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9" name="object 7879"/>
            <p:cNvSpPr/>
            <p:nvPr/>
          </p:nvSpPr>
          <p:spPr>
            <a:xfrm>
              <a:off x="142418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0" name="object 7880"/>
            <p:cNvSpPr/>
            <p:nvPr/>
          </p:nvSpPr>
          <p:spPr>
            <a:xfrm>
              <a:off x="142466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1" name="object 7881"/>
            <p:cNvSpPr/>
            <p:nvPr/>
          </p:nvSpPr>
          <p:spPr>
            <a:xfrm>
              <a:off x="1425150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2" name="object 7882"/>
            <p:cNvSpPr/>
            <p:nvPr/>
          </p:nvSpPr>
          <p:spPr>
            <a:xfrm>
              <a:off x="1425632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3" name="object 7883"/>
            <p:cNvSpPr/>
            <p:nvPr/>
          </p:nvSpPr>
          <p:spPr>
            <a:xfrm>
              <a:off x="1426117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4" name="object 7884"/>
            <p:cNvSpPr/>
            <p:nvPr/>
          </p:nvSpPr>
          <p:spPr>
            <a:xfrm>
              <a:off x="1426599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5" name="object 7885"/>
            <p:cNvSpPr/>
            <p:nvPr/>
          </p:nvSpPr>
          <p:spPr>
            <a:xfrm>
              <a:off x="1427081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6" name="object 7886"/>
            <p:cNvSpPr/>
            <p:nvPr/>
          </p:nvSpPr>
          <p:spPr>
            <a:xfrm>
              <a:off x="142756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7" name="object 7887"/>
            <p:cNvSpPr/>
            <p:nvPr/>
          </p:nvSpPr>
          <p:spPr>
            <a:xfrm>
              <a:off x="142804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8" name="object 7888"/>
            <p:cNvSpPr/>
            <p:nvPr/>
          </p:nvSpPr>
          <p:spPr>
            <a:xfrm>
              <a:off x="142852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9" name="object 7889"/>
            <p:cNvSpPr/>
            <p:nvPr/>
          </p:nvSpPr>
          <p:spPr>
            <a:xfrm>
              <a:off x="1429014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0" name="object 7890"/>
            <p:cNvSpPr/>
            <p:nvPr/>
          </p:nvSpPr>
          <p:spPr>
            <a:xfrm>
              <a:off x="1429493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1" name="object 7891"/>
            <p:cNvSpPr/>
            <p:nvPr/>
          </p:nvSpPr>
          <p:spPr>
            <a:xfrm>
              <a:off x="142997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2" name="object 7892"/>
            <p:cNvSpPr/>
            <p:nvPr/>
          </p:nvSpPr>
          <p:spPr>
            <a:xfrm>
              <a:off x="143046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3" name="object 7893"/>
            <p:cNvSpPr/>
            <p:nvPr/>
          </p:nvSpPr>
          <p:spPr>
            <a:xfrm>
              <a:off x="143094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4" name="object 7894"/>
            <p:cNvSpPr/>
            <p:nvPr/>
          </p:nvSpPr>
          <p:spPr>
            <a:xfrm>
              <a:off x="143142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5" name="object 7895"/>
            <p:cNvSpPr/>
            <p:nvPr/>
          </p:nvSpPr>
          <p:spPr>
            <a:xfrm>
              <a:off x="143190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6" name="object 7896"/>
            <p:cNvSpPr/>
            <p:nvPr/>
          </p:nvSpPr>
          <p:spPr>
            <a:xfrm>
              <a:off x="143238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7" name="object 7897"/>
            <p:cNvSpPr/>
            <p:nvPr/>
          </p:nvSpPr>
          <p:spPr>
            <a:xfrm>
              <a:off x="14097487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8" name="object 7898"/>
            <p:cNvSpPr/>
            <p:nvPr/>
          </p:nvSpPr>
          <p:spPr>
            <a:xfrm>
              <a:off x="14097487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9" name="object 7899"/>
            <p:cNvSpPr/>
            <p:nvPr/>
          </p:nvSpPr>
          <p:spPr>
            <a:xfrm>
              <a:off x="1411957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0" name="object 7900"/>
            <p:cNvSpPr/>
            <p:nvPr/>
          </p:nvSpPr>
          <p:spPr>
            <a:xfrm>
              <a:off x="1412443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1" name="object 7901"/>
            <p:cNvSpPr/>
            <p:nvPr/>
          </p:nvSpPr>
          <p:spPr>
            <a:xfrm>
              <a:off x="1412926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2" name="object 7902"/>
            <p:cNvSpPr/>
            <p:nvPr/>
          </p:nvSpPr>
          <p:spPr>
            <a:xfrm>
              <a:off x="141324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3" name="object 7903"/>
            <p:cNvSpPr/>
            <p:nvPr/>
          </p:nvSpPr>
          <p:spPr>
            <a:xfrm>
              <a:off x="141372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4" name="object 7904"/>
            <p:cNvSpPr/>
            <p:nvPr/>
          </p:nvSpPr>
          <p:spPr>
            <a:xfrm>
              <a:off x="141421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5" name="object 7905"/>
            <p:cNvSpPr/>
            <p:nvPr/>
          </p:nvSpPr>
          <p:spPr>
            <a:xfrm>
              <a:off x="141469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6" name="object 7906"/>
            <p:cNvSpPr/>
            <p:nvPr/>
          </p:nvSpPr>
          <p:spPr>
            <a:xfrm>
              <a:off x="141517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7" name="object 7907"/>
            <p:cNvSpPr/>
            <p:nvPr/>
          </p:nvSpPr>
          <p:spPr>
            <a:xfrm>
              <a:off x="141566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8" name="object 7908"/>
            <p:cNvSpPr/>
            <p:nvPr/>
          </p:nvSpPr>
          <p:spPr>
            <a:xfrm>
              <a:off x="1416142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9" name="object 7909"/>
            <p:cNvSpPr/>
            <p:nvPr/>
          </p:nvSpPr>
          <p:spPr>
            <a:xfrm>
              <a:off x="1416624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0" name="object 7910"/>
            <p:cNvSpPr/>
            <p:nvPr/>
          </p:nvSpPr>
          <p:spPr>
            <a:xfrm>
              <a:off x="1417107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1" name="object 7911"/>
            <p:cNvSpPr/>
            <p:nvPr/>
          </p:nvSpPr>
          <p:spPr>
            <a:xfrm>
              <a:off x="1417589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2" name="object 7912"/>
            <p:cNvSpPr/>
            <p:nvPr/>
          </p:nvSpPr>
          <p:spPr>
            <a:xfrm>
              <a:off x="141807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3" name="object 7913"/>
            <p:cNvSpPr/>
            <p:nvPr/>
          </p:nvSpPr>
          <p:spPr>
            <a:xfrm>
              <a:off x="1418557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4" name="object 7914"/>
            <p:cNvSpPr/>
            <p:nvPr/>
          </p:nvSpPr>
          <p:spPr>
            <a:xfrm>
              <a:off x="141903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5" name="object 7915"/>
            <p:cNvSpPr/>
            <p:nvPr/>
          </p:nvSpPr>
          <p:spPr>
            <a:xfrm>
              <a:off x="141952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6" name="object 7916"/>
            <p:cNvSpPr/>
            <p:nvPr/>
          </p:nvSpPr>
          <p:spPr>
            <a:xfrm>
              <a:off x="1420003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7" name="object 7917"/>
            <p:cNvSpPr/>
            <p:nvPr/>
          </p:nvSpPr>
          <p:spPr>
            <a:xfrm>
              <a:off x="1420485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8" name="object 7918"/>
            <p:cNvSpPr/>
            <p:nvPr/>
          </p:nvSpPr>
          <p:spPr>
            <a:xfrm>
              <a:off x="142096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9" name="object 7919"/>
            <p:cNvSpPr/>
            <p:nvPr/>
          </p:nvSpPr>
          <p:spPr>
            <a:xfrm>
              <a:off x="142145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0" name="object 7920"/>
            <p:cNvSpPr/>
            <p:nvPr/>
          </p:nvSpPr>
          <p:spPr>
            <a:xfrm>
              <a:off x="1421932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1" name="object 7921"/>
            <p:cNvSpPr/>
            <p:nvPr/>
          </p:nvSpPr>
          <p:spPr>
            <a:xfrm>
              <a:off x="1422418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2" name="object 7922"/>
            <p:cNvSpPr/>
            <p:nvPr/>
          </p:nvSpPr>
          <p:spPr>
            <a:xfrm>
              <a:off x="1422900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3" name="object 7923"/>
            <p:cNvSpPr/>
            <p:nvPr/>
          </p:nvSpPr>
          <p:spPr>
            <a:xfrm>
              <a:off x="142322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4" name="object 7924"/>
            <p:cNvSpPr/>
            <p:nvPr/>
          </p:nvSpPr>
          <p:spPr>
            <a:xfrm>
              <a:off x="142370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5" name="object 7925"/>
            <p:cNvSpPr/>
            <p:nvPr/>
          </p:nvSpPr>
          <p:spPr>
            <a:xfrm>
              <a:off x="1424185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6" name="object 7926"/>
            <p:cNvSpPr/>
            <p:nvPr/>
          </p:nvSpPr>
          <p:spPr>
            <a:xfrm>
              <a:off x="142466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7" name="object 7927"/>
            <p:cNvSpPr/>
            <p:nvPr/>
          </p:nvSpPr>
          <p:spPr>
            <a:xfrm>
              <a:off x="1425150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8" name="object 7928"/>
            <p:cNvSpPr/>
            <p:nvPr/>
          </p:nvSpPr>
          <p:spPr>
            <a:xfrm>
              <a:off x="1425632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9" name="object 7929"/>
            <p:cNvSpPr/>
            <p:nvPr/>
          </p:nvSpPr>
          <p:spPr>
            <a:xfrm>
              <a:off x="1426117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0" name="object 7930"/>
            <p:cNvSpPr/>
            <p:nvPr/>
          </p:nvSpPr>
          <p:spPr>
            <a:xfrm>
              <a:off x="1426599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1" name="object 7931"/>
            <p:cNvSpPr/>
            <p:nvPr/>
          </p:nvSpPr>
          <p:spPr>
            <a:xfrm>
              <a:off x="1427081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2" name="object 7932"/>
            <p:cNvSpPr/>
            <p:nvPr/>
          </p:nvSpPr>
          <p:spPr>
            <a:xfrm>
              <a:off x="142756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3" name="object 7933"/>
            <p:cNvSpPr/>
            <p:nvPr/>
          </p:nvSpPr>
          <p:spPr>
            <a:xfrm>
              <a:off x="142804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4" name="object 7934"/>
            <p:cNvSpPr/>
            <p:nvPr/>
          </p:nvSpPr>
          <p:spPr>
            <a:xfrm>
              <a:off x="142852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5" name="object 7935"/>
            <p:cNvSpPr/>
            <p:nvPr/>
          </p:nvSpPr>
          <p:spPr>
            <a:xfrm>
              <a:off x="1429014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6" name="object 7936"/>
            <p:cNvSpPr/>
            <p:nvPr/>
          </p:nvSpPr>
          <p:spPr>
            <a:xfrm>
              <a:off x="1429493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7" name="object 7937"/>
            <p:cNvSpPr/>
            <p:nvPr/>
          </p:nvSpPr>
          <p:spPr>
            <a:xfrm>
              <a:off x="142997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8" name="object 7938"/>
            <p:cNvSpPr/>
            <p:nvPr/>
          </p:nvSpPr>
          <p:spPr>
            <a:xfrm>
              <a:off x="143046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9" name="object 7939"/>
            <p:cNvSpPr/>
            <p:nvPr/>
          </p:nvSpPr>
          <p:spPr>
            <a:xfrm>
              <a:off x="14116775" y="21786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0" name="object 7940"/>
            <p:cNvSpPr/>
            <p:nvPr/>
          </p:nvSpPr>
          <p:spPr>
            <a:xfrm>
              <a:off x="14116775" y="216256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1" name="object 7941"/>
            <p:cNvSpPr/>
            <p:nvPr/>
          </p:nvSpPr>
          <p:spPr>
            <a:xfrm>
              <a:off x="14996785" y="21094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4816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2" name="object 7942"/>
            <p:cNvSpPr/>
            <p:nvPr/>
          </p:nvSpPr>
          <p:spPr>
            <a:xfrm>
              <a:off x="14985529" y="210947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93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3" name="object 7943"/>
            <p:cNvSpPr/>
            <p:nvPr/>
          </p:nvSpPr>
          <p:spPr>
            <a:xfrm>
              <a:off x="14972643" y="210947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0"/>
                  </a:moveTo>
                  <a:lnTo>
                    <a:pt x="28972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4" name="object 7944"/>
            <p:cNvSpPr/>
            <p:nvPr/>
          </p:nvSpPr>
          <p:spPr>
            <a:xfrm>
              <a:off x="149598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5" name="object 7945"/>
            <p:cNvSpPr/>
            <p:nvPr/>
          </p:nvSpPr>
          <p:spPr>
            <a:xfrm>
              <a:off x="14983910" y="21336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6" name="object 7946"/>
            <p:cNvSpPr/>
            <p:nvPr/>
          </p:nvSpPr>
          <p:spPr>
            <a:xfrm>
              <a:off x="149485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7" name="object 7947"/>
            <p:cNvSpPr/>
            <p:nvPr/>
          </p:nvSpPr>
          <p:spPr>
            <a:xfrm>
              <a:off x="14983910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68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8" name="object 7948"/>
            <p:cNvSpPr/>
            <p:nvPr/>
          </p:nvSpPr>
          <p:spPr>
            <a:xfrm>
              <a:off x="149356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9" name="object 7949"/>
            <p:cNvSpPr/>
            <p:nvPr/>
          </p:nvSpPr>
          <p:spPr>
            <a:xfrm>
              <a:off x="14983287" y="2157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0" name="object 7950"/>
            <p:cNvSpPr/>
            <p:nvPr/>
          </p:nvSpPr>
          <p:spPr>
            <a:xfrm>
              <a:off x="149227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1" name="object 7951"/>
            <p:cNvSpPr/>
            <p:nvPr/>
          </p:nvSpPr>
          <p:spPr>
            <a:xfrm>
              <a:off x="1491150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2" name="object 7952"/>
            <p:cNvSpPr/>
            <p:nvPr/>
          </p:nvSpPr>
          <p:spPr>
            <a:xfrm>
              <a:off x="1489865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3" name="object 7953"/>
            <p:cNvSpPr/>
            <p:nvPr/>
          </p:nvSpPr>
          <p:spPr>
            <a:xfrm>
              <a:off x="1488577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4" name="object 7954"/>
            <p:cNvSpPr/>
            <p:nvPr/>
          </p:nvSpPr>
          <p:spPr>
            <a:xfrm>
              <a:off x="1487450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5" name="object 7955"/>
            <p:cNvSpPr/>
            <p:nvPr/>
          </p:nvSpPr>
          <p:spPr>
            <a:xfrm>
              <a:off x="1486166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6" name="object 7956"/>
            <p:cNvSpPr/>
            <p:nvPr/>
          </p:nvSpPr>
          <p:spPr>
            <a:xfrm>
              <a:off x="148487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7" name="object 7957"/>
            <p:cNvSpPr/>
            <p:nvPr/>
          </p:nvSpPr>
          <p:spPr>
            <a:xfrm>
              <a:off x="1483752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8" name="object 7958"/>
            <p:cNvSpPr/>
            <p:nvPr/>
          </p:nvSpPr>
          <p:spPr>
            <a:xfrm>
              <a:off x="1482463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9" name="object 7959"/>
            <p:cNvSpPr/>
            <p:nvPr/>
          </p:nvSpPr>
          <p:spPr>
            <a:xfrm>
              <a:off x="1481178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0" name="object 7960"/>
            <p:cNvSpPr/>
            <p:nvPr/>
          </p:nvSpPr>
          <p:spPr>
            <a:xfrm>
              <a:off x="1480052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1" name="object 7961"/>
            <p:cNvSpPr/>
            <p:nvPr/>
          </p:nvSpPr>
          <p:spPr>
            <a:xfrm>
              <a:off x="1478767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2" name="object 7962"/>
            <p:cNvSpPr/>
            <p:nvPr/>
          </p:nvSpPr>
          <p:spPr>
            <a:xfrm>
              <a:off x="1477480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3" name="object 7963"/>
            <p:cNvSpPr/>
            <p:nvPr/>
          </p:nvSpPr>
          <p:spPr>
            <a:xfrm>
              <a:off x="147635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4" name="object 7964"/>
            <p:cNvSpPr/>
            <p:nvPr/>
          </p:nvSpPr>
          <p:spPr>
            <a:xfrm>
              <a:off x="1475064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5" name="object 7965"/>
            <p:cNvSpPr/>
            <p:nvPr/>
          </p:nvSpPr>
          <p:spPr>
            <a:xfrm>
              <a:off x="147377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6" name="object 7966"/>
            <p:cNvSpPr/>
            <p:nvPr/>
          </p:nvSpPr>
          <p:spPr>
            <a:xfrm>
              <a:off x="14736153" y="21191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7" name="object 7967"/>
            <p:cNvSpPr/>
            <p:nvPr/>
          </p:nvSpPr>
          <p:spPr>
            <a:xfrm>
              <a:off x="14736153" y="213199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8" name="object 7968"/>
            <p:cNvSpPr/>
            <p:nvPr/>
          </p:nvSpPr>
          <p:spPr>
            <a:xfrm>
              <a:off x="14736153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68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9" name="object 7969"/>
            <p:cNvSpPr/>
            <p:nvPr/>
          </p:nvSpPr>
          <p:spPr>
            <a:xfrm>
              <a:off x="14736153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633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0" name="object 7970"/>
            <p:cNvSpPr/>
            <p:nvPr/>
          </p:nvSpPr>
          <p:spPr>
            <a:xfrm>
              <a:off x="14736142" y="210947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85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1" name="object 7971"/>
            <p:cNvSpPr/>
            <p:nvPr/>
          </p:nvSpPr>
          <p:spPr>
            <a:xfrm>
              <a:off x="1473615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2" name="object 7972"/>
            <p:cNvSpPr/>
            <p:nvPr/>
          </p:nvSpPr>
          <p:spPr>
            <a:xfrm>
              <a:off x="14736141" y="2109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3" name="object 7973"/>
            <p:cNvSpPr/>
            <p:nvPr/>
          </p:nvSpPr>
          <p:spPr>
            <a:xfrm>
              <a:off x="1476029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4" name="object 7974"/>
            <p:cNvSpPr/>
            <p:nvPr/>
          </p:nvSpPr>
          <p:spPr>
            <a:xfrm>
              <a:off x="14736159" y="21384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5" name="object 7975"/>
            <p:cNvSpPr/>
            <p:nvPr/>
          </p:nvSpPr>
          <p:spPr>
            <a:xfrm>
              <a:off x="147731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6" name="object 7976"/>
            <p:cNvSpPr/>
            <p:nvPr/>
          </p:nvSpPr>
          <p:spPr>
            <a:xfrm>
              <a:off x="14749027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7" name="object 7977"/>
            <p:cNvSpPr/>
            <p:nvPr/>
          </p:nvSpPr>
          <p:spPr>
            <a:xfrm>
              <a:off x="147860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8" name="object 7978"/>
            <p:cNvSpPr/>
            <p:nvPr/>
          </p:nvSpPr>
          <p:spPr>
            <a:xfrm>
              <a:off x="147972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9" name="object 7979"/>
            <p:cNvSpPr/>
            <p:nvPr/>
          </p:nvSpPr>
          <p:spPr>
            <a:xfrm>
              <a:off x="1481018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0" name="object 7980"/>
            <p:cNvSpPr/>
            <p:nvPr/>
          </p:nvSpPr>
          <p:spPr>
            <a:xfrm>
              <a:off x="1482305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1" name="object 7981"/>
            <p:cNvSpPr/>
            <p:nvPr/>
          </p:nvSpPr>
          <p:spPr>
            <a:xfrm>
              <a:off x="1483432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2" name="object 7982"/>
            <p:cNvSpPr/>
            <p:nvPr/>
          </p:nvSpPr>
          <p:spPr>
            <a:xfrm>
              <a:off x="148471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3" name="object 7983"/>
            <p:cNvSpPr/>
            <p:nvPr/>
          </p:nvSpPr>
          <p:spPr>
            <a:xfrm>
              <a:off x="1486005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4" name="object 7984"/>
            <p:cNvSpPr/>
            <p:nvPr/>
          </p:nvSpPr>
          <p:spPr>
            <a:xfrm>
              <a:off x="148713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5" name="object 7985"/>
            <p:cNvSpPr/>
            <p:nvPr/>
          </p:nvSpPr>
          <p:spPr>
            <a:xfrm>
              <a:off x="148841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6" name="object 7986"/>
            <p:cNvSpPr/>
            <p:nvPr/>
          </p:nvSpPr>
          <p:spPr>
            <a:xfrm>
              <a:off x="1489704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7" name="object 7987"/>
            <p:cNvSpPr/>
            <p:nvPr/>
          </p:nvSpPr>
          <p:spPr>
            <a:xfrm>
              <a:off x="1490830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8" name="object 7988"/>
            <p:cNvSpPr/>
            <p:nvPr/>
          </p:nvSpPr>
          <p:spPr>
            <a:xfrm>
              <a:off x="1492119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9" name="object 7989"/>
            <p:cNvSpPr/>
            <p:nvPr/>
          </p:nvSpPr>
          <p:spPr>
            <a:xfrm>
              <a:off x="149340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0" name="object 7990"/>
            <p:cNvSpPr/>
            <p:nvPr/>
          </p:nvSpPr>
          <p:spPr>
            <a:xfrm>
              <a:off x="1494530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1" name="object 7991"/>
            <p:cNvSpPr/>
            <p:nvPr/>
          </p:nvSpPr>
          <p:spPr>
            <a:xfrm>
              <a:off x="149581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2" name="object 7992"/>
            <p:cNvSpPr/>
            <p:nvPr/>
          </p:nvSpPr>
          <p:spPr>
            <a:xfrm>
              <a:off x="1497102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3" name="object 7993"/>
            <p:cNvSpPr/>
            <p:nvPr/>
          </p:nvSpPr>
          <p:spPr>
            <a:xfrm>
              <a:off x="14983921" y="21143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4" name="object 7994"/>
            <p:cNvSpPr/>
            <p:nvPr/>
          </p:nvSpPr>
          <p:spPr>
            <a:xfrm>
              <a:off x="14983921" y="212716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5" name="object 7995"/>
            <p:cNvSpPr/>
            <p:nvPr/>
          </p:nvSpPr>
          <p:spPr>
            <a:xfrm>
              <a:off x="14983921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6" name="object 7996"/>
            <p:cNvSpPr/>
            <p:nvPr/>
          </p:nvSpPr>
          <p:spPr>
            <a:xfrm>
              <a:off x="14995166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7" name="object 7997"/>
            <p:cNvSpPr/>
            <p:nvPr/>
          </p:nvSpPr>
          <p:spPr>
            <a:xfrm>
              <a:off x="14734570" y="2111092"/>
              <a:ext cx="265430" cy="48260"/>
            </a:xfrm>
            <a:custGeom>
              <a:avLst/>
              <a:gdLst/>
              <a:ahLst/>
              <a:cxnLst/>
              <a:rect l="l" t="t" r="r" b="b"/>
              <a:pathLst>
                <a:path w="265430" h="48260">
                  <a:moveTo>
                    <a:pt x="0" y="0"/>
                  </a:moveTo>
                  <a:lnTo>
                    <a:pt x="265426" y="0"/>
                  </a:lnTo>
                  <a:lnTo>
                    <a:pt x="265426" y="48260"/>
                  </a:lnTo>
                  <a:lnTo>
                    <a:pt x="247730" y="48260"/>
                  </a:lnTo>
                  <a:lnTo>
                    <a:pt x="247730" y="22522"/>
                  </a:lnTo>
                  <a:lnTo>
                    <a:pt x="19287" y="22522"/>
                  </a:lnTo>
                  <a:lnTo>
                    <a:pt x="1928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8" name="object 7998"/>
            <p:cNvSpPr/>
            <p:nvPr/>
          </p:nvSpPr>
          <p:spPr>
            <a:xfrm>
              <a:off x="14966241" y="217707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53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9" name="object 7999"/>
            <p:cNvSpPr/>
            <p:nvPr/>
          </p:nvSpPr>
          <p:spPr>
            <a:xfrm>
              <a:off x="1494209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0" name="object 8000"/>
            <p:cNvSpPr/>
            <p:nvPr/>
          </p:nvSpPr>
          <p:spPr>
            <a:xfrm>
              <a:off x="1491635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1" name="object 8001"/>
            <p:cNvSpPr/>
            <p:nvPr/>
          </p:nvSpPr>
          <p:spPr>
            <a:xfrm>
              <a:off x="1489221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2" name="object 8002"/>
            <p:cNvSpPr/>
            <p:nvPr/>
          </p:nvSpPr>
          <p:spPr>
            <a:xfrm>
              <a:off x="1486807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37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3" name="object 8003"/>
            <p:cNvSpPr/>
            <p:nvPr/>
          </p:nvSpPr>
          <p:spPr>
            <a:xfrm>
              <a:off x="1484234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4" name="object 8004"/>
            <p:cNvSpPr/>
            <p:nvPr/>
          </p:nvSpPr>
          <p:spPr>
            <a:xfrm>
              <a:off x="1481819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5" name="object 8005"/>
            <p:cNvSpPr/>
            <p:nvPr/>
          </p:nvSpPr>
          <p:spPr>
            <a:xfrm>
              <a:off x="1479408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6" name="object 8006"/>
            <p:cNvSpPr/>
            <p:nvPr/>
          </p:nvSpPr>
          <p:spPr>
            <a:xfrm>
              <a:off x="1476835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7" name="object 8007"/>
            <p:cNvSpPr/>
            <p:nvPr/>
          </p:nvSpPr>
          <p:spPr>
            <a:xfrm>
              <a:off x="14755477" y="21883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339" y="27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8" name="object 8008"/>
            <p:cNvSpPr/>
            <p:nvPr/>
          </p:nvSpPr>
          <p:spPr>
            <a:xfrm>
              <a:off x="14755477" y="22124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04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9" name="object 8009"/>
            <p:cNvSpPr/>
            <p:nvPr/>
          </p:nvSpPr>
          <p:spPr>
            <a:xfrm>
              <a:off x="14755462" y="21770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0" name="object 8010"/>
            <p:cNvSpPr/>
            <p:nvPr/>
          </p:nvSpPr>
          <p:spPr>
            <a:xfrm>
              <a:off x="14755486" y="2177070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47" y="0"/>
                  </a:moveTo>
                  <a:lnTo>
                    <a:pt x="0" y="337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1" name="object 8011"/>
            <p:cNvSpPr/>
            <p:nvPr/>
          </p:nvSpPr>
          <p:spPr>
            <a:xfrm>
              <a:off x="1477639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2" name="object 8012"/>
            <p:cNvSpPr/>
            <p:nvPr/>
          </p:nvSpPr>
          <p:spPr>
            <a:xfrm>
              <a:off x="1480053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3" name="object 8013"/>
            <p:cNvSpPr/>
            <p:nvPr/>
          </p:nvSpPr>
          <p:spPr>
            <a:xfrm>
              <a:off x="1482464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4" name="object 8014"/>
            <p:cNvSpPr/>
            <p:nvPr/>
          </p:nvSpPr>
          <p:spPr>
            <a:xfrm>
              <a:off x="1485040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5" name="object 8015"/>
            <p:cNvSpPr/>
            <p:nvPr/>
          </p:nvSpPr>
          <p:spPr>
            <a:xfrm>
              <a:off x="1487451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6" name="object 8016"/>
            <p:cNvSpPr/>
            <p:nvPr/>
          </p:nvSpPr>
          <p:spPr>
            <a:xfrm>
              <a:off x="1489865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7" name="object 8017"/>
            <p:cNvSpPr/>
            <p:nvPr/>
          </p:nvSpPr>
          <p:spPr>
            <a:xfrm>
              <a:off x="1492439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8" name="object 8018"/>
            <p:cNvSpPr/>
            <p:nvPr/>
          </p:nvSpPr>
          <p:spPr>
            <a:xfrm>
              <a:off x="14950121" y="2181872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0"/>
                  </a:moveTo>
                  <a:lnTo>
                    <a:pt x="0" y="338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9" name="object 8019"/>
            <p:cNvSpPr/>
            <p:nvPr/>
          </p:nvSpPr>
          <p:spPr>
            <a:xfrm>
              <a:off x="14975889" y="220760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20" y="0"/>
                  </a:moveTo>
                  <a:lnTo>
                    <a:pt x="0" y="8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0" name="object 8020"/>
            <p:cNvSpPr/>
            <p:nvPr/>
          </p:nvSpPr>
          <p:spPr>
            <a:xfrm>
              <a:off x="14753857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32" y="38585"/>
                  </a:lnTo>
                  <a:lnTo>
                    <a:pt x="228432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1" name="object 8021"/>
            <p:cNvSpPr/>
            <p:nvPr/>
          </p:nvSpPr>
          <p:spPr>
            <a:xfrm>
              <a:off x="14469094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2" name="object 8022"/>
            <p:cNvSpPr/>
            <p:nvPr/>
          </p:nvSpPr>
          <p:spPr>
            <a:xfrm>
              <a:off x="147550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3" name="object 8023"/>
            <p:cNvSpPr/>
            <p:nvPr/>
          </p:nvSpPr>
          <p:spPr>
            <a:xfrm>
              <a:off x="147598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4" name="object 8024"/>
            <p:cNvSpPr/>
            <p:nvPr/>
          </p:nvSpPr>
          <p:spPr>
            <a:xfrm>
              <a:off x="1476471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5" name="object 8025"/>
            <p:cNvSpPr/>
            <p:nvPr/>
          </p:nvSpPr>
          <p:spPr>
            <a:xfrm>
              <a:off x="147695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6" name="object 8026"/>
            <p:cNvSpPr/>
            <p:nvPr/>
          </p:nvSpPr>
          <p:spPr>
            <a:xfrm>
              <a:off x="1477436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7" name="object 8027"/>
            <p:cNvSpPr/>
            <p:nvPr/>
          </p:nvSpPr>
          <p:spPr>
            <a:xfrm>
              <a:off x="147791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8" name="object 8028"/>
            <p:cNvSpPr/>
            <p:nvPr/>
          </p:nvSpPr>
          <p:spPr>
            <a:xfrm>
              <a:off x="1478403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9" name="object 8029"/>
            <p:cNvSpPr/>
            <p:nvPr/>
          </p:nvSpPr>
          <p:spPr>
            <a:xfrm>
              <a:off x="1478885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0" name="object 8030"/>
            <p:cNvSpPr/>
            <p:nvPr/>
          </p:nvSpPr>
          <p:spPr>
            <a:xfrm>
              <a:off x="1479367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1" name="object 8031"/>
            <p:cNvSpPr/>
            <p:nvPr/>
          </p:nvSpPr>
          <p:spPr>
            <a:xfrm>
              <a:off x="147985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2" name="object 8032"/>
            <p:cNvSpPr/>
            <p:nvPr/>
          </p:nvSpPr>
          <p:spPr>
            <a:xfrm>
              <a:off x="148033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3" name="object 8033"/>
            <p:cNvSpPr/>
            <p:nvPr/>
          </p:nvSpPr>
          <p:spPr>
            <a:xfrm>
              <a:off x="148081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4" name="object 8034"/>
            <p:cNvSpPr/>
            <p:nvPr/>
          </p:nvSpPr>
          <p:spPr>
            <a:xfrm>
              <a:off x="148130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5" name="object 8035"/>
            <p:cNvSpPr/>
            <p:nvPr/>
          </p:nvSpPr>
          <p:spPr>
            <a:xfrm>
              <a:off x="148178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6" name="object 8036"/>
            <p:cNvSpPr/>
            <p:nvPr/>
          </p:nvSpPr>
          <p:spPr>
            <a:xfrm>
              <a:off x="1482265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7" name="object 8037"/>
            <p:cNvSpPr/>
            <p:nvPr/>
          </p:nvSpPr>
          <p:spPr>
            <a:xfrm>
              <a:off x="1482747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8" name="object 8038"/>
            <p:cNvSpPr/>
            <p:nvPr/>
          </p:nvSpPr>
          <p:spPr>
            <a:xfrm>
              <a:off x="1483229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9" name="object 8039"/>
            <p:cNvSpPr/>
            <p:nvPr/>
          </p:nvSpPr>
          <p:spPr>
            <a:xfrm>
              <a:off x="148354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0" name="object 8040"/>
            <p:cNvSpPr/>
            <p:nvPr/>
          </p:nvSpPr>
          <p:spPr>
            <a:xfrm>
              <a:off x="1484032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1" name="object 8041"/>
            <p:cNvSpPr/>
            <p:nvPr/>
          </p:nvSpPr>
          <p:spPr>
            <a:xfrm>
              <a:off x="1484517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2" name="object 8042"/>
            <p:cNvSpPr/>
            <p:nvPr/>
          </p:nvSpPr>
          <p:spPr>
            <a:xfrm>
              <a:off x="148499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3" name="object 8043"/>
            <p:cNvSpPr/>
            <p:nvPr/>
          </p:nvSpPr>
          <p:spPr>
            <a:xfrm>
              <a:off x="1485481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4" name="object 8044"/>
            <p:cNvSpPr/>
            <p:nvPr/>
          </p:nvSpPr>
          <p:spPr>
            <a:xfrm>
              <a:off x="1485964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5" name="object 8045"/>
            <p:cNvSpPr/>
            <p:nvPr/>
          </p:nvSpPr>
          <p:spPr>
            <a:xfrm>
              <a:off x="148644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6" name="object 8046"/>
            <p:cNvSpPr/>
            <p:nvPr/>
          </p:nvSpPr>
          <p:spPr>
            <a:xfrm>
              <a:off x="148692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7" name="object 8047"/>
            <p:cNvSpPr/>
            <p:nvPr/>
          </p:nvSpPr>
          <p:spPr>
            <a:xfrm>
              <a:off x="148741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8" name="object 8048"/>
            <p:cNvSpPr/>
            <p:nvPr/>
          </p:nvSpPr>
          <p:spPr>
            <a:xfrm>
              <a:off x="148789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9" name="object 8049"/>
            <p:cNvSpPr/>
            <p:nvPr/>
          </p:nvSpPr>
          <p:spPr>
            <a:xfrm>
              <a:off x="148837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0" name="object 8050"/>
            <p:cNvSpPr/>
            <p:nvPr/>
          </p:nvSpPr>
          <p:spPr>
            <a:xfrm>
              <a:off x="148886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1" name="object 8051"/>
            <p:cNvSpPr/>
            <p:nvPr/>
          </p:nvSpPr>
          <p:spPr>
            <a:xfrm>
              <a:off x="1489339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2" name="object 8052"/>
            <p:cNvSpPr/>
            <p:nvPr/>
          </p:nvSpPr>
          <p:spPr>
            <a:xfrm>
              <a:off x="148982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3" name="object 8053"/>
            <p:cNvSpPr/>
            <p:nvPr/>
          </p:nvSpPr>
          <p:spPr>
            <a:xfrm>
              <a:off x="149030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4" name="object 8054"/>
            <p:cNvSpPr/>
            <p:nvPr/>
          </p:nvSpPr>
          <p:spPr>
            <a:xfrm>
              <a:off x="1490790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5" name="object 8055"/>
            <p:cNvSpPr/>
            <p:nvPr/>
          </p:nvSpPr>
          <p:spPr>
            <a:xfrm>
              <a:off x="149127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6" name="object 8056"/>
            <p:cNvSpPr/>
            <p:nvPr/>
          </p:nvSpPr>
          <p:spPr>
            <a:xfrm>
              <a:off x="149175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7" name="object 8057"/>
            <p:cNvSpPr/>
            <p:nvPr/>
          </p:nvSpPr>
          <p:spPr>
            <a:xfrm>
              <a:off x="1492240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8" name="object 8058"/>
            <p:cNvSpPr/>
            <p:nvPr/>
          </p:nvSpPr>
          <p:spPr>
            <a:xfrm>
              <a:off x="149272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9" name="object 8059"/>
            <p:cNvSpPr/>
            <p:nvPr/>
          </p:nvSpPr>
          <p:spPr>
            <a:xfrm>
              <a:off x="1493204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0" name="object 8060"/>
            <p:cNvSpPr/>
            <p:nvPr/>
          </p:nvSpPr>
          <p:spPr>
            <a:xfrm>
              <a:off x="149368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1" name="object 8061"/>
            <p:cNvSpPr/>
            <p:nvPr/>
          </p:nvSpPr>
          <p:spPr>
            <a:xfrm>
              <a:off x="149400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2" name="object 8062"/>
            <p:cNvSpPr/>
            <p:nvPr/>
          </p:nvSpPr>
          <p:spPr>
            <a:xfrm>
              <a:off x="1494493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3" name="object 8063"/>
            <p:cNvSpPr/>
            <p:nvPr/>
          </p:nvSpPr>
          <p:spPr>
            <a:xfrm>
              <a:off x="149497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4" name="object 8064"/>
            <p:cNvSpPr/>
            <p:nvPr/>
          </p:nvSpPr>
          <p:spPr>
            <a:xfrm>
              <a:off x="149545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5" name="object 8065"/>
            <p:cNvSpPr/>
            <p:nvPr/>
          </p:nvSpPr>
          <p:spPr>
            <a:xfrm>
              <a:off x="1495938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6" name="object 8066"/>
            <p:cNvSpPr/>
            <p:nvPr/>
          </p:nvSpPr>
          <p:spPr>
            <a:xfrm>
              <a:off x="149642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7" name="object 8067"/>
            <p:cNvSpPr/>
            <p:nvPr/>
          </p:nvSpPr>
          <p:spPr>
            <a:xfrm>
              <a:off x="1496903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8" name="object 8068"/>
            <p:cNvSpPr/>
            <p:nvPr/>
          </p:nvSpPr>
          <p:spPr>
            <a:xfrm>
              <a:off x="1497385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9" name="object 8069"/>
            <p:cNvSpPr/>
            <p:nvPr/>
          </p:nvSpPr>
          <p:spPr>
            <a:xfrm>
              <a:off x="1497867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0" name="object 8070"/>
            <p:cNvSpPr/>
            <p:nvPr/>
          </p:nvSpPr>
          <p:spPr>
            <a:xfrm>
              <a:off x="14753859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1" name="object 8071"/>
            <p:cNvSpPr/>
            <p:nvPr/>
          </p:nvSpPr>
          <p:spPr>
            <a:xfrm>
              <a:off x="14753859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2" name="object 8072"/>
            <p:cNvSpPr/>
            <p:nvPr/>
          </p:nvSpPr>
          <p:spPr>
            <a:xfrm>
              <a:off x="1476471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3" name="object 8073"/>
            <p:cNvSpPr/>
            <p:nvPr/>
          </p:nvSpPr>
          <p:spPr>
            <a:xfrm>
              <a:off x="1476957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4" name="object 8074"/>
            <p:cNvSpPr/>
            <p:nvPr/>
          </p:nvSpPr>
          <p:spPr>
            <a:xfrm>
              <a:off x="147743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5" name="object 8075"/>
            <p:cNvSpPr/>
            <p:nvPr/>
          </p:nvSpPr>
          <p:spPr>
            <a:xfrm>
              <a:off x="147791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6" name="object 8076"/>
            <p:cNvSpPr/>
            <p:nvPr/>
          </p:nvSpPr>
          <p:spPr>
            <a:xfrm>
              <a:off x="147840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7" name="object 8077"/>
            <p:cNvSpPr/>
            <p:nvPr/>
          </p:nvSpPr>
          <p:spPr>
            <a:xfrm>
              <a:off x="1478885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8" name="object 8078"/>
            <p:cNvSpPr/>
            <p:nvPr/>
          </p:nvSpPr>
          <p:spPr>
            <a:xfrm>
              <a:off x="1479367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9" name="object 8079"/>
            <p:cNvSpPr/>
            <p:nvPr/>
          </p:nvSpPr>
          <p:spPr>
            <a:xfrm>
              <a:off x="147985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0" name="object 8080"/>
            <p:cNvSpPr/>
            <p:nvPr/>
          </p:nvSpPr>
          <p:spPr>
            <a:xfrm>
              <a:off x="1480332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1" name="object 8081"/>
            <p:cNvSpPr/>
            <p:nvPr/>
          </p:nvSpPr>
          <p:spPr>
            <a:xfrm>
              <a:off x="148081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2" name="object 8082"/>
            <p:cNvSpPr/>
            <p:nvPr/>
          </p:nvSpPr>
          <p:spPr>
            <a:xfrm>
              <a:off x="1481300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3" name="object 8083"/>
            <p:cNvSpPr/>
            <p:nvPr/>
          </p:nvSpPr>
          <p:spPr>
            <a:xfrm>
              <a:off x="148178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4" name="object 8084"/>
            <p:cNvSpPr/>
            <p:nvPr/>
          </p:nvSpPr>
          <p:spPr>
            <a:xfrm>
              <a:off x="1482265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5" name="object 8085"/>
            <p:cNvSpPr/>
            <p:nvPr/>
          </p:nvSpPr>
          <p:spPr>
            <a:xfrm>
              <a:off x="1482747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6" name="object 8086"/>
            <p:cNvSpPr/>
            <p:nvPr/>
          </p:nvSpPr>
          <p:spPr>
            <a:xfrm>
              <a:off x="1483229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7" name="object 8087"/>
            <p:cNvSpPr/>
            <p:nvPr/>
          </p:nvSpPr>
          <p:spPr>
            <a:xfrm>
              <a:off x="1483549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8" name="object 8088"/>
            <p:cNvSpPr/>
            <p:nvPr/>
          </p:nvSpPr>
          <p:spPr>
            <a:xfrm>
              <a:off x="1484032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9" name="object 8089"/>
            <p:cNvSpPr/>
            <p:nvPr/>
          </p:nvSpPr>
          <p:spPr>
            <a:xfrm>
              <a:off x="1484517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0" name="object 8090"/>
            <p:cNvSpPr/>
            <p:nvPr/>
          </p:nvSpPr>
          <p:spPr>
            <a:xfrm>
              <a:off x="148499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1" name="object 8091"/>
            <p:cNvSpPr/>
            <p:nvPr/>
          </p:nvSpPr>
          <p:spPr>
            <a:xfrm>
              <a:off x="1485481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2" name="object 8092"/>
            <p:cNvSpPr/>
            <p:nvPr/>
          </p:nvSpPr>
          <p:spPr>
            <a:xfrm>
              <a:off x="148596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3" name="object 8093"/>
            <p:cNvSpPr/>
            <p:nvPr/>
          </p:nvSpPr>
          <p:spPr>
            <a:xfrm>
              <a:off x="148644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4" name="object 8094"/>
            <p:cNvSpPr/>
            <p:nvPr/>
          </p:nvSpPr>
          <p:spPr>
            <a:xfrm>
              <a:off x="148692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5" name="object 8095"/>
            <p:cNvSpPr/>
            <p:nvPr/>
          </p:nvSpPr>
          <p:spPr>
            <a:xfrm>
              <a:off x="148741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6" name="object 8096"/>
            <p:cNvSpPr/>
            <p:nvPr/>
          </p:nvSpPr>
          <p:spPr>
            <a:xfrm>
              <a:off x="148789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7" name="object 8097"/>
            <p:cNvSpPr/>
            <p:nvPr/>
          </p:nvSpPr>
          <p:spPr>
            <a:xfrm>
              <a:off x="148837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8" name="object 8098"/>
            <p:cNvSpPr/>
            <p:nvPr/>
          </p:nvSpPr>
          <p:spPr>
            <a:xfrm>
              <a:off x="148886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9" name="object 8099"/>
            <p:cNvSpPr/>
            <p:nvPr/>
          </p:nvSpPr>
          <p:spPr>
            <a:xfrm>
              <a:off x="148933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0" name="object 8100"/>
            <p:cNvSpPr/>
            <p:nvPr/>
          </p:nvSpPr>
          <p:spPr>
            <a:xfrm>
              <a:off x="1489825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1" name="object 8101"/>
            <p:cNvSpPr/>
            <p:nvPr/>
          </p:nvSpPr>
          <p:spPr>
            <a:xfrm>
              <a:off x="1490307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2" name="object 8102"/>
            <p:cNvSpPr/>
            <p:nvPr/>
          </p:nvSpPr>
          <p:spPr>
            <a:xfrm>
              <a:off x="1490790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3" name="object 8103"/>
            <p:cNvSpPr/>
            <p:nvPr/>
          </p:nvSpPr>
          <p:spPr>
            <a:xfrm>
              <a:off x="149127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4" name="object 8104"/>
            <p:cNvSpPr/>
            <p:nvPr/>
          </p:nvSpPr>
          <p:spPr>
            <a:xfrm>
              <a:off x="149175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5" name="object 8105"/>
            <p:cNvSpPr/>
            <p:nvPr/>
          </p:nvSpPr>
          <p:spPr>
            <a:xfrm>
              <a:off x="149224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6" name="object 8106"/>
            <p:cNvSpPr/>
            <p:nvPr/>
          </p:nvSpPr>
          <p:spPr>
            <a:xfrm>
              <a:off x="149272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7" name="object 8107"/>
            <p:cNvSpPr/>
            <p:nvPr/>
          </p:nvSpPr>
          <p:spPr>
            <a:xfrm>
              <a:off x="1493204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8" name="object 8108"/>
            <p:cNvSpPr/>
            <p:nvPr/>
          </p:nvSpPr>
          <p:spPr>
            <a:xfrm>
              <a:off x="149368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9" name="object 8109"/>
            <p:cNvSpPr/>
            <p:nvPr/>
          </p:nvSpPr>
          <p:spPr>
            <a:xfrm>
              <a:off x="149400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0" name="object 8110"/>
            <p:cNvSpPr/>
            <p:nvPr/>
          </p:nvSpPr>
          <p:spPr>
            <a:xfrm>
              <a:off x="1494493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1" name="object 8111"/>
            <p:cNvSpPr/>
            <p:nvPr/>
          </p:nvSpPr>
          <p:spPr>
            <a:xfrm>
              <a:off x="149497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2" name="object 8112"/>
            <p:cNvSpPr/>
            <p:nvPr/>
          </p:nvSpPr>
          <p:spPr>
            <a:xfrm>
              <a:off x="149545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3" name="object 8113"/>
            <p:cNvSpPr/>
            <p:nvPr/>
          </p:nvSpPr>
          <p:spPr>
            <a:xfrm>
              <a:off x="1495938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4" name="object 8114"/>
            <p:cNvSpPr/>
            <p:nvPr/>
          </p:nvSpPr>
          <p:spPr>
            <a:xfrm>
              <a:off x="149642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5" name="object 8115"/>
            <p:cNvSpPr/>
            <p:nvPr/>
          </p:nvSpPr>
          <p:spPr>
            <a:xfrm>
              <a:off x="149690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6" name="object 8116"/>
            <p:cNvSpPr/>
            <p:nvPr/>
          </p:nvSpPr>
          <p:spPr>
            <a:xfrm>
              <a:off x="1497385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7" name="object 8117"/>
            <p:cNvSpPr/>
            <p:nvPr/>
          </p:nvSpPr>
          <p:spPr>
            <a:xfrm>
              <a:off x="14761916" y="2178652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8" name="object 8118"/>
            <p:cNvSpPr/>
            <p:nvPr/>
          </p:nvSpPr>
          <p:spPr>
            <a:xfrm>
              <a:off x="14761916" y="216256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9" name="object 8119"/>
            <p:cNvSpPr/>
            <p:nvPr/>
          </p:nvSpPr>
          <p:spPr>
            <a:xfrm>
              <a:off x="15646757" y="210947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66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0" name="object 8120"/>
            <p:cNvSpPr/>
            <p:nvPr/>
          </p:nvSpPr>
          <p:spPr>
            <a:xfrm>
              <a:off x="15633870" y="21094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0"/>
                  </a:moveTo>
                  <a:lnTo>
                    <a:pt x="24135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1" name="object 8121"/>
            <p:cNvSpPr/>
            <p:nvPr/>
          </p:nvSpPr>
          <p:spPr>
            <a:xfrm>
              <a:off x="15620982" y="21094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025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2" name="object 8122"/>
            <p:cNvSpPr/>
            <p:nvPr/>
          </p:nvSpPr>
          <p:spPr>
            <a:xfrm>
              <a:off x="156097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3" name="object 8123"/>
            <p:cNvSpPr/>
            <p:nvPr/>
          </p:nvSpPr>
          <p:spPr>
            <a:xfrm>
              <a:off x="15638689" y="21384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4" name="object 8124"/>
            <p:cNvSpPr/>
            <p:nvPr/>
          </p:nvSpPr>
          <p:spPr>
            <a:xfrm>
              <a:off x="155968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5" name="object 8125"/>
            <p:cNvSpPr/>
            <p:nvPr/>
          </p:nvSpPr>
          <p:spPr>
            <a:xfrm>
              <a:off x="15638689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39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6" name="object 8126"/>
            <p:cNvSpPr/>
            <p:nvPr/>
          </p:nvSpPr>
          <p:spPr>
            <a:xfrm>
              <a:off x="1558399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7" name="object 8127"/>
            <p:cNvSpPr/>
            <p:nvPr/>
          </p:nvSpPr>
          <p:spPr>
            <a:xfrm>
              <a:off x="155727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8" name="object 8128"/>
            <p:cNvSpPr/>
            <p:nvPr/>
          </p:nvSpPr>
          <p:spPr>
            <a:xfrm>
              <a:off x="1555985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9" name="object 8129"/>
            <p:cNvSpPr/>
            <p:nvPr/>
          </p:nvSpPr>
          <p:spPr>
            <a:xfrm>
              <a:off x="155470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0" name="object 8130"/>
            <p:cNvSpPr/>
            <p:nvPr/>
          </p:nvSpPr>
          <p:spPr>
            <a:xfrm>
              <a:off x="1553573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1" name="object 8131"/>
            <p:cNvSpPr/>
            <p:nvPr/>
          </p:nvSpPr>
          <p:spPr>
            <a:xfrm>
              <a:off x="155228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2" name="object 8132"/>
            <p:cNvSpPr/>
            <p:nvPr/>
          </p:nvSpPr>
          <p:spPr>
            <a:xfrm>
              <a:off x="1551000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3" name="object 8133"/>
            <p:cNvSpPr/>
            <p:nvPr/>
          </p:nvSpPr>
          <p:spPr>
            <a:xfrm>
              <a:off x="1549874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4" name="object 8134"/>
            <p:cNvSpPr/>
            <p:nvPr/>
          </p:nvSpPr>
          <p:spPr>
            <a:xfrm>
              <a:off x="154858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5" name="object 8135"/>
            <p:cNvSpPr/>
            <p:nvPr/>
          </p:nvSpPr>
          <p:spPr>
            <a:xfrm>
              <a:off x="1547301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6" name="object 8136"/>
            <p:cNvSpPr/>
            <p:nvPr/>
          </p:nvSpPr>
          <p:spPr>
            <a:xfrm>
              <a:off x="1546175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7" name="object 8137"/>
            <p:cNvSpPr/>
            <p:nvPr/>
          </p:nvSpPr>
          <p:spPr>
            <a:xfrm>
              <a:off x="1544886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8" name="object 8138"/>
            <p:cNvSpPr/>
            <p:nvPr/>
          </p:nvSpPr>
          <p:spPr>
            <a:xfrm>
              <a:off x="1543598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9" name="object 8139"/>
            <p:cNvSpPr/>
            <p:nvPr/>
          </p:nvSpPr>
          <p:spPr>
            <a:xfrm>
              <a:off x="1542472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0" name="object 8140"/>
            <p:cNvSpPr/>
            <p:nvPr/>
          </p:nvSpPr>
          <p:spPr>
            <a:xfrm>
              <a:off x="154118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1" name="object 8141"/>
            <p:cNvSpPr/>
            <p:nvPr/>
          </p:nvSpPr>
          <p:spPr>
            <a:xfrm>
              <a:off x="153989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2" name="object 8142"/>
            <p:cNvSpPr/>
            <p:nvPr/>
          </p:nvSpPr>
          <p:spPr>
            <a:xfrm>
              <a:off x="15392550" y="21143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3" name="object 8143"/>
            <p:cNvSpPr/>
            <p:nvPr/>
          </p:nvSpPr>
          <p:spPr>
            <a:xfrm>
              <a:off x="15392550" y="212716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4" name="object 8144"/>
            <p:cNvSpPr/>
            <p:nvPr/>
          </p:nvSpPr>
          <p:spPr>
            <a:xfrm>
              <a:off x="15392550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5" name="object 8145"/>
            <p:cNvSpPr/>
            <p:nvPr/>
          </p:nvSpPr>
          <p:spPr>
            <a:xfrm>
              <a:off x="15392550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5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6" name="object 8146"/>
            <p:cNvSpPr/>
            <p:nvPr/>
          </p:nvSpPr>
          <p:spPr>
            <a:xfrm>
              <a:off x="15392555" y="21094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0"/>
                  </a:moveTo>
                  <a:lnTo>
                    <a:pt x="0" y="3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7" name="object 8147"/>
            <p:cNvSpPr/>
            <p:nvPr/>
          </p:nvSpPr>
          <p:spPr>
            <a:xfrm>
              <a:off x="15392547" y="210947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470" y="0"/>
                  </a:moveTo>
                  <a:lnTo>
                    <a:pt x="0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8" name="object 8148"/>
            <p:cNvSpPr/>
            <p:nvPr/>
          </p:nvSpPr>
          <p:spPr>
            <a:xfrm>
              <a:off x="15392560" y="2109476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7308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9" name="object 8149"/>
            <p:cNvSpPr/>
            <p:nvPr/>
          </p:nvSpPr>
          <p:spPr>
            <a:xfrm>
              <a:off x="1541025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0" name="object 8150"/>
            <p:cNvSpPr/>
            <p:nvPr/>
          </p:nvSpPr>
          <p:spPr>
            <a:xfrm>
              <a:off x="15392560" y="21336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1" name="object 8151"/>
            <p:cNvSpPr/>
            <p:nvPr/>
          </p:nvSpPr>
          <p:spPr>
            <a:xfrm>
              <a:off x="154214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2" name="object 8152"/>
            <p:cNvSpPr/>
            <p:nvPr/>
          </p:nvSpPr>
          <p:spPr>
            <a:xfrm>
              <a:off x="15397376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3" name="object 8153"/>
            <p:cNvSpPr/>
            <p:nvPr/>
          </p:nvSpPr>
          <p:spPr>
            <a:xfrm>
              <a:off x="1543436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4" name="object 8154"/>
            <p:cNvSpPr/>
            <p:nvPr/>
          </p:nvSpPr>
          <p:spPr>
            <a:xfrm>
              <a:off x="15408590" y="2157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5" name="object 8155"/>
            <p:cNvSpPr/>
            <p:nvPr/>
          </p:nvSpPr>
          <p:spPr>
            <a:xfrm>
              <a:off x="1544725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6" name="object 8156"/>
            <p:cNvSpPr/>
            <p:nvPr/>
          </p:nvSpPr>
          <p:spPr>
            <a:xfrm>
              <a:off x="154585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7" name="object 8157"/>
            <p:cNvSpPr/>
            <p:nvPr/>
          </p:nvSpPr>
          <p:spPr>
            <a:xfrm>
              <a:off x="1547139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8" name="object 8158"/>
            <p:cNvSpPr/>
            <p:nvPr/>
          </p:nvSpPr>
          <p:spPr>
            <a:xfrm>
              <a:off x="1548428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9" name="object 8159"/>
            <p:cNvSpPr/>
            <p:nvPr/>
          </p:nvSpPr>
          <p:spPr>
            <a:xfrm>
              <a:off x="1549550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0" name="object 8160"/>
            <p:cNvSpPr/>
            <p:nvPr/>
          </p:nvSpPr>
          <p:spPr>
            <a:xfrm>
              <a:off x="155083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1" name="object 8161"/>
            <p:cNvSpPr/>
            <p:nvPr/>
          </p:nvSpPr>
          <p:spPr>
            <a:xfrm>
              <a:off x="1552127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2" name="object 8162"/>
            <p:cNvSpPr/>
            <p:nvPr/>
          </p:nvSpPr>
          <p:spPr>
            <a:xfrm>
              <a:off x="1553253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3" name="object 8163"/>
            <p:cNvSpPr/>
            <p:nvPr/>
          </p:nvSpPr>
          <p:spPr>
            <a:xfrm>
              <a:off x="1554538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4" name="object 8164"/>
            <p:cNvSpPr/>
            <p:nvPr/>
          </p:nvSpPr>
          <p:spPr>
            <a:xfrm>
              <a:off x="155582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5" name="object 8165"/>
            <p:cNvSpPr/>
            <p:nvPr/>
          </p:nvSpPr>
          <p:spPr>
            <a:xfrm>
              <a:off x="155695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6" name="object 8166"/>
            <p:cNvSpPr/>
            <p:nvPr/>
          </p:nvSpPr>
          <p:spPr>
            <a:xfrm>
              <a:off x="155824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7" name="object 8167"/>
            <p:cNvSpPr/>
            <p:nvPr/>
          </p:nvSpPr>
          <p:spPr>
            <a:xfrm>
              <a:off x="1559525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8" name="object 8168"/>
            <p:cNvSpPr/>
            <p:nvPr/>
          </p:nvSpPr>
          <p:spPr>
            <a:xfrm>
              <a:off x="156065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9" name="object 8169"/>
            <p:cNvSpPr/>
            <p:nvPr/>
          </p:nvSpPr>
          <p:spPr>
            <a:xfrm>
              <a:off x="1561936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0" name="object 8170"/>
            <p:cNvSpPr/>
            <p:nvPr/>
          </p:nvSpPr>
          <p:spPr>
            <a:xfrm>
              <a:off x="1563225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1" name="object 8171"/>
            <p:cNvSpPr/>
            <p:nvPr/>
          </p:nvSpPr>
          <p:spPr>
            <a:xfrm>
              <a:off x="15638695" y="21191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2" name="object 8172"/>
            <p:cNvSpPr/>
            <p:nvPr/>
          </p:nvSpPr>
          <p:spPr>
            <a:xfrm>
              <a:off x="15638695" y="213199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3" name="object 8173"/>
            <p:cNvSpPr/>
            <p:nvPr/>
          </p:nvSpPr>
          <p:spPr>
            <a:xfrm>
              <a:off x="15645135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4" name="object 8174"/>
            <p:cNvSpPr/>
            <p:nvPr/>
          </p:nvSpPr>
          <p:spPr>
            <a:xfrm>
              <a:off x="15656381" y="21577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5" name="object 8175"/>
            <p:cNvSpPr/>
            <p:nvPr/>
          </p:nvSpPr>
          <p:spPr>
            <a:xfrm>
              <a:off x="15390931" y="2111092"/>
              <a:ext cx="266065" cy="48260"/>
            </a:xfrm>
            <a:custGeom>
              <a:avLst/>
              <a:gdLst/>
              <a:ahLst/>
              <a:cxnLst/>
              <a:rect l="l" t="t" r="r" b="b"/>
              <a:pathLst>
                <a:path w="266065" h="48260">
                  <a:moveTo>
                    <a:pt x="0" y="0"/>
                  </a:moveTo>
                  <a:lnTo>
                    <a:pt x="265457" y="0"/>
                  </a:lnTo>
                  <a:lnTo>
                    <a:pt x="265457" y="48260"/>
                  </a:lnTo>
                  <a:lnTo>
                    <a:pt x="246170" y="48260"/>
                  </a:lnTo>
                  <a:lnTo>
                    <a:pt x="246170" y="22522"/>
                  </a:lnTo>
                  <a:lnTo>
                    <a:pt x="17653" y="22522"/>
                  </a:lnTo>
                  <a:lnTo>
                    <a:pt x="17653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6" name="object 8176"/>
            <p:cNvSpPr/>
            <p:nvPr/>
          </p:nvSpPr>
          <p:spPr>
            <a:xfrm>
              <a:off x="15614544" y="217707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0"/>
                  </a:moveTo>
                  <a:lnTo>
                    <a:pt x="24135" y="241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7" name="object 8177"/>
            <p:cNvSpPr/>
            <p:nvPr/>
          </p:nvSpPr>
          <p:spPr>
            <a:xfrm>
              <a:off x="1559043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8" name="object 8178"/>
            <p:cNvSpPr/>
            <p:nvPr/>
          </p:nvSpPr>
          <p:spPr>
            <a:xfrm>
              <a:off x="1556629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9" name="object 8179"/>
            <p:cNvSpPr/>
            <p:nvPr/>
          </p:nvSpPr>
          <p:spPr>
            <a:xfrm>
              <a:off x="1554055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0" name="object 8180"/>
            <p:cNvSpPr/>
            <p:nvPr/>
          </p:nvSpPr>
          <p:spPr>
            <a:xfrm>
              <a:off x="1551644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1" name="object 8181"/>
            <p:cNvSpPr/>
            <p:nvPr/>
          </p:nvSpPr>
          <p:spPr>
            <a:xfrm>
              <a:off x="1549230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2" name="object 8182"/>
            <p:cNvSpPr/>
            <p:nvPr/>
          </p:nvSpPr>
          <p:spPr>
            <a:xfrm>
              <a:off x="1546657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3" name="object 8183"/>
            <p:cNvSpPr/>
            <p:nvPr/>
          </p:nvSpPr>
          <p:spPr>
            <a:xfrm>
              <a:off x="1544243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4" name="object 8184"/>
            <p:cNvSpPr/>
            <p:nvPr/>
          </p:nvSpPr>
          <p:spPr>
            <a:xfrm>
              <a:off x="1541828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5" name="object 8185"/>
            <p:cNvSpPr/>
            <p:nvPr/>
          </p:nvSpPr>
          <p:spPr>
            <a:xfrm>
              <a:off x="15410255" y="219475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0" y="0"/>
                  </a:moveTo>
                  <a:lnTo>
                    <a:pt x="2091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6" name="object 8186"/>
            <p:cNvSpPr/>
            <p:nvPr/>
          </p:nvSpPr>
          <p:spPr>
            <a:xfrm>
              <a:off x="15410253" y="21770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0"/>
                  </a:moveTo>
                  <a:lnTo>
                    <a:pt x="0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7" name="object 8187"/>
            <p:cNvSpPr/>
            <p:nvPr/>
          </p:nvSpPr>
          <p:spPr>
            <a:xfrm>
              <a:off x="15410247" y="21770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0"/>
                  </a:moveTo>
                  <a:lnTo>
                    <a:pt x="0" y="28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8" name="object 8188"/>
            <p:cNvSpPr/>
            <p:nvPr/>
          </p:nvSpPr>
          <p:spPr>
            <a:xfrm>
              <a:off x="1542473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9" name="object 8189"/>
            <p:cNvSpPr/>
            <p:nvPr/>
          </p:nvSpPr>
          <p:spPr>
            <a:xfrm>
              <a:off x="1544887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0" name="object 8190"/>
            <p:cNvSpPr/>
            <p:nvPr/>
          </p:nvSpPr>
          <p:spPr>
            <a:xfrm>
              <a:off x="1547460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1" name="object 8191"/>
            <p:cNvSpPr/>
            <p:nvPr/>
          </p:nvSpPr>
          <p:spPr>
            <a:xfrm>
              <a:off x="1549874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2" name="object 8192"/>
            <p:cNvSpPr/>
            <p:nvPr/>
          </p:nvSpPr>
          <p:spPr>
            <a:xfrm>
              <a:off x="1552289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3" name="object 8193"/>
            <p:cNvSpPr/>
            <p:nvPr/>
          </p:nvSpPr>
          <p:spPr>
            <a:xfrm>
              <a:off x="1554858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4" name="object 8194"/>
            <p:cNvSpPr/>
            <p:nvPr/>
          </p:nvSpPr>
          <p:spPr>
            <a:xfrm>
              <a:off x="1557273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5" name="object 8195"/>
            <p:cNvSpPr/>
            <p:nvPr/>
          </p:nvSpPr>
          <p:spPr>
            <a:xfrm>
              <a:off x="1559850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6" name="object 8196"/>
            <p:cNvSpPr/>
            <p:nvPr/>
          </p:nvSpPr>
          <p:spPr>
            <a:xfrm>
              <a:off x="15624218" y="220117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470" y="0"/>
                  </a:moveTo>
                  <a:lnTo>
                    <a:pt x="0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7" name="object 8197"/>
            <p:cNvSpPr/>
            <p:nvPr/>
          </p:nvSpPr>
          <p:spPr>
            <a:xfrm>
              <a:off x="15408601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85" y="38585"/>
                  </a:lnTo>
                  <a:lnTo>
                    <a:pt x="228485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8" name="object 8198"/>
            <p:cNvSpPr/>
            <p:nvPr/>
          </p:nvSpPr>
          <p:spPr>
            <a:xfrm>
              <a:off x="15123885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9" name="object 8199"/>
            <p:cNvSpPr/>
            <p:nvPr/>
          </p:nvSpPr>
          <p:spPr>
            <a:xfrm>
              <a:off x="154114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0" name="object 8200"/>
            <p:cNvSpPr/>
            <p:nvPr/>
          </p:nvSpPr>
          <p:spPr>
            <a:xfrm>
              <a:off x="154162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1" name="object 8201"/>
            <p:cNvSpPr/>
            <p:nvPr/>
          </p:nvSpPr>
          <p:spPr>
            <a:xfrm>
              <a:off x="154211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2" name="object 8202"/>
            <p:cNvSpPr/>
            <p:nvPr/>
          </p:nvSpPr>
          <p:spPr>
            <a:xfrm>
              <a:off x="1542594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3" name="object 8203"/>
            <p:cNvSpPr/>
            <p:nvPr/>
          </p:nvSpPr>
          <p:spPr>
            <a:xfrm>
              <a:off x="154307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4" name="object 8204"/>
            <p:cNvSpPr/>
            <p:nvPr/>
          </p:nvSpPr>
          <p:spPr>
            <a:xfrm>
              <a:off x="154355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5" name="object 8205"/>
            <p:cNvSpPr/>
            <p:nvPr/>
          </p:nvSpPr>
          <p:spPr>
            <a:xfrm>
              <a:off x="154388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6" name="object 8206"/>
            <p:cNvSpPr/>
            <p:nvPr/>
          </p:nvSpPr>
          <p:spPr>
            <a:xfrm>
              <a:off x="154436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7" name="object 8207"/>
            <p:cNvSpPr/>
            <p:nvPr/>
          </p:nvSpPr>
          <p:spPr>
            <a:xfrm>
              <a:off x="154484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8" name="object 8208"/>
            <p:cNvSpPr/>
            <p:nvPr/>
          </p:nvSpPr>
          <p:spPr>
            <a:xfrm>
              <a:off x="1545328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9" name="object 8209"/>
            <p:cNvSpPr/>
            <p:nvPr/>
          </p:nvSpPr>
          <p:spPr>
            <a:xfrm>
              <a:off x="154581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0" name="object 8210"/>
            <p:cNvSpPr/>
            <p:nvPr/>
          </p:nvSpPr>
          <p:spPr>
            <a:xfrm>
              <a:off x="154629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1" name="object 8211"/>
            <p:cNvSpPr/>
            <p:nvPr/>
          </p:nvSpPr>
          <p:spPr>
            <a:xfrm>
              <a:off x="154677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2" name="object 8212"/>
            <p:cNvSpPr/>
            <p:nvPr/>
          </p:nvSpPr>
          <p:spPr>
            <a:xfrm>
              <a:off x="154726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3" name="object 8213"/>
            <p:cNvSpPr/>
            <p:nvPr/>
          </p:nvSpPr>
          <p:spPr>
            <a:xfrm>
              <a:off x="154774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4" name="object 8214"/>
            <p:cNvSpPr/>
            <p:nvPr/>
          </p:nvSpPr>
          <p:spPr>
            <a:xfrm>
              <a:off x="1548225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5" name="object 8215"/>
            <p:cNvSpPr/>
            <p:nvPr/>
          </p:nvSpPr>
          <p:spPr>
            <a:xfrm>
              <a:off x="1548708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6" name="object 8216"/>
            <p:cNvSpPr/>
            <p:nvPr/>
          </p:nvSpPr>
          <p:spPr>
            <a:xfrm>
              <a:off x="1549190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7" name="object 8217"/>
            <p:cNvSpPr/>
            <p:nvPr/>
          </p:nvSpPr>
          <p:spPr>
            <a:xfrm>
              <a:off x="154967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8" name="object 8218"/>
            <p:cNvSpPr/>
            <p:nvPr/>
          </p:nvSpPr>
          <p:spPr>
            <a:xfrm>
              <a:off x="155015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9" name="object 8219"/>
            <p:cNvSpPr/>
            <p:nvPr/>
          </p:nvSpPr>
          <p:spPr>
            <a:xfrm>
              <a:off x="155063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0" name="object 8220"/>
            <p:cNvSpPr/>
            <p:nvPr/>
          </p:nvSpPr>
          <p:spPr>
            <a:xfrm>
              <a:off x="155112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1" name="object 8221"/>
            <p:cNvSpPr/>
            <p:nvPr/>
          </p:nvSpPr>
          <p:spPr>
            <a:xfrm>
              <a:off x="155160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2" name="object 8222"/>
            <p:cNvSpPr/>
            <p:nvPr/>
          </p:nvSpPr>
          <p:spPr>
            <a:xfrm>
              <a:off x="155208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3" name="object 8223"/>
            <p:cNvSpPr/>
            <p:nvPr/>
          </p:nvSpPr>
          <p:spPr>
            <a:xfrm>
              <a:off x="155256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4" name="object 8224"/>
            <p:cNvSpPr/>
            <p:nvPr/>
          </p:nvSpPr>
          <p:spPr>
            <a:xfrm>
              <a:off x="155305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5" name="object 8225"/>
            <p:cNvSpPr/>
            <p:nvPr/>
          </p:nvSpPr>
          <p:spPr>
            <a:xfrm>
              <a:off x="155353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6" name="object 8226"/>
            <p:cNvSpPr/>
            <p:nvPr/>
          </p:nvSpPr>
          <p:spPr>
            <a:xfrm>
              <a:off x="1554015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7" name="object 8227"/>
            <p:cNvSpPr/>
            <p:nvPr/>
          </p:nvSpPr>
          <p:spPr>
            <a:xfrm>
              <a:off x="1554336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8" name="object 8228"/>
            <p:cNvSpPr/>
            <p:nvPr/>
          </p:nvSpPr>
          <p:spPr>
            <a:xfrm>
              <a:off x="155482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9" name="object 8229"/>
            <p:cNvSpPr/>
            <p:nvPr/>
          </p:nvSpPr>
          <p:spPr>
            <a:xfrm>
              <a:off x="1555303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0" name="object 8230"/>
            <p:cNvSpPr/>
            <p:nvPr/>
          </p:nvSpPr>
          <p:spPr>
            <a:xfrm>
              <a:off x="1555785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1" name="object 8231"/>
            <p:cNvSpPr/>
            <p:nvPr/>
          </p:nvSpPr>
          <p:spPr>
            <a:xfrm>
              <a:off x="155626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2" name="object 8232"/>
            <p:cNvSpPr/>
            <p:nvPr/>
          </p:nvSpPr>
          <p:spPr>
            <a:xfrm>
              <a:off x="155675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3" name="object 8233"/>
            <p:cNvSpPr/>
            <p:nvPr/>
          </p:nvSpPr>
          <p:spPr>
            <a:xfrm>
              <a:off x="1557232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4" name="object 8234"/>
            <p:cNvSpPr/>
            <p:nvPr/>
          </p:nvSpPr>
          <p:spPr>
            <a:xfrm>
              <a:off x="155771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5" name="object 8235"/>
            <p:cNvSpPr/>
            <p:nvPr/>
          </p:nvSpPr>
          <p:spPr>
            <a:xfrm>
              <a:off x="155820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6" name="object 8236"/>
            <p:cNvSpPr/>
            <p:nvPr/>
          </p:nvSpPr>
          <p:spPr>
            <a:xfrm>
              <a:off x="155867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7" name="object 8237"/>
            <p:cNvSpPr/>
            <p:nvPr/>
          </p:nvSpPr>
          <p:spPr>
            <a:xfrm>
              <a:off x="155916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8" name="object 8238"/>
            <p:cNvSpPr/>
            <p:nvPr/>
          </p:nvSpPr>
          <p:spPr>
            <a:xfrm>
              <a:off x="155964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9" name="object 8239"/>
            <p:cNvSpPr/>
            <p:nvPr/>
          </p:nvSpPr>
          <p:spPr>
            <a:xfrm>
              <a:off x="156012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0" name="object 8240"/>
            <p:cNvSpPr/>
            <p:nvPr/>
          </p:nvSpPr>
          <p:spPr>
            <a:xfrm>
              <a:off x="1560611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1" name="object 8241"/>
            <p:cNvSpPr/>
            <p:nvPr/>
          </p:nvSpPr>
          <p:spPr>
            <a:xfrm>
              <a:off x="156109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2" name="object 8242"/>
            <p:cNvSpPr/>
            <p:nvPr/>
          </p:nvSpPr>
          <p:spPr>
            <a:xfrm>
              <a:off x="156157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3" name="object 8243"/>
            <p:cNvSpPr/>
            <p:nvPr/>
          </p:nvSpPr>
          <p:spPr>
            <a:xfrm>
              <a:off x="1562061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4" name="object 8244"/>
            <p:cNvSpPr/>
            <p:nvPr/>
          </p:nvSpPr>
          <p:spPr>
            <a:xfrm>
              <a:off x="1562540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5" name="object 8245"/>
            <p:cNvSpPr/>
            <p:nvPr/>
          </p:nvSpPr>
          <p:spPr>
            <a:xfrm>
              <a:off x="1563025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6" name="object 8246"/>
            <p:cNvSpPr/>
            <p:nvPr/>
          </p:nvSpPr>
          <p:spPr>
            <a:xfrm>
              <a:off x="1563504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7" name="object 8247"/>
            <p:cNvSpPr/>
            <p:nvPr/>
          </p:nvSpPr>
          <p:spPr>
            <a:xfrm>
              <a:off x="15408603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8" name="object 8248"/>
            <p:cNvSpPr/>
            <p:nvPr/>
          </p:nvSpPr>
          <p:spPr>
            <a:xfrm>
              <a:off x="15408603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9" name="object 8249"/>
            <p:cNvSpPr/>
            <p:nvPr/>
          </p:nvSpPr>
          <p:spPr>
            <a:xfrm>
              <a:off x="1543076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0" name="object 8250"/>
            <p:cNvSpPr/>
            <p:nvPr/>
          </p:nvSpPr>
          <p:spPr>
            <a:xfrm>
              <a:off x="154355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1" name="object 8251"/>
            <p:cNvSpPr/>
            <p:nvPr/>
          </p:nvSpPr>
          <p:spPr>
            <a:xfrm>
              <a:off x="154388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2" name="object 8252"/>
            <p:cNvSpPr/>
            <p:nvPr/>
          </p:nvSpPr>
          <p:spPr>
            <a:xfrm>
              <a:off x="154436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3" name="object 8253"/>
            <p:cNvSpPr/>
            <p:nvPr/>
          </p:nvSpPr>
          <p:spPr>
            <a:xfrm>
              <a:off x="1544846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4" name="object 8254"/>
            <p:cNvSpPr/>
            <p:nvPr/>
          </p:nvSpPr>
          <p:spPr>
            <a:xfrm>
              <a:off x="1545328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5" name="object 8255"/>
            <p:cNvSpPr/>
            <p:nvPr/>
          </p:nvSpPr>
          <p:spPr>
            <a:xfrm>
              <a:off x="154581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6" name="object 8256"/>
            <p:cNvSpPr/>
            <p:nvPr/>
          </p:nvSpPr>
          <p:spPr>
            <a:xfrm>
              <a:off x="154629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7" name="object 8257"/>
            <p:cNvSpPr/>
            <p:nvPr/>
          </p:nvSpPr>
          <p:spPr>
            <a:xfrm>
              <a:off x="154677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8" name="object 8258"/>
            <p:cNvSpPr/>
            <p:nvPr/>
          </p:nvSpPr>
          <p:spPr>
            <a:xfrm>
              <a:off x="154726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9" name="object 8259"/>
            <p:cNvSpPr/>
            <p:nvPr/>
          </p:nvSpPr>
          <p:spPr>
            <a:xfrm>
              <a:off x="1547743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0" name="object 8260"/>
            <p:cNvSpPr/>
            <p:nvPr/>
          </p:nvSpPr>
          <p:spPr>
            <a:xfrm>
              <a:off x="1548225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1" name="object 8261"/>
            <p:cNvSpPr/>
            <p:nvPr/>
          </p:nvSpPr>
          <p:spPr>
            <a:xfrm>
              <a:off x="154870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2" name="object 8262"/>
            <p:cNvSpPr/>
            <p:nvPr/>
          </p:nvSpPr>
          <p:spPr>
            <a:xfrm>
              <a:off x="1549190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3" name="object 8263"/>
            <p:cNvSpPr/>
            <p:nvPr/>
          </p:nvSpPr>
          <p:spPr>
            <a:xfrm>
              <a:off x="154967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4" name="object 8264"/>
            <p:cNvSpPr/>
            <p:nvPr/>
          </p:nvSpPr>
          <p:spPr>
            <a:xfrm>
              <a:off x="155015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5" name="object 8265"/>
            <p:cNvSpPr/>
            <p:nvPr/>
          </p:nvSpPr>
          <p:spPr>
            <a:xfrm>
              <a:off x="1550636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6" name="object 8266"/>
            <p:cNvSpPr/>
            <p:nvPr/>
          </p:nvSpPr>
          <p:spPr>
            <a:xfrm>
              <a:off x="155112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7" name="object 8267"/>
            <p:cNvSpPr/>
            <p:nvPr/>
          </p:nvSpPr>
          <p:spPr>
            <a:xfrm>
              <a:off x="155160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8" name="object 8268"/>
            <p:cNvSpPr/>
            <p:nvPr/>
          </p:nvSpPr>
          <p:spPr>
            <a:xfrm>
              <a:off x="155208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9" name="object 8269"/>
            <p:cNvSpPr/>
            <p:nvPr/>
          </p:nvSpPr>
          <p:spPr>
            <a:xfrm>
              <a:off x="155256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0" name="object 8270"/>
            <p:cNvSpPr/>
            <p:nvPr/>
          </p:nvSpPr>
          <p:spPr>
            <a:xfrm>
              <a:off x="155305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1" name="object 8271"/>
            <p:cNvSpPr/>
            <p:nvPr/>
          </p:nvSpPr>
          <p:spPr>
            <a:xfrm>
              <a:off x="1553533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2" name="object 8272"/>
            <p:cNvSpPr/>
            <p:nvPr/>
          </p:nvSpPr>
          <p:spPr>
            <a:xfrm>
              <a:off x="1554015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3" name="object 8273"/>
            <p:cNvSpPr/>
            <p:nvPr/>
          </p:nvSpPr>
          <p:spPr>
            <a:xfrm>
              <a:off x="1554336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4" name="object 8274"/>
            <p:cNvSpPr/>
            <p:nvPr/>
          </p:nvSpPr>
          <p:spPr>
            <a:xfrm>
              <a:off x="155482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5" name="object 8275"/>
            <p:cNvSpPr/>
            <p:nvPr/>
          </p:nvSpPr>
          <p:spPr>
            <a:xfrm>
              <a:off x="1555303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6" name="object 8276"/>
            <p:cNvSpPr/>
            <p:nvPr/>
          </p:nvSpPr>
          <p:spPr>
            <a:xfrm>
              <a:off x="1555785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7" name="object 8277"/>
            <p:cNvSpPr/>
            <p:nvPr/>
          </p:nvSpPr>
          <p:spPr>
            <a:xfrm>
              <a:off x="155626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8" name="object 8278"/>
            <p:cNvSpPr/>
            <p:nvPr/>
          </p:nvSpPr>
          <p:spPr>
            <a:xfrm>
              <a:off x="155675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9" name="object 8279"/>
            <p:cNvSpPr/>
            <p:nvPr/>
          </p:nvSpPr>
          <p:spPr>
            <a:xfrm>
              <a:off x="1557232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0" name="object 8280"/>
            <p:cNvSpPr/>
            <p:nvPr/>
          </p:nvSpPr>
          <p:spPr>
            <a:xfrm>
              <a:off x="155771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1" name="object 8281"/>
            <p:cNvSpPr/>
            <p:nvPr/>
          </p:nvSpPr>
          <p:spPr>
            <a:xfrm>
              <a:off x="155820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2" name="object 8282"/>
            <p:cNvSpPr/>
            <p:nvPr/>
          </p:nvSpPr>
          <p:spPr>
            <a:xfrm>
              <a:off x="155867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3" name="object 8283"/>
            <p:cNvSpPr/>
            <p:nvPr/>
          </p:nvSpPr>
          <p:spPr>
            <a:xfrm>
              <a:off x="1559165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4" name="object 8284"/>
            <p:cNvSpPr/>
            <p:nvPr/>
          </p:nvSpPr>
          <p:spPr>
            <a:xfrm>
              <a:off x="155964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5" name="object 8285"/>
            <p:cNvSpPr/>
            <p:nvPr/>
          </p:nvSpPr>
          <p:spPr>
            <a:xfrm>
              <a:off x="1560129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6" name="object 8286"/>
            <p:cNvSpPr/>
            <p:nvPr/>
          </p:nvSpPr>
          <p:spPr>
            <a:xfrm>
              <a:off x="1560611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7" name="object 8287"/>
            <p:cNvSpPr/>
            <p:nvPr/>
          </p:nvSpPr>
          <p:spPr>
            <a:xfrm>
              <a:off x="156109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8" name="object 8288"/>
            <p:cNvSpPr/>
            <p:nvPr/>
          </p:nvSpPr>
          <p:spPr>
            <a:xfrm>
              <a:off x="156157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9" name="object 8289"/>
            <p:cNvSpPr/>
            <p:nvPr/>
          </p:nvSpPr>
          <p:spPr>
            <a:xfrm>
              <a:off x="15427924" y="21786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0" name="object 8290"/>
            <p:cNvSpPr/>
            <p:nvPr/>
          </p:nvSpPr>
          <p:spPr>
            <a:xfrm>
              <a:off x="15427924" y="216256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1" name="object 8291"/>
            <p:cNvSpPr/>
            <p:nvPr/>
          </p:nvSpPr>
          <p:spPr>
            <a:xfrm>
              <a:off x="16307937" y="21094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4816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2" name="object 8292"/>
            <p:cNvSpPr/>
            <p:nvPr/>
          </p:nvSpPr>
          <p:spPr>
            <a:xfrm>
              <a:off x="16295096" y="210947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53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3" name="object 8293"/>
            <p:cNvSpPr/>
            <p:nvPr/>
          </p:nvSpPr>
          <p:spPr>
            <a:xfrm>
              <a:off x="16283829" y="210947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0"/>
                  </a:moveTo>
                  <a:lnTo>
                    <a:pt x="28931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4" name="object 8294"/>
            <p:cNvSpPr/>
            <p:nvPr/>
          </p:nvSpPr>
          <p:spPr>
            <a:xfrm>
              <a:off x="162709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5" name="object 8295"/>
            <p:cNvSpPr/>
            <p:nvPr/>
          </p:nvSpPr>
          <p:spPr>
            <a:xfrm>
              <a:off x="16295096" y="21336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53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6" name="object 8296"/>
            <p:cNvSpPr/>
            <p:nvPr/>
          </p:nvSpPr>
          <p:spPr>
            <a:xfrm>
              <a:off x="162580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7" name="object 8297"/>
            <p:cNvSpPr/>
            <p:nvPr/>
          </p:nvSpPr>
          <p:spPr>
            <a:xfrm>
              <a:off x="16295096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66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8" name="object 8298"/>
            <p:cNvSpPr/>
            <p:nvPr/>
          </p:nvSpPr>
          <p:spPr>
            <a:xfrm>
              <a:off x="1624521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9" name="object 8299"/>
            <p:cNvSpPr/>
            <p:nvPr/>
          </p:nvSpPr>
          <p:spPr>
            <a:xfrm>
              <a:off x="1623395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0" name="object 8300"/>
            <p:cNvSpPr/>
            <p:nvPr/>
          </p:nvSpPr>
          <p:spPr>
            <a:xfrm>
              <a:off x="1622110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1" name="object 8301"/>
            <p:cNvSpPr/>
            <p:nvPr/>
          </p:nvSpPr>
          <p:spPr>
            <a:xfrm>
              <a:off x="1620822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2" name="object 8302"/>
            <p:cNvSpPr/>
            <p:nvPr/>
          </p:nvSpPr>
          <p:spPr>
            <a:xfrm>
              <a:off x="1619696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3" name="object 8303"/>
            <p:cNvSpPr/>
            <p:nvPr/>
          </p:nvSpPr>
          <p:spPr>
            <a:xfrm>
              <a:off x="1618407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4" name="object 8304"/>
            <p:cNvSpPr/>
            <p:nvPr/>
          </p:nvSpPr>
          <p:spPr>
            <a:xfrm>
              <a:off x="1617119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5" name="object 8305"/>
            <p:cNvSpPr/>
            <p:nvPr/>
          </p:nvSpPr>
          <p:spPr>
            <a:xfrm>
              <a:off x="1615996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6" name="object 8306"/>
            <p:cNvSpPr/>
            <p:nvPr/>
          </p:nvSpPr>
          <p:spPr>
            <a:xfrm>
              <a:off x="161470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7" name="object 8307"/>
            <p:cNvSpPr/>
            <p:nvPr/>
          </p:nvSpPr>
          <p:spPr>
            <a:xfrm>
              <a:off x="1613420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8" name="object 8308"/>
            <p:cNvSpPr/>
            <p:nvPr/>
          </p:nvSpPr>
          <p:spPr>
            <a:xfrm>
              <a:off x="1612293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9" name="object 8309"/>
            <p:cNvSpPr/>
            <p:nvPr/>
          </p:nvSpPr>
          <p:spPr>
            <a:xfrm>
              <a:off x="161100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0" name="object 8310"/>
            <p:cNvSpPr/>
            <p:nvPr/>
          </p:nvSpPr>
          <p:spPr>
            <a:xfrm>
              <a:off x="1609721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1" name="object 8311"/>
            <p:cNvSpPr/>
            <p:nvPr/>
          </p:nvSpPr>
          <p:spPr>
            <a:xfrm>
              <a:off x="1608595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2" name="object 8312"/>
            <p:cNvSpPr/>
            <p:nvPr/>
          </p:nvSpPr>
          <p:spPr>
            <a:xfrm>
              <a:off x="160730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3" name="object 8313"/>
            <p:cNvSpPr/>
            <p:nvPr/>
          </p:nvSpPr>
          <p:spPr>
            <a:xfrm>
              <a:off x="1606018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4" name="object 8314"/>
            <p:cNvSpPr/>
            <p:nvPr/>
          </p:nvSpPr>
          <p:spPr>
            <a:xfrm>
              <a:off x="1604892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5" name="object 8315"/>
            <p:cNvSpPr/>
            <p:nvPr/>
          </p:nvSpPr>
          <p:spPr>
            <a:xfrm>
              <a:off x="16047339" y="212073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6" name="object 8316"/>
            <p:cNvSpPr/>
            <p:nvPr/>
          </p:nvSpPr>
          <p:spPr>
            <a:xfrm>
              <a:off x="16047339" y="21336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7" name="object 8317"/>
            <p:cNvSpPr/>
            <p:nvPr/>
          </p:nvSpPr>
          <p:spPr>
            <a:xfrm>
              <a:off x="16047339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37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8" name="object 8318"/>
            <p:cNvSpPr/>
            <p:nvPr/>
          </p:nvSpPr>
          <p:spPr>
            <a:xfrm>
              <a:off x="16046715" y="2157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9" name="object 8319"/>
            <p:cNvSpPr/>
            <p:nvPr/>
          </p:nvSpPr>
          <p:spPr>
            <a:xfrm>
              <a:off x="16047323" y="210947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0" name="object 8320"/>
            <p:cNvSpPr/>
            <p:nvPr/>
          </p:nvSpPr>
          <p:spPr>
            <a:xfrm>
              <a:off x="16047325" y="210947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92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1" name="object 8321"/>
            <p:cNvSpPr/>
            <p:nvPr/>
          </p:nvSpPr>
          <p:spPr>
            <a:xfrm>
              <a:off x="16047332" y="2109476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0"/>
                  </a:moveTo>
                  <a:lnTo>
                    <a:pt x="0" y="338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2" name="object 8322"/>
            <p:cNvSpPr/>
            <p:nvPr/>
          </p:nvSpPr>
          <p:spPr>
            <a:xfrm>
              <a:off x="160714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3" name="object 8323"/>
            <p:cNvSpPr/>
            <p:nvPr/>
          </p:nvSpPr>
          <p:spPr>
            <a:xfrm>
              <a:off x="16047338" y="21384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4" name="object 8324"/>
            <p:cNvSpPr/>
            <p:nvPr/>
          </p:nvSpPr>
          <p:spPr>
            <a:xfrm>
              <a:off x="160827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5" name="object 8325"/>
            <p:cNvSpPr/>
            <p:nvPr/>
          </p:nvSpPr>
          <p:spPr>
            <a:xfrm>
              <a:off x="16058604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2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6" name="object 8326"/>
            <p:cNvSpPr/>
            <p:nvPr/>
          </p:nvSpPr>
          <p:spPr>
            <a:xfrm>
              <a:off x="1609559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7" name="object 8327"/>
            <p:cNvSpPr/>
            <p:nvPr/>
          </p:nvSpPr>
          <p:spPr>
            <a:xfrm>
              <a:off x="161084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8" name="object 8328"/>
            <p:cNvSpPr/>
            <p:nvPr/>
          </p:nvSpPr>
          <p:spPr>
            <a:xfrm>
              <a:off x="161196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9" name="object 8329"/>
            <p:cNvSpPr/>
            <p:nvPr/>
          </p:nvSpPr>
          <p:spPr>
            <a:xfrm>
              <a:off x="1613258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0" name="object 8330"/>
            <p:cNvSpPr/>
            <p:nvPr/>
          </p:nvSpPr>
          <p:spPr>
            <a:xfrm>
              <a:off x="161454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1" name="object 8331"/>
            <p:cNvSpPr/>
            <p:nvPr/>
          </p:nvSpPr>
          <p:spPr>
            <a:xfrm>
              <a:off x="1615673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2" name="object 8332"/>
            <p:cNvSpPr/>
            <p:nvPr/>
          </p:nvSpPr>
          <p:spPr>
            <a:xfrm>
              <a:off x="1616961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3" name="object 8333"/>
            <p:cNvSpPr/>
            <p:nvPr/>
          </p:nvSpPr>
          <p:spPr>
            <a:xfrm>
              <a:off x="161824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4" name="object 8334"/>
            <p:cNvSpPr/>
            <p:nvPr/>
          </p:nvSpPr>
          <p:spPr>
            <a:xfrm>
              <a:off x="1619372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5" name="object 8335"/>
            <p:cNvSpPr/>
            <p:nvPr/>
          </p:nvSpPr>
          <p:spPr>
            <a:xfrm>
              <a:off x="1620661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6" name="object 8336"/>
            <p:cNvSpPr/>
            <p:nvPr/>
          </p:nvSpPr>
          <p:spPr>
            <a:xfrm>
              <a:off x="162194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7" name="object 8337"/>
            <p:cNvSpPr/>
            <p:nvPr/>
          </p:nvSpPr>
          <p:spPr>
            <a:xfrm>
              <a:off x="1623075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8" name="object 8338"/>
            <p:cNvSpPr/>
            <p:nvPr/>
          </p:nvSpPr>
          <p:spPr>
            <a:xfrm>
              <a:off x="1624363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9" name="object 8339"/>
            <p:cNvSpPr/>
            <p:nvPr/>
          </p:nvSpPr>
          <p:spPr>
            <a:xfrm>
              <a:off x="1625647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0" name="object 8340"/>
            <p:cNvSpPr/>
            <p:nvPr/>
          </p:nvSpPr>
          <p:spPr>
            <a:xfrm>
              <a:off x="1626774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1" name="object 8341"/>
            <p:cNvSpPr/>
            <p:nvPr/>
          </p:nvSpPr>
          <p:spPr>
            <a:xfrm>
              <a:off x="1628063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2" name="object 8342"/>
            <p:cNvSpPr/>
            <p:nvPr/>
          </p:nvSpPr>
          <p:spPr>
            <a:xfrm>
              <a:off x="16295104" y="21143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3" name="object 8343"/>
            <p:cNvSpPr/>
            <p:nvPr/>
          </p:nvSpPr>
          <p:spPr>
            <a:xfrm>
              <a:off x="16295104" y="212716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0" y="177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4" name="object 8344"/>
            <p:cNvSpPr/>
            <p:nvPr/>
          </p:nvSpPr>
          <p:spPr>
            <a:xfrm>
              <a:off x="16295104" y="213845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5" name="object 8345"/>
            <p:cNvSpPr/>
            <p:nvPr/>
          </p:nvSpPr>
          <p:spPr>
            <a:xfrm>
              <a:off x="16306349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08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6" name="object 8346"/>
            <p:cNvSpPr/>
            <p:nvPr/>
          </p:nvSpPr>
          <p:spPr>
            <a:xfrm>
              <a:off x="16045719" y="2111092"/>
              <a:ext cx="266065" cy="48260"/>
            </a:xfrm>
            <a:custGeom>
              <a:avLst/>
              <a:gdLst/>
              <a:ahLst/>
              <a:cxnLst/>
              <a:rect l="l" t="t" r="r" b="b"/>
              <a:pathLst>
                <a:path w="266065" h="48260">
                  <a:moveTo>
                    <a:pt x="0" y="0"/>
                  </a:moveTo>
                  <a:lnTo>
                    <a:pt x="265457" y="0"/>
                  </a:lnTo>
                  <a:lnTo>
                    <a:pt x="265457" y="48260"/>
                  </a:lnTo>
                  <a:lnTo>
                    <a:pt x="247772" y="48260"/>
                  </a:lnTo>
                  <a:lnTo>
                    <a:pt x="247772" y="22522"/>
                  </a:lnTo>
                  <a:lnTo>
                    <a:pt x="19287" y="22522"/>
                  </a:lnTo>
                  <a:lnTo>
                    <a:pt x="1928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7" name="object 8347"/>
            <p:cNvSpPr/>
            <p:nvPr/>
          </p:nvSpPr>
          <p:spPr>
            <a:xfrm>
              <a:off x="16288649" y="217707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5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8" name="object 8348"/>
            <p:cNvSpPr/>
            <p:nvPr/>
          </p:nvSpPr>
          <p:spPr>
            <a:xfrm>
              <a:off x="16264504" y="2177070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0"/>
                  </a:moveTo>
                  <a:lnTo>
                    <a:pt x="30585" y="30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9" name="object 8349"/>
            <p:cNvSpPr/>
            <p:nvPr/>
          </p:nvSpPr>
          <p:spPr>
            <a:xfrm>
              <a:off x="1623877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0" name="object 8350"/>
            <p:cNvSpPr/>
            <p:nvPr/>
          </p:nvSpPr>
          <p:spPr>
            <a:xfrm>
              <a:off x="1621466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1" name="object 8351"/>
            <p:cNvSpPr/>
            <p:nvPr/>
          </p:nvSpPr>
          <p:spPr>
            <a:xfrm>
              <a:off x="1619051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2" name="object 8352"/>
            <p:cNvSpPr/>
            <p:nvPr/>
          </p:nvSpPr>
          <p:spPr>
            <a:xfrm>
              <a:off x="1616478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3" name="object 8353"/>
            <p:cNvSpPr/>
            <p:nvPr/>
          </p:nvSpPr>
          <p:spPr>
            <a:xfrm>
              <a:off x="1614064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4" name="object 8354"/>
            <p:cNvSpPr/>
            <p:nvPr/>
          </p:nvSpPr>
          <p:spPr>
            <a:xfrm>
              <a:off x="1611649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5" name="object 8355"/>
            <p:cNvSpPr/>
            <p:nvPr/>
          </p:nvSpPr>
          <p:spPr>
            <a:xfrm>
              <a:off x="1609073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48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6" name="object 8356"/>
            <p:cNvSpPr/>
            <p:nvPr/>
          </p:nvSpPr>
          <p:spPr>
            <a:xfrm>
              <a:off x="1606662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7" name="object 8357"/>
            <p:cNvSpPr/>
            <p:nvPr/>
          </p:nvSpPr>
          <p:spPr>
            <a:xfrm>
              <a:off x="16066625" y="220117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0"/>
                  </a:moveTo>
                  <a:lnTo>
                    <a:pt x="14502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8" name="object 8358"/>
            <p:cNvSpPr/>
            <p:nvPr/>
          </p:nvSpPr>
          <p:spPr>
            <a:xfrm>
              <a:off x="16066613" y="2177070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920" y="0"/>
                  </a:moveTo>
                  <a:lnTo>
                    <a:pt x="0" y="209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9" name="object 8359"/>
            <p:cNvSpPr/>
            <p:nvPr/>
          </p:nvSpPr>
          <p:spPr>
            <a:xfrm>
              <a:off x="1607307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0" name="object 8360"/>
            <p:cNvSpPr/>
            <p:nvPr/>
          </p:nvSpPr>
          <p:spPr>
            <a:xfrm>
              <a:off x="1609880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1" name="object 8361"/>
            <p:cNvSpPr/>
            <p:nvPr/>
          </p:nvSpPr>
          <p:spPr>
            <a:xfrm>
              <a:off x="1612294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2" name="object 8362"/>
            <p:cNvSpPr/>
            <p:nvPr/>
          </p:nvSpPr>
          <p:spPr>
            <a:xfrm>
              <a:off x="1614705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3" name="object 8363"/>
            <p:cNvSpPr/>
            <p:nvPr/>
          </p:nvSpPr>
          <p:spPr>
            <a:xfrm>
              <a:off x="1617282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4" name="object 8364"/>
            <p:cNvSpPr/>
            <p:nvPr/>
          </p:nvSpPr>
          <p:spPr>
            <a:xfrm>
              <a:off x="1619696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5" name="object 8365"/>
            <p:cNvSpPr/>
            <p:nvPr/>
          </p:nvSpPr>
          <p:spPr>
            <a:xfrm>
              <a:off x="1622269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6" name="object 8366"/>
            <p:cNvSpPr/>
            <p:nvPr/>
          </p:nvSpPr>
          <p:spPr>
            <a:xfrm>
              <a:off x="1624684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7" name="object 8367"/>
            <p:cNvSpPr/>
            <p:nvPr/>
          </p:nvSpPr>
          <p:spPr>
            <a:xfrm>
              <a:off x="16272572" y="21931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8" name="object 8368"/>
            <p:cNvSpPr/>
            <p:nvPr/>
          </p:nvSpPr>
          <p:spPr>
            <a:xfrm>
              <a:off x="16065010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64" y="38585"/>
                  </a:lnTo>
                  <a:lnTo>
                    <a:pt x="228464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9" name="object 8369"/>
            <p:cNvSpPr/>
            <p:nvPr/>
          </p:nvSpPr>
          <p:spPr>
            <a:xfrm>
              <a:off x="15780245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0" name="object 8370"/>
            <p:cNvSpPr/>
            <p:nvPr/>
          </p:nvSpPr>
          <p:spPr>
            <a:xfrm>
              <a:off x="1606622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1" name="object 8371"/>
            <p:cNvSpPr/>
            <p:nvPr/>
          </p:nvSpPr>
          <p:spPr>
            <a:xfrm>
              <a:off x="160710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2" name="object 8372"/>
            <p:cNvSpPr/>
            <p:nvPr/>
          </p:nvSpPr>
          <p:spPr>
            <a:xfrm>
              <a:off x="160758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3" name="object 8373"/>
            <p:cNvSpPr/>
            <p:nvPr/>
          </p:nvSpPr>
          <p:spPr>
            <a:xfrm>
              <a:off x="1608068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4" name="object 8374"/>
            <p:cNvSpPr/>
            <p:nvPr/>
          </p:nvSpPr>
          <p:spPr>
            <a:xfrm>
              <a:off x="1608554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5" name="object 8375"/>
            <p:cNvSpPr/>
            <p:nvPr/>
          </p:nvSpPr>
          <p:spPr>
            <a:xfrm>
              <a:off x="160903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6" name="object 8376"/>
            <p:cNvSpPr/>
            <p:nvPr/>
          </p:nvSpPr>
          <p:spPr>
            <a:xfrm>
              <a:off x="1609518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7" name="object 8377"/>
            <p:cNvSpPr/>
            <p:nvPr/>
          </p:nvSpPr>
          <p:spPr>
            <a:xfrm>
              <a:off x="161000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8" name="object 8378"/>
            <p:cNvSpPr/>
            <p:nvPr/>
          </p:nvSpPr>
          <p:spPr>
            <a:xfrm>
              <a:off x="1610484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9" name="object 8379"/>
            <p:cNvSpPr/>
            <p:nvPr/>
          </p:nvSpPr>
          <p:spPr>
            <a:xfrm>
              <a:off x="161096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0" name="object 8380"/>
            <p:cNvSpPr/>
            <p:nvPr/>
          </p:nvSpPr>
          <p:spPr>
            <a:xfrm>
              <a:off x="1611447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1" name="object 8381"/>
            <p:cNvSpPr/>
            <p:nvPr/>
          </p:nvSpPr>
          <p:spPr>
            <a:xfrm>
              <a:off x="161193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2" name="object 8382"/>
            <p:cNvSpPr/>
            <p:nvPr/>
          </p:nvSpPr>
          <p:spPr>
            <a:xfrm>
              <a:off x="161241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3" name="object 8383"/>
            <p:cNvSpPr/>
            <p:nvPr/>
          </p:nvSpPr>
          <p:spPr>
            <a:xfrm>
              <a:off x="1612894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4" name="object 8384"/>
            <p:cNvSpPr/>
            <p:nvPr/>
          </p:nvSpPr>
          <p:spPr>
            <a:xfrm>
              <a:off x="161338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5" name="object 8385"/>
            <p:cNvSpPr/>
            <p:nvPr/>
          </p:nvSpPr>
          <p:spPr>
            <a:xfrm>
              <a:off x="1613862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6" name="object 8386"/>
            <p:cNvSpPr/>
            <p:nvPr/>
          </p:nvSpPr>
          <p:spPr>
            <a:xfrm>
              <a:off x="1614344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7" name="object 8387"/>
            <p:cNvSpPr/>
            <p:nvPr/>
          </p:nvSpPr>
          <p:spPr>
            <a:xfrm>
              <a:off x="161466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8" name="object 8388"/>
            <p:cNvSpPr/>
            <p:nvPr/>
          </p:nvSpPr>
          <p:spPr>
            <a:xfrm>
              <a:off x="161514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9" name="object 8389"/>
            <p:cNvSpPr/>
            <p:nvPr/>
          </p:nvSpPr>
          <p:spPr>
            <a:xfrm>
              <a:off x="1615632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0" name="object 8390"/>
            <p:cNvSpPr/>
            <p:nvPr/>
          </p:nvSpPr>
          <p:spPr>
            <a:xfrm>
              <a:off x="1616114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1" name="object 8391"/>
            <p:cNvSpPr/>
            <p:nvPr/>
          </p:nvSpPr>
          <p:spPr>
            <a:xfrm>
              <a:off x="161660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2" name="object 8392"/>
            <p:cNvSpPr/>
            <p:nvPr/>
          </p:nvSpPr>
          <p:spPr>
            <a:xfrm>
              <a:off x="161707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3" name="object 8393"/>
            <p:cNvSpPr/>
            <p:nvPr/>
          </p:nvSpPr>
          <p:spPr>
            <a:xfrm>
              <a:off x="161756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4" name="object 8394"/>
            <p:cNvSpPr/>
            <p:nvPr/>
          </p:nvSpPr>
          <p:spPr>
            <a:xfrm>
              <a:off x="1618047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5" name="object 8395"/>
            <p:cNvSpPr/>
            <p:nvPr/>
          </p:nvSpPr>
          <p:spPr>
            <a:xfrm>
              <a:off x="161852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6" name="object 8396"/>
            <p:cNvSpPr/>
            <p:nvPr/>
          </p:nvSpPr>
          <p:spPr>
            <a:xfrm>
              <a:off x="1619011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7" name="object 8397"/>
            <p:cNvSpPr/>
            <p:nvPr/>
          </p:nvSpPr>
          <p:spPr>
            <a:xfrm>
              <a:off x="161949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8" name="object 8398"/>
            <p:cNvSpPr/>
            <p:nvPr/>
          </p:nvSpPr>
          <p:spPr>
            <a:xfrm>
              <a:off x="161997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9" name="object 8399"/>
            <p:cNvSpPr/>
            <p:nvPr/>
          </p:nvSpPr>
          <p:spPr>
            <a:xfrm>
              <a:off x="1620461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0" name="object 8400"/>
            <p:cNvSpPr/>
            <p:nvPr/>
          </p:nvSpPr>
          <p:spPr>
            <a:xfrm>
              <a:off x="162093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1" name="object 8401"/>
            <p:cNvSpPr/>
            <p:nvPr/>
          </p:nvSpPr>
          <p:spPr>
            <a:xfrm>
              <a:off x="1621425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2" name="object 8402"/>
            <p:cNvSpPr/>
            <p:nvPr/>
          </p:nvSpPr>
          <p:spPr>
            <a:xfrm>
              <a:off x="162190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3" name="object 8403"/>
            <p:cNvSpPr/>
            <p:nvPr/>
          </p:nvSpPr>
          <p:spPr>
            <a:xfrm>
              <a:off x="162239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4" name="object 8404"/>
            <p:cNvSpPr/>
            <p:nvPr/>
          </p:nvSpPr>
          <p:spPr>
            <a:xfrm>
              <a:off x="1622872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5" name="object 8405"/>
            <p:cNvSpPr/>
            <p:nvPr/>
          </p:nvSpPr>
          <p:spPr>
            <a:xfrm>
              <a:off x="1623354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6" name="object 8406"/>
            <p:cNvSpPr/>
            <p:nvPr/>
          </p:nvSpPr>
          <p:spPr>
            <a:xfrm>
              <a:off x="162383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7" name="object 8407"/>
            <p:cNvSpPr/>
            <p:nvPr/>
          </p:nvSpPr>
          <p:spPr>
            <a:xfrm>
              <a:off x="162431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8" name="object 8408"/>
            <p:cNvSpPr/>
            <p:nvPr/>
          </p:nvSpPr>
          <p:spPr>
            <a:xfrm>
              <a:off x="162464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9" name="object 8409"/>
            <p:cNvSpPr/>
            <p:nvPr/>
          </p:nvSpPr>
          <p:spPr>
            <a:xfrm>
              <a:off x="162512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0" name="object 8410"/>
            <p:cNvSpPr/>
            <p:nvPr/>
          </p:nvSpPr>
          <p:spPr>
            <a:xfrm>
              <a:off x="1625607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1" name="object 8411"/>
            <p:cNvSpPr/>
            <p:nvPr/>
          </p:nvSpPr>
          <p:spPr>
            <a:xfrm>
              <a:off x="162609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2" name="object 8412"/>
            <p:cNvSpPr/>
            <p:nvPr/>
          </p:nvSpPr>
          <p:spPr>
            <a:xfrm>
              <a:off x="162657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3" name="object 8413"/>
            <p:cNvSpPr/>
            <p:nvPr/>
          </p:nvSpPr>
          <p:spPr>
            <a:xfrm>
              <a:off x="1627054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4" name="object 8414"/>
            <p:cNvSpPr/>
            <p:nvPr/>
          </p:nvSpPr>
          <p:spPr>
            <a:xfrm>
              <a:off x="1627536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5" name="object 8415"/>
            <p:cNvSpPr/>
            <p:nvPr/>
          </p:nvSpPr>
          <p:spPr>
            <a:xfrm>
              <a:off x="162801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6" name="object 8416"/>
            <p:cNvSpPr/>
            <p:nvPr/>
          </p:nvSpPr>
          <p:spPr>
            <a:xfrm>
              <a:off x="1628504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7" name="object 8417"/>
            <p:cNvSpPr/>
            <p:nvPr/>
          </p:nvSpPr>
          <p:spPr>
            <a:xfrm>
              <a:off x="162898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8" name="object 8418"/>
            <p:cNvSpPr/>
            <p:nvPr/>
          </p:nvSpPr>
          <p:spPr>
            <a:xfrm>
              <a:off x="16065009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9" name="object 8419"/>
            <p:cNvSpPr/>
            <p:nvPr/>
          </p:nvSpPr>
          <p:spPr>
            <a:xfrm>
              <a:off x="16065009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0" name="object 8420"/>
            <p:cNvSpPr/>
            <p:nvPr/>
          </p:nvSpPr>
          <p:spPr>
            <a:xfrm>
              <a:off x="160758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1" name="object 8421"/>
            <p:cNvSpPr/>
            <p:nvPr/>
          </p:nvSpPr>
          <p:spPr>
            <a:xfrm>
              <a:off x="1608068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2" name="object 8422"/>
            <p:cNvSpPr/>
            <p:nvPr/>
          </p:nvSpPr>
          <p:spPr>
            <a:xfrm>
              <a:off x="1608554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3" name="object 8423"/>
            <p:cNvSpPr/>
            <p:nvPr/>
          </p:nvSpPr>
          <p:spPr>
            <a:xfrm>
              <a:off x="160903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4" name="object 8424"/>
            <p:cNvSpPr/>
            <p:nvPr/>
          </p:nvSpPr>
          <p:spPr>
            <a:xfrm>
              <a:off x="1609518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5" name="object 8425"/>
            <p:cNvSpPr/>
            <p:nvPr/>
          </p:nvSpPr>
          <p:spPr>
            <a:xfrm>
              <a:off x="161000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6" name="object 8426"/>
            <p:cNvSpPr/>
            <p:nvPr/>
          </p:nvSpPr>
          <p:spPr>
            <a:xfrm>
              <a:off x="1610484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7" name="object 8427"/>
            <p:cNvSpPr/>
            <p:nvPr/>
          </p:nvSpPr>
          <p:spPr>
            <a:xfrm>
              <a:off x="161096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8" name="object 8428"/>
            <p:cNvSpPr/>
            <p:nvPr/>
          </p:nvSpPr>
          <p:spPr>
            <a:xfrm>
              <a:off x="1611447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9" name="object 8429"/>
            <p:cNvSpPr/>
            <p:nvPr/>
          </p:nvSpPr>
          <p:spPr>
            <a:xfrm>
              <a:off x="161193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0" name="object 8430"/>
            <p:cNvSpPr/>
            <p:nvPr/>
          </p:nvSpPr>
          <p:spPr>
            <a:xfrm>
              <a:off x="161241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1" name="object 8431"/>
            <p:cNvSpPr/>
            <p:nvPr/>
          </p:nvSpPr>
          <p:spPr>
            <a:xfrm>
              <a:off x="1612894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2" name="object 8432"/>
            <p:cNvSpPr/>
            <p:nvPr/>
          </p:nvSpPr>
          <p:spPr>
            <a:xfrm>
              <a:off x="161338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3" name="object 8433"/>
            <p:cNvSpPr/>
            <p:nvPr/>
          </p:nvSpPr>
          <p:spPr>
            <a:xfrm>
              <a:off x="1613862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4" name="object 8434"/>
            <p:cNvSpPr/>
            <p:nvPr/>
          </p:nvSpPr>
          <p:spPr>
            <a:xfrm>
              <a:off x="1614344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5" name="object 8435"/>
            <p:cNvSpPr/>
            <p:nvPr/>
          </p:nvSpPr>
          <p:spPr>
            <a:xfrm>
              <a:off x="161466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6" name="object 8436"/>
            <p:cNvSpPr/>
            <p:nvPr/>
          </p:nvSpPr>
          <p:spPr>
            <a:xfrm>
              <a:off x="1615149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7" name="object 8437"/>
            <p:cNvSpPr/>
            <p:nvPr/>
          </p:nvSpPr>
          <p:spPr>
            <a:xfrm>
              <a:off x="1615632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8" name="object 8438"/>
            <p:cNvSpPr/>
            <p:nvPr/>
          </p:nvSpPr>
          <p:spPr>
            <a:xfrm>
              <a:off x="161611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9" name="object 8439"/>
            <p:cNvSpPr/>
            <p:nvPr/>
          </p:nvSpPr>
          <p:spPr>
            <a:xfrm>
              <a:off x="161660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0" name="object 8440"/>
            <p:cNvSpPr/>
            <p:nvPr/>
          </p:nvSpPr>
          <p:spPr>
            <a:xfrm>
              <a:off x="161707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1" name="object 8441"/>
            <p:cNvSpPr/>
            <p:nvPr/>
          </p:nvSpPr>
          <p:spPr>
            <a:xfrm>
              <a:off x="161756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2" name="object 8442"/>
            <p:cNvSpPr/>
            <p:nvPr/>
          </p:nvSpPr>
          <p:spPr>
            <a:xfrm>
              <a:off x="1618047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3" name="object 8443"/>
            <p:cNvSpPr/>
            <p:nvPr/>
          </p:nvSpPr>
          <p:spPr>
            <a:xfrm>
              <a:off x="1618529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4" name="object 8444"/>
            <p:cNvSpPr/>
            <p:nvPr/>
          </p:nvSpPr>
          <p:spPr>
            <a:xfrm>
              <a:off x="1619011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5" name="object 8445"/>
            <p:cNvSpPr/>
            <p:nvPr/>
          </p:nvSpPr>
          <p:spPr>
            <a:xfrm>
              <a:off x="161949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6" name="object 8446"/>
            <p:cNvSpPr/>
            <p:nvPr/>
          </p:nvSpPr>
          <p:spPr>
            <a:xfrm>
              <a:off x="1619976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7" name="object 8447"/>
            <p:cNvSpPr/>
            <p:nvPr/>
          </p:nvSpPr>
          <p:spPr>
            <a:xfrm>
              <a:off x="1620461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8" name="object 8448"/>
            <p:cNvSpPr/>
            <p:nvPr/>
          </p:nvSpPr>
          <p:spPr>
            <a:xfrm>
              <a:off x="1620939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9" name="object 8449"/>
            <p:cNvSpPr/>
            <p:nvPr/>
          </p:nvSpPr>
          <p:spPr>
            <a:xfrm>
              <a:off x="1621425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0" name="object 8450"/>
            <p:cNvSpPr/>
            <p:nvPr/>
          </p:nvSpPr>
          <p:spPr>
            <a:xfrm>
              <a:off x="162190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1" name="object 8451"/>
            <p:cNvSpPr/>
            <p:nvPr/>
          </p:nvSpPr>
          <p:spPr>
            <a:xfrm>
              <a:off x="162239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2" name="object 8452"/>
            <p:cNvSpPr/>
            <p:nvPr/>
          </p:nvSpPr>
          <p:spPr>
            <a:xfrm>
              <a:off x="1622872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3" name="object 8453"/>
            <p:cNvSpPr/>
            <p:nvPr/>
          </p:nvSpPr>
          <p:spPr>
            <a:xfrm>
              <a:off x="1623354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4" name="object 8454"/>
            <p:cNvSpPr/>
            <p:nvPr/>
          </p:nvSpPr>
          <p:spPr>
            <a:xfrm>
              <a:off x="1623836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5" name="object 8455"/>
            <p:cNvSpPr/>
            <p:nvPr/>
          </p:nvSpPr>
          <p:spPr>
            <a:xfrm>
              <a:off x="162431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6" name="object 8456"/>
            <p:cNvSpPr/>
            <p:nvPr/>
          </p:nvSpPr>
          <p:spPr>
            <a:xfrm>
              <a:off x="1624643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7" name="object 8457"/>
            <p:cNvSpPr/>
            <p:nvPr/>
          </p:nvSpPr>
          <p:spPr>
            <a:xfrm>
              <a:off x="162512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8" name="object 8458"/>
            <p:cNvSpPr/>
            <p:nvPr/>
          </p:nvSpPr>
          <p:spPr>
            <a:xfrm>
              <a:off x="1625607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9" name="object 8459"/>
            <p:cNvSpPr/>
            <p:nvPr/>
          </p:nvSpPr>
          <p:spPr>
            <a:xfrm>
              <a:off x="162609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0" name="object 8460"/>
            <p:cNvSpPr/>
            <p:nvPr/>
          </p:nvSpPr>
          <p:spPr>
            <a:xfrm>
              <a:off x="162657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1" name="object 8461"/>
            <p:cNvSpPr/>
            <p:nvPr/>
          </p:nvSpPr>
          <p:spPr>
            <a:xfrm>
              <a:off x="1627054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2" name="object 8462"/>
            <p:cNvSpPr/>
            <p:nvPr/>
          </p:nvSpPr>
          <p:spPr>
            <a:xfrm>
              <a:off x="1627536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3" name="object 8463"/>
            <p:cNvSpPr/>
            <p:nvPr/>
          </p:nvSpPr>
          <p:spPr>
            <a:xfrm>
              <a:off x="162801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4" name="object 8464"/>
            <p:cNvSpPr/>
            <p:nvPr/>
          </p:nvSpPr>
          <p:spPr>
            <a:xfrm>
              <a:off x="1628504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5" name="object 8465"/>
            <p:cNvSpPr/>
            <p:nvPr/>
          </p:nvSpPr>
          <p:spPr>
            <a:xfrm>
              <a:off x="16073066" y="2178652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6" name="object 8466"/>
            <p:cNvSpPr/>
            <p:nvPr/>
          </p:nvSpPr>
          <p:spPr>
            <a:xfrm>
              <a:off x="16073066" y="216256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7" name="object 8467"/>
            <p:cNvSpPr/>
            <p:nvPr/>
          </p:nvSpPr>
          <p:spPr>
            <a:xfrm>
              <a:off x="16956314" y="210947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37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8" name="object 8468"/>
            <p:cNvSpPr/>
            <p:nvPr/>
          </p:nvSpPr>
          <p:spPr>
            <a:xfrm>
              <a:off x="16945020" y="210947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0"/>
                  </a:moveTo>
                  <a:lnTo>
                    <a:pt x="24135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9" name="object 8469"/>
            <p:cNvSpPr/>
            <p:nvPr/>
          </p:nvSpPr>
          <p:spPr>
            <a:xfrm>
              <a:off x="16932170" y="21094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6993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0" name="object 8470"/>
            <p:cNvSpPr/>
            <p:nvPr/>
          </p:nvSpPr>
          <p:spPr>
            <a:xfrm>
              <a:off x="169193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1" name="object 8471"/>
            <p:cNvSpPr/>
            <p:nvPr/>
          </p:nvSpPr>
          <p:spPr>
            <a:xfrm>
              <a:off x="16949877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9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2" name="object 8472"/>
            <p:cNvSpPr/>
            <p:nvPr/>
          </p:nvSpPr>
          <p:spPr>
            <a:xfrm>
              <a:off x="1690644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3" name="object 8473"/>
            <p:cNvSpPr/>
            <p:nvPr/>
          </p:nvSpPr>
          <p:spPr>
            <a:xfrm>
              <a:off x="16949877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4816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4" name="object 8474"/>
            <p:cNvSpPr/>
            <p:nvPr/>
          </p:nvSpPr>
          <p:spPr>
            <a:xfrm>
              <a:off x="168951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5" name="object 8475"/>
            <p:cNvSpPr/>
            <p:nvPr/>
          </p:nvSpPr>
          <p:spPr>
            <a:xfrm>
              <a:off x="1688229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6" name="object 8476"/>
            <p:cNvSpPr/>
            <p:nvPr/>
          </p:nvSpPr>
          <p:spPr>
            <a:xfrm>
              <a:off x="168694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7" name="object 8477"/>
            <p:cNvSpPr/>
            <p:nvPr/>
          </p:nvSpPr>
          <p:spPr>
            <a:xfrm>
              <a:off x="1685815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8" name="object 8478"/>
            <p:cNvSpPr/>
            <p:nvPr/>
          </p:nvSpPr>
          <p:spPr>
            <a:xfrm>
              <a:off x="168453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9" name="object 8479"/>
            <p:cNvSpPr/>
            <p:nvPr/>
          </p:nvSpPr>
          <p:spPr>
            <a:xfrm>
              <a:off x="1683241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0" name="object 8480"/>
            <p:cNvSpPr/>
            <p:nvPr/>
          </p:nvSpPr>
          <p:spPr>
            <a:xfrm>
              <a:off x="1682115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1" name="object 8481"/>
            <p:cNvSpPr/>
            <p:nvPr/>
          </p:nvSpPr>
          <p:spPr>
            <a:xfrm>
              <a:off x="168082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2" name="object 8482"/>
            <p:cNvSpPr/>
            <p:nvPr/>
          </p:nvSpPr>
          <p:spPr>
            <a:xfrm>
              <a:off x="167953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3" name="object 8483"/>
            <p:cNvSpPr/>
            <p:nvPr/>
          </p:nvSpPr>
          <p:spPr>
            <a:xfrm>
              <a:off x="1678412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4" name="object 8484"/>
            <p:cNvSpPr/>
            <p:nvPr/>
          </p:nvSpPr>
          <p:spPr>
            <a:xfrm>
              <a:off x="1677128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5" name="object 8485"/>
            <p:cNvSpPr/>
            <p:nvPr/>
          </p:nvSpPr>
          <p:spPr>
            <a:xfrm>
              <a:off x="1675840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6" name="object 8486"/>
            <p:cNvSpPr/>
            <p:nvPr/>
          </p:nvSpPr>
          <p:spPr>
            <a:xfrm>
              <a:off x="167471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7" name="object 8487"/>
            <p:cNvSpPr/>
            <p:nvPr/>
          </p:nvSpPr>
          <p:spPr>
            <a:xfrm>
              <a:off x="167342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8" name="object 8488"/>
            <p:cNvSpPr/>
            <p:nvPr/>
          </p:nvSpPr>
          <p:spPr>
            <a:xfrm>
              <a:off x="1672140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9" name="object 8489"/>
            <p:cNvSpPr/>
            <p:nvPr/>
          </p:nvSpPr>
          <p:spPr>
            <a:xfrm>
              <a:off x="1671013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0" name="object 8490"/>
            <p:cNvSpPr/>
            <p:nvPr/>
          </p:nvSpPr>
          <p:spPr>
            <a:xfrm>
              <a:off x="16702116" y="211431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1" name="object 8491"/>
            <p:cNvSpPr/>
            <p:nvPr/>
          </p:nvSpPr>
          <p:spPr>
            <a:xfrm>
              <a:off x="16702116" y="212716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2" name="object 8492"/>
            <p:cNvSpPr/>
            <p:nvPr/>
          </p:nvSpPr>
          <p:spPr>
            <a:xfrm>
              <a:off x="16702116" y="213845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3" name="object 8493"/>
            <p:cNvSpPr/>
            <p:nvPr/>
          </p:nvSpPr>
          <p:spPr>
            <a:xfrm>
              <a:off x="16702116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5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4" name="object 8494"/>
            <p:cNvSpPr/>
            <p:nvPr/>
          </p:nvSpPr>
          <p:spPr>
            <a:xfrm>
              <a:off x="16702114" y="21094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0"/>
                  </a:moveTo>
                  <a:lnTo>
                    <a:pt x="0" y="32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5" name="object 8495"/>
            <p:cNvSpPr/>
            <p:nvPr/>
          </p:nvSpPr>
          <p:spPr>
            <a:xfrm>
              <a:off x="16702113" y="210947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6" name="object 8496"/>
            <p:cNvSpPr/>
            <p:nvPr/>
          </p:nvSpPr>
          <p:spPr>
            <a:xfrm>
              <a:off x="16702123" y="21094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7" name="object 8497"/>
            <p:cNvSpPr/>
            <p:nvPr/>
          </p:nvSpPr>
          <p:spPr>
            <a:xfrm>
              <a:off x="16702116" y="210947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197" y="0"/>
                  </a:moveTo>
                  <a:lnTo>
                    <a:pt x="0" y="402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8" name="object 8498"/>
            <p:cNvSpPr/>
            <p:nvPr/>
          </p:nvSpPr>
          <p:spPr>
            <a:xfrm>
              <a:off x="1673267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9" name="object 8499"/>
            <p:cNvSpPr/>
            <p:nvPr/>
          </p:nvSpPr>
          <p:spPr>
            <a:xfrm>
              <a:off x="16708570" y="21448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37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0" name="object 8500"/>
            <p:cNvSpPr/>
            <p:nvPr/>
          </p:nvSpPr>
          <p:spPr>
            <a:xfrm>
              <a:off x="1674393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1" name="object 8501"/>
            <p:cNvSpPr/>
            <p:nvPr/>
          </p:nvSpPr>
          <p:spPr>
            <a:xfrm>
              <a:off x="16719816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91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2" name="object 8502"/>
            <p:cNvSpPr/>
            <p:nvPr/>
          </p:nvSpPr>
          <p:spPr>
            <a:xfrm>
              <a:off x="1675682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3" name="object 8503"/>
            <p:cNvSpPr/>
            <p:nvPr/>
          </p:nvSpPr>
          <p:spPr>
            <a:xfrm>
              <a:off x="167696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4" name="object 8504"/>
            <p:cNvSpPr/>
            <p:nvPr/>
          </p:nvSpPr>
          <p:spPr>
            <a:xfrm>
              <a:off x="1678092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5" name="object 8505"/>
            <p:cNvSpPr/>
            <p:nvPr/>
          </p:nvSpPr>
          <p:spPr>
            <a:xfrm>
              <a:off x="167938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6" name="object 8506"/>
            <p:cNvSpPr/>
            <p:nvPr/>
          </p:nvSpPr>
          <p:spPr>
            <a:xfrm>
              <a:off x="1680665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7" name="object 8507"/>
            <p:cNvSpPr/>
            <p:nvPr/>
          </p:nvSpPr>
          <p:spPr>
            <a:xfrm>
              <a:off x="1681792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8" name="object 8508"/>
            <p:cNvSpPr/>
            <p:nvPr/>
          </p:nvSpPr>
          <p:spPr>
            <a:xfrm>
              <a:off x="168308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9" name="object 8509"/>
            <p:cNvSpPr/>
            <p:nvPr/>
          </p:nvSpPr>
          <p:spPr>
            <a:xfrm>
              <a:off x="1684364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0" name="object 8510"/>
            <p:cNvSpPr/>
            <p:nvPr/>
          </p:nvSpPr>
          <p:spPr>
            <a:xfrm>
              <a:off x="168549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1" name="object 8511"/>
            <p:cNvSpPr/>
            <p:nvPr/>
          </p:nvSpPr>
          <p:spPr>
            <a:xfrm>
              <a:off x="168677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2" name="object 8512"/>
            <p:cNvSpPr/>
            <p:nvPr/>
          </p:nvSpPr>
          <p:spPr>
            <a:xfrm>
              <a:off x="1688068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3" name="object 8513"/>
            <p:cNvSpPr/>
            <p:nvPr/>
          </p:nvSpPr>
          <p:spPr>
            <a:xfrm>
              <a:off x="1689193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4" name="object 8514"/>
            <p:cNvSpPr/>
            <p:nvPr/>
          </p:nvSpPr>
          <p:spPr>
            <a:xfrm>
              <a:off x="1690482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5" name="object 8515"/>
            <p:cNvSpPr/>
            <p:nvPr/>
          </p:nvSpPr>
          <p:spPr>
            <a:xfrm>
              <a:off x="1691770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6" name="object 8516"/>
            <p:cNvSpPr/>
            <p:nvPr/>
          </p:nvSpPr>
          <p:spPr>
            <a:xfrm>
              <a:off x="1693055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7" name="object 8517"/>
            <p:cNvSpPr/>
            <p:nvPr/>
          </p:nvSpPr>
          <p:spPr>
            <a:xfrm>
              <a:off x="1694182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8" name="object 8518"/>
            <p:cNvSpPr/>
            <p:nvPr/>
          </p:nvSpPr>
          <p:spPr>
            <a:xfrm>
              <a:off x="16949877" y="21191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9" name="object 8519"/>
            <p:cNvSpPr/>
            <p:nvPr/>
          </p:nvSpPr>
          <p:spPr>
            <a:xfrm>
              <a:off x="16949877" y="213199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0" name="object 8520"/>
            <p:cNvSpPr/>
            <p:nvPr/>
          </p:nvSpPr>
          <p:spPr>
            <a:xfrm>
              <a:off x="16954693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470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1" name="object 8521"/>
            <p:cNvSpPr/>
            <p:nvPr/>
          </p:nvSpPr>
          <p:spPr>
            <a:xfrm>
              <a:off x="16967572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91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2" name="object 8522"/>
            <p:cNvSpPr/>
            <p:nvPr/>
          </p:nvSpPr>
          <p:spPr>
            <a:xfrm>
              <a:off x="16700500" y="2111092"/>
              <a:ext cx="267335" cy="48260"/>
            </a:xfrm>
            <a:custGeom>
              <a:avLst/>
              <a:gdLst/>
              <a:ahLst/>
              <a:cxnLst/>
              <a:rect l="l" t="t" r="r" b="b"/>
              <a:pathLst>
                <a:path w="267334" h="48260">
                  <a:moveTo>
                    <a:pt x="0" y="0"/>
                  </a:moveTo>
                  <a:lnTo>
                    <a:pt x="267091" y="0"/>
                  </a:lnTo>
                  <a:lnTo>
                    <a:pt x="267091" y="48260"/>
                  </a:lnTo>
                  <a:lnTo>
                    <a:pt x="247772" y="48260"/>
                  </a:lnTo>
                  <a:lnTo>
                    <a:pt x="247772" y="22522"/>
                  </a:lnTo>
                  <a:lnTo>
                    <a:pt x="19318" y="22522"/>
                  </a:lnTo>
                  <a:lnTo>
                    <a:pt x="19318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3" name="object 8523"/>
            <p:cNvSpPr/>
            <p:nvPr/>
          </p:nvSpPr>
          <p:spPr>
            <a:xfrm>
              <a:off x="16936991" y="217707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68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4" name="object 8524"/>
            <p:cNvSpPr/>
            <p:nvPr/>
          </p:nvSpPr>
          <p:spPr>
            <a:xfrm>
              <a:off x="16912880" y="21770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6993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5" name="object 8525"/>
            <p:cNvSpPr/>
            <p:nvPr/>
          </p:nvSpPr>
          <p:spPr>
            <a:xfrm>
              <a:off x="1688873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6" name="object 8526"/>
            <p:cNvSpPr/>
            <p:nvPr/>
          </p:nvSpPr>
          <p:spPr>
            <a:xfrm>
              <a:off x="1686297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37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7" name="object 8527"/>
            <p:cNvSpPr/>
            <p:nvPr/>
          </p:nvSpPr>
          <p:spPr>
            <a:xfrm>
              <a:off x="1683886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8" name="object 8528"/>
            <p:cNvSpPr/>
            <p:nvPr/>
          </p:nvSpPr>
          <p:spPr>
            <a:xfrm>
              <a:off x="1681471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9" name="object 8529"/>
            <p:cNvSpPr/>
            <p:nvPr/>
          </p:nvSpPr>
          <p:spPr>
            <a:xfrm>
              <a:off x="1678898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0" name="object 8530"/>
            <p:cNvSpPr/>
            <p:nvPr/>
          </p:nvSpPr>
          <p:spPr>
            <a:xfrm>
              <a:off x="1676483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1" name="object 8531"/>
            <p:cNvSpPr/>
            <p:nvPr/>
          </p:nvSpPr>
          <p:spPr>
            <a:xfrm>
              <a:off x="1674072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2" name="object 8532"/>
            <p:cNvSpPr/>
            <p:nvPr/>
          </p:nvSpPr>
          <p:spPr>
            <a:xfrm>
              <a:off x="16721408" y="218349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0"/>
                  </a:moveTo>
                  <a:lnTo>
                    <a:pt x="32156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3" name="object 8533"/>
            <p:cNvSpPr/>
            <p:nvPr/>
          </p:nvSpPr>
          <p:spPr>
            <a:xfrm>
              <a:off x="16721408" y="220760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0"/>
                  </a:moveTo>
                  <a:lnTo>
                    <a:pt x="8052" y="8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4" name="object 8534"/>
            <p:cNvSpPr/>
            <p:nvPr/>
          </p:nvSpPr>
          <p:spPr>
            <a:xfrm>
              <a:off x="16721404" y="217707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470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5" name="object 8535"/>
            <p:cNvSpPr/>
            <p:nvPr/>
          </p:nvSpPr>
          <p:spPr>
            <a:xfrm>
              <a:off x="1672303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6" name="object 8536"/>
            <p:cNvSpPr/>
            <p:nvPr/>
          </p:nvSpPr>
          <p:spPr>
            <a:xfrm>
              <a:off x="1674713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7" name="object 8537"/>
            <p:cNvSpPr/>
            <p:nvPr/>
          </p:nvSpPr>
          <p:spPr>
            <a:xfrm>
              <a:off x="1677128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8" name="object 8538"/>
            <p:cNvSpPr/>
            <p:nvPr/>
          </p:nvSpPr>
          <p:spPr>
            <a:xfrm>
              <a:off x="1679704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9" name="object 8539"/>
            <p:cNvSpPr/>
            <p:nvPr/>
          </p:nvSpPr>
          <p:spPr>
            <a:xfrm>
              <a:off x="1682116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0" name="object 8540"/>
            <p:cNvSpPr/>
            <p:nvPr/>
          </p:nvSpPr>
          <p:spPr>
            <a:xfrm>
              <a:off x="1684689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1" name="object 8541"/>
            <p:cNvSpPr/>
            <p:nvPr/>
          </p:nvSpPr>
          <p:spPr>
            <a:xfrm>
              <a:off x="1687103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2" name="object 8542"/>
            <p:cNvSpPr/>
            <p:nvPr/>
          </p:nvSpPr>
          <p:spPr>
            <a:xfrm>
              <a:off x="1689518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3" name="object 8543"/>
            <p:cNvSpPr/>
            <p:nvPr/>
          </p:nvSpPr>
          <p:spPr>
            <a:xfrm>
              <a:off x="16922537" y="21883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0"/>
                  </a:moveTo>
                  <a:lnTo>
                    <a:pt x="0" y="27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4" name="object 8544"/>
            <p:cNvSpPr/>
            <p:nvPr/>
          </p:nvSpPr>
          <p:spPr>
            <a:xfrm>
              <a:off x="16946651" y="22124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5" name="object 8545"/>
            <p:cNvSpPr/>
            <p:nvPr/>
          </p:nvSpPr>
          <p:spPr>
            <a:xfrm>
              <a:off x="16719810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32" y="38585"/>
                  </a:lnTo>
                  <a:lnTo>
                    <a:pt x="228432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6" name="object 8546"/>
            <p:cNvSpPr/>
            <p:nvPr/>
          </p:nvSpPr>
          <p:spPr>
            <a:xfrm>
              <a:off x="16435034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7" name="object 8547"/>
            <p:cNvSpPr/>
            <p:nvPr/>
          </p:nvSpPr>
          <p:spPr>
            <a:xfrm>
              <a:off x="1672262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8" name="object 8548"/>
            <p:cNvSpPr/>
            <p:nvPr/>
          </p:nvSpPr>
          <p:spPr>
            <a:xfrm>
              <a:off x="1672744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9" name="object 8549"/>
            <p:cNvSpPr/>
            <p:nvPr/>
          </p:nvSpPr>
          <p:spPr>
            <a:xfrm>
              <a:off x="167322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0" name="object 8550"/>
            <p:cNvSpPr/>
            <p:nvPr/>
          </p:nvSpPr>
          <p:spPr>
            <a:xfrm>
              <a:off x="1673709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1" name="object 8551"/>
            <p:cNvSpPr/>
            <p:nvPr/>
          </p:nvSpPr>
          <p:spPr>
            <a:xfrm>
              <a:off x="167419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2" name="object 8552"/>
            <p:cNvSpPr/>
            <p:nvPr/>
          </p:nvSpPr>
          <p:spPr>
            <a:xfrm>
              <a:off x="167467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3" name="object 8553"/>
            <p:cNvSpPr/>
            <p:nvPr/>
          </p:nvSpPr>
          <p:spPr>
            <a:xfrm>
              <a:off x="167499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4" name="object 8554"/>
            <p:cNvSpPr/>
            <p:nvPr/>
          </p:nvSpPr>
          <p:spPr>
            <a:xfrm>
              <a:off x="1675478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5" name="object 8555"/>
            <p:cNvSpPr/>
            <p:nvPr/>
          </p:nvSpPr>
          <p:spPr>
            <a:xfrm>
              <a:off x="1675961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6" name="object 8556"/>
            <p:cNvSpPr/>
            <p:nvPr/>
          </p:nvSpPr>
          <p:spPr>
            <a:xfrm>
              <a:off x="1676443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7" name="object 8557"/>
            <p:cNvSpPr/>
            <p:nvPr/>
          </p:nvSpPr>
          <p:spPr>
            <a:xfrm>
              <a:off x="1676925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8" name="object 8558"/>
            <p:cNvSpPr/>
            <p:nvPr/>
          </p:nvSpPr>
          <p:spPr>
            <a:xfrm>
              <a:off x="167740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9" name="object 8559"/>
            <p:cNvSpPr/>
            <p:nvPr/>
          </p:nvSpPr>
          <p:spPr>
            <a:xfrm>
              <a:off x="167789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0" name="object 8560"/>
            <p:cNvSpPr/>
            <p:nvPr/>
          </p:nvSpPr>
          <p:spPr>
            <a:xfrm>
              <a:off x="167837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1" name="object 8561"/>
            <p:cNvSpPr/>
            <p:nvPr/>
          </p:nvSpPr>
          <p:spPr>
            <a:xfrm>
              <a:off x="167885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2" name="object 8562"/>
            <p:cNvSpPr/>
            <p:nvPr/>
          </p:nvSpPr>
          <p:spPr>
            <a:xfrm>
              <a:off x="167934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3" name="object 8563"/>
            <p:cNvSpPr/>
            <p:nvPr/>
          </p:nvSpPr>
          <p:spPr>
            <a:xfrm>
              <a:off x="1679822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4" name="object 8564"/>
            <p:cNvSpPr/>
            <p:nvPr/>
          </p:nvSpPr>
          <p:spPr>
            <a:xfrm>
              <a:off x="168030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5" name="object 8565"/>
            <p:cNvSpPr/>
            <p:nvPr/>
          </p:nvSpPr>
          <p:spPr>
            <a:xfrm>
              <a:off x="168078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6" name="object 8566"/>
            <p:cNvSpPr/>
            <p:nvPr/>
          </p:nvSpPr>
          <p:spPr>
            <a:xfrm>
              <a:off x="1681272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7" name="object 8567"/>
            <p:cNvSpPr/>
            <p:nvPr/>
          </p:nvSpPr>
          <p:spPr>
            <a:xfrm>
              <a:off x="1681754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8" name="object 8568"/>
            <p:cNvSpPr/>
            <p:nvPr/>
          </p:nvSpPr>
          <p:spPr>
            <a:xfrm>
              <a:off x="168223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9" name="object 8569"/>
            <p:cNvSpPr/>
            <p:nvPr/>
          </p:nvSpPr>
          <p:spPr>
            <a:xfrm>
              <a:off x="168271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0" name="object 8570"/>
            <p:cNvSpPr/>
            <p:nvPr/>
          </p:nvSpPr>
          <p:spPr>
            <a:xfrm>
              <a:off x="168320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1" name="object 8571"/>
            <p:cNvSpPr/>
            <p:nvPr/>
          </p:nvSpPr>
          <p:spPr>
            <a:xfrm>
              <a:off x="1683683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2" name="object 8572"/>
            <p:cNvSpPr/>
            <p:nvPr/>
          </p:nvSpPr>
          <p:spPr>
            <a:xfrm>
              <a:off x="1684165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3" name="object 8573"/>
            <p:cNvSpPr/>
            <p:nvPr/>
          </p:nvSpPr>
          <p:spPr>
            <a:xfrm>
              <a:off x="1684648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4" name="object 8574"/>
            <p:cNvSpPr/>
            <p:nvPr/>
          </p:nvSpPr>
          <p:spPr>
            <a:xfrm>
              <a:off x="1684972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5" name="object 8575"/>
            <p:cNvSpPr/>
            <p:nvPr/>
          </p:nvSpPr>
          <p:spPr>
            <a:xfrm>
              <a:off x="168545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6" name="object 8576"/>
            <p:cNvSpPr/>
            <p:nvPr/>
          </p:nvSpPr>
          <p:spPr>
            <a:xfrm>
              <a:off x="1685936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7" name="object 8577"/>
            <p:cNvSpPr/>
            <p:nvPr/>
          </p:nvSpPr>
          <p:spPr>
            <a:xfrm>
              <a:off x="1686419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8" name="object 8578"/>
            <p:cNvSpPr/>
            <p:nvPr/>
          </p:nvSpPr>
          <p:spPr>
            <a:xfrm>
              <a:off x="1686900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9" name="object 8579"/>
            <p:cNvSpPr/>
            <p:nvPr/>
          </p:nvSpPr>
          <p:spPr>
            <a:xfrm>
              <a:off x="168738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0" name="object 8580"/>
            <p:cNvSpPr/>
            <p:nvPr/>
          </p:nvSpPr>
          <p:spPr>
            <a:xfrm>
              <a:off x="168786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1" name="object 8581"/>
            <p:cNvSpPr/>
            <p:nvPr/>
          </p:nvSpPr>
          <p:spPr>
            <a:xfrm>
              <a:off x="168835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2" name="object 8582"/>
            <p:cNvSpPr/>
            <p:nvPr/>
          </p:nvSpPr>
          <p:spPr>
            <a:xfrm>
              <a:off x="1688833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3" name="object 8583"/>
            <p:cNvSpPr/>
            <p:nvPr/>
          </p:nvSpPr>
          <p:spPr>
            <a:xfrm>
              <a:off x="1689315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4" name="object 8584"/>
            <p:cNvSpPr/>
            <p:nvPr/>
          </p:nvSpPr>
          <p:spPr>
            <a:xfrm>
              <a:off x="168980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5" name="object 8585"/>
            <p:cNvSpPr/>
            <p:nvPr/>
          </p:nvSpPr>
          <p:spPr>
            <a:xfrm>
              <a:off x="169028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6" name="object 8586"/>
            <p:cNvSpPr/>
            <p:nvPr/>
          </p:nvSpPr>
          <p:spPr>
            <a:xfrm>
              <a:off x="1690765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7" name="object 8587"/>
            <p:cNvSpPr/>
            <p:nvPr/>
          </p:nvSpPr>
          <p:spPr>
            <a:xfrm>
              <a:off x="169124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8" name="object 8588"/>
            <p:cNvSpPr/>
            <p:nvPr/>
          </p:nvSpPr>
          <p:spPr>
            <a:xfrm>
              <a:off x="169172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9" name="object 8589"/>
            <p:cNvSpPr/>
            <p:nvPr/>
          </p:nvSpPr>
          <p:spPr>
            <a:xfrm>
              <a:off x="1692211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0" name="object 8590"/>
            <p:cNvSpPr/>
            <p:nvPr/>
          </p:nvSpPr>
          <p:spPr>
            <a:xfrm>
              <a:off x="169269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1" name="object 8591"/>
            <p:cNvSpPr/>
            <p:nvPr/>
          </p:nvSpPr>
          <p:spPr>
            <a:xfrm>
              <a:off x="169317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2" name="object 8592"/>
            <p:cNvSpPr/>
            <p:nvPr/>
          </p:nvSpPr>
          <p:spPr>
            <a:xfrm>
              <a:off x="1693658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3" name="object 8593"/>
            <p:cNvSpPr/>
            <p:nvPr/>
          </p:nvSpPr>
          <p:spPr>
            <a:xfrm>
              <a:off x="1694144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4" name="object 8594"/>
            <p:cNvSpPr/>
            <p:nvPr/>
          </p:nvSpPr>
          <p:spPr>
            <a:xfrm>
              <a:off x="169462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5" name="object 8595"/>
            <p:cNvSpPr/>
            <p:nvPr/>
          </p:nvSpPr>
          <p:spPr>
            <a:xfrm>
              <a:off x="16719822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6" name="object 8596"/>
            <p:cNvSpPr/>
            <p:nvPr/>
          </p:nvSpPr>
          <p:spPr>
            <a:xfrm>
              <a:off x="16719822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7" name="object 8597"/>
            <p:cNvSpPr/>
            <p:nvPr/>
          </p:nvSpPr>
          <p:spPr>
            <a:xfrm>
              <a:off x="167419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8" name="object 8598"/>
            <p:cNvSpPr/>
            <p:nvPr/>
          </p:nvSpPr>
          <p:spPr>
            <a:xfrm>
              <a:off x="1674676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9" name="object 8599"/>
            <p:cNvSpPr/>
            <p:nvPr/>
          </p:nvSpPr>
          <p:spPr>
            <a:xfrm>
              <a:off x="167499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0" name="object 8600"/>
            <p:cNvSpPr/>
            <p:nvPr/>
          </p:nvSpPr>
          <p:spPr>
            <a:xfrm>
              <a:off x="1675478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1" name="object 8601"/>
            <p:cNvSpPr/>
            <p:nvPr/>
          </p:nvSpPr>
          <p:spPr>
            <a:xfrm>
              <a:off x="1675961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2" name="object 8602"/>
            <p:cNvSpPr/>
            <p:nvPr/>
          </p:nvSpPr>
          <p:spPr>
            <a:xfrm>
              <a:off x="1676443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3" name="object 8603"/>
            <p:cNvSpPr/>
            <p:nvPr/>
          </p:nvSpPr>
          <p:spPr>
            <a:xfrm>
              <a:off x="1676925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4" name="object 8604"/>
            <p:cNvSpPr/>
            <p:nvPr/>
          </p:nvSpPr>
          <p:spPr>
            <a:xfrm>
              <a:off x="167740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5" name="object 8605"/>
            <p:cNvSpPr/>
            <p:nvPr/>
          </p:nvSpPr>
          <p:spPr>
            <a:xfrm>
              <a:off x="167789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6" name="object 8606"/>
            <p:cNvSpPr/>
            <p:nvPr/>
          </p:nvSpPr>
          <p:spPr>
            <a:xfrm>
              <a:off x="167837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7" name="object 8607"/>
            <p:cNvSpPr/>
            <p:nvPr/>
          </p:nvSpPr>
          <p:spPr>
            <a:xfrm>
              <a:off x="167885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8" name="object 8608"/>
            <p:cNvSpPr/>
            <p:nvPr/>
          </p:nvSpPr>
          <p:spPr>
            <a:xfrm>
              <a:off x="1679340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9" name="object 8609"/>
            <p:cNvSpPr/>
            <p:nvPr/>
          </p:nvSpPr>
          <p:spPr>
            <a:xfrm>
              <a:off x="1679822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0" name="object 8610"/>
            <p:cNvSpPr/>
            <p:nvPr/>
          </p:nvSpPr>
          <p:spPr>
            <a:xfrm>
              <a:off x="168030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1" name="object 8611"/>
            <p:cNvSpPr/>
            <p:nvPr/>
          </p:nvSpPr>
          <p:spPr>
            <a:xfrm>
              <a:off x="1680787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2" name="object 8612"/>
            <p:cNvSpPr/>
            <p:nvPr/>
          </p:nvSpPr>
          <p:spPr>
            <a:xfrm>
              <a:off x="1681272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3" name="object 8613"/>
            <p:cNvSpPr/>
            <p:nvPr/>
          </p:nvSpPr>
          <p:spPr>
            <a:xfrm>
              <a:off x="1681754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4" name="object 8614"/>
            <p:cNvSpPr/>
            <p:nvPr/>
          </p:nvSpPr>
          <p:spPr>
            <a:xfrm>
              <a:off x="1682236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5" name="object 8615"/>
            <p:cNvSpPr/>
            <p:nvPr/>
          </p:nvSpPr>
          <p:spPr>
            <a:xfrm>
              <a:off x="1682719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6" name="object 8616"/>
            <p:cNvSpPr/>
            <p:nvPr/>
          </p:nvSpPr>
          <p:spPr>
            <a:xfrm>
              <a:off x="168320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7" name="object 8617"/>
            <p:cNvSpPr/>
            <p:nvPr/>
          </p:nvSpPr>
          <p:spPr>
            <a:xfrm>
              <a:off x="168368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8" name="object 8618"/>
            <p:cNvSpPr/>
            <p:nvPr/>
          </p:nvSpPr>
          <p:spPr>
            <a:xfrm>
              <a:off x="1684165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9" name="object 8619"/>
            <p:cNvSpPr/>
            <p:nvPr/>
          </p:nvSpPr>
          <p:spPr>
            <a:xfrm>
              <a:off x="1684648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0" name="object 8620"/>
            <p:cNvSpPr/>
            <p:nvPr/>
          </p:nvSpPr>
          <p:spPr>
            <a:xfrm>
              <a:off x="1684972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1" name="object 8621"/>
            <p:cNvSpPr/>
            <p:nvPr/>
          </p:nvSpPr>
          <p:spPr>
            <a:xfrm>
              <a:off x="168545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2" name="object 8622"/>
            <p:cNvSpPr/>
            <p:nvPr/>
          </p:nvSpPr>
          <p:spPr>
            <a:xfrm>
              <a:off x="1685936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3" name="object 8623"/>
            <p:cNvSpPr/>
            <p:nvPr/>
          </p:nvSpPr>
          <p:spPr>
            <a:xfrm>
              <a:off x="1686419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4" name="object 8624"/>
            <p:cNvSpPr/>
            <p:nvPr/>
          </p:nvSpPr>
          <p:spPr>
            <a:xfrm>
              <a:off x="168690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5" name="object 8625"/>
            <p:cNvSpPr/>
            <p:nvPr/>
          </p:nvSpPr>
          <p:spPr>
            <a:xfrm>
              <a:off x="168738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6" name="object 8626"/>
            <p:cNvSpPr/>
            <p:nvPr/>
          </p:nvSpPr>
          <p:spPr>
            <a:xfrm>
              <a:off x="168786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7" name="object 8627"/>
            <p:cNvSpPr/>
            <p:nvPr/>
          </p:nvSpPr>
          <p:spPr>
            <a:xfrm>
              <a:off x="168835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8" name="object 8628"/>
            <p:cNvSpPr/>
            <p:nvPr/>
          </p:nvSpPr>
          <p:spPr>
            <a:xfrm>
              <a:off x="1688833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9" name="object 8629"/>
            <p:cNvSpPr/>
            <p:nvPr/>
          </p:nvSpPr>
          <p:spPr>
            <a:xfrm>
              <a:off x="1689315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0" name="object 8630"/>
            <p:cNvSpPr/>
            <p:nvPr/>
          </p:nvSpPr>
          <p:spPr>
            <a:xfrm>
              <a:off x="168980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1" name="object 8631"/>
            <p:cNvSpPr/>
            <p:nvPr/>
          </p:nvSpPr>
          <p:spPr>
            <a:xfrm>
              <a:off x="169028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2" name="object 8632"/>
            <p:cNvSpPr/>
            <p:nvPr/>
          </p:nvSpPr>
          <p:spPr>
            <a:xfrm>
              <a:off x="1690765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3" name="object 8633"/>
            <p:cNvSpPr/>
            <p:nvPr/>
          </p:nvSpPr>
          <p:spPr>
            <a:xfrm>
              <a:off x="169124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4" name="object 8634"/>
            <p:cNvSpPr/>
            <p:nvPr/>
          </p:nvSpPr>
          <p:spPr>
            <a:xfrm>
              <a:off x="1691729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5" name="object 8635"/>
            <p:cNvSpPr/>
            <p:nvPr/>
          </p:nvSpPr>
          <p:spPr>
            <a:xfrm>
              <a:off x="1692211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6" name="object 8636"/>
            <p:cNvSpPr/>
            <p:nvPr/>
          </p:nvSpPr>
          <p:spPr>
            <a:xfrm>
              <a:off x="169269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7" name="object 8637"/>
            <p:cNvSpPr/>
            <p:nvPr/>
          </p:nvSpPr>
          <p:spPr>
            <a:xfrm>
              <a:off x="16739113" y="21786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8" name="object 8638"/>
            <p:cNvSpPr/>
            <p:nvPr/>
          </p:nvSpPr>
          <p:spPr>
            <a:xfrm>
              <a:off x="16739113" y="216256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9" name="object 8639"/>
            <p:cNvSpPr/>
            <p:nvPr/>
          </p:nvSpPr>
          <p:spPr>
            <a:xfrm>
              <a:off x="17617541" y="210947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08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0" name="object 8640"/>
            <p:cNvSpPr/>
            <p:nvPr/>
          </p:nvSpPr>
          <p:spPr>
            <a:xfrm>
              <a:off x="17606237" y="210947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1" name="object 8641"/>
            <p:cNvSpPr/>
            <p:nvPr/>
          </p:nvSpPr>
          <p:spPr>
            <a:xfrm>
              <a:off x="17593361" y="2109476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0"/>
                  </a:moveTo>
                  <a:lnTo>
                    <a:pt x="30585" y="30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2" name="object 8642"/>
            <p:cNvSpPr/>
            <p:nvPr/>
          </p:nvSpPr>
          <p:spPr>
            <a:xfrm>
              <a:off x="1758050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3" name="object 8643"/>
            <p:cNvSpPr/>
            <p:nvPr/>
          </p:nvSpPr>
          <p:spPr>
            <a:xfrm>
              <a:off x="17606237" y="213523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4" name="object 8644"/>
            <p:cNvSpPr/>
            <p:nvPr/>
          </p:nvSpPr>
          <p:spPr>
            <a:xfrm>
              <a:off x="175692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5" name="object 8645"/>
            <p:cNvSpPr/>
            <p:nvPr/>
          </p:nvSpPr>
          <p:spPr>
            <a:xfrm>
              <a:off x="17606237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98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6" name="object 8646"/>
            <p:cNvSpPr/>
            <p:nvPr/>
          </p:nvSpPr>
          <p:spPr>
            <a:xfrm>
              <a:off x="175563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7" name="object 8647"/>
            <p:cNvSpPr/>
            <p:nvPr/>
          </p:nvSpPr>
          <p:spPr>
            <a:xfrm>
              <a:off x="1754349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0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8" name="object 8648"/>
            <p:cNvSpPr/>
            <p:nvPr/>
          </p:nvSpPr>
          <p:spPr>
            <a:xfrm>
              <a:off x="1753063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9" name="object 8649"/>
            <p:cNvSpPr/>
            <p:nvPr/>
          </p:nvSpPr>
          <p:spPr>
            <a:xfrm>
              <a:off x="1751937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0" name="object 8650"/>
            <p:cNvSpPr/>
            <p:nvPr/>
          </p:nvSpPr>
          <p:spPr>
            <a:xfrm>
              <a:off x="175064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1" name="object 8651"/>
            <p:cNvSpPr/>
            <p:nvPr/>
          </p:nvSpPr>
          <p:spPr>
            <a:xfrm>
              <a:off x="1749364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2" name="object 8652"/>
            <p:cNvSpPr/>
            <p:nvPr/>
          </p:nvSpPr>
          <p:spPr>
            <a:xfrm>
              <a:off x="1748237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3" name="object 8653"/>
            <p:cNvSpPr/>
            <p:nvPr/>
          </p:nvSpPr>
          <p:spPr>
            <a:xfrm>
              <a:off x="1746950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4" name="object 8654"/>
            <p:cNvSpPr/>
            <p:nvPr/>
          </p:nvSpPr>
          <p:spPr>
            <a:xfrm>
              <a:off x="1745661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5" name="object 8655"/>
            <p:cNvSpPr/>
            <p:nvPr/>
          </p:nvSpPr>
          <p:spPr>
            <a:xfrm>
              <a:off x="174453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6" name="object 8656"/>
            <p:cNvSpPr/>
            <p:nvPr/>
          </p:nvSpPr>
          <p:spPr>
            <a:xfrm>
              <a:off x="1743250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7" name="object 8657"/>
            <p:cNvSpPr/>
            <p:nvPr/>
          </p:nvSpPr>
          <p:spPr>
            <a:xfrm>
              <a:off x="1741961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8" name="object 8658"/>
            <p:cNvSpPr/>
            <p:nvPr/>
          </p:nvSpPr>
          <p:spPr>
            <a:xfrm>
              <a:off x="174083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9" name="object 8659"/>
            <p:cNvSpPr/>
            <p:nvPr/>
          </p:nvSpPr>
          <p:spPr>
            <a:xfrm>
              <a:off x="1739551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0" name="object 8660"/>
            <p:cNvSpPr/>
            <p:nvPr/>
          </p:nvSpPr>
          <p:spPr>
            <a:xfrm>
              <a:off x="1738263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1" name="object 8661"/>
            <p:cNvSpPr/>
            <p:nvPr/>
          </p:nvSpPr>
          <p:spPr>
            <a:xfrm>
              <a:off x="173713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2" name="object 8662"/>
            <p:cNvSpPr/>
            <p:nvPr/>
          </p:nvSpPr>
          <p:spPr>
            <a:xfrm>
              <a:off x="1735847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3" name="object 8663"/>
            <p:cNvSpPr/>
            <p:nvPr/>
          </p:nvSpPr>
          <p:spPr>
            <a:xfrm>
              <a:off x="17358479" y="212235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4" name="object 8664"/>
            <p:cNvSpPr/>
            <p:nvPr/>
          </p:nvSpPr>
          <p:spPr>
            <a:xfrm>
              <a:off x="17358479" y="21336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5" name="object 8665"/>
            <p:cNvSpPr/>
            <p:nvPr/>
          </p:nvSpPr>
          <p:spPr>
            <a:xfrm>
              <a:off x="17358479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66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6" name="object 8666"/>
            <p:cNvSpPr/>
            <p:nvPr/>
          </p:nvSpPr>
          <p:spPr>
            <a:xfrm>
              <a:off x="17358484" y="210947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62" y="0"/>
                  </a:moveTo>
                  <a:lnTo>
                    <a:pt x="0" y="8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7" name="object 8667"/>
            <p:cNvSpPr/>
            <p:nvPr/>
          </p:nvSpPr>
          <p:spPr>
            <a:xfrm>
              <a:off x="17358485" y="2109476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2091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8" name="object 8668"/>
            <p:cNvSpPr/>
            <p:nvPr/>
          </p:nvSpPr>
          <p:spPr>
            <a:xfrm>
              <a:off x="17358497" y="21094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9" name="object 8669"/>
            <p:cNvSpPr/>
            <p:nvPr/>
          </p:nvSpPr>
          <p:spPr>
            <a:xfrm>
              <a:off x="1738101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0" name="object 8670"/>
            <p:cNvSpPr/>
            <p:nvPr/>
          </p:nvSpPr>
          <p:spPr>
            <a:xfrm>
              <a:off x="17358486" y="213682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1" name="object 8671"/>
            <p:cNvSpPr/>
            <p:nvPr/>
          </p:nvSpPr>
          <p:spPr>
            <a:xfrm>
              <a:off x="1739389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2" name="object 8672"/>
            <p:cNvSpPr/>
            <p:nvPr/>
          </p:nvSpPr>
          <p:spPr>
            <a:xfrm>
              <a:off x="17369742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62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3" name="object 8673"/>
            <p:cNvSpPr/>
            <p:nvPr/>
          </p:nvSpPr>
          <p:spPr>
            <a:xfrm>
              <a:off x="174051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4" name="object 8674"/>
            <p:cNvSpPr/>
            <p:nvPr/>
          </p:nvSpPr>
          <p:spPr>
            <a:xfrm>
              <a:off x="1741800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5" name="object 8675"/>
            <p:cNvSpPr/>
            <p:nvPr/>
          </p:nvSpPr>
          <p:spPr>
            <a:xfrm>
              <a:off x="1743089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6" name="object 8676"/>
            <p:cNvSpPr/>
            <p:nvPr/>
          </p:nvSpPr>
          <p:spPr>
            <a:xfrm>
              <a:off x="1744214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7" name="object 8677"/>
            <p:cNvSpPr/>
            <p:nvPr/>
          </p:nvSpPr>
          <p:spPr>
            <a:xfrm>
              <a:off x="1745503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8" name="object 8678"/>
            <p:cNvSpPr/>
            <p:nvPr/>
          </p:nvSpPr>
          <p:spPr>
            <a:xfrm>
              <a:off x="1746791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9" name="object 8679"/>
            <p:cNvSpPr/>
            <p:nvPr/>
          </p:nvSpPr>
          <p:spPr>
            <a:xfrm>
              <a:off x="174791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0" name="object 8680"/>
            <p:cNvSpPr/>
            <p:nvPr/>
          </p:nvSpPr>
          <p:spPr>
            <a:xfrm>
              <a:off x="1749202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1" name="object 8681"/>
            <p:cNvSpPr/>
            <p:nvPr/>
          </p:nvSpPr>
          <p:spPr>
            <a:xfrm>
              <a:off x="175048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2" name="object 8682"/>
            <p:cNvSpPr/>
            <p:nvPr/>
          </p:nvSpPr>
          <p:spPr>
            <a:xfrm>
              <a:off x="175161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3" name="object 8683"/>
            <p:cNvSpPr/>
            <p:nvPr/>
          </p:nvSpPr>
          <p:spPr>
            <a:xfrm>
              <a:off x="1752902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4" name="object 8684"/>
            <p:cNvSpPr/>
            <p:nvPr/>
          </p:nvSpPr>
          <p:spPr>
            <a:xfrm>
              <a:off x="1754190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5" name="object 8685"/>
            <p:cNvSpPr/>
            <p:nvPr/>
          </p:nvSpPr>
          <p:spPr>
            <a:xfrm>
              <a:off x="1755316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6" name="object 8686"/>
            <p:cNvSpPr/>
            <p:nvPr/>
          </p:nvSpPr>
          <p:spPr>
            <a:xfrm>
              <a:off x="1756601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7" name="object 8687"/>
            <p:cNvSpPr/>
            <p:nvPr/>
          </p:nvSpPr>
          <p:spPr>
            <a:xfrm>
              <a:off x="1757889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8" name="object 8688"/>
            <p:cNvSpPr/>
            <p:nvPr/>
          </p:nvSpPr>
          <p:spPr>
            <a:xfrm>
              <a:off x="1759178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9" name="object 8689"/>
            <p:cNvSpPr/>
            <p:nvPr/>
          </p:nvSpPr>
          <p:spPr>
            <a:xfrm>
              <a:off x="17604655" y="21127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0" name="object 8690"/>
            <p:cNvSpPr/>
            <p:nvPr/>
          </p:nvSpPr>
          <p:spPr>
            <a:xfrm>
              <a:off x="17606247" y="21255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1" name="object 8691"/>
            <p:cNvSpPr/>
            <p:nvPr/>
          </p:nvSpPr>
          <p:spPr>
            <a:xfrm>
              <a:off x="17606247" y="213845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2" name="object 8692"/>
            <p:cNvSpPr/>
            <p:nvPr/>
          </p:nvSpPr>
          <p:spPr>
            <a:xfrm>
              <a:off x="17615922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2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3" name="object 8693"/>
            <p:cNvSpPr/>
            <p:nvPr/>
          </p:nvSpPr>
          <p:spPr>
            <a:xfrm>
              <a:off x="17356897" y="2111092"/>
              <a:ext cx="266065" cy="48260"/>
            </a:xfrm>
            <a:custGeom>
              <a:avLst/>
              <a:gdLst/>
              <a:ahLst/>
              <a:cxnLst/>
              <a:rect l="l" t="t" r="r" b="b"/>
              <a:pathLst>
                <a:path w="266065" h="48260">
                  <a:moveTo>
                    <a:pt x="0" y="0"/>
                  </a:moveTo>
                  <a:lnTo>
                    <a:pt x="265457" y="0"/>
                  </a:lnTo>
                  <a:lnTo>
                    <a:pt x="265457" y="48260"/>
                  </a:lnTo>
                  <a:lnTo>
                    <a:pt x="247772" y="48260"/>
                  </a:lnTo>
                  <a:lnTo>
                    <a:pt x="247772" y="22522"/>
                  </a:lnTo>
                  <a:lnTo>
                    <a:pt x="19287" y="22522"/>
                  </a:lnTo>
                  <a:lnTo>
                    <a:pt x="1928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4" name="object 8694"/>
            <p:cNvSpPr/>
            <p:nvPr/>
          </p:nvSpPr>
          <p:spPr>
            <a:xfrm>
              <a:off x="17586948" y="217707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5" name="object 8695"/>
            <p:cNvSpPr/>
            <p:nvPr/>
          </p:nvSpPr>
          <p:spPr>
            <a:xfrm>
              <a:off x="1756119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48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6" name="object 8696"/>
            <p:cNvSpPr/>
            <p:nvPr/>
          </p:nvSpPr>
          <p:spPr>
            <a:xfrm>
              <a:off x="1753707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7" name="object 8697"/>
            <p:cNvSpPr/>
            <p:nvPr/>
          </p:nvSpPr>
          <p:spPr>
            <a:xfrm>
              <a:off x="1751293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8" name="object 8698"/>
            <p:cNvSpPr/>
            <p:nvPr/>
          </p:nvSpPr>
          <p:spPr>
            <a:xfrm>
              <a:off x="1748717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9" name="object 8699"/>
            <p:cNvSpPr/>
            <p:nvPr/>
          </p:nvSpPr>
          <p:spPr>
            <a:xfrm>
              <a:off x="1746306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0" name="object 8700"/>
            <p:cNvSpPr/>
            <p:nvPr/>
          </p:nvSpPr>
          <p:spPr>
            <a:xfrm>
              <a:off x="1743890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37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1" name="object 8701"/>
            <p:cNvSpPr/>
            <p:nvPr/>
          </p:nvSpPr>
          <p:spPr>
            <a:xfrm>
              <a:off x="1741321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2" name="object 8702"/>
            <p:cNvSpPr/>
            <p:nvPr/>
          </p:nvSpPr>
          <p:spPr>
            <a:xfrm>
              <a:off x="1738907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3" name="object 8703"/>
            <p:cNvSpPr/>
            <p:nvPr/>
          </p:nvSpPr>
          <p:spPr>
            <a:xfrm>
              <a:off x="17377805" y="2189912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726" y="25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4" name="object 8704"/>
            <p:cNvSpPr/>
            <p:nvPr/>
          </p:nvSpPr>
          <p:spPr>
            <a:xfrm>
              <a:off x="17377181" y="2215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5" name="object 8705"/>
            <p:cNvSpPr/>
            <p:nvPr/>
          </p:nvSpPr>
          <p:spPr>
            <a:xfrm>
              <a:off x="17377814" y="217707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20" y="0"/>
                  </a:moveTo>
                  <a:lnTo>
                    <a:pt x="0" y="799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6" name="object 8706"/>
            <p:cNvSpPr/>
            <p:nvPr/>
          </p:nvSpPr>
          <p:spPr>
            <a:xfrm>
              <a:off x="17377822" y="217707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0"/>
                  </a:moveTo>
                  <a:lnTo>
                    <a:pt x="0" y="3214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7" name="object 8707"/>
            <p:cNvSpPr/>
            <p:nvPr/>
          </p:nvSpPr>
          <p:spPr>
            <a:xfrm>
              <a:off x="1739551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8" name="object 8708"/>
            <p:cNvSpPr/>
            <p:nvPr/>
          </p:nvSpPr>
          <p:spPr>
            <a:xfrm>
              <a:off x="1742124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9" name="object 8709"/>
            <p:cNvSpPr/>
            <p:nvPr/>
          </p:nvSpPr>
          <p:spPr>
            <a:xfrm>
              <a:off x="1744536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0" name="object 8710"/>
            <p:cNvSpPr/>
            <p:nvPr/>
          </p:nvSpPr>
          <p:spPr>
            <a:xfrm>
              <a:off x="1746950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1" name="object 8711"/>
            <p:cNvSpPr/>
            <p:nvPr/>
          </p:nvSpPr>
          <p:spPr>
            <a:xfrm>
              <a:off x="1749523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2" name="object 8712"/>
            <p:cNvSpPr/>
            <p:nvPr/>
          </p:nvSpPr>
          <p:spPr>
            <a:xfrm>
              <a:off x="1751938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3" name="object 8713"/>
            <p:cNvSpPr/>
            <p:nvPr/>
          </p:nvSpPr>
          <p:spPr>
            <a:xfrm>
              <a:off x="1754510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4" name="object 8714"/>
            <p:cNvSpPr/>
            <p:nvPr/>
          </p:nvSpPr>
          <p:spPr>
            <a:xfrm>
              <a:off x="17570815" y="218025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0"/>
                  </a:moveTo>
                  <a:lnTo>
                    <a:pt x="0" y="35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5" name="object 8715"/>
            <p:cNvSpPr/>
            <p:nvPr/>
          </p:nvSpPr>
          <p:spPr>
            <a:xfrm>
              <a:off x="17594971" y="220439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1266" y="0"/>
                  </a:moveTo>
                  <a:lnTo>
                    <a:pt x="0" y="112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6" name="object 8716"/>
            <p:cNvSpPr/>
            <p:nvPr/>
          </p:nvSpPr>
          <p:spPr>
            <a:xfrm>
              <a:off x="17376184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64" y="38585"/>
                  </a:lnTo>
                  <a:lnTo>
                    <a:pt x="228464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7" name="object 8717"/>
            <p:cNvSpPr/>
            <p:nvPr/>
          </p:nvSpPr>
          <p:spPr>
            <a:xfrm>
              <a:off x="17089819" y="2111092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 h="0">
                  <a:moveTo>
                    <a:pt x="7995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8" name="object 8718"/>
            <p:cNvSpPr/>
            <p:nvPr/>
          </p:nvSpPr>
          <p:spPr>
            <a:xfrm>
              <a:off x="173774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9" name="object 8719"/>
            <p:cNvSpPr/>
            <p:nvPr/>
          </p:nvSpPr>
          <p:spPr>
            <a:xfrm>
              <a:off x="1738222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0" name="object 8720"/>
            <p:cNvSpPr/>
            <p:nvPr/>
          </p:nvSpPr>
          <p:spPr>
            <a:xfrm>
              <a:off x="173870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1" name="object 8721"/>
            <p:cNvSpPr/>
            <p:nvPr/>
          </p:nvSpPr>
          <p:spPr>
            <a:xfrm>
              <a:off x="173918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2" name="object 8722"/>
            <p:cNvSpPr/>
            <p:nvPr/>
          </p:nvSpPr>
          <p:spPr>
            <a:xfrm>
              <a:off x="1739669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3" name="object 8723"/>
            <p:cNvSpPr/>
            <p:nvPr/>
          </p:nvSpPr>
          <p:spPr>
            <a:xfrm>
              <a:off x="1740154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4" name="object 8724"/>
            <p:cNvSpPr/>
            <p:nvPr/>
          </p:nvSpPr>
          <p:spPr>
            <a:xfrm>
              <a:off x="1740634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5" name="object 8725"/>
            <p:cNvSpPr/>
            <p:nvPr/>
          </p:nvSpPr>
          <p:spPr>
            <a:xfrm>
              <a:off x="174111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6" name="object 8726"/>
            <p:cNvSpPr/>
            <p:nvPr/>
          </p:nvSpPr>
          <p:spPr>
            <a:xfrm>
              <a:off x="1741601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7" name="object 8727"/>
            <p:cNvSpPr/>
            <p:nvPr/>
          </p:nvSpPr>
          <p:spPr>
            <a:xfrm>
              <a:off x="174208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8" name="object 8728"/>
            <p:cNvSpPr/>
            <p:nvPr/>
          </p:nvSpPr>
          <p:spPr>
            <a:xfrm>
              <a:off x="174256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9" name="object 8729"/>
            <p:cNvSpPr/>
            <p:nvPr/>
          </p:nvSpPr>
          <p:spPr>
            <a:xfrm>
              <a:off x="174304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0" name="object 8730"/>
            <p:cNvSpPr/>
            <p:nvPr/>
          </p:nvSpPr>
          <p:spPr>
            <a:xfrm>
              <a:off x="174353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1" name="object 8731"/>
            <p:cNvSpPr/>
            <p:nvPr/>
          </p:nvSpPr>
          <p:spPr>
            <a:xfrm>
              <a:off x="174401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2" name="object 8732"/>
            <p:cNvSpPr/>
            <p:nvPr/>
          </p:nvSpPr>
          <p:spPr>
            <a:xfrm>
              <a:off x="174449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3" name="object 8733"/>
            <p:cNvSpPr/>
            <p:nvPr/>
          </p:nvSpPr>
          <p:spPr>
            <a:xfrm>
              <a:off x="1744980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4" name="object 8734"/>
            <p:cNvSpPr/>
            <p:nvPr/>
          </p:nvSpPr>
          <p:spPr>
            <a:xfrm>
              <a:off x="174530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5" name="object 8735"/>
            <p:cNvSpPr/>
            <p:nvPr/>
          </p:nvSpPr>
          <p:spPr>
            <a:xfrm>
              <a:off x="174578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6" name="object 8736"/>
            <p:cNvSpPr/>
            <p:nvPr/>
          </p:nvSpPr>
          <p:spPr>
            <a:xfrm>
              <a:off x="174626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7" name="object 8737"/>
            <p:cNvSpPr/>
            <p:nvPr/>
          </p:nvSpPr>
          <p:spPr>
            <a:xfrm>
              <a:off x="1746750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8" name="object 8738"/>
            <p:cNvSpPr/>
            <p:nvPr/>
          </p:nvSpPr>
          <p:spPr>
            <a:xfrm>
              <a:off x="174722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9" name="object 8739"/>
            <p:cNvSpPr/>
            <p:nvPr/>
          </p:nvSpPr>
          <p:spPr>
            <a:xfrm>
              <a:off x="1747715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0" name="object 8740"/>
            <p:cNvSpPr/>
            <p:nvPr/>
          </p:nvSpPr>
          <p:spPr>
            <a:xfrm>
              <a:off x="1748197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1" name="object 8741"/>
            <p:cNvSpPr/>
            <p:nvPr/>
          </p:nvSpPr>
          <p:spPr>
            <a:xfrm>
              <a:off x="1748679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2" name="object 8742"/>
            <p:cNvSpPr/>
            <p:nvPr/>
          </p:nvSpPr>
          <p:spPr>
            <a:xfrm>
              <a:off x="1749162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3" name="object 8743"/>
            <p:cNvSpPr/>
            <p:nvPr/>
          </p:nvSpPr>
          <p:spPr>
            <a:xfrm>
              <a:off x="174964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4" name="object 8744"/>
            <p:cNvSpPr/>
            <p:nvPr/>
          </p:nvSpPr>
          <p:spPr>
            <a:xfrm>
              <a:off x="175012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5" name="object 8745"/>
            <p:cNvSpPr/>
            <p:nvPr/>
          </p:nvSpPr>
          <p:spPr>
            <a:xfrm>
              <a:off x="175061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6" name="object 8746"/>
            <p:cNvSpPr/>
            <p:nvPr/>
          </p:nvSpPr>
          <p:spPr>
            <a:xfrm>
              <a:off x="175109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7" name="object 8747"/>
            <p:cNvSpPr/>
            <p:nvPr/>
          </p:nvSpPr>
          <p:spPr>
            <a:xfrm>
              <a:off x="175157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8" name="object 8748"/>
            <p:cNvSpPr/>
            <p:nvPr/>
          </p:nvSpPr>
          <p:spPr>
            <a:xfrm>
              <a:off x="175205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9" name="object 8749"/>
            <p:cNvSpPr/>
            <p:nvPr/>
          </p:nvSpPr>
          <p:spPr>
            <a:xfrm>
              <a:off x="175254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0" name="object 8750"/>
            <p:cNvSpPr/>
            <p:nvPr/>
          </p:nvSpPr>
          <p:spPr>
            <a:xfrm>
              <a:off x="175302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1" name="object 8751"/>
            <p:cNvSpPr/>
            <p:nvPr/>
          </p:nvSpPr>
          <p:spPr>
            <a:xfrm>
              <a:off x="175350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2" name="object 8752"/>
            <p:cNvSpPr/>
            <p:nvPr/>
          </p:nvSpPr>
          <p:spPr>
            <a:xfrm>
              <a:off x="1753987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3" name="object 8753"/>
            <p:cNvSpPr/>
            <p:nvPr/>
          </p:nvSpPr>
          <p:spPr>
            <a:xfrm>
              <a:off x="175446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4" name="object 8754"/>
            <p:cNvSpPr/>
            <p:nvPr/>
          </p:nvSpPr>
          <p:spPr>
            <a:xfrm>
              <a:off x="1754951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5" name="object 8755"/>
            <p:cNvSpPr/>
            <p:nvPr/>
          </p:nvSpPr>
          <p:spPr>
            <a:xfrm>
              <a:off x="175527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6" name="object 8756"/>
            <p:cNvSpPr/>
            <p:nvPr/>
          </p:nvSpPr>
          <p:spPr>
            <a:xfrm>
              <a:off x="175575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7" name="object 8757"/>
            <p:cNvSpPr/>
            <p:nvPr/>
          </p:nvSpPr>
          <p:spPr>
            <a:xfrm>
              <a:off x="175624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8" name="object 8758"/>
            <p:cNvSpPr/>
            <p:nvPr/>
          </p:nvSpPr>
          <p:spPr>
            <a:xfrm>
              <a:off x="1756722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9" name="object 8759"/>
            <p:cNvSpPr/>
            <p:nvPr/>
          </p:nvSpPr>
          <p:spPr>
            <a:xfrm>
              <a:off x="175720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0" name="object 8760"/>
            <p:cNvSpPr/>
            <p:nvPr/>
          </p:nvSpPr>
          <p:spPr>
            <a:xfrm>
              <a:off x="175769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1" name="object 8761"/>
            <p:cNvSpPr/>
            <p:nvPr/>
          </p:nvSpPr>
          <p:spPr>
            <a:xfrm>
              <a:off x="1758169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2" name="object 8762"/>
            <p:cNvSpPr/>
            <p:nvPr/>
          </p:nvSpPr>
          <p:spPr>
            <a:xfrm>
              <a:off x="175865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3" name="object 8763"/>
            <p:cNvSpPr/>
            <p:nvPr/>
          </p:nvSpPr>
          <p:spPr>
            <a:xfrm>
              <a:off x="1759136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4" name="object 8764"/>
            <p:cNvSpPr/>
            <p:nvPr/>
          </p:nvSpPr>
          <p:spPr>
            <a:xfrm>
              <a:off x="1759619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5" name="object 8765"/>
            <p:cNvSpPr/>
            <p:nvPr/>
          </p:nvSpPr>
          <p:spPr>
            <a:xfrm>
              <a:off x="1760105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6" name="object 8766"/>
            <p:cNvSpPr/>
            <p:nvPr/>
          </p:nvSpPr>
          <p:spPr>
            <a:xfrm>
              <a:off x="17376186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7" name="object 8767"/>
            <p:cNvSpPr/>
            <p:nvPr/>
          </p:nvSpPr>
          <p:spPr>
            <a:xfrm>
              <a:off x="17376186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8" name="object 8768"/>
            <p:cNvSpPr/>
            <p:nvPr/>
          </p:nvSpPr>
          <p:spPr>
            <a:xfrm>
              <a:off x="173870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9" name="object 8769"/>
            <p:cNvSpPr/>
            <p:nvPr/>
          </p:nvSpPr>
          <p:spPr>
            <a:xfrm>
              <a:off x="173918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0" name="object 8770"/>
            <p:cNvSpPr/>
            <p:nvPr/>
          </p:nvSpPr>
          <p:spPr>
            <a:xfrm>
              <a:off x="173966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1" name="object 8771"/>
            <p:cNvSpPr/>
            <p:nvPr/>
          </p:nvSpPr>
          <p:spPr>
            <a:xfrm>
              <a:off x="1740154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2" name="object 8772"/>
            <p:cNvSpPr/>
            <p:nvPr/>
          </p:nvSpPr>
          <p:spPr>
            <a:xfrm>
              <a:off x="1740634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3" name="object 8773"/>
            <p:cNvSpPr/>
            <p:nvPr/>
          </p:nvSpPr>
          <p:spPr>
            <a:xfrm>
              <a:off x="174111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4" name="object 8774"/>
            <p:cNvSpPr/>
            <p:nvPr/>
          </p:nvSpPr>
          <p:spPr>
            <a:xfrm>
              <a:off x="1741601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5" name="object 8775"/>
            <p:cNvSpPr/>
            <p:nvPr/>
          </p:nvSpPr>
          <p:spPr>
            <a:xfrm>
              <a:off x="174208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6" name="object 8776"/>
            <p:cNvSpPr/>
            <p:nvPr/>
          </p:nvSpPr>
          <p:spPr>
            <a:xfrm>
              <a:off x="174256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7" name="object 8777"/>
            <p:cNvSpPr/>
            <p:nvPr/>
          </p:nvSpPr>
          <p:spPr>
            <a:xfrm>
              <a:off x="174304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8" name="object 8778"/>
            <p:cNvSpPr/>
            <p:nvPr/>
          </p:nvSpPr>
          <p:spPr>
            <a:xfrm>
              <a:off x="174353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9" name="object 8779"/>
            <p:cNvSpPr/>
            <p:nvPr/>
          </p:nvSpPr>
          <p:spPr>
            <a:xfrm>
              <a:off x="1744016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0" name="object 8780"/>
            <p:cNvSpPr/>
            <p:nvPr/>
          </p:nvSpPr>
          <p:spPr>
            <a:xfrm>
              <a:off x="174449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1" name="object 8781"/>
            <p:cNvSpPr/>
            <p:nvPr/>
          </p:nvSpPr>
          <p:spPr>
            <a:xfrm>
              <a:off x="174498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2" name="object 8782"/>
            <p:cNvSpPr/>
            <p:nvPr/>
          </p:nvSpPr>
          <p:spPr>
            <a:xfrm>
              <a:off x="174530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3" name="object 8783"/>
            <p:cNvSpPr/>
            <p:nvPr/>
          </p:nvSpPr>
          <p:spPr>
            <a:xfrm>
              <a:off x="1745786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4" name="object 8784"/>
            <p:cNvSpPr/>
            <p:nvPr/>
          </p:nvSpPr>
          <p:spPr>
            <a:xfrm>
              <a:off x="174626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5" name="object 8785"/>
            <p:cNvSpPr/>
            <p:nvPr/>
          </p:nvSpPr>
          <p:spPr>
            <a:xfrm>
              <a:off x="174675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6" name="object 8786"/>
            <p:cNvSpPr/>
            <p:nvPr/>
          </p:nvSpPr>
          <p:spPr>
            <a:xfrm>
              <a:off x="174722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7" name="object 8787"/>
            <p:cNvSpPr/>
            <p:nvPr/>
          </p:nvSpPr>
          <p:spPr>
            <a:xfrm>
              <a:off x="1747715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8" name="object 8788"/>
            <p:cNvSpPr/>
            <p:nvPr/>
          </p:nvSpPr>
          <p:spPr>
            <a:xfrm>
              <a:off x="174819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9" name="object 8789"/>
            <p:cNvSpPr/>
            <p:nvPr/>
          </p:nvSpPr>
          <p:spPr>
            <a:xfrm>
              <a:off x="1748679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0" name="object 8790"/>
            <p:cNvSpPr/>
            <p:nvPr/>
          </p:nvSpPr>
          <p:spPr>
            <a:xfrm>
              <a:off x="1749162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1" name="object 8791"/>
            <p:cNvSpPr/>
            <p:nvPr/>
          </p:nvSpPr>
          <p:spPr>
            <a:xfrm>
              <a:off x="174964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2" name="object 8792"/>
            <p:cNvSpPr/>
            <p:nvPr/>
          </p:nvSpPr>
          <p:spPr>
            <a:xfrm>
              <a:off x="175012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3" name="object 8793"/>
            <p:cNvSpPr/>
            <p:nvPr/>
          </p:nvSpPr>
          <p:spPr>
            <a:xfrm>
              <a:off x="175061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4" name="object 8794"/>
            <p:cNvSpPr/>
            <p:nvPr/>
          </p:nvSpPr>
          <p:spPr>
            <a:xfrm>
              <a:off x="1751091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5" name="object 8795"/>
            <p:cNvSpPr/>
            <p:nvPr/>
          </p:nvSpPr>
          <p:spPr>
            <a:xfrm>
              <a:off x="1751573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6" name="object 8796"/>
            <p:cNvSpPr/>
            <p:nvPr/>
          </p:nvSpPr>
          <p:spPr>
            <a:xfrm>
              <a:off x="175205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7" name="object 8797"/>
            <p:cNvSpPr/>
            <p:nvPr/>
          </p:nvSpPr>
          <p:spPr>
            <a:xfrm>
              <a:off x="175254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8" name="object 8798"/>
            <p:cNvSpPr/>
            <p:nvPr/>
          </p:nvSpPr>
          <p:spPr>
            <a:xfrm>
              <a:off x="175302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9" name="object 8799"/>
            <p:cNvSpPr/>
            <p:nvPr/>
          </p:nvSpPr>
          <p:spPr>
            <a:xfrm>
              <a:off x="175350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0" name="object 8800"/>
            <p:cNvSpPr/>
            <p:nvPr/>
          </p:nvSpPr>
          <p:spPr>
            <a:xfrm>
              <a:off x="175398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1" name="object 8801"/>
            <p:cNvSpPr/>
            <p:nvPr/>
          </p:nvSpPr>
          <p:spPr>
            <a:xfrm>
              <a:off x="175446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2" name="object 8802"/>
            <p:cNvSpPr/>
            <p:nvPr/>
          </p:nvSpPr>
          <p:spPr>
            <a:xfrm>
              <a:off x="1754951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3" name="object 8803"/>
            <p:cNvSpPr/>
            <p:nvPr/>
          </p:nvSpPr>
          <p:spPr>
            <a:xfrm>
              <a:off x="1755276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4" name="object 8804"/>
            <p:cNvSpPr/>
            <p:nvPr/>
          </p:nvSpPr>
          <p:spPr>
            <a:xfrm>
              <a:off x="175575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5" name="object 8805"/>
            <p:cNvSpPr/>
            <p:nvPr/>
          </p:nvSpPr>
          <p:spPr>
            <a:xfrm>
              <a:off x="175624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6" name="object 8806"/>
            <p:cNvSpPr/>
            <p:nvPr/>
          </p:nvSpPr>
          <p:spPr>
            <a:xfrm>
              <a:off x="1756722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7" name="object 8807"/>
            <p:cNvSpPr/>
            <p:nvPr/>
          </p:nvSpPr>
          <p:spPr>
            <a:xfrm>
              <a:off x="175720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8" name="object 8808"/>
            <p:cNvSpPr/>
            <p:nvPr/>
          </p:nvSpPr>
          <p:spPr>
            <a:xfrm>
              <a:off x="175769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9" name="object 8809"/>
            <p:cNvSpPr/>
            <p:nvPr/>
          </p:nvSpPr>
          <p:spPr>
            <a:xfrm>
              <a:off x="175816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0" name="object 8810"/>
            <p:cNvSpPr/>
            <p:nvPr/>
          </p:nvSpPr>
          <p:spPr>
            <a:xfrm>
              <a:off x="175865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1" name="object 8811"/>
            <p:cNvSpPr/>
            <p:nvPr/>
          </p:nvSpPr>
          <p:spPr>
            <a:xfrm>
              <a:off x="1759136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2" name="object 8812"/>
            <p:cNvSpPr/>
            <p:nvPr/>
          </p:nvSpPr>
          <p:spPr>
            <a:xfrm>
              <a:off x="175961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3" name="object 8813"/>
            <p:cNvSpPr/>
            <p:nvPr/>
          </p:nvSpPr>
          <p:spPr>
            <a:xfrm>
              <a:off x="17384216" y="2178652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4" name="object 8814"/>
            <p:cNvSpPr/>
            <p:nvPr/>
          </p:nvSpPr>
          <p:spPr>
            <a:xfrm>
              <a:off x="17384216" y="2162566"/>
              <a:ext cx="212725" cy="0"/>
            </a:xfrm>
            <a:custGeom>
              <a:avLst/>
              <a:gdLst/>
              <a:ahLst/>
              <a:cxnLst/>
              <a:rect l="l" t="t" r="r" b="b"/>
              <a:pathLst>
                <a:path w="212725" h="0">
                  <a:moveTo>
                    <a:pt x="0" y="0"/>
                  </a:moveTo>
                  <a:lnTo>
                    <a:pt x="2123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5" name="object 8815"/>
            <p:cNvSpPr/>
            <p:nvPr/>
          </p:nvSpPr>
          <p:spPr>
            <a:xfrm>
              <a:off x="18278731" y="2109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633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6" name="object 8816"/>
            <p:cNvSpPr/>
            <p:nvPr/>
          </p:nvSpPr>
          <p:spPr>
            <a:xfrm>
              <a:off x="18267464" y="210947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0"/>
                  </a:moveTo>
                  <a:lnTo>
                    <a:pt x="12868" y="128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7" name="object 8817"/>
            <p:cNvSpPr/>
            <p:nvPr/>
          </p:nvSpPr>
          <p:spPr>
            <a:xfrm>
              <a:off x="18254579" y="210947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768" y="25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8" name="object 8818"/>
            <p:cNvSpPr/>
            <p:nvPr/>
          </p:nvSpPr>
          <p:spPr>
            <a:xfrm>
              <a:off x="18241736" y="21094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9" name="object 8819"/>
            <p:cNvSpPr/>
            <p:nvPr/>
          </p:nvSpPr>
          <p:spPr>
            <a:xfrm>
              <a:off x="182304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0" name="object 8820"/>
            <p:cNvSpPr/>
            <p:nvPr/>
          </p:nvSpPr>
          <p:spPr>
            <a:xfrm>
              <a:off x="18261025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8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1" name="object 8821"/>
            <p:cNvSpPr/>
            <p:nvPr/>
          </p:nvSpPr>
          <p:spPr>
            <a:xfrm>
              <a:off x="182175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2" name="object 8822"/>
            <p:cNvSpPr/>
            <p:nvPr/>
          </p:nvSpPr>
          <p:spPr>
            <a:xfrm>
              <a:off x="18261025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4816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3" name="object 8823"/>
            <p:cNvSpPr/>
            <p:nvPr/>
          </p:nvSpPr>
          <p:spPr>
            <a:xfrm>
              <a:off x="1820470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4" name="object 8824"/>
            <p:cNvSpPr/>
            <p:nvPr/>
          </p:nvSpPr>
          <p:spPr>
            <a:xfrm>
              <a:off x="1819344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5" name="object 8825"/>
            <p:cNvSpPr/>
            <p:nvPr/>
          </p:nvSpPr>
          <p:spPr>
            <a:xfrm>
              <a:off x="1818056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6" name="object 8826"/>
            <p:cNvSpPr/>
            <p:nvPr/>
          </p:nvSpPr>
          <p:spPr>
            <a:xfrm>
              <a:off x="181677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7" name="object 8827"/>
            <p:cNvSpPr/>
            <p:nvPr/>
          </p:nvSpPr>
          <p:spPr>
            <a:xfrm>
              <a:off x="181548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8" name="object 8828"/>
            <p:cNvSpPr/>
            <p:nvPr/>
          </p:nvSpPr>
          <p:spPr>
            <a:xfrm>
              <a:off x="1814356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9" name="object 8829"/>
            <p:cNvSpPr/>
            <p:nvPr/>
          </p:nvSpPr>
          <p:spPr>
            <a:xfrm>
              <a:off x="1813071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0" name="object 8830"/>
            <p:cNvSpPr/>
            <p:nvPr/>
          </p:nvSpPr>
          <p:spPr>
            <a:xfrm>
              <a:off x="1811784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1" name="object 8831"/>
            <p:cNvSpPr/>
            <p:nvPr/>
          </p:nvSpPr>
          <p:spPr>
            <a:xfrm>
              <a:off x="181065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2" name="object 8832"/>
            <p:cNvSpPr/>
            <p:nvPr/>
          </p:nvSpPr>
          <p:spPr>
            <a:xfrm>
              <a:off x="1809373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3" name="object 8833"/>
            <p:cNvSpPr/>
            <p:nvPr/>
          </p:nvSpPr>
          <p:spPr>
            <a:xfrm>
              <a:off x="1808084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4" name="object 8834"/>
            <p:cNvSpPr/>
            <p:nvPr/>
          </p:nvSpPr>
          <p:spPr>
            <a:xfrm>
              <a:off x="1806958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5" name="object 8835"/>
            <p:cNvSpPr/>
            <p:nvPr/>
          </p:nvSpPr>
          <p:spPr>
            <a:xfrm>
              <a:off x="180567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6" name="object 8836"/>
            <p:cNvSpPr/>
            <p:nvPr/>
          </p:nvSpPr>
          <p:spPr>
            <a:xfrm>
              <a:off x="1804384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7" name="object 8837"/>
            <p:cNvSpPr/>
            <p:nvPr/>
          </p:nvSpPr>
          <p:spPr>
            <a:xfrm>
              <a:off x="1803259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8" name="object 8838"/>
            <p:cNvSpPr/>
            <p:nvPr/>
          </p:nvSpPr>
          <p:spPr>
            <a:xfrm>
              <a:off x="180197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9" name="object 8839"/>
            <p:cNvSpPr/>
            <p:nvPr/>
          </p:nvSpPr>
          <p:spPr>
            <a:xfrm>
              <a:off x="18013268" y="211593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0" name="object 8840"/>
            <p:cNvSpPr/>
            <p:nvPr/>
          </p:nvSpPr>
          <p:spPr>
            <a:xfrm>
              <a:off x="18013268" y="212716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1" name="object 8841"/>
            <p:cNvSpPr/>
            <p:nvPr/>
          </p:nvSpPr>
          <p:spPr>
            <a:xfrm>
              <a:off x="18013268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0" y="0"/>
                  </a:moveTo>
                  <a:lnTo>
                    <a:pt x="1769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2" name="object 8842"/>
            <p:cNvSpPr/>
            <p:nvPr/>
          </p:nvSpPr>
          <p:spPr>
            <a:xfrm>
              <a:off x="18013268" y="21529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4816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3" name="object 8843"/>
            <p:cNvSpPr/>
            <p:nvPr/>
          </p:nvSpPr>
          <p:spPr>
            <a:xfrm>
              <a:off x="18013253" y="2109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633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4" name="object 8844"/>
            <p:cNvSpPr/>
            <p:nvPr/>
          </p:nvSpPr>
          <p:spPr>
            <a:xfrm>
              <a:off x="18013271" y="210947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502" y="0"/>
                  </a:moveTo>
                  <a:lnTo>
                    <a:pt x="0" y="145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5" name="object 8845"/>
            <p:cNvSpPr/>
            <p:nvPr/>
          </p:nvSpPr>
          <p:spPr>
            <a:xfrm>
              <a:off x="18013267" y="21094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81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6" name="object 8846"/>
            <p:cNvSpPr/>
            <p:nvPr/>
          </p:nvSpPr>
          <p:spPr>
            <a:xfrm>
              <a:off x="18013275" y="21094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7" name="object 8847"/>
            <p:cNvSpPr/>
            <p:nvPr/>
          </p:nvSpPr>
          <p:spPr>
            <a:xfrm>
              <a:off x="1804223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8" name="object 8848"/>
            <p:cNvSpPr/>
            <p:nvPr/>
          </p:nvSpPr>
          <p:spPr>
            <a:xfrm>
              <a:off x="18018090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502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9" name="object 8849"/>
            <p:cNvSpPr/>
            <p:nvPr/>
          </p:nvSpPr>
          <p:spPr>
            <a:xfrm>
              <a:off x="1805508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0" name="object 8850"/>
            <p:cNvSpPr/>
            <p:nvPr/>
          </p:nvSpPr>
          <p:spPr>
            <a:xfrm>
              <a:off x="18030959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633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1" name="object 8851"/>
            <p:cNvSpPr/>
            <p:nvPr/>
          </p:nvSpPr>
          <p:spPr>
            <a:xfrm>
              <a:off x="1806638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2" name="object 8852"/>
            <p:cNvSpPr/>
            <p:nvPr/>
          </p:nvSpPr>
          <p:spPr>
            <a:xfrm>
              <a:off x="1807923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3" name="object 8853"/>
            <p:cNvSpPr/>
            <p:nvPr/>
          </p:nvSpPr>
          <p:spPr>
            <a:xfrm>
              <a:off x="180921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4" name="object 8854"/>
            <p:cNvSpPr/>
            <p:nvPr/>
          </p:nvSpPr>
          <p:spPr>
            <a:xfrm>
              <a:off x="1810337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5" name="object 8855"/>
            <p:cNvSpPr/>
            <p:nvPr/>
          </p:nvSpPr>
          <p:spPr>
            <a:xfrm>
              <a:off x="181162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6" name="object 8856"/>
            <p:cNvSpPr/>
            <p:nvPr/>
          </p:nvSpPr>
          <p:spPr>
            <a:xfrm>
              <a:off x="1812910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7" name="object 8857"/>
            <p:cNvSpPr/>
            <p:nvPr/>
          </p:nvSpPr>
          <p:spPr>
            <a:xfrm>
              <a:off x="1814036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8" name="object 8858"/>
            <p:cNvSpPr/>
            <p:nvPr/>
          </p:nvSpPr>
          <p:spPr>
            <a:xfrm>
              <a:off x="1815325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9" name="object 8859"/>
            <p:cNvSpPr/>
            <p:nvPr/>
          </p:nvSpPr>
          <p:spPr>
            <a:xfrm>
              <a:off x="181660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0" name="object 8860"/>
            <p:cNvSpPr/>
            <p:nvPr/>
          </p:nvSpPr>
          <p:spPr>
            <a:xfrm>
              <a:off x="181773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1" name="object 8861"/>
            <p:cNvSpPr/>
            <p:nvPr/>
          </p:nvSpPr>
          <p:spPr>
            <a:xfrm>
              <a:off x="1819024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2" name="object 8862"/>
            <p:cNvSpPr/>
            <p:nvPr/>
          </p:nvSpPr>
          <p:spPr>
            <a:xfrm>
              <a:off x="1820312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3" name="object 8863"/>
            <p:cNvSpPr/>
            <p:nvPr/>
          </p:nvSpPr>
          <p:spPr>
            <a:xfrm>
              <a:off x="1821597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4" name="object 8864"/>
            <p:cNvSpPr/>
            <p:nvPr/>
          </p:nvSpPr>
          <p:spPr>
            <a:xfrm>
              <a:off x="1822723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5" name="object 8865"/>
            <p:cNvSpPr/>
            <p:nvPr/>
          </p:nvSpPr>
          <p:spPr>
            <a:xfrm>
              <a:off x="1824007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6" name="object 8866"/>
            <p:cNvSpPr/>
            <p:nvPr/>
          </p:nvSpPr>
          <p:spPr>
            <a:xfrm>
              <a:off x="1825297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7" name="object 8867"/>
            <p:cNvSpPr/>
            <p:nvPr/>
          </p:nvSpPr>
          <p:spPr>
            <a:xfrm>
              <a:off x="18261023" y="211755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8" name="object 8868"/>
            <p:cNvSpPr/>
            <p:nvPr/>
          </p:nvSpPr>
          <p:spPr>
            <a:xfrm>
              <a:off x="18261023" y="21304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9" name="object 8869"/>
            <p:cNvSpPr/>
            <p:nvPr/>
          </p:nvSpPr>
          <p:spPr>
            <a:xfrm>
              <a:off x="18265840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502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0" name="object 8870"/>
            <p:cNvSpPr/>
            <p:nvPr/>
          </p:nvSpPr>
          <p:spPr>
            <a:xfrm>
              <a:off x="18277116" y="2154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0"/>
                  </a:moveTo>
                  <a:lnTo>
                    <a:pt x="0" y="31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1" name="object 8871"/>
            <p:cNvSpPr/>
            <p:nvPr/>
          </p:nvSpPr>
          <p:spPr>
            <a:xfrm>
              <a:off x="18011685" y="2111092"/>
              <a:ext cx="267335" cy="48260"/>
            </a:xfrm>
            <a:custGeom>
              <a:avLst/>
              <a:gdLst/>
              <a:ahLst/>
              <a:cxnLst/>
              <a:rect l="l" t="t" r="r" b="b"/>
              <a:pathLst>
                <a:path w="267334" h="48260">
                  <a:moveTo>
                    <a:pt x="0" y="0"/>
                  </a:moveTo>
                  <a:lnTo>
                    <a:pt x="267059" y="0"/>
                  </a:lnTo>
                  <a:lnTo>
                    <a:pt x="267059" y="48260"/>
                  </a:lnTo>
                  <a:lnTo>
                    <a:pt x="247730" y="48260"/>
                  </a:lnTo>
                  <a:lnTo>
                    <a:pt x="247730" y="22522"/>
                  </a:lnTo>
                  <a:lnTo>
                    <a:pt x="19287" y="22522"/>
                  </a:lnTo>
                  <a:lnTo>
                    <a:pt x="1928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2" name="object 8872"/>
            <p:cNvSpPr/>
            <p:nvPr/>
          </p:nvSpPr>
          <p:spPr>
            <a:xfrm>
              <a:off x="18235291" y="217707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726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3" name="object 8873"/>
            <p:cNvSpPr/>
            <p:nvPr/>
          </p:nvSpPr>
          <p:spPr>
            <a:xfrm>
              <a:off x="1821114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4" name="object 8874"/>
            <p:cNvSpPr/>
            <p:nvPr/>
          </p:nvSpPr>
          <p:spPr>
            <a:xfrm>
              <a:off x="1818541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5" name="object 8875"/>
            <p:cNvSpPr/>
            <p:nvPr/>
          </p:nvSpPr>
          <p:spPr>
            <a:xfrm>
              <a:off x="1816127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6" name="object 8876"/>
            <p:cNvSpPr/>
            <p:nvPr/>
          </p:nvSpPr>
          <p:spPr>
            <a:xfrm>
              <a:off x="1813716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7" name="object 8877"/>
            <p:cNvSpPr/>
            <p:nvPr/>
          </p:nvSpPr>
          <p:spPr>
            <a:xfrm>
              <a:off x="1811140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8" name="object 8878"/>
            <p:cNvSpPr/>
            <p:nvPr/>
          </p:nvSpPr>
          <p:spPr>
            <a:xfrm>
              <a:off x="1808729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9" name="object 8879"/>
            <p:cNvSpPr/>
            <p:nvPr/>
          </p:nvSpPr>
          <p:spPr>
            <a:xfrm>
              <a:off x="1806314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0" name="object 8880"/>
            <p:cNvSpPr/>
            <p:nvPr/>
          </p:nvSpPr>
          <p:spPr>
            <a:xfrm>
              <a:off x="1803741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1" name="object 8881"/>
            <p:cNvSpPr/>
            <p:nvPr/>
          </p:nvSpPr>
          <p:spPr>
            <a:xfrm>
              <a:off x="18032592" y="21963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2" name="object 8882"/>
            <p:cNvSpPr/>
            <p:nvPr/>
          </p:nvSpPr>
          <p:spPr>
            <a:xfrm>
              <a:off x="18032578" y="2177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633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3" name="object 8883"/>
            <p:cNvSpPr/>
            <p:nvPr/>
          </p:nvSpPr>
          <p:spPr>
            <a:xfrm>
              <a:off x="18032593" y="217707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4" name="object 8884"/>
            <p:cNvSpPr/>
            <p:nvPr/>
          </p:nvSpPr>
          <p:spPr>
            <a:xfrm>
              <a:off x="1804549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5" name="object 8885"/>
            <p:cNvSpPr/>
            <p:nvPr/>
          </p:nvSpPr>
          <p:spPr>
            <a:xfrm>
              <a:off x="1806958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6" name="object 8886"/>
            <p:cNvSpPr/>
            <p:nvPr/>
          </p:nvSpPr>
          <p:spPr>
            <a:xfrm>
              <a:off x="1809374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7" name="object 8887"/>
            <p:cNvSpPr/>
            <p:nvPr/>
          </p:nvSpPr>
          <p:spPr>
            <a:xfrm>
              <a:off x="1811946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8" name="object 8888"/>
            <p:cNvSpPr/>
            <p:nvPr/>
          </p:nvSpPr>
          <p:spPr>
            <a:xfrm>
              <a:off x="1814357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9" name="object 8889"/>
            <p:cNvSpPr/>
            <p:nvPr/>
          </p:nvSpPr>
          <p:spPr>
            <a:xfrm>
              <a:off x="1816933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0" name="object 8890"/>
            <p:cNvSpPr/>
            <p:nvPr/>
          </p:nvSpPr>
          <p:spPr>
            <a:xfrm>
              <a:off x="1819344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1" name="object 8891"/>
            <p:cNvSpPr/>
            <p:nvPr/>
          </p:nvSpPr>
          <p:spPr>
            <a:xfrm>
              <a:off x="1821759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2" name="object 8892"/>
            <p:cNvSpPr/>
            <p:nvPr/>
          </p:nvSpPr>
          <p:spPr>
            <a:xfrm>
              <a:off x="18244932" y="219956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0"/>
                  </a:moveTo>
                  <a:lnTo>
                    <a:pt x="0" y="16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3" name="object 8893"/>
            <p:cNvSpPr/>
            <p:nvPr/>
          </p:nvSpPr>
          <p:spPr>
            <a:xfrm>
              <a:off x="18030984" y="2178645"/>
              <a:ext cx="228600" cy="38735"/>
            </a:xfrm>
            <a:custGeom>
              <a:avLst/>
              <a:gdLst/>
              <a:ahLst/>
              <a:cxnLst/>
              <a:rect l="l" t="t" r="r" b="b"/>
              <a:pathLst>
                <a:path w="228600" h="38735">
                  <a:moveTo>
                    <a:pt x="0" y="0"/>
                  </a:moveTo>
                  <a:lnTo>
                    <a:pt x="0" y="38585"/>
                  </a:lnTo>
                  <a:lnTo>
                    <a:pt x="228432" y="38585"/>
                  </a:lnTo>
                  <a:lnTo>
                    <a:pt x="228432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4" name="object 8894"/>
            <p:cNvSpPr/>
            <p:nvPr/>
          </p:nvSpPr>
          <p:spPr>
            <a:xfrm>
              <a:off x="17746185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4" h="0">
                  <a:moveTo>
                    <a:pt x="797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5" name="object 8895"/>
            <p:cNvSpPr/>
            <p:nvPr/>
          </p:nvSpPr>
          <p:spPr>
            <a:xfrm>
              <a:off x="1803381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6" name="object 8896"/>
            <p:cNvSpPr/>
            <p:nvPr/>
          </p:nvSpPr>
          <p:spPr>
            <a:xfrm>
              <a:off x="180386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7" name="object 8897"/>
            <p:cNvSpPr/>
            <p:nvPr/>
          </p:nvSpPr>
          <p:spPr>
            <a:xfrm>
              <a:off x="180434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8" name="object 8898"/>
            <p:cNvSpPr/>
            <p:nvPr/>
          </p:nvSpPr>
          <p:spPr>
            <a:xfrm>
              <a:off x="180482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9" name="object 8899"/>
            <p:cNvSpPr/>
            <p:nvPr/>
          </p:nvSpPr>
          <p:spPr>
            <a:xfrm>
              <a:off x="180530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0" name="object 8900"/>
            <p:cNvSpPr/>
            <p:nvPr/>
          </p:nvSpPr>
          <p:spPr>
            <a:xfrm>
              <a:off x="180563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1" name="object 8901"/>
            <p:cNvSpPr/>
            <p:nvPr/>
          </p:nvSpPr>
          <p:spPr>
            <a:xfrm>
              <a:off x="180611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2" name="object 8902"/>
            <p:cNvSpPr/>
            <p:nvPr/>
          </p:nvSpPr>
          <p:spPr>
            <a:xfrm>
              <a:off x="1806597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3" name="object 8903"/>
            <p:cNvSpPr/>
            <p:nvPr/>
          </p:nvSpPr>
          <p:spPr>
            <a:xfrm>
              <a:off x="180707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4" name="object 8904"/>
            <p:cNvSpPr/>
            <p:nvPr/>
          </p:nvSpPr>
          <p:spPr>
            <a:xfrm>
              <a:off x="180756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5" name="object 8905"/>
            <p:cNvSpPr/>
            <p:nvPr/>
          </p:nvSpPr>
          <p:spPr>
            <a:xfrm>
              <a:off x="1808044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6" name="object 8906"/>
            <p:cNvSpPr/>
            <p:nvPr/>
          </p:nvSpPr>
          <p:spPr>
            <a:xfrm>
              <a:off x="1808526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7" name="object 8907"/>
            <p:cNvSpPr/>
            <p:nvPr/>
          </p:nvSpPr>
          <p:spPr>
            <a:xfrm>
              <a:off x="1809008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8" name="object 8908"/>
            <p:cNvSpPr/>
            <p:nvPr/>
          </p:nvSpPr>
          <p:spPr>
            <a:xfrm>
              <a:off x="1809493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9" name="object 8909"/>
            <p:cNvSpPr/>
            <p:nvPr/>
          </p:nvSpPr>
          <p:spPr>
            <a:xfrm>
              <a:off x="180997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0" name="object 8910"/>
            <p:cNvSpPr/>
            <p:nvPr/>
          </p:nvSpPr>
          <p:spPr>
            <a:xfrm>
              <a:off x="181045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1" name="object 8911"/>
            <p:cNvSpPr/>
            <p:nvPr/>
          </p:nvSpPr>
          <p:spPr>
            <a:xfrm>
              <a:off x="1810940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2" name="object 8912"/>
            <p:cNvSpPr/>
            <p:nvPr/>
          </p:nvSpPr>
          <p:spPr>
            <a:xfrm>
              <a:off x="181142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3" name="object 8913"/>
            <p:cNvSpPr/>
            <p:nvPr/>
          </p:nvSpPr>
          <p:spPr>
            <a:xfrm>
              <a:off x="181190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4" name="object 8914"/>
            <p:cNvSpPr/>
            <p:nvPr/>
          </p:nvSpPr>
          <p:spPr>
            <a:xfrm>
              <a:off x="181238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5" name="object 8915"/>
            <p:cNvSpPr/>
            <p:nvPr/>
          </p:nvSpPr>
          <p:spPr>
            <a:xfrm>
              <a:off x="1812869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6" name="object 8916"/>
            <p:cNvSpPr/>
            <p:nvPr/>
          </p:nvSpPr>
          <p:spPr>
            <a:xfrm>
              <a:off x="181335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7" name="object 8917"/>
            <p:cNvSpPr/>
            <p:nvPr/>
          </p:nvSpPr>
          <p:spPr>
            <a:xfrm>
              <a:off x="181383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8" name="object 8918"/>
            <p:cNvSpPr/>
            <p:nvPr/>
          </p:nvSpPr>
          <p:spPr>
            <a:xfrm>
              <a:off x="1814320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9" name="object 8919"/>
            <p:cNvSpPr/>
            <p:nvPr/>
          </p:nvSpPr>
          <p:spPr>
            <a:xfrm>
              <a:off x="181479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0" name="object 8920"/>
            <p:cNvSpPr/>
            <p:nvPr/>
          </p:nvSpPr>
          <p:spPr>
            <a:xfrm>
              <a:off x="1815284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1" name="object 8921"/>
            <p:cNvSpPr/>
            <p:nvPr/>
          </p:nvSpPr>
          <p:spPr>
            <a:xfrm>
              <a:off x="1815605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2" name="object 8922"/>
            <p:cNvSpPr/>
            <p:nvPr/>
          </p:nvSpPr>
          <p:spPr>
            <a:xfrm>
              <a:off x="1816087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3" name="object 8923"/>
            <p:cNvSpPr/>
            <p:nvPr/>
          </p:nvSpPr>
          <p:spPr>
            <a:xfrm>
              <a:off x="1816569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4" name="object 8924"/>
            <p:cNvSpPr/>
            <p:nvPr/>
          </p:nvSpPr>
          <p:spPr>
            <a:xfrm>
              <a:off x="1817051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5" name="object 8925"/>
            <p:cNvSpPr/>
            <p:nvPr/>
          </p:nvSpPr>
          <p:spPr>
            <a:xfrm>
              <a:off x="181753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6" name="object 8926"/>
            <p:cNvSpPr/>
            <p:nvPr/>
          </p:nvSpPr>
          <p:spPr>
            <a:xfrm>
              <a:off x="1818019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7" name="object 8927"/>
            <p:cNvSpPr/>
            <p:nvPr/>
          </p:nvSpPr>
          <p:spPr>
            <a:xfrm>
              <a:off x="1818501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8" name="object 8928"/>
            <p:cNvSpPr/>
            <p:nvPr/>
          </p:nvSpPr>
          <p:spPr>
            <a:xfrm>
              <a:off x="1818983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9" name="object 8929"/>
            <p:cNvSpPr/>
            <p:nvPr/>
          </p:nvSpPr>
          <p:spPr>
            <a:xfrm>
              <a:off x="181946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0" name="object 8930"/>
            <p:cNvSpPr/>
            <p:nvPr/>
          </p:nvSpPr>
          <p:spPr>
            <a:xfrm>
              <a:off x="181994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1" name="object 8931"/>
            <p:cNvSpPr/>
            <p:nvPr/>
          </p:nvSpPr>
          <p:spPr>
            <a:xfrm>
              <a:off x="1820430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2" name="object 8932"/>
            <p:cNvSpPr/>
            <p:nvPr/>
          </p:nvSpPr>
          <p:spPr>
            <a:xfrm>
              <a:off x="1820915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3" name="object 8933"/>
            <p:cNvSpPr/>
            <p:nvPr/>
          </p:nvSpPr>
          <p:spPr>
            <a:xfrm>
              <a:off x="1821397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4" name="object 8934"/>
            <p:cNvSpPr/>
            <p:nvPr/>
          </p:nvSpPr>
          <p:spPr>
            <a:xfrm>
              <a:off x="182187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5" name="object 8935"/>
            <p:cNvSpPr/>
            <p:nvPr/>
          </p:nvSpPr>
          <p:spPr>
            <a:xfrm>
              <a:off x="182236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6" name="object 8936"/>
            <p:cNvSpPr/>
            <p:nvPr/>
          </p:nvSpPr>
          <p:spPr>
            <a:xfrm>
              <a:off x="182284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7" name="object 8937"/>
            <p:cNvSpPr/>
            <p:nvPr/>
          </p:nvSpPr>
          <p:spPr>
            <a:xfrm>
              <a:off x="182332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8" name="object 8938"/>
            <p:cNvSpPr/>
            <p:nvPr/>
          </p:nvSpPr>
          <p:spPr>
            <a:xfrm>
              <a:off x="182380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9" name="object 8939"/>
            <p:cNvSpPr/>
            <p:nvPr/>
          </p:nvSpPr>
          <p:spPr>
            <a:xfrm>
              <a:off x="1824291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0" name="object 8940"/>
            <p:cNvSpPr/>
            <p:nvPr/>
          </p:nvSpPr>
          <p:spPr>
            <a:xfrm>
              <a:off x="1824777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1" name="object 8941"/>
            <p:cNvSpPr/>
            <p:nvPr/>
          </p:nvSpPr>
          <p:spPr>
            <a:xfrm>
              <a:off x="182525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2" name="object 8942"/>
            <p:cNvSpPr/>
            <p:nvPr/>
          </p:nvSpPr>
          <p:spPr>
            <a:xfrm>
              <a:off x="182557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3" name="object 8943"/>
            <p:cNvSpPr/>
            <p:nvPr/>
          </p:nvSpPr>
          <p:spPr>
            <a:xfrm>
              <a:off x="18030974" y="21625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4" name="object 8944"/>
            <p:cNvSpPr/>
            <p:nvPr/>
          </p:nvSpPr>
          <p:spPr>
            <a:xfrm>
              <a:off x="18030974" y="2141659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5" name="object 8945"/>
            <p:cNvSpPr/>
            <p:nvPr/>
          </p:nvSpPr>
          <p:spPr>
            <a:xfrm>
              <a:off x="180530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6" name="object 8946"/>
            <p:cNvSpPr/>
            <p:nvPr/>
          </p:nvSpPr>
          <p:spPr>
            <a:xfrm>
              <a:off x="180563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7" name="object 8947"/>
            <p:cNvSpPr/>
            <p:nvPr/>
          </p:nvSpPr>
          <p:spPr>
            <a:xfrm>
              <a:off x="180611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8" name="object 8948"/>
            <p:cNvSpPr/>
            <p:nvPr/>
          </p:nvSpPr>
          <p:spPr>
            <a:xfrm>
              <a:off x="1806597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9" name="object 8949"/>
            <p:cNvSpPr/>
            <p:nvPr/>
          </p:nvSpPr>
          <p:spPr>
            <a:xfrm>
              <a:off x="180707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0" name="object 8950"/>
            <p:cNvSpPr/>
            <p:nvPr/>
          </p:nvSpPr>
          <p:spPr>
            <a:xfrm>
              <a:off x="180756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1" name="object 8951"/>
            <p:cNvSpPr/>
            <p:nvPr/>
          </p:nvSpPr>
          <p:spPr>
            <a:xfrm>
              <a:off x="1808044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2" name="object 8952"/>
            <p:cNvSpPr/>
            <p:nvPr/>
          </p:nvSpPr>
          <p:spPr>
            <a:xfrm>
              <a:off x="180852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3" name="object 8953"/>
            <p:cNvSpPr/>
            <p:nvPr/>
          </p:nvSpPr>
          <p:spPr>
            <a:xfrm>
              <a:off x="1809008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4" name="object 8954"/>
            <p:cNvSpPr/>
            <p:nvPr/>
          </p:nvSpPr>
          <p:spPr>
            <a:xfrm>
              <a:off x="1809493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5" name="object 8955"/>
            <p:cNvSpPr/>
            <p:nvPr/>
          </p:nvSpPr>
          <p:spPr>
            <a:xfrm>
              <a:off x="1809973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6" name="object 8956"/>
            <p:cNvSpPr/>
            <p:nvPr/>
          </p:nvSpPr>
          <p:spPr>
            <a:xfrm>
              <a:off x="1810455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7" name="object 8957"/>
            <p:cNvSpPr/>
            <p:nvPr/>
          </p:nvSpPr>
          <p:spPr>
            <a:xfrm>
              <a:off x="181094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8" name="object 8958"/>
            <p:cNvSpPr/>
            <p:nvPr/>
          </p:nvSpPr>
          <p:spPr>
            <a:xfrm>
              <a:off x="1811422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9" name="object 8959"/>
            <p:cNvSpPr/>
            <p:nvPr/>
          </p:nvSpPr>
          <p:spPr>
            <a:xfrm>
              <a:off x="181190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0" name="object 8960"/>
            <p:cNvSpPr/>
            <p:nvPr/>
          </p:nvSpPr>
          <p:spPr>
            <a:xfrm>
              <a:off x="181238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1" name="object 8961"/>
            <p:cNvSpPr/>
            <p:nvPr/>
          </p:nvSpPr>
          <p:spPr>
            <a:xfrm>
              <a:off x="1812869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2" name="object 8962"/>
            <p:cNvSpPr/>
            <p:nvPr/>
          </p:nvSpPr>
          <p:spPr>
            <a:xfrm>
              <a:off x="1813352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3" name="object 8963"/>
            <p:cNvSpPr/>
            <p:nvPr/>
          </p:nvSpPr>
          <p:spPr>
            <a:xfrm>
              <a:off x="181383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4" name="object 8964"/>
            <p:cNvSpPr/>
            <p:nvPr/>
          </p:nvSpPr>
          <p:spPr>
            <a:xfrm>
              <a:off x="1814320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5" name="object 8965"/>
            <p:cNvSpPr/>
            <p:nvPr/>
          </p:nvSpPr>
          <p:spPr>
            <a:xfrm>
              <a:off x="181479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6" name="object 8966"/>
            <p:cNvSpPr/>
            <p:nvPr/>
          </p:nvSpPr>
          <p:spPr>
            <a:xfrm>
              <a:off x="1815284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7" name="object 8967"/>
            <p:cNvSpPr/>
            <p:nvPr/>
          </p:nvSpPr>
          <p:spPr>
            <a:xfrm>
              <a:off x="1815605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8" name="object 8968"/>
            <p:cNvSpPr/>
            <p:nvPr/>
          </p:nvSpPr>
          <p:spPr>
            <a:xfrm>
              <a:off x="1816087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9" name="object 8969"/>
            <p:cNvSpPr/>
            <p:nvPr/>
          </p:nvSpPr>
          <p:spPr>
            <a:xfrm>
              <a:off x="181656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0" name="object 8970"/>
            <p:cNvSpPr/>
            <p:nvPr/>
          </p:nvSpPr>
          <p:spPr>
            <a:xfrm>
              <a:off x="1817051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1" name="object 8971"/>
            <p:cNvSpPr/>
            <p:nvPr/>
          </p:nvSpPr>
          <p:spPr>
            <a:xfrm>
              <a:off x="1817536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2" name="object 8972"/>
            <p:cNvSpPr/>
            <p:nvPr/>
          </p:nvSpPr>
          <p:spPr>
            <a:xfrm>
              <a:off x="1818019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3" name="object 8973"/>
            <p:cNvSpPr/>
            <p:nvPr/>
          </p:nvSpPr>
          <p:spPr>
            <a:xfrm>
              <a:off x="1818501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4" name="object 8974"/>
            <p:cNvSpPr/>
            <p:nvPr/>
          </p:nvSpPr>
          <p:spPr>
            <a:xfrm>
              <a:off x="1818983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5" name="object 8975"/>
            <p:cNvSpPr/>
            <p:nvPr/>
          </p:nvSpPr>
          <p:spPr>
            <a:xfrm>
              <a:off x="181946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6" name="object 8976"/>
            <p:cNvSpPr/>
            <p:nvPr/>
          </p:nvSpPr>
          <p:spPr>
            <a:xfrm>
              <a:off x="181994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7" name="object 8977"/>
            <p:cNvSpPr/>
            <p:nvPr/>
          </p:nvSpPr>
          <p:spPr>
            <a:xfrm>
              <a:off x="182043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8" name="object 8978"/>
            <p:cNvSpPr/>
            <p:nvPr/>
          </p:nvSpPr>
          <p:spPr>
            <a:xfrm>
              <a:off x="1820915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9" name="object 8979"/>
            <p:cNvSpPr/>
            <p:nvPr/>
          </p:nvSpPr>
          <p:spPr>
            <a:xfrm>
              <a:off x="1821397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0" name="object 8980"/>
            <p:cNvSpPr/>
            <p:nvPr/>
          </p:nvSpPr>
          <p:spPr>
            <a:xfrm>
              <a:off x="182187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1" name="object 8981"/>
            <p:cNvSpPr/>
            <p:nvPr/>
          </p:nvSpPr>
          <p:spPr>
            <a:xfrm>
              <a:off x="1822362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2" name="object 8982"/>
            <p:cNvSpPr/>
            <p:nvPr/>
          </p:nvSpPr>
          <p:spPr>
            <a:xfrm>
              <a:off x="182284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3" name="object 8983"/>
            <p:cNvSpPr/>
            <p:nvPr/>
          </p:nvSpPr>
          <p:spPr>
            <a:xfrm>
              <a:off x="182332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4" name="object 8984"/>
            <p:cNvSpPr/>
            <p:nvPr/>
          </p:nvSpPr>
          <p:spPr>
            <a:xfrm>
              <a:off x="182380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5" name="object 8985"/>
            <p:cNvSpPr/>
            <p:nvPr/>
          </p:nvSpPr>
          <p:spPr>
            <a:xfrm>
              <a:off x="18050289" y="217865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6" name="object 8986"/>
            <p:cNvSpPr/>
            <p:nvPr/>
          </p:nvSpPr>
          <p:spPr>
            <a:xfrm>
              <a:off x="18050289" y="216256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7" name="object 8987"/>
            <p:cNvSpPr/>
            <p:nvPr/>
          </p:nvSpPr>
          <p:spPr>
            <a:xfrm>
              <a:off x="18928691" y="210947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08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8" name="object 8988"/>
            <p:cNvSpPr/>
            <p:nvPr/>
          </p:nvSpPr>
          <p:spPr>
            <a:xfrm>
              <a:off x="18915806" y="210947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9" name="object 8989"/>
            <p:cNvSpPr/>
            <p:nvPr/>
          </p:nvSpPr>
          <p:spPr>
            <a:xfrm>
              <a:off x="18902927" y="21094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0"/>
                  </a:moveTo>
                  <a:lnTo>
                    <a:pt x="32156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0" name="object 8990"/>
            <p:cNvSpPr/>
            <p:nvPr/>
          </p:nvSpPr>
          <p:spPr>
            <a:xfrm>
              <a:off x="1889166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64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1" name="object 8991"/>
            <p:cNvSpPr/>
            <p:nvPr/>
          </p:nvSpPr>
          <p:spPr>
            <a:xfrm>
              <a:off x="18915806" y="213361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87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2" name="object 8992"/>
            <p:cNvSpPr/>
            <p:nvPr/>
          </p:nvSpPr>
          <p:spPr>
            <a:xfrm>
              <a:off x="1887880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3" name="object 8993"/>
            <p:cNvSpPr/>
            <p:nvPr/>
          </p:nvSpPr>
          <p:spPr>
            <a:xfrm>
              <a:off x="18915806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66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4" name="object 8994"/>
            <p:cNvSpPr/>
            <p:nvPr/>
          </p:nvSpPr>
          <p:spPr>
            <a:xfrm>
              <a:off x="188659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5" name="object 8995"/>
            <p:cNvSpPr/>
            <p:nvPr/>
          </p:nvSpPr>
          <p:spPr>
            <a:xfrm>
              <a:off x="1885466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6" name="object 8996"/>
            <p:cNvSpPr/>
            <p:nvPr/>
          </p:nvSpPr>
          <p:spPr>
            <a:xfrm>
              <a:off x="1884181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7" name="object 8997"/>
            <p:cNvSpPr/>
            <p:nvPr/>
          </p:nvSpPr>
          <p:spPr>
            <a:xfrm>
              <a:off x="188289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8" name="object 8998"/>
            <p:cNvSpPr/>
            <p:nvPr/>
          </p:nvSpPr>
          <p:spPr>
            <a:xfrm>
              <a:off x="1881767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9" name="object 8999"/>
            <p:cNvSpPr/>
            <p:nvPr/>
          </p:nvSpPr>
          <p:spPr>
            <a:xfrm>
              <a:off x="1880483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0" name="object 9000"/>
            <p:cNvSpPr/>
            <p:nvPr/>
          </p:nvSpPr>
          <p:spPr>
            <a:xfrm>
              <a:off x="187919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1" name="object 9001"/>
            <p:cNvSpPr/>
            <p:nvPr/>
          </p:nvSpPr>
          <p:spPr>
            <a:xfrm>
              <a:off x="1877905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2" name="object 9002"/>
            <p:cNvSpPr/>
            <p:nvPr/>
          </p:nvSpPr>
          <p:spPr>
            <a:xfrm>
              <a:off x="1876780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3" name="object 9003"/>
            <p:cNvSpPr/>
            <p:nvPr/>
          </p:nvSpPr>
          <p:spPr>
            <a:xfrm>
              <a:off x="1875491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4" name="object 9004"/>
            <p:cNvSpPr/>
            <p:nvPr/>
          </p:nvSpPr>
          <p:spPr>
            <a:xfrm>
              <a:off x="1874207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5" name="object 9005"/>
            <p:cNvSpPr/>
            <p:nvPr/>
          </p:nvSpPr>
          <p:spPr>
            <a:xfrm>
              <a:off x="1873080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6" name="object 9006"/>
            <p:cNvSpPr/>
            <p:nvPr/>
          </p:nvSpPr>
          <p:spPr>
            <a:xfrm>
              <a:off x="1871792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7" name="object 9007"/>
            <p:cNvSpPr/>
            <p:nvPr/>
          </p:nvSpPr>
          <p:spPr>
            <a:xfrm>
              <a:off x="1870504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8" name="object 9008"/>
            <p:cNvSpPr/>
            <p:nvPr/>
          </p:nvSpPr>
          <p:spPr>
            <a:xfrm>
              <a:off x="1869381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491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9" name="object 9009"/>
            <p:cNvSpPr/>
            <p:nvPr/>
          </p:nvSpPr>
          <p:spPr>
            <a:xfrm>
              <a:off x="186809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0" name="object 9010"/>
            <p:cNvSpPr/>
            <p:nvPr/>
          </p:nvSpPr>
          <p:spPr>
            <a:xfrm>
              <a:off x="18669666" y="211109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0" y="0"/>
                  </a:moveTo>
                  <a:lnTo>
                    <a:pt x="20910" y="209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1" name="object 9011"/>
            <p:cNvSpPr/>
            <p:nvPr/>
          </p:nvSpPr>
          <p:spPr>
            <a:xfrm>
              <a:off x="18669666" y="212235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2" name="object 9012"/>
            <p:cNvSpPr/>
            <p:nvPr/>
          </p:nvSpPr>
          <p:spPr>
            <a:xfrm>
              <a:off x="18669666" y="21352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318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3" name="object 9013"/>
            <p:cNvSpPr/>
            <p:nvPr/>
          </p:nvSpPr>
          <p:spPr>
            <a:xfrm>
              <a:off x="18669666" y="21480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9654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4" name="object 9014"/>
            <p:cNvSpPr/>
            <p:nvPr/>
          </p:nvSpPr>
          <p:spPr>
            <a:xfrm>
              <a:off x="18669654" y="210947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5" name="object 9015"/>
            <p:cNvSpPr/>
            <p:nvPr/>
          </p:nvSpPr>
          <p:spPr>
            <a:xfrm>
              <a:off x="18669672" y="210947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6" name="object 9016"/>
            <p:cNvSpPr/>
            <p:nvPr/>
          </p:nvSpPr>
          <p:spPr>
            <a:xfrm>
              <a:off x="18669686" y="210947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7" name="object 9017"/>
            <p:cNvSpPr/>
            <p:nvPr/>
          </p:nvSpPr>
          <p:spPr>
            <a:xfrm>
              <a:off x="1869058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8" name="object 9018"/>
            <p:cNvSpPr/>
            <p:nvPr/>
          </p:nvSpPr>
          <p:spPr>
            <a:xfrm>
              <a:off x="18669672" y="213523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9" name="object 9019"/>
            <p:cNvSpPr/>
            <p:nvPr/>
          </p:nvSpPr>
          <p:spPr>
            <a:xfrm>
              <a:off x="1870346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0" name="object 9020"/>
            <p:cNvSpPr/>
            <p:nvPr/>
          </p:nvSpPr>
          <p:spPr>
            <a:xfrm>
              <a:off x="18679304" y="21480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85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1" name="object 9021"/>
            <p:cNvSpPr/>
            <p:nvPr/>
          </p:nvSpPr>
          <p:spPr>
            <a:xfrm>
              <a:off x="187162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2" name="object 9022"/>
            <p:cNvSpPr/>
            <p:nvPr/>
          </p:nvSpPr>
          <p:spPr>
            <a:xfrm>
              <a:off x="1872756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3" name="object 9023"/>
            <p:cNvSpPr/>
            <p:nvPr/>
          </p:nvSpPr>
          <p:spPr>
            <a:xfrm>
              <a:off x="187404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4" name="object 9024"/>
            <p:cNvSpPr/>
            <p:nvPr/>
          </p:nvSpPr>
          <p:spPr>
            <a:xfrm>
              <a:off x="187533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5" name="object 9025"/>
            <p:cNvSpPr/>
            <p:nvPr/>
          </p:nvSpPr>
          <p:spPr>
            <a:xfrm>
              <a:off x="1876456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64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6" name="object 9026"/>
            <p:cNvSpPr/>
            <p:nvPr/>
          </p:nvSpPr>
          <p:spPr>
            <a:xfrm>
              <a:off x="187774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7" name="object 9027"/>
            <p:cNvSpPr/>
            <p:nvPr/>
          </p:nvSpPr>
          <p:spPr>
            <a:xfrm>
              <a:off x="1879032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8" name="object 9028"/>
            <p:cNvSpPr/>
            <p:nvPr/>
          </p:nvSpPr>
          <p:spPr>
            <a:xfrm>
              <a:off x="188015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9" name="object 9029"/>
            <p:cNvSpPr/>
            <p:nvPr/>
          </p:nvSpPr>
          <p:spPr>
            <a:xfrm>
              <a:off x="1881443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0" name="object 9030"/>
            <p:cNvSpPr/>
            <p:nvPr/>
          </p:nvSpPr>
          <p:spPr>
            <a:xfrm>
              <a:off x="1882732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1" name="object 9031"/>
            <p:cNvSpPr/>
            <p:nvPr/>
          </p:nvSpPr>
          <p:spPr>
            <a:xfrm>
              <a:off x="1884020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2" name="object 9032"/>
            <p:cNvSpPr/>
            <p:nvPr/>
          </p:nvSpPr>
          <p:spPr>
            <a:xfrm>
              <a:off x="1885146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3" name="object 9033"/>
            <p:cNvSpPr/>
            <p:nvPr/>
          </p:nvSpPr>
          <p:spPr>
            <a:xfrm>
              <a:off x="188643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491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4" name="object 9034"/>
            <p:cNvSpPr/>
            <p:nvPr/>
          </p:nvSpPr>
          <p:spPr>
            <a:xfrm>
              <a:off x="1887719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5" name="object 9035"/>
            <p:cNvSpPr/>
            <p:nvPr/>
          </p:nvSpPr>
          <p:spPr>
            <a:xfrm>
              <a:off x="1888846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6" name="object 9036"/>
            <p:cNvSpPr/>
            <p:nvPr/>
          </p:nvSpPr>
          <p:spPr>
            <a:xfrm>
              <a:off x="1890134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7" name="object 9037"/>
            <p:cNvSpPr/>
            <p:nvPr/>
          </p:nvSpPr>
          <p:spPr>
            <a:xfrm>
              <a:off x="18915807" y="21127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8" name="object 9038"/>
            <p:cNvSpPr/>
            <p:nvPr/>
          </p:nvSpPr>
          <p:spPr>
            <a:xfrm>
              <a:off x="18915807" y="212397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9" name="object 9039"/>
            <p:cNvSpPr/>
            <p:nvPr/>
          </p:nvSpPr>
          <p:spPr>
            <a:xfrm>
              <a:off x="18915807" y="213682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0" name="object 9040"/>
            <p:cNvSpPr/>
            <p:nvPr/>
          </p:nvSpPr>
          <p:spPr>
            <a:xfrm>
              <a:off x="18927074" y="214968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8020" y="0"/>
                  </a:moveTo>
                  <a:lnTo>
                    <a:pt x="0" y="80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1" name="object 9041"/>
            <p:cNvSpPr/>
            <p:nvPr/>
          </p:nvSpPr>
          <p:spPr>
            <a:xfrm>
              <a:off x="18668047" y="2111092"/>
              <a:ext cx="265430" cy="48260"/>
            </a:xfrm>
            <a:custGeom>
              <a:avLst/>
              <a:gdLst/>
              <a:ahLst/>
              <a:cxnLst/>
              <a:rect l="l" t="t" r="r" b="b"/>
              <a:pathLst>
                <a:path w="265430" h="48260">
                  <a:moveTo>
                    <a:pt x="0" y="0"/>
                  </a:moveTo>
                  <a:lnTo>
                    <a:pt x="265426" y="0"/>
                  </a:lnTo>
                  <a:lnTo>
                    <a:pt x="265426" y="48260"/>
                  </a:lnTo>
                  <a:lnTo>
                    <a:pt x="246170" y="48260"/>
                  </a:lnTo>
                  <a:lnTo>
                    <a:pt x="246170" y="22522"/>
                  </a:lnTo>
                  <a:lnTo>
                    <a:pt x="19318" y="22522"/>
                  </a:lnTo>
                  <a:lnTo>
                    <a:pt x="19318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2" name="object 9042"/>
            <p:cNvSpPr/>
            <p:nvPr/>
          </p:nvSpPr>
          <p:spPr>
            <a:xfrm>
              <a:off x="18909366" y="217707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5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3" name="object 9043"/>
            <p:cNvSpPr/>
            <p:nvPr/>
          </p:nvSpPr>
          <p:spPr>
            <a:xfrm>
              <a:off x="18885220" y="2177070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0"/>
                  </a:moveTo>
                  <a:lnTo>
                    <a:pt x="30585" y="30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4" name="object 9044"/>
            <p:cNvSpPr/>
            <p:nvPr/>
          </p:nvSpPr>
          <p:spPr>
            <a:xfrm>
              <a:off x="1885948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5" name="object 9045"/>
            <p:cNvSpPr/>
            <p:nvPr/>
          </p:nvSpPr>
          <p:spPr>
            <a:xfrm>
              <a:off x="1883537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6" name="object 9046"/>
            <p:cNvSpPr/>
            <p:nvPr/>
          </p:nvSpPr>
          <p:spPr>
            <a:xfrm>
              <a:off x="1880965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7" name="object 9047"/>
            <p:cNvSpPr/>
            <p:nvPr/>
          </p:nvSpPr>
          <p:spPr>
            <a:xfrm>
              <a:off x="1878550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8" name="object 9048"/>
            <p:cNvSpPr/>
            <p:nvPr/>
          </p:nvSpPr>
          <p:spPr>
            <a:xfrm>
              <a:off x="1876136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9" name="object 9049"/>
            <p:cNvSpPr/>
            <p:nvPr/>
          </p:nvSpPr>
          <p:spPr>
            <a:xfrm>
              <a:off x="1873562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0" name="object 9050"/>
            <p:cNvSpPr/>
            <p:nvPr/>
          </p:nvSpPr>
          <p:spPr>
            <a:xfrm>
              <a:off x="1871151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1" name="object 9051"/>
            <p:cNvSpPr/>
            <p:nvPr/>
          </p:nvSpPr>
          <p:spPr>
            <a:xfrm>
              <a:off x="18688990" y="21786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6993" y="370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2" name="object 9052"/>
            <p:cNvSpPr/>
            <p:nvPr/>
          </p:nvSpPr>
          <p:spPr>
            <a:xfrm>
              <a:off x="18688990" y="220439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0"/>
                  </a:moveTo>
                  <a:lnTo>
                    <a:pt x="11224" y="112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3" name="object 9053"/>
            <p:cNvSpPr/>
            <p:nvPr/>
          </p:nvSpPr>
          <p:spPr>
            <a:xfrm>
              <a:off x="18688992" y="217707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0"/>
                  </a:moveTo>
                  <a:lnTo>
                    <a:pt x="0" y="19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4" name="object 9054"/>
            <p:cNvSpPr/>
            <p:nvPr/>
          </p:nvSpPr>
          <p:spPr>
            <a:xfrm>
              <a:off x="1869381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5" name="object 9055"/>
            <p:cNvSpPr/>
            <p:nvPr/>
          </p:nvSpPr>
          <p:spPr>
            <a:xfrm>
              <a:off x="1871792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6" name="object 9056"/>
            <p:cNvSpPr/>
            <p:nvPr/>
          </p:nvSpPr>
          <p:spPr>
            <a:xfrm>
              <a:off x="1874366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7" name="object 9057"/>
            <p:cNvSpPr/>
            <p:nvPr/>
          </p:nvSpPr>
          <p:spPr>
            <a:xfrm>
              <a:off x="1876780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8" name="object 9058"/>
            <p:cNvSpPr/>
            <p:nvPr/>
          </p:nvSpPr>
          <p:spPr>
            <a:xfrm>
              <a:off x="1879353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9" name="object 9059"/>
            <p:cNvSpPr/>
            <p:nvPr/>
          </p:nvSpPr>
          <p:spPr>
            <a:xfrm>
              <a:off x="1881768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0" name="object 9060"/>
            <p:cNvSpPr/>
            <p:nvPr/>
          </p:nvSpPr>
          <p:spPr>
            <a:xfrm>
              <a:off x="1884182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1" name="object 9061"/>
            <p:cNvSpPr/>
            <p:nvPr/>
          </p:nvSpPr>
          <p:spPr>
            <a:xfrm>
              <a:off x="1886755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2" name="object 9062"/>
            <p:cNvSpPr/>
            <p:nvPr/>
          </p:nvSpPr>
          <p:spPr>
            <a:xfrm>
              <a:off x="18893283" y="21931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3" name="object 9063"/>
            <p:cNvSpPr/>
            <p:nvPr/>
          </p:nvSpPr>
          <p:spPr>
            <a:xfrm>
              <a:off x="18687357" y="2178645"/>
              <a:ext cx="227329" cy="38735"/>
            </a:xfrm>
            <a:custGeom>
              <a:avLst/>
              <a:gdLst/>
              <a:ahLst/>
              <a:cxnLst/>
              <a:rect l="l" t="t" r="r" b="b"/>
              <a:pathLst>
                <a:path w="227330" h="38735">
                  <a:moveTo>
                    <a:pt x="0" y="0"/>
                  </a:moveTo>
                  <a:lnTo>
                    <a:pt x="0" y="38585"/>
                  </a:lnTo>
                  <a:lnTo>
                    <a:pt x="226851" y="38585"/>
                  </a:lnTo>
                  <a:lnTo>
                    <a:pt x="226851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4" name="object 9064"/>
            <p:cNvSpPr/>
            <p:nvPr/>
          </p:nvSpPr>
          <p:spPr>
            <a:xfrm>
              <a:off x="18401001" y="2111092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 h="0">
                  <a:moveTo>
                    <a:pt x="799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5" name="object 9065"/>
            <p:cNvSpPr/>
            <p:nvPr/>
          </p:nvSpPr>
          <p:spPr>
            <a:xfrm>
              <a:off x="186885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6" name="object 9066"/>
            <p:cNvSpPr/>
            <p:nvPr/>
          </p:nvSpPr>
          <p:spPr>
            <a:xfrm>
              <a:off x="186933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7" name="object 9067"/>
            <p:cNvSpPr/>
            <p:nvPr/>
          </p:nvSpPr>
          <p:spPr>
            <a:xfrm>
              <a:off x="186982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8" name="object 9068"/>
            <p:cNvSpPr/>
            <p:nvPr/>
          </p:nvSpPr>
          <p:spPr>
            <a:xfrm>
              <a:off x="1870304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9" name="object 9069"/>
            <p:cNvSpPr/>
            <p:nvPr/>
          </p:nvSpPr>
          <p:spPr>
            <a:xfrm>
              <a:off x="187078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0" name="object 9070"/>
            <p:cNvSpPr/>
            <p:nvPr/>
          </p:nvSpPr>
          <p:spPr>
            <a:xfrm>
              <a:off x="1871269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1" name="object 9071"/>
            <p:cNvSpPr/>
            <p:nvPr/>
          </p:nvSpPr>
          <p:spPr>
            <a:xfrm>
              <a:off x="187175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2" name="object 9072"/>
            <p:cNvSpPr/>
            <p:nvPr/>
          </p:nvSpPr>
          <p:spPr>
            <a:xfrm>
              <a:off x="187223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3" name="object 9073"/>
            <p:cNvSpPr/>
            <p:nvPr/>
          </p:nvSpPr>
          <p:spPr>
            <a:xfrm>
              <a:off x="1872720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4" name="object 9074"/>
            <p:cNvSpPr/>
            <p:nvPr/>
          </p:nvSpPr>
          <p:spPr>
            <a:xfrm>
              <a:off x="1873198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5" name="object 9075"/>
            <p:cNvSpPr/>
            <p:nvPr/>
          </p:nvSpPr>
          <p:spPr>
            <a:xfrm>
              <a:off x="1873680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6" name="object 9076"/>
            <p:cNvSpPr/>
            <p:nvPr/>
          </p:nvSpPr>
          <p:spPr>
            <a:xfrm>
              <a:off x="1874166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7" name="object 9077"/>
            <p:cNvSpPr/>
            <p:nvPr/>
          </p:nvSpPr>
          <p:spPr>
            <a:xfrm>
              <a:off x="1874649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8" name="object 9078"/>
            <p:cNvSpPr/>
            <p:nvPr/>
          </p:nvSpPr>
          <p:spPr>
            <a:xfrm>
              <a:off x="1875130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9" name="object 9079"/>
            <p:cNvSpPr/>
            <p:nvPr/>
          </p:nvSpPr>
          <p:spPr>
            <a:xfrm>
              <a:off x="1875613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0" name="object 9080"/>
            <p:cNvSpPr/>
            <p:nvPr/>
          </p:nvSpPr>
          <p:spPr>
            <a:xfrm>
              <a:off x="1875936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1" name="object 9081"/>
            <p:cNvSpPr/>
            <p:nvPr/>
          </p:nvSpPr>
          <p:spPr>
            <a:xfrm>
              <a:off x="1876418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2" name="object 9082"/>
            <p:cNvSpPr/>
            <p:nvPr/>
          </p:nvSpPr>
          <p:spPr>
            <a:xfrm>
              <a:off x="1876900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3" name="object 9083"/>
            <p:cNvSpPr/>
            <p:nvPr/>
          </p:nvSpPr>
          <p:spPr>
            <a:xfrm>
              <a:off x="187738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4" name="object 9084"/>
            <p:cNvSpPr/>
            <p:nvPr/>
          </p:nvSpPr>
          <p:spPr>
            <a:xfrm>
              <a:off x="187786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5" name="object 9085"/>
            <p:cNvSpPr/>
            <p:nvPr/>
          </p:nvSpPr>
          <p:spPr>
            <a:xfrm>
              <a:off x="187834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6" name="object 9086"/>
            <p:cNvSpPr/>
            <p:nvPr/>
          </p:nvSpPr>
          <p:spPr>
            <a:xfrm>
              <a:off x="1878830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7" name="object 9087"/>
            <p:cNvSpPr/>
            <p:nvPr/>
          </p:nvSpPr>
          <p:spPr>
            <a:xfrm>
              <a:off x="1879312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8" name="object 9088"/>
            <p:cNvSpPr/>
            <p:nvPr/>
          </p:nvSpPr>
          <p:spPr>
            <a:xfrm>
              <a:off x="1879798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9" name="object 9089"/>
            <p:cNvSpPr/>
            <p:nvPr/>
          </p:nvSpPr>
          <p:spPr>
            <a:xfrm>
              <a:off x="1880277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0" name="object 9090"/>
            <p:cNvSpPr/>
            <p:nvPr/>
          </p:nvSpPr>
          <p:spPr>
            <a:xfrm>
              <a:off x="1880762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1" name="object 9091"/>
            <p:cNvSpPr/>
            <p:nvPr/>
          </p:nvSpPr>
          <p:spPr>
            <a:xfrm>
              <a:off x="188124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2" name="object 9092"/>
            <p:cNvSpPr/>
            <p:nvPr/>
          </p:nvSpPr>
          <p:spPr>
            <a:xfrm>
              <a:off x="1881726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3" name="object 9093"/>
            <p:cNvSpPr/>
            <p:nvPr/>
          </p:nvSpPr>
          <p:spPr>
            <a:xfrm>
              <a:off x="188220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4" name="object 9094"/>
            <p:cNvSpPr/>
            <p:nvPr/>
          </p:nvSpPr>
          <p:spPr>
            <a:xfrm>
              <a:off x="1882691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5" name="object 9095"/>
            <p:cNvSpPr/>
            <p:nvPr/>
          </p:nvSpPr>
          <p:spPr>
            <a:xfrm>
              <a:off x="1883173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6" name="object 9096"/>
            <p:cNvSpPr/>
            <p:nvPr/>
          </p:nvSpPr>
          <p:spPr>
            <a:xfrm>
              <a:off x="1883659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7" name="object 9097"/>
            <p:cNvSpPr/>
            <p:nvPr/>
          </p:nvSpPr>
          <p:spPr>
            <a:xfrm>
              <a:off x="1884137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8" name="object 9098"/>
            <p:cNvSpPr/>
            <p:nvPr/>
          </p:nvSpPr>
          <p:spPr>
            <a:xfrm>
              <a:off x="188462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9" name="object 9099"/>
            <p:cNvSpPr/>
            <p:nvPr/>
          </p:nvSpPr>
          <p:spPr>
            <a:xfrm>
              <a:off x="1885102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0" name="object 9100"/>
            <p:cNvSpPr/>
            <p:nvPr/>
          </p:nvSpPr>
          <p:spPr>
            <a:xfrm>
              <a:off x="188558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1" name="object 9101"/>
            <p:cNvSpPr/>
            <p:nvPr/>
          </p:nvSpPr>
          <p:spPr>
            <a:xfrm>
              <a:off x="188590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2" name="object 9102"/>
            <p:cNvSpPr/>
            <p:nvPr/>
          </p:nvSpPr>
          <p:spPr>
            <a:xfrm>
              <a:off x="188639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3" name="object 9103"/>
            <p:cNvSpPr/>
            <p:nvPr/>
          </p:nvSpPr>
          <p:spPr>
            <a:xfrm>
              <a:off x="1886873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4" name="object 9104"/>
            <p:cNvSpPr/>
            <p:nvPr/>
          </p:nvSpPr>
          <p:spPr>
            <a:xfrm>
              <a:off x="1887358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5" name="object 9105"/>
            <p:cNvSpPr/>
            <p:nvPr/>
          </p:nvSpPr>
          <p:spPr>
            <a:xfrm>
              <a:off x="1887840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6" name="object 9106"/>
            <p:cNvSpPr/>
            <p:nvPr/>
          </p:nvSpPr>
          <p:spPr>
            <a:xfrm>
              <a:off x="188832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7" name="object 9107"/>
            <p:cNvSpPr/>
            <p:nvPr/>
          </p:nvSpPr>
          <p:spPr>
            <a:xfrm>
              <a:off x="1888804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8" name="object 9108"/>
            <p:cNvSpPr/>
            <p:nvPr/>
          </p:nvSpPr>
          <p:spPr>
            <a:xfrm>
              <a:off x="188929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9" name="object 9109"/>
            <p:cNvSpPr/>
            <p:nvPr/>
          </p:nvSpPr>
          <p:spPr>
            <a:xfrm>
              <a:off x="188976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0" name="object 9110"/>
            <p:cNvSpPr/>
            <p:nvPr/>
          </p:nvSpPr>
          <p:spPr>
            <a:xfrm>
              <a:off x="1890255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1" name="object 9111"/>
            <p:cNvSpPr/>
            <p:nvPr/>
          </p:nvSpPr>
          <p:spPr>
            <a:xfrm>
              <a:off x="1890734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2" name="object 9112"/>
            <p:cNvSpPr/>
            <p:nvPr/>
          </p:nvSpPr>
          <p:spPr>
            <a:xfrm>
              <a:off x="1891216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3" name="object 9113"/>
            <p:cNvSpPr/>
            <p:nvPr/>
          </p:nvSpPr>
          <p:spPr>
            <a:xfrm>
              <a:off x="18687372" y="2162566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68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4" name="object 9114"/>
            <p:cNvSpPr/>
            <p:nvPr/>
          </p:nvSpPr>
          <p:spPr>
            <a:xfrm>
              <a:off x="18687372" y="2141659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0" y="0"/>
                  </a:moveTo>
                  <a:lnTo>
                    <a:pt x="2268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5" name="object 9115"/>
            <p:cNvSpPr/>
            <p:nvPr/>
          </p:nvSpPr>
          <p:spPr>
            <a:xfrm>
              <a:off x="1869822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6" name="object 9116"/>
            <p:cNvSpPr/>
            <p:nvPr/>
          </p:nvSpPr>
          <p:spPr>
            <a:xfrm>
              <a:off x="1870304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7" name="object 9117"/>
            <p:cNvSpPr/>
            <p:nvPr/>
          </p:nvSpPr>
          <p:spPr>
            <a:xfrm>
              <a:off x="187078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8" name="object 9118"/>
            <p:cNvSpPr/>
            <p:nvPr/>
          </p:nvSpPr>
          <p:spPr>
            <a:xfrm>
              <a:off x="187126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9" name="object 9119"/>
            <p:cNvSpPr/>
            <p:nvPr/>
          </p:nvSpPr>
          <p:spPr>
            <a:xfrm>
              <a:off x="1871755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0" name="object 9120"/>
            <p:cNvSpPr/>
            <p:nvPr/>
          </p:nvSpPr>
          <p:spPr>
            <a:xfrm>
              <a:off x="187223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1" name="object 9121"/>
            <p:cNvSpPr/>
            <p:nvPr/>
          </p:nvSpPr>
          <p:spPr>
            <a:xfrm>
              <a:off x="1872720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2" name="object 9122"/>
            <p:cNvSpPr/>
            <p:nvPr/>
          </p:nvSpPr>
          <p:spPr>
            <a:xfrm>
              <a:off x="1873198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3" name="object 9123"/>
            <p:cNvSpPr/>
            <p:nvPr/>
          </p:nvSpPr>
          <p:spPr>
            <a:xfrm>
              <a:off x="1873680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4" name="object 9124"/>
            <p:cNvSpPr/>
            <p:nvPr/>
          </p:nvSpPr>
          <p:spPr>
            <a:xfrm>
              <a:off x="187416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5" name="object 9125"/>
            <p:cNvSpPr/>
            <p:nvPr/>
          </p:nvSpPr>
          <p:spPr>
            <a:xfrm>
              <a:off x="1874649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6" name="object 9126"/>
            <p:cNvSpPr/>
            <p:nvPr/>
          </p:nvSpPr>
          <p:spPr>
            <a:xfrm>
              <a:off x="1875130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7" name="object 9127"/>
            <p:cNvSpPr/>
            <p:nvPr/>
          </p:nvSpPr>
          <p:spPr>
            <a:xfrm>
              <a:off x="1875613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8" name="object 9128"/>
            <p:cNvSpPr/>
            <p:nvPr/>
          </p:nvSpPr>
          <p:spPr>
            <a:xfrm>
              <a:off x="1875936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9" name="object 9129"/>
            <p:cNvSpPr/>
            <p:nvPr/>
          </p:nvSpPr>
          <p:spPr>
            <a:xfrm>
              <a:off x="1876418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0" name="object 9130"/>
            <p:cNvSpPr/>
            <p:nvPr/>
          </p:nvSpPr>
          <p:spPr>
            <a:xfrm>
              <a:off x="187690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1" name="object 9131"/>
            <p:cNvSpPr/>
            <p:nvPr/>
          </p:nvSpPr>
          <p:spPr>
            <a:xfrm>
              <a:off x="187738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2" name="object 9132"/>
            <p:cNvSpPr/>
            <p:nvPr/>
          </p:nvSpPr>
          <p:spPr>
            <a:xfrm>
              <a:off x="187786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3" name="object 9133"/>
            <p:cNvSpPr/>
            <p:nvPr/>
          </p:nvSpPr>
          <p:spPr>
            <a:xfrm>
              <a:off x="187834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4" name="object 9134"/>
            <p:cNvSpPr/>
            <p:nvPr/>
          </p:nvSpPr>
          <p:spPr>
            <a:xfrm>
              <a:off x="187883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5" name="object 9135"/>
            <p:cNvSpPr/>
            <p:nvPr/>
          </p:nvSpPr>
          <p:spPr>
            <a:xfrm>
              <a:off x="1879312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6" name="object 9136"/>
            <p:cNvSpPr/>
            <p:nvPr/>
          </p:nvSpPr>
          <p:spPr>
            <a:xfrm>
              <a:off x="1879798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7" name="object 9137"/>
            <p:cNvSpPr/>
            <p:nvPr/>
          </p:nvSpPr>
          <p:spPr>
            <a:xfrm>
              <a:off x="1880277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8" name="object 9138"/>
            <p:cNvSpPr/>
            <p:nvPr/>
          </p:nvSpPr>
          <p:spPr>
            <a:xfrm>
              <a:off x="1880762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9" name="object 9139"/>
            <p:cNvSpPr/>
            <p:nvPr/>
          </p:nvSpPr>
          <p:spPr>
            <a:xfrm>
              <a:off x="188124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0" name="object 9140"/>
            <p:cNvSpPr/>
            <p:nvPr/>
          </p:nvSpPr>
          <p:spPr>
            <a:xfrm>
              <a:off x="1881726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1" name="object 9141"/>
            <p:cNvSpPr/>
            <p:nvPr/>
          </p:nvSpPr>
          <p:spPr>
            <a:xfrm>
              <a:off x="188220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2" name="object 9142"/>
            <p:cNvSpPr/>
            <p:nvPr/>
          </p:nvSpPr>
          <p:spPr>
            <a:xfrm>
              <a:off x="1882691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3" name="object 9143"/>
            <p:cNvSpPr/>
            <p:nvPr/>
          </p:nvSpPr>
          <p:spPr>
            <a:xfrm>
              <a:off x="1883173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4" name="object 9144"/>
            <p:cNvSpPr/>
            <p:nvPr/>
          </p:nvSpPr>
          <p:spPr>
            <a:xfrm>
              <a:off x="1883659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5" name="object 9145"/>
            <p:cNvSpPr/>
            <p:nvPr/>
          </p:nvSpPr>
          <p:spPr>
            <a:xfrm>
              <a:off x="188413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6" name="object 9146"/>
            <p:cNvSpPr/>
            <p:nvPr/>
          </p:nvSpPr>
          <p:spPr>
            <a:xfrm>
              <a:off x="1884623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7" name="object 9147"/>
            <p:cNvSpPr/>
            <p:nvPr/>
          </p:nvSpPr>
          <p:spPr>
            <a:xfrm>
              <a:off x="1885102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8" name="object 9148"/>
            <p:cNvSpPr/>
            <p:nvPr/>
          </p:nvSpPr>
          <p:spPr>
            <a:xfrm>
              <a:off x="188558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9" name="object 9149"/>
            <p:cNvSpPr/>
            <p:nvPr/>
          </p:nvSpPr>
          <p:spPr>
            <a:xfrm>
              <a:off x="188590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0" name="object 9150"/>
            <p:cNvSpPr/>
            <p:nvPr/>
          </p:nvSpPr>
          <p:spPr>
            <a:xfrm>
              <a:off x="188639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1" name="object 9151"/>
            <p:cNvSpPr/>
            <p:nvPr/>
          </p:nvSpPr>
          <p:spPr>
            <a:xfrm>
              <a:off x="188687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2" name="object 9152"/>
            <p:cNvSpPr/>
            <p:nvPr/>
          </p:nvSpPr>
          <p:spPr>
            <a:xfrm>
              <a:off x="1887358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3" name="object 9153"/>
            <p:cNvSpPr/>
            <p:nvPr/>
          </p:nvSpPr>
          <p:spPr>
            <a:xfrm>
              <a:off x="188784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4" name="object 9154"/>
            <p:cNvSpPr/>
            <p:nvPr/>
          </p:nvSpPr>
          <p:spPr>
            <a:xfrm>
              <a:off x="1888322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5" name="object 9155"/>
            <p:cNvSpPr/>
            <p:nvPr/>
          </p:nvSpPr>
          <p:spPr>
            <a:xfrm>
              <a:off x="1888804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6" name="object 9156"/>
            <p:cNvSpPr/>
            <p:nvPr/>
          </p:nvSpPr>
          <p:spPr>
            <a:xfrm>
              <a:off x="188929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7" name="object 9157"/>
            <p:cNvSpPr/>
            <p:nvPr/>
          </p:nvSpPr>
          <p:spPr>
            <a:xfrm>
              <a:off x="188976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8" name="object 9158"/>
            <p:cNvSpPr/>
            <p:nvPr/>
          </p:nvSpPr>
          <p:spPr>
            <a:xfrm>
              <a:off x="1890255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9" name="object 9159"/>
            <p:cNvSpPr/>
            <p:nvPr/>
          </p:nvSpPr>
          <p:spPr>
            <a:xfrm>
              <a:off x="189073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0" name="object 9160"/>
            <p:cNvSpPr/>
            <p:nvPr/>
          </p:nvSpPr>
          <p:spPr>
            <a:xfrm>
              <a:off x="18693810" y="2178652"/>
              <a:ext cx="213995" cy="0"/>
            </a:xfrm>
            <a:custGeom>
              <a:avLst/>
              <a:gdLst/>
              <a:ahLst/>
              <a:cxnLst/>
              <a:rect l="l" t="t" r="r" b="b"/>
              <a:pathLst>
                <a:path w="213994" h="0">
                  <a:moveTo>
                    <a:pt x="0" y="0"/>
                  </a:moveTo>
                  <a:lnTo>
                    <a:pt x="2139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1" name="object 9161"/>
            <p:cNvSpPr/>
            <p:nvPr/>
          </p:nvSpPr>
          <p:spPr>
            <a:xfrm>
              <a:off x="18693810" y="2162566"/>
              <a:ext cx="213995" cy="0"/>
            </a:xfrm>
            <a:custGeom>
              <a:avLst/>
              <a:gdLst/>
              <a:ahLst/>
              <a:cxnLst/>
              <a:rect l="l" t="t" r="r" b="b"/>
              <a:pathLst>
                <a:path w="213994" h="0">
                  <a:moveTo>
                    <a:pt x="0" y="0"/>
                  </a:moveTo>
                  <a:lnTo>
                    <a:pt x="2139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2" name="object 9162"/>
            <p:cNvSpPr/>
            <p:nvPr/>
          </p:nvSpPr>
          <p:spPr>
            <a:xfrm>
              <a:off x="10234751" y="8213234"/>
              <a:ext cx="494030" cy="0"/>
            </a:xfrm>
            <a:custGeom>
              <a:avLst/>
              <a:gdLst/>
              <a:ahLst/>
              <a:cxnLst/>
              <a:rect l="l" t="t" r="r" b="b"/>
              <a:pathLst>
                <a:path w="494029" h="0">
                  <a:moveTo>
                    <a:pt x="0" y="0"/>
                  </a:moveTo>
                  <a:lnTo>
                    <a:pt x="4939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3" name="object 9163"/>
            <p:cNvSpPr/>
            <p:nvPr/>
          </p:nvSpPr>
          <p:spPr>
            <a:xfrm>
              <a:off x="19585051" y="7486052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29">
                  <a:moveTo>
                    <a:pt x="0" y="493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4" name="object 9164"/>
            <p:cNvSpPr/>
            <p:nvPr/>
          </p:nvSpPr>
          <p:spPr>
            <a:xfrm>
              <a:off x="19585051" y="2370119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w="0" h="494030">
                  <a:moveTo>
                    <a:pt x="0" y="493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165" name="object 916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9323776" y="2108853"/>
              <a:ext cx="263518" cy="269930"/>
            </a:xfrm>
            <a:prstGeom prst="rect">
              <a:avLst/>
            </a:prstGeom>
          </p:spPr>
        </p:pic>
        <p:sp>
          <p:nvSpPr>
            <p:cNvPr id="9166" name="object 9166"/>
            <p:cNvSpPr/>
            <p:nvPr/>
          </p:nvSpPr>
          <p:spPr>
            <a:xfrm>
              <a:off x="19322836" y="2111092"/>
              <a:ext cx="262255" cy="269240"/>
            </a:xfrm>
            <a:custGeom>
              <a:avLst/>
              <a:gdLst/>
              <a:ahLst/>
              <a:cxnLst/>
              <a:rect l="l" t="t" r="r" b="b"/>
              <a:pathLst>
                <a:path w="262255" h="269239">
                  <a:moveTo>
                    <a:pt x="0" y="0"/>
                  </a:moveTo>
                  <a:lnTo>
                    <a:pt x="0" y="48260"/>
                  </a:lnTo>
                  <a:lnTo>
                    <a:pt x="19287" y="48260"/>
                  </a:lnTo>
                  <a:lnTo>
                    <a:pt x="19287" y="22522"/>
                  </a:lnTo>
                  <a:lnTo>
                    <a:pt x="239689" y="22522"/>
                  </a:lnTo>
                  <a:lnTo>
                    <a:pt x="239689" y="250976"/>
                  </a:lnTo>
                  <a:lnTo>
                    <a:pt x="213983" y="250976"/>
                  </a:lnTo>
                  <a:lnTo>
                    <a:pt x="213983" y="268661"/>
                  </a:lnTo>
                  <a:lnTo>
                    <a:pt x="262243" y="268661"/>
                  </a:lnTo>
                  <a:lnTo>
                    <a:pt x="26224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7" name="object 9167"/>
            <p:cNvSpPr/>
            <p:nvPr/>
          </p:nvSpPr>
          <p:spPr>
            <a:xfrm>
              <a:off x="19517476" y="2177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1633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8" name="object 9168"/>
            <p:cNvSpPr/>
            <p:nvPr/>
          </p:nvSpPr>
          <p:spPr>
            <a:xfrm>
              <a:off x="19493366" y="217707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0"/>
                  </a:moveTo>
                  <a:lnTo>
                    <a:pt x="25726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9" name="object 9169"/>
            <p:cNvSpPr/>
            <p:nvPr/>
          </p:nvSpPr>
          <p:spPr>
            <a:xfrm>
              <a:off x="19469213" y="2177070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4">
                  <a:moveTo>
                    <a:pt x="0" y="0"/>
                  </a:moveTo>
                  <a:lnTo>
                    <a:pt x="49883" y="498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0" name="object 9170"/>
            <p:cNvSpPr/>
            <p:nvPr/>
          </p:nvSpPr>
          <p:spPr>
            <a:xfrm>
              <a:off x="19443489" y="2177070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0" y="0"/>
                  </a:moveTo>
                  <a:lnTo>
                    <a:pt x="75599" y="755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1" name="object 9171"/>
            <p:cNvSpPr/>
            <p:nvPr/>
          </p:nvSpPr>
          <p:spPr>
            <a:xfrm>
              <a:off x="1941937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2" name="object 9172"/>
            <p:cNvSpPr/>
            <p:nvPr/>
          </p:nvSpPr>
          <p:spPr>
            <a:xfrm>
              <a:off x="19480517" y="22381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3" name="object 9173"/>
            <p:cNvSpPr/>
            <p:nvPr/>
          </p:nvSpPr>
          <p:spPr>
            <a:xfrm>
              <a:off x="1939523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4" name="object 9174"/>
            <p:cNvSpPr/>
            <p:nvPr/>
          </p:nvSpPr>
          <p:spPr>
            <a:xfrm>
              <a:off x="19480517" y="22623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5" name="object 9175"/>
            <p:cNvSpPr/>
            <p:nvPr/>
          </p:nvSpPr>
          <p:spPr>
            <a:xfrm>
              <a:off x="1936947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48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6" name="object 9176"/>
            <p:cNvSpPr/>
            <p:nvPr/>
          </p:nvSpPr>
          <p:spPr>
            <a:xfrm>
              <a:off x="19480517" y="22880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7" name="object 9177"/>
            <p:cNvSpPr/>
            <p:nvPr/>
          </p:nvSpPr>
          <p:spPr>
            <a:xfrm>
              <a:off x="1934536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8" name="object 9178"/>
            <p:cNvSpPr/>
            <p:nvPr/>
          </p:nvSpPr>
          <p:spPr>
            <a:xfrm>
              <a:off x="19480517" y="23122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9" name="object 9179"/>
            <p:cNvSpPr/>
            <p:nvPr/>
          </p:nvSpPr>
          <p:spPr>
            <a:xfrm>
              <a:off x="19343744" y="219956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93" y="16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0" name="object 9180"/>
            <p:cNvSpPr/>
            <p:nvPr/>
          </p:nvSpPr>
          <p:spPr>
            <a:xfrm>
              <a:off x="19480517" y="23363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0"/>
                  </a:moveTo>
                  <a:lnTo>
                    <a:pt x="24103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1" name="object 9181"/>
            <p:cNvSpPr/>
            <p:nvPr/>
          </p:nvSpPr>
          <p:spPr>
            <a:xfrm>
              <a:off x="19343745" y="217707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2" name="object 9182"/>
            <p:cNvSpPr/>
            <p:nvPr/>
          </p:nvSpPr>
          <p:spPr>
            <a:xfrm>
              <a:off x="1935180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3" name="object 9183"/>
            <p:cNvSpPr/>
            <p:nvPr/>
          </p:nvSpPr>
          <p:spPr>
            <a:xfrm>
              <a:off x="1937753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4" name="object 9184"/>
            <p:cNvSpPr/>
            <p:nvPr/>
          </p:nvSpPr>
          <p:spPr>
            <a:xfrm>
              <a:off x="1940163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5" name="object 9185"/>
            <p:cNvSpPr/>
            <p:nvPr/>
          </p:nvSpPr>
          <p:spPr>
            <a:xfrm>
              <a:off x="1942582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7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6" name="object 9186"/>
            <p:cNvSpPr/>
            <p:nvPr/>
          </p:nvSpPr>
          <p:spPr>
            <a:xfrm>
              <a:off x="1945150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48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7" name="object 9187"/>
            <p:cNvSpPr/>
            <p:nvPr/>
          </p:nvSpPr>
          <p:spPr>
            <a:xfrm>
              <a:off x="1947566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8" name="object 9188"/>
            <p:cNvSpPr/>
            <p:nvPr/>
          </p:nvSpPr>
          <p:spPr>
            <a:xfrm>
              <a:off x="19480529" y="219956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9" name="object 9189"/>
            <p:cNvSpPr/>
            <p:nvPr/>
          </p:nvSpPr>
          <p:spPr>
            <a:xfrm>
              <a:off x="19480529" y="22237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0" name="object 9190"/>
            <p:cNvSpPr/>
            <p:nvPr/>
          </p:nvSpPr>
          <p:spPr>
            <a:xfrm>
              <a:off x="19480529" y="224783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1" name="object 9191"/>
            <p:cNvSpPr/>
            <p:nvPr/>
          </p:nvSpPr>
          <p:spPr>
            <a:xfrm>
              <a:off x="19480529" y="22735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2" name="object 9192"/>
            <p:cNvSpPr/>
            <p:nvPr/>
          </p:nvSpPr>
          <p:spPr>
            <a:xfrm>
              <a:off x="19480529" y="22977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3" name="object 9193"/>
            <p:cNvSpPr/>
            <p:nvPr/>
          </p:nvSpPr>
          <p:spPr>
            <a:xfrm>
              <a:off x="19480529" y="232185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4" name="object 9194"/>
            <p:cNvSpPr/>
            <p:nvPr/>
          </p:nvSpPr>
          <p:spPr>
            <a:xfrm>
              <a:off x="19506256" y="234761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37" y="0"/>
                  </a:moveTo>
                  <a:lnTo>
                    <a:pt x="0" y="12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5" name="object 9195"/>
            <p:cNvSpPr/>
            <p:nvPr/>
          </p:nvSpPr>
          <p:spPr>
            <a:xfrm>
              <a:off x="19342124" y="2178652"/>
              <a:ext cx="175895" cy="183515"/>
            </a:xfrm>
            <a:custGeom>
              <a:avLst/>
              <a:gdLst/>
              <a:ahLst/>
              <a:cxnLst/>
              <a:rect l="l" t="t" r="r" b="b"/>
              <a:pathLst>
                <a:path w="175894" h="183514">
                  <a:moveTo>
                    <a:pt x="0" y="0"/>
                  </a:moveTo>
                  <a:lnTo>
                    <a:pt x="0" y="38585"/>
                  </a:lnTo>
                  <a:lnTo>
                    <a:pt x="136791" y="38585"/>
                  </a:lnTo>
                  <a:lnTo>
                    <a:pt x="136791" y="183418"/>
                  </a:lnTo>
                  <a:lnTo>
                    <a:pt x="175355" y="183418"/>
                  </a:lnTo>
                  <a:lnTo>
                    <a:pt x="175355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6" name="object 9196"/>
            <p:cNvSpPr/>
            <p:nvPr/>
          </p:nvSpPr>
          <p:spPr>
            <a:xfrm>
              <a:off x="19585051" y="2381360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w="0" h="151764">
                  <a:moveTo>
                    <a:pt x="0" y="1512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7" name="object 9197"/>
            <p:cNvSpPr/>
            <p:nvPr/>
          </p:nvSpPr>
          <p:spPr>
            <a:xfrm>
              <a:off x="19097608" y="2111092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 h="0">
                  <a:moveTo>
                    <a:pt x="2252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8" name="object 9198"/>
            <p:cNvSpPr/>
            <p:nvPr/>
          </p:nvSpPr>
          <p:spPr>
            <a:xfrm>
              <a:off x="19554507" y="21400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9" name="object 9199"/>
            <p:cNvSpPr/>
            <p:nvPr/>
          </p:nvSpPr>
          <p:spPr>
            <a:xfrm>
              <a:off x="19551297" y="21400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0" name="object 9200"/>
            <p:cNvSpPr/>
            <p:nvPr/>
          </p:nvSpPr>
          <p:spPr>
            <a:xfrm>
              <a:off x="19546477" y="214003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30">
                  <a:moveTo>
                    <a:pt x="0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1" name="object 9201"/>
            <p:cNvSpPr/>
            <p:nvPr/>
          </p:nvSpPr>
          <p:spPr>
            <a:xfrm>
              <a:off x="19541621" y="214003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2" name="object 9202"/>
            <p:cNvSpPr/>
            <p:nvPr/>
          </p:nvSpPr>
          <p:spPr>
            <a:xfrm>
              <a:off x="19536801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3" name="object 9203"/>
            <p:cNvSpPr/>
            <p:nvPr/>
          </p:nvSpPr>
          <p:spPr>
            <a:xfrm>
              <a:off x="19531981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4" name="object 9204"/>
            <p:cNvSpPr/>
            <p:nvPr/>
          </p:nvSpPr>
          <p:spPr>
            <a:xfrm>
              <a:off x="19527152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5" name="object 9205"/>
            <p:cNvSpPr/>
            <p:nvPr/>
          </p:nvSpPr>
          <p:spPr>
            <a:xfrm>
              <a:off x="19522330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6" name="object 9206"/>
            <p:cNvSpPr/>
            <p:nvPr/>
          </p:nvSpPr>
          <p:spPr>
            <a:xfrm>
              <a:off x="19517476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7" name="object 9207"/>
            <p:cNvSpPr/>
            <p:nvPr/>
          </p:nvSpPr>
          <p:spPr>
            <a:xfrm>
              <a:off x="19512693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8" name="object 9208"/>
            <p:cNvSpPr/>
            <p:nvPr/>
          </p:nvSpPr>
          <p:spPr>
            <a:xfrm>
              <a:off x="19507826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9" name="object 9209"/>
            <p:cNvSpPr/>
            <p:nvPr/>
          </p:nvSpPr>
          <p:spPr>
            <a:xfrm>
              <a:off x="19503008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0" name="object 9210"/>
            <p:cNvSpPr/>
            <p:nvPr/>
          </p:nvSpPr>
          <p:spPr>
            <a:xfrm>
              <a:off x="19498186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1" name="object 9211"/>
            <p:cNvSpPr/>
            <p:nvPr/>
          </p:nvSpPr>
          <p:spPr>
            <a:xfrm>
              <a:off x="19493366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2" name="object 9212"/>
            <p:cNvSpPr/>
            <p:nvPr/>
          </p:nvSpPr>
          <p:spPr>
            <a:xfrm>
              <a:off x="19488547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3" name="object 9213"/>
            <p:cNvSpPr/>
            <p:nvPr/>
          </p:nvSpPr>
          <p:spPr>
            <a:xfrm>
              <a:off x="19483718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4" name="object 9214"/>
            <p:cNvSpPr/>
            <p:nvPr/>
          </p:nvSpPr>
          <p:spPr>
            <a:xfrm>
              <a:off x="19478899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5" name="object 9215"/>
            <p:cNvSpPr/>
            <p:nvPr/>
          </p:nvSpPr>
          <p:spPr>
            <a:xfrm>
              <a:off x="19474081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6" name="object 9216"/>
            <p:cNvSpPr/>
            <p:nvPr/>
          </p:nvSpPr>
          <p:spPr>
            <a:xfrm>
              <a:off x="19469213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7" name="object 9217"/>
            <p:cNvSpPr/>
            <p:nvPr/>
          </p:nvSpPr>
          <p:spPr>
            <a:xfrm>
              <a:off x="19464396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8" name="object 9218"/>
            <p:cNvSpPr/>
            <p:nvPr/>
          </p:nvSpPr>
          <p:spPr>
            <a:xfrm>
              <a:off x="19459574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9" name="object 9219"/>
            <p:cNvSpPr/>
            <p:nvPr/>
          </p:nvSpPr>
          <p:spPr>
            <a:xfrm>
              <a:off x="19454754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0" name="object 9220"/>
            <p:cNvSpPr/>
            <p:nvPr/>
          </p:nvSpPr>
          <p:spPr>
            <a:xfrm>
              <a:off x="19451515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1" name="object 9221"/>
            <p:cNvSpPr/>
            <p:nvPr/>
          </p:nvSpPr>
          <p:spPr>
            <a:xfrm>
              <a:off x="19446723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2" name="object 9222"/>
            <p:cNvSpPr/>
            <p:nvPr/>
          </p:nvSpPr>
          <p:spPr>
            <a:xfrm>
              <a:off x="19441868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3" name="object 9223"/>
            <p:cNvSpPr/>
            <p:nvPr/>
          </p:nvSpPr>
          <p:spPr>
            <a:xfrm>
              <a:off x="19437049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4" name="object 9224"/>
            <p:cNvSpPr/>
            <p:nvPr/>
          </p:nvSpPr>
          <p:spPr>
            <a:xfrm>
              <a:off x="19432265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5" name="object 9225"/>
            <p:cNvSpPr/>
            <p:nvPr/>
          </p:nvSpPr>
          <p:spPr>
            <a:xfrm>
              <a:off x="19427408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6" name="object 9226"/>
            <p:cNvSpPr/>
            <p:nvPr/>
          </p:nvSpPr>
          <p:spPr>
            <a:xfrm>
              <a:off x="19422588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7" name="object 9227"/>
            <p:cNvSpPr/>
            <p:nvPr/>
          </p:nvSpPr>
          <p:spPr>
            <a:xfrm>
              <a:off x="19417759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8" name="object 9228"/>
            <p:cNvSpPr/>
            <p:nvPr/>
          </p:nvSpPr>
          <p:spPr>
            <a:xfrm>
              <a:off x="19412939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9" name="object 9229"/>
            <p:cNvSpPr/>
            <p:nvPr/>
          </p:nvSpPr>
          <p:spPr>
            <a:xfrm>
              <a:off x="19408120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0" name="object 9230"/>
            <p:cNvSpPr/>
            <p:nvPr/>
          </p:nvSpPr>
          <p:spPr>
            <a:xfrm>
              <a:off x="19403255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1" name="object 9231"/>
            <p:cNvSpPr/>
            <p:nvPr/>
          </p:nvSpPr>
          <p:spPr>
            <a:xfrm>
              <a:off x="19398434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2" name="object 9232"/>
            <p:cNvSpPr/>
            <p:nvPr/>
          </p:nvSpPr>
          <p:spPr>
            <a:xfrm>
              <a:off x="19393615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3" name="object 9233"/>
            <p:cNvSpPr/>
            <p:nvPr/>
          </p:nvSpPr>
          <p:spPr>
            <a:xfrm>
              <a:off x="19388795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4" name="object 9234"/>
            <p:cNvSpPr/>
            <p:nvPr/>
          </p:nvSpPr>
          <p:spPr>
            <a:xfrm>
              <a:off x="19383967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5" name="object 9235"/>
            <p:cNvSpPr/>
            <p:nvPr/>
          </p:nvSpPr>
          <p:spPr>
            <a:xfrm>
              <a:off x="19379119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6" name="object 9236"/>
            <p:cNvSpPr/>
            <p:nvPr/>
          </p:nvSpPr>
          <p:spPr>
            <a:xfrm>
              <a:off x="19374290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7" name="object 9237"/>
            <p:cNvSpPr/>
            <p:nvPr/>
          </p:nvSpPr>
          <p:spPr>
            <a:xfrm>
              <a:off x="19369471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8" name="object 9238"/>
            <p:cNvSpPr/>
            <p:nvPr/>
          </p:nvSpPr>
          <p:spPr>
            <a:xfrm>
              <a:off x="19364651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9" name="object 9239"/>
            <p:cNvSpPr/>
            <p:nvPr/>
          </p:nvSpPr>
          <p:spPr>
            <a:xfrm>
              <a:off x="19359822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0" name="object 9240"/>
            <p:cNvSpPr/>
            <p:nvPr/>
          </p:nvSpPr>
          <p:spPr>
            <a:xfrm>
              <a:off x="19355002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1" name="object 9241"/>
            <p:cNvSpPr/>
            <p:nvPr/>
          </p:nvSpPr>
          <p:spPr>
            <a:xfrm>
              <a:off x="19351800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2" name="object 9242"/>
            <p:cNvSpPr/>
            <p:nvPr/>
          </p:nvSpPr>
          <p:spPr>
            <a:xfrm>
              <a:off x="19346981" y="214003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3" name="object 9243"/>
            <p:cNvSpPr/>
            <p:nvPr/>
          </p:nvSpPr>
          <p:spPr>
            <a:xfrm>
              <a:off x="19342113" y="2141659"/>
              <a:ext cx="214629" cy="20955"/>
            </a:xfrm>
            <a:custGeom>
              <a:avLst/>
              <a:gdLst/>
              <a:ahLst/>
              <a:cxnLst/>
              <a:rect l="l" t="t" r="r" b="b"/>
              <a:pathLst>
                <a:path w="214630" h="20955">
                  <a:moveTo>
                    <a:pt x="214003" y="0"/>
                  </a:moveTo>
                  <a:lnTo>
                    <a:pt x="193051" y="20910"/>
                  </a:lnTo>
                  <a:lnTo>
                    <a:pt x="0" y="20910"/>
                  </a:lnTo>
                  <a:lnTo>
                    <a:pt x="0" y="0"/>
                  </a:lnTo>
                  <a:lnTo>
                    <a:pt x="21400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4" name="object 9244"/>
            <p:cNvSpPr/>
            <p:nvPr/>
          </p:nvSpPr>
          <p:spPr>
            <a:xfrm>
              <a:off x="19531981" y="216096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5" name="object 9245"/>
            <p:cNvSpPr/>
            <p:nvPr/>
          </p:nvSpPr>
          <p:spPr>
            <a:xfrm>
              <a:off x="19527152" y="216096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6" name="object 9246"/>
            <p:cNvSpPr/>
            <p:nvPr/>
          </p:nvSpPr>
          <p:spPr>
            <a:xfrm>
              <a:off x="19522330" y="216096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7" name="object 9247"/>
            <p:cNvSpPr/>
            <p:nvPr/>
          </p:nvSpPr>
          <p:spPr>
            <a:xfrm>
              <a:off x="19517476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8" name="object 9248"/>
            <p:cNvSpPr/>
            <p:nvPr/>
          </p:nvSpPr>
          <p:spPr>
            <a:xfrm>
              <a:off x="19512693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9" name="object 9249"/>
            <p:cNvSpPr/>
            <p:nvPr/>
          </p:nvSpPr>
          <p:spPr>
            <a:xfrm>
              <a:off x="19507826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0" name="object 9250"/>
            <p:cNvSpPr/>
            <p:nvPr/>
          </p:nvSpPr>
          <p:spPr>
            <a:xfrm>
              <a:off x="19503008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1" name="object 9251"/>
            <p:cNvSpPr/>
            <p:nvPr/>
          </p:nvSpPr>
          <p:spPr>
            <a:xfrm>
              <a:off x="19498186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2" name="object 9252"/>
            <p:cNvSpPr/>
            <p:nvPr/>
          </p:nvSpPr>
          <p:spPr>
            <a:xfrm>
              <a:off x="19493366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3" name="object 9253"/>
            <p:cNvSpPr/>
            <p:nvPr/>
          </p:nvSpPr>
          <p:spPr>
            <a:xfrm>
              <a:off x="19488547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4" name="object 9254"/>
            <p:cNvSpPr/>
            <p:nvPr/>
          </p:nvSpPr>
          <p:spPr>
            <a:xfrm>
              <a:off x="19483718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5" name="object 9255"/>
            <p:cNvSpPr/>
            <p:nvPr/>
          </p:nvSpPr>
          <p:spPr>
            <a:xfrm>
              <a:off x="19478899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6" name="object 9256"/>
            <p:cNvSpPr/>
            <p:nvPr/>
          </p:nvSpPr>
          <p:spPr>
            <a:xfrm>
              <a:off x="19474081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7" name="object 9257"/>
            <p:cNvSpPr/>
            <p:nvPr/>
          </p:nvSpPr>
          <p:spPr>
            <a:xfrm>
              <a:off x="19469213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8" name="object 9258"/>
            <p:cNvSpPr/>
            <p:nvPr/>
          </p:nvSpPr>
          <p:spPr>
            <a:xfrm>
              <a:off x="19464396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9" name="object 9259"/>
            <p:cNvSpPr/>
            <p:nvPr/>
          </p:nvSpPr>
          <p:spPr>
            <a:xfrm>
              <a:off x="19459574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0" name="object 9260"/>
            <p:cNvSpPr/>
            <p:nvPr/>
          </p:nvSpPr>
          <p:spPr>
            <a:xfrm>
              <a:off x="19454754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1" name="object 9261"/>
            <p:cNvSpPr/>
            <p:nvPr/>
          </p:nvSpPr>
          <p:spPr>
            <a:xfrm>
              <a:off x="19451515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2" name="object 9262"/>
            <p:cNvSpPr/>
            <p:nvPr/>
          </p:nvSpPr>
          <p:spPr>
            <a:xfrm>
              <a:off x="19446723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3" name="object 9263"/>
            <p:cNvSpPr/>
            <p:nvPr/>
          </p:nvSpPr>
          <p:spPr>
            <a:xfrm>
              <a:off x="19441868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4" name="object 9264"/>
            <p:cNvSpPr/>
            <p:nvPr/>
          </p:nvSpPr>
          <p:spPr>
            <a:xfrm>
              <a:off x="19437049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5" name="object 9265"/>
            <p:cNvSpPr/>
            <p:nvPr/>
          </p:nvSpPr>
          <p:spPr>
            <a:xfrm>
              <a:off x="19432265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6" name="object 9266"/>
            <p:cNvSpPr/>
            <p:nvPr/>
          </p:nvSpPr>
          <p:spPr>
            <a:xfrm>
              <a:off x="19427408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7" name="object 9267"/>
            <p:cNvSpPr/>
            <p:nvPr/>
          </p:nvSpPr>
          <p:spPr>
            <a:xfrm>
              <a:off x="19422588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8" name="object 9268"/>
            <p:cNvSpPr/>
            <p:nvPr/>
          </p:nvSpPr>
          <p:spPr>
            <a:xfrm>
              <a:off x="19417759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9" name="object 9269"/>
            <p:cNvSpPr/>
            <p:nvPr/>
          </p:nvSpPr>
          <p:spPr>
            <a:xfrm>
              <a:off x="19412939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0" name="object 9270"/>
            <p:cNvSpPr/>
            <p:nvPr/>
          </p:nvSpPr>
          <p:spPr>
            <a:xfrm>
              <a:off x="19408120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1" name="object 9271"/>
            <p:cNvSpPr/>
            <p:nvPr/>
          </p:nvSpPr>
          <p:spPr>
            <a:xfrm>
              <a:off x="19403255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2" name="object 9272"/>
            <p:cNvSpPr/>
            <p:nvPr/>
          </p:nvSpPr>
          <p:spPr>
            <a:xfrm>
              <a:off x="19398434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3" name="object 9273"/>
            <p:cNvSpPr/>
            <p:nvPr/>
          </p:nvSpPr>
          <p:spPr>
            <a:xfrm>
              <a:off x="19393615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4" name="object 9274"/>
            <p:cNvSpPr/>
            <p:nvPr/>
          </p:nvSpPr>
          <p:spPr>
            <a:xfrm>
              <a:off x="19388795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5" name="object 9275"/>
            <p:cNvSpPr/>
            <p:nvPr/>
          </p:nvSpPr>
          <p:spPr>
            <a:xfrm>
              <a:off x="19383967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6" name="object 9276"/>
            <p:cNvSpPr/>
            <p:nvPr/>
          </p:nvSpPr>
          <p:spPr>
            <a:xfrm>
              <a:off x="19379119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7" name="object 9277"/>
            <p:cNvSpPr/>
            <p:nvPr/>
          </p:nvSpPr>
          <p:spPr>
            <a:xfrm>
              <a:off x="19374290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8" name="object 9278"/>
            <p:cNvSpPr/>
            <p:nvPr/>
          </p:nvSpPr>
          <p:spPr>
            <a:xfrm>
              <a:off x="19369471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9" name="object 9279"/>
            <p:cNvSpPr/>
            <p:nvPr/>
          </p:nvSpPr>
          <p:spPr>
            <a:xfrm>
              <a:off x="19364651" y="216096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0" name="object 9280"/>
            <p:cNvSpPr/>
            <p:nvPr/>
          </p:nvSpPr>
          <p:spPr>
            <a:xfrm>
              <a:off x="19361438" y="2162566"/>
              <a:ext cx="173990" cy="16510"/>
            </a:xfrm>
            <a:custGeom>
              <a:avLst/>
              <a:gdLst/>
              <a:ahLst/>
              <a:cxnLst/>
              <a:rect l="l" t="t" r="r" b="b"/>
              <a:pathLst>
                <a:path w="173990" h="16510">
                  <a:moveTo>
                    <a:pt x="173743" y="0"/>
                  </a:moveTo>
                  <a:lnTo>
                    <a:pt x="156047" y="16093"/>
                  </a:lnTo>
                  <a:lnTo>
                    <a:pt x="0" y="16093"/>
                  </a:lnTo>
                  <a:lnTo>
                    <a:pt x="0" y="0"/>
                  </a:lnTo>
                  <a:lnTo>
                    <a:pt x="1737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1" name="object 9281"/>
            <p:cNvSpPr/>
            <p:nvPr/>
          </p:nvSpPr>
          <p:spPr>
            <a:xfrm>
              <a:off x="19556117" y="21416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2" name="object 9282"/>
            <p:cNvSpPr/>
            <p:nvPr/>
          </p:nvSpPr>
          <p:spPr>
            <a:xfrm>
              <a:off x="19551300" y="21464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3" name="object 9283"/>
            <p:cNvSpPr/>
            <p:nvPr/>
          </p:nvSpPr>
          <p:spPr>
            <a:xfrm>
              <a:off x="19546483" y="215130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4" name="object 9284"/>
            <p:cNvSpPr/>
            <p:nvPr/>
          </p:nvSpPr>
          <p:spPr>
            <a:xfrm>
              <a:off x="19541614" y="215614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5" name="object 9285"/>
            <p:cNvSpPr/>
            <p:nvPr/>
          </p:nvSpPr>
          <p:spPr>
            <a:xfrm>
              <a:off x="19536798" y="216096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6" name="object 9286"/>
            <p:cNvSpPr/>
            <p:nvPr/>
          </p:nvSpPr>
          <p:spPr>
            <a:xfrm>
              <a:off x="19536798" y="216580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7" name="object 9287"/>
            <p:cNvSpPr/>
            <p:nvPr/>
          </p:nvSpPr>
          <p:spPr>
            <a:xfrm>
              <a:off x="19536798" y="217061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8" name="object 9288"/>
            <p:cNvSpPr/>
            <p:nvPr/>
          </p:nvSpPr>
          <p:spPr>
            <a:xfrm>
              <a:off x="19536798" y="21754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9" name="object 9289"/>
            <p:cNvSpPr/>
            <p:nvPr/>
          </p:nvSpPr>
          <p:spPr>
            <a:xfrm>
              <a:off x="19536798" y="218025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0" name="object 9290"/>
            <p:cNvSpPr/>
            <p:nvPr/>
          </p:nvSpPr>
          <p:spPr>
            <a:xfrm>
              <a:off x="19536798" y="218507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1" name="object 9291"/>
            <p:cNvSpPr/>
            <p:nvPr/>
          </p:nvSpPr>
          <p:spPr>
            <a:xfrm>
              <a:off x="19536798" y="218991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2" name="object 9292"/>
            <p:cNvSpPr/>
            <p:nvPr/>
          </p:nvSpPr>
          <p:spPr>
            <a:xfrm>
              <a:off x="19536798" y="219475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3" name="object 9293"/>
            <p:cNvSpPr/>
            <p:nvPr/>
          </p:nvSpPr>
          <p:spPr>
            <a:xfrm>
              <a:off x="19536798" y="219956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4" name="object 9294"/>
            <p:cNvSpPr/>
            <p:nvPr/>
          </p:nvSpPr>
          <p:spPr>
            <a:xfrm>
              <a:off x="19536798" y="220439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5" name="object 9295"/>
            <p:cNvSpPr/>
            <p:nvPr/>
          </p:nvSpPr>
          <p:spPr>
            <a:xfrm>
              <a:off x="19536798" y="220760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6" name="object 9296"/>
            <p:cNvSpPr/>
            <p:nvPr/>
          </p:nvSpPr>
          <p:spPr>
            <a:xfrm>
              <a:off x="19536798" y="221244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7" name="object 9297"/>
            <p:cNvSpPr/>
            <p:nvPr/>
          </p:nvSpPr>
          <p:spPr>
            <a:xfrm>
              <a:off x="19536798" y="22172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8" name="object 9298"/>
            <p:cNvSpPr/>
            <p:nvPr/>
          </p:nvSpPr>
          <p:spPr>
            <a:xfrm>
              <a:off x="19536798" y="222208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9" name="object 9299"/>
            <p:cNvSpPr/>
            <p:nvPr/>
          </p:nvSpPr>
          <p:spPr>
            <a:xfrm>
              <a:off x="19536798" y="222690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0" name="object 9300"/>
            <p:cNvSpPr/>
            <p:nvPr/>
          </p:nvSpPr>
          <p:spPr>
            <a:xfrm>
              <a:off x="19536798" y="22317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1" name="object 9301"/>
            <p:cNvSpPr/>
            <p:nvPr/>
          </p:nvSpPr>
          <p:spPr>
            <a:xfrm>
              <a:off x="19536798" y="223659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2" name="object 9302"/>
            <p:cNvSpPr/>
            <p:nvPr/>
          </p:nvSpPr>
          <p:spPr>
            <a:xfrm>
              <a:off x="19536798" y="224139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3" name="object 9303"/>
            <p:cNvSpPr/>
            <p:nvPr/>
          </p:nvSpPr>
          <p:spPr>
            <a:xfrm>
              <a:off x="19536798" y="224624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4" name="object 9304"/>
            <p:cNvSpPr/>
            <p:nvPr/>
          </p:nvSpPr>
          <p:spPr>
            <a:xfrm>
              <a:off x="19536798" y="22510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5" name="object 9305"/>
            <p:cNvSpPr/>
            <p:nvPr/>
          </p:nvSpPr>
          <p:spPr>
            <a:xfrm>
              <a:off x="19536798" y="22558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6" name="object 9306"/>
            <p:cNvSpPr/>
            <p:nvPr/>
          </p:nvSpPr>
          <p:spPr>
            <a:xfrm>
              <a:off x="19536798" y="226071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7" name="object 9307"/>
            <p:cNvSpPr/>
            <p:nvPr/>
          </p:nvSpPr>
          <p:spPr>
            <a:xfrm>
              <a:off x="19536798" y="226552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8" name="object 9308"/>
            <p:cNvSpPr/>
            <p:nvPr/>
          </p:nvSpPr>
          <p:spPr>
            <a:xfrm>
              <a:off x="19536798" y="227036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9" name="object 9309"/>
            <p:cNvSpPr/>
            <p:nvPr/>
          </p:nvSpPr>
          <p:spPr>
            <a:xfrm>
              <a:off x="19536798" y="227521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0" name="object 9310"/>
            <p:cNvSpPr/>
            <p:nvPr/>
          </p:nvSpPr>
          <p:spPr>
            <a:xfrm>
              <a:off x="19536798" y="228002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1" name="object 9311"/>
            <p:cNvSpPr/>
            <p:nvPr/>
          </p:nvSpPr>
          <p:spPr>
            <a:xfrm>
              <a:off x="19536798" y="22848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2" name="object 9312"/>
            <p:cNvSpPr/>
            <p:nvPr/>
          </p:nvSpPr>
          <p:spPr>
            <a:xfrm>
              <a:off x="19536798" y="228966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3" name="object 9313"/>
            <p:cNvSpPr/>
            <p:nvPr/>
          </p:nvSpPr>
          <p:spPr>
            <a:xfrm>
              <a:off x="19536798" y="229450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4" name="object 9314"/>
            <p:cNvSpPr/>
            <p:nvPr/>
          </p:nvSpPr>
          <p:spPr>
            <a:xfrm>
              <a:off x="19536798" y="229933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5" name="object 9315"/>
            <p:cNvSpPr/>
            <p:nvPr/>
          </p:nvSpPr>
          <p:spPr>
            <a:xfrm>
              <a:off x="19536798" y="230416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6" name="object 9316"/>
            <p:cNvSpPr/>
            <p:nvPr/>
          </p:nvSpPr>
          <p:spPr>
            <a:xfrm>
              <a:off x="19536798" y="23073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7" name="object 9317"/>
            <p:cNvSpPr/>
            <p:nvPr/>
          </p:nvSpPr>
          <p:spPr>
            <a:xfrm>
              <a:off x="19536798" y="231220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8" name="object 9318"/>
            <p:cNvSpPr/>
            <p:nvPr/>
          </p:nvSpPr>
          <p:spPr>
            <a:xfrm>
              <a:off x="19536798" y="231705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9" name="object 9319"/>
            <p:cNvSpPr/>
            <p:nvPr/>
          </p:nvSpPr>
          <p:spPr>
            <a:xfrm>
              <a:off x="19536798" y="232185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0" name="object 9320"/>
            <p:cNvSpPr/>
            <p:nvPr/>
          </p:nvSpPr>
          <p:spPr>
            <a:xfrm>
              <a:off x="19536798" y="232669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1" name="object 9321"/>
            <p:cNvSpPr/>
            <p:nvPr/>
          </p:nvSpPr>
          <p:spPr>
            <a:xfrm>
              <a:off x="19536798" y="233149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2" name="object 9322"/>
            <p:cNvSpPr/>
            <p:nvPr/>
          </p:nvSpPr>
          <p:spPr>
            <a:xfrm>
              <a:off x="19536798" y="233632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3" name="object 9323"/>
            <p:cNvSpPr/>
            <p:nvPr/>
          </p:nvSpPr>
          <p:spPr>
            <a:xfrm>
              <a:off x="19536798" y="234116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4" name="object 9324"/>
            <p:cNvSpPr/>
            <p:nvPr/>
          </p:nvSpPr>
          <p:spPr>
            <a:xfrm>
              <a:off x="19536798" y="234596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5" name="object 9325"/>
            <p:cNvSpPr/>
            <p:nvPr/>
          </p:nvSpPr>
          <p:spPr>
            <a:xfrm>
              <a:off x="19536798" y="235080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6" name="object 9326"/>
            <p:cNvSpPr/>
            <p:nvPr/>
          </p:nvSpPr>
          <p:spPr>
            <a:xfrm>
              <a:off x="19536798" y="235564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7" name="object 9327"/>
            <p:cNvSpPr/>
            <p:nvPr/>
          </p:nvSpPr>
          <p:spPr>
            <a:xfrm>
              <a:off x="19536798" y="236046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8" name="object 9328"/>
            <p:cNvSpPr/>
            <p:nvPr/>
          </p:nvSpPr>
          <p:spPr>
            <a:xfrm>
              <a:off x="19535164" y="2141659"/>
              <a:ext cx="20955" cy="220979"/>
            </a:xfrm>
            <a:custGeom>
              <a:avLst/>
              <a:gdLst/>
              <a:ahLst/>
              <a:cxnLst/>
              <a:rect l="l" t="t" r="r" b="b"/>
              <a:pathLst>
                <a:path w="20955" h="220980">
                  <a:moveTo>
                    <a:pt x="20952" y="0"/>
                  </a:moveTo>
                  <a:lnTo>
                    <a:pt x="0" y="20910"/>
                  </a:lnTo>
                  <a:lnTo>
                    <a:pt x="0" y="220412"/>
                  </a:lnTo>
                  <a:lnTo>
                    <a:pt x="20952" y="220412"/>
                  </a:lnTo>
                  <a:lnTo>
                    <a:pt x="2095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9" name="object 9329"/>
            <p:cNvSpPr/>
            <p:nvPr/>
          </p:nvSpPr>
          <p:spPr>
            <a:xfrm>
              <a:off x="19531984" y="21658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0" name="object 9330"/>
            <p:cNvSpPr/>
            <p:nvPr/>
          </p:nvSpPr>
          <p:spPr>
            <a:xfrm>
              <a:off x="19528738" y="217061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1" name="object 9331"/>
            <p:cNvSpPr/>
            <p:nvPr/>
          </p:nvSpPr>
          <p:spPr>
            <a:xfrm>
              <a:off x="19523922" y="217545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2" name="object 9332"/>
            <p:cNvSpPr/>
            <p:nvPr/>
          </p:nvSpPr>
          <p:spPr>
            <a:xfrm>
              <a:off x="19519105" y="21802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3" name="object 9333"/>
            <p:cNvSpPr/>
            <p:nvPr/>
          </p:nvSpPr>
          <p:spPr>
            <a:xfrm>
              <a:off x="19519105" y="218507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4" name="object 9334"/>
            <p:cNvSpPr/>
            <p:nvPr/>
          </p:nvSpPr>
          <p:spPr>
            <a:xfrm>
              <a:off x="19519105" y="218991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5" name="object 9335"/>
            <p:cNvSpPr/>
            <p:nvPr/>
          </p:nvSpPr>
          <p:spPr>
            <a:xfrm>
              <a:off x="19519105" y="219475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6" name="object 9336"/>
            <p:cNvSpPr/>
            <p:nvPr/>
          </p:nvSpPr>
          <p:spPr>
            <a:xfrm>
              <a:off x="19519105" y="219956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7" name="object 9337"/>
            <p:cNvSpPr/>
            <p:nvPr/>
          </p:nvSpPr>
          <p:spPr>
            <a:xfrm>
              <a:off x="19519105" y="220439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8" name="object 9338"/>
            <p:cNvSpPr/>
            <p:nvPr/>
          </p:nvSpPr>
          <p:spPr>
            <a:xfrm>
              <a:off x="19519105" y="220760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9" name="object 9339"/>
            <p:cNvSpPr/>
            <p:nvPr/>
          </p:nvSpPr>
          <p:spPr>
            <a:xfrm>
              <a:off x="19519105" y="22124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0" name="object 9340"/>
            <p:cNvSpPr/>
            <p:nvPr/>
          </p:nvSpPr>
          <p:spPr>
            <a:xfrm>
              <a:off x="19519105" y="221724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1" name="object 9341"/>
            <p:cNvSpPr/>
            <p:nvPr/>
          </p:nvSpPr>
          <p:spPr>
            <a:xfrm>
              <a:off x="19519105" y="222208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2" name="object 9342"/>
            <p:cNvSpPr/>
            <p:nvPr/>
          </p:nvSpPr>
          <p:spPr>
            <a:xfrm>
              <a:off x="19519105" y="222690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3" name="object 9343"/>
            <p:cNvSpPr/>
            <p:nvPr/>
          </p:nvSpPr>
          <p:spPr>
            <a:xfrm>
              <a:off x="19519105" y="223175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4" name="object 9344"/>
            <p:cNvSpPr/>
            <p:nvPr/>
          </p:nvSpPr>
          <p:spPr>
            <a:xfrm>
              <a:off x="19519105" y="223659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5" name="object 9345"/>
            <p:cNvSpPr/>
            <p:nvPr/>
          </p:nvSpPr>
          <p:spPr>
            <a:xfrm>
              <a:off x="19519105" y="224139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6" name="object 9346"/>
            <p:cNvSpPr/>
            <p:nvPr/>
          </p:nvSpPr>
          <p:spPr>
            <a:xfrm>
              <a:off x="19519105" y="224624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7" name="object 9347"/>
            <p:cNvSpPr/>
            <p:nvPr/>
          </p:nvSpPr>
          <p:spPr>
            <a:xfrm>
              <a:off x="19519105" y="225106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8" name="object 9348"/>
            <p:cNvSpPr/>
            <p:nvPr/>
          </p:nvSpPr>
          <p:spPr>
            <a:xfrm>
              <a:off x="19519105" y="225586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9" name="object 9349"/>
            <p:cNvSpPr/>
            <p:nvPr/>
          </p:nvSpPr>
          <p:spPr>
            <a:xfrm>
              <a:off x="19519105" y="22607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0" name="object 9350"/>
            <p:cNvSpPr/>
            <p:nvPr/>
          </p:nvSpPr>
          <p:spPr>
            <a:xfrm>
              <a:off x="19519105" y="22655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1" name="object 9351"/>
            <p:cNvSpPr/>
            <p:nvPr/>
          </p:nvSpPr>
          <p:spPr>
            <a:xfrm>
              <a:off x="19519105" y="22703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2" name="object 9352"/>
            <p:cNvSpPr/>
            <p:nvPr/>
          </p:nvSpPr>
          <p:spPr>
            <a:xfrm>
              <a:off x="19519105" y="22752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3" name="object 9353"/>
            <p:cNvSpPr/>
            <p:nvPr/>
          </p:nvSpPr>
          <p:spPr>
            <a:xfrm>
              <a:off x="19519105" y="228002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4" name="object 9354"/>
            <p:cNvSpPr/>
            <p:nvPr/>
          </p:nvSpPr>
          <p:spPr>
            <a:xfrm>
              <a:off x="19519105" y="228486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5" name="object 9355"/>
            <p:cNvSpPr/>
            <p:nvPr/>
          </p:nvSpPr>
          <p:spPr>
            <a:xfrm>
              <a:off x="19519105" y="228966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6" name="object 9356"/>
            <p:cNvSpPr/>
            <p:nvPr/>
          </p:nvSpPr>
          <p:spPr>
            <a:xfrm>
              <a:off x="19519105" y="22945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7" name="object 9357"/>
            <p:cNvSpPr/>
            <p:nvPr/>
          </p:nvSpPr>
          <p:spPr>
            <a:xfrm>
              <a:off x="19519105" y="22993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8" name="object 9358"/>
            <p:cNvSpPr/>
            <p:nvPr/>
          </p:nvSpPr>
          <p:spPr>
            <a:xfrm>
              <a:off x="19519105" y="2304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9" name="object 9359"/>
            <p:cNvSpPr/>
            <p:nvPr/>
          </p:nvSpPr>
          <p:spPr>
            <a:xfrm>
              <a:off x="19519105" y="230735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0" name="object 9360"/>
            <p:cNvSpPr/>
            <p:nvPr/>
          </p:nvSpPr>
          <p:spPr>
            <a:xfrm>
              <a:off x="19519105" y="231220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1" name="object 9361"/>
            <p:cNvSpPr/>
            <p:nvPr/>
          </p:nvSpPr>
          <p:spPr>
            <a:xfrm>
              <a:off x="19519105" y="231705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2" name="object 9362"/>
            <p:cNvSpPr/>
            <p:nvPr/>
          </p:nvSpPr>
          <p:spPr>
            <a:xfrm>
              <a:off x="19519105" y="23218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3" name="object 9363"/>
            <p:cNvSpPr/>
            <p:nvPr/>
          </p:nvSpPr>
          <p:spPr>
            <a:xfrm>
              <a:off x="19519105" y="232669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4" name="object 9364"/>
            <p:cNvSpPr/>
            <p:nvPr/>
          </p:nvSpPr>
          <p:spPr>
            <a:xfrm>
              <a:off x="19519105" y="233149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5" name="object 9365"/>
            <p:cNvSpPr/>
            <p:nvPr/>
          </p:nvSpPr>
          <p:spPr>
            <a:xfrm>
              <a:off x="19519105" y="233632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6" name="object 9366"/>
            <p:cNvSpPr/>
            <p:nvPr/>
          </p:nvSpPr>
          <p:spPr>
            <a:xfrm>
              <a:off x="19519105" y="23411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7" name="object 9367"/>
            <p:cNvSpPr/>
            <p:nvPr/>
          </p:nvSpPr>
          <p:spPr>
            <a:xfrm>
              <a:off x="19519105" y="234596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8" name="object 9368"/>
            <p:cNvSpPr/>
            <p:nvPr/>
          </p:nvSpPr>
          <p:spPr>
            <a:xfrm>
              <a:off x="19519105" y="235080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9" name="object 9369"/>
            <p:cNvSpPr/>
            <p:nvPr/>
          </p:nvSpPr>
          <p:spPr>
            <a:xfrm>
              <a:off x="19519105" y="235564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0" name="object 9370"/>
            <p:cNvSpPr/>
            <p:nvPr/>
          </p:nvSpPr>
          <p:spPr>
            <a:xfrm>
              <a:off x="19519105" y="23604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1" name="object 9371"/>
            <p:cNvSpPr/>
            <p:nvPr/>
          </p:nvSpPr>
          <p:spPr>
            <a:xfrm>
              <a:off x="19517485" y="2162566"/>
              <a:ext cx="17780" cy="200025"/>
            </a:xfrm>
            <a:custGeom>
              <a:avLst/>
              <a:gdLst/>
              <a:ahLst/>
              <a:cxnLst/>
              <a:rect l="l" t="t" r="r" b="b"/>
              <a:pathLst>
                <a:path w="17780" h="200025">
                  <a:moveTo>
                    <a:pt x="17695" y="0"/>
                  </a:moveTo>
                  <a:lnTo>
                    <a:pt x="0" y="19297"/>
                  </a:lnTo>
                  <a:lnTo>
                    <a:pt x="0" y="199512"/>
                  </a:lnTo>
                  <a:lnTo>
                    <a:pt x="17695" y="199512"/>
                  </a:lnTo>
                  <a:lnTo>
                    <a:pt x="1769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2" name="object 9372"/>
            <p:cNvSpPr/>
            <p:nvPr/>
          </p:nvSpPr>
          <p:spPr>
            <a:xfrm>
              <a:off x="11077830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29412" y="15015"/>
                  </a:moveTo>
                  <a:lnTo>
                    <a:pt x="0" y="15015"/>
                  </a:lnTo>
                </a:path>
                <a:path w="29845" h="15240">
                  <a:moveTo>
                    <a:pt x="0" y="0"/>
                  </a:moveTo>
                  <a:lnTo>
                    <a:pt x="2941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3" name="object 9373"/>
            <p:cNvSpPr/>
            <p:nvPr/>
          </p:nvSpPr>
          <p:spPr>
            <a:xfrm>
              <a:off x="11063297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70" y="3225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25" y="3225"/>
                  </a:lnTo>
                  <a:lnTo>
                    <a:pt x="3225" y="14470"/>
                  </a:lnTo>
                  <a:lnTo>
                    <a:pt x="14470" y="14470"/>
                  </a:lnTo>
                  <a:lnTo>
                    <a:pt x="14470" y="11245"/>
                  </a:lnTo>
                  <a:lnTo>
                    <a:pt x="11245" y="11245"/>
                  </a:lnTo>
                  <a:lnTo>
                    <a:pt x="11245" y="3225"/>
                  </a:lnTo>
                  <a:lnTo>
                    <a:pt x="1447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4" name="object 9374"/>
            <p:cNvSpPr/>
            <p:nvPr/>
          </p:nvSpPr>
          <p:spPr>
            <a:xfrm>
              <a:off x="11069719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5" name="object 9375"/>
            <p:cNvSpPr/>
            <p:nvPr/>
          </p:nvSpPr>
          <p:spPr>
            <a:xfrm>
              <a:off x="11073998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3324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4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6" name="object 9376"/>
            <p:cNvSpPr/>
            <p:nvPr/>
          </p:nvSpPr>
          <p:spPr>
            <a:xfrm>
              <a:off x="11066528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7" name="object 9377"/>
            <p:cNvSpPr/>
            <p:nvPr/>
          </p:nvSpPr>
          <p:spPr>
            <a:xfrm>
              <a:off x="11048787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45"/>
                  </a:moveTo>
                  <a:lnTo>
                    <a:pt x="0" y="0"/>
                  </a:lnTo>
                  <a:lnTo>
                    <a:pt x="17706" y="0"/>
                  </a:lnTo>
                  <a:lnTo>
                    <a:pt x="17706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8" name="object 9378"/>
            <p:cNvSpPr/>
            <p:nvPr/>
          </p:nvSpPr>
          <p:spPr>
            <a:xfrm>
              <a:off x="11060086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9" name="object 9379"/>
            <p:cNvSpPr/>
            <p:nvPr/>
          </p:nvSpPr>
          <p:spPr>
            <a:xfrm>
              <a:off x="11048787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0" name="object 9380"/>
            <p:cNvSpPr/>
            <p:nvPr/>
          </p:nvSpPr>
          <p:spPr>
            <a:xfrm>
              <a:off x="11178518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29433" y="12732"/>
                  </a:moveTo>
                  <a:lnTo>
                    <a:pt x="0" y="12732"/>
                  </a:lnTo>
                </a:path>
                <a:path w="29845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1" name="object 9381"/>
            <p:cNvSpPr/>
            <p:nvPr/>
          </p:nvSpPr>
          <p:spPr>
            <a:xfrm>
              <a:off x="11174293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2" name="object 9382"/>
            <p:cNvSpPr/>
            <p:nvPr/>
          </p:nvSpPr>
          <p:spPr>
            <a:xfrm>
              <a:off x="11154990" y="815853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3" name="object 9383"/>
            <p:cNvSpPr/>
            <p:nvPr/>
          </p:nvSpPr>
          <p:spPr>
            <a:xfrm>
              <a:off x="11158195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20931" y="3225"/>
                  </a:lnTo>
                  <a:lnTo>
                    <a:pt x="20931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4" name="object 9384"/>
            <p:cNvSpPr/>
            <p:nvPr/>
          </p:nvSpPr>
          <p:spPr>
            <a:xfrm>
              <a:off x="11174717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34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5" name="object 9385"/>
            <p:cNvSpPr/>
            <p:nvPr/>
          </p:nvSpPr>
          <p:spPr>
            <a:xfrm>
              <a:off x="11117705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0" y="15015"/>
                  </a:moveTo>
                  <a:lnTo>
                    <a:pt x="29412" y="15015"/>
                  </a:lnTo>
                </a:path>
                <a:path w="29845" h="15240">
                  <a:moveTo>
                    <a:pt x="2941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6" name="object 9386"/>
            <p:cNvSpPr/>
            <p:nvPr/>
          </p:nvSpPr>
          <p:spPr>
            <a:xfrm>
              <a:off x="11146946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1245" y="3225"/>
                  </a:lnTo>
                  <a:lnTo>
                    <a:pt x="11245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25" y="11245"/>
                  </a:lnTo>
                  <a:lnTo>
                    <a:pt x="322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7" name="object 9387"/>
            <p:cNvSpPr/>
            <p:nvPr/>
          </p:nvSpPr>
          <p:spPr>
            <a:xfrm>
              <a:off x="11117963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8" name="object 9388"/>
            <p:cNvSpPr/>
            <p:nvPr/>
          </p:nvSpPr>
          <p:spPr>
            <a:xfrm>
              <a:off x="11117705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0" y="8732"/>
                  </a:moveTo>
                  <a:lnTo>
                    <a:pt x="33245" y="8732"/>
                  </a:lnTo>
                  <a:lnTo>
                    <a:pt x="3324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9" name="object 9389"/>
            <p:cNvSpPr/>
            <p:nvPr/>
          </p:nvSpPr>
          <p:spPr>
            <a:xfrm>
              <a:off x="11150166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0" name="object 9390"/>
            <p:cNvSpPr/>
            <p:nvPr/>
          </p:nvSpPr>
          <p:spPr>
            <a:xfrm>
              <a:off x="1142546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0" y="12732"/>
                  </a:moveTo>
                  <a:lnTo>
                    <a:pt x="29454" y="12732"/>
                  </a:lnTo>
                </a:path>
                <a:path w="29845" h="13334">
                  <a:moveTo>
                    <a:pt x="294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1" name="object 9391"/>
            <p:cNvSpPr/>
            <p:nvPr/>
          </p:nvSpPr>
          <p:spPr>
            <a:xfrm>
              <a:off x="11425264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2" name="object 9392"/>
            <p:cNvSpPr/>
            <p:nvPr/>
          </p:nvSpPr>
          <p:spPr>
            <a:xfrm>
              <a:off x="11454241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3" name="object 9393"/>
            <p:cNvSpPr/>
            <p:nvPr/>
          </p:nvSpPr>
          <p:spPr>
            <a:xfrm>
              <a:off x="11454223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10" y="11245"/>
                  </a:move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4" name="object 9394"/>
            <p:cNvSpPr/>
            <p:nvPr/>
          </p:nvSpPr>
          <p:spPr>
            <a:xfrm>
              <a:off x="11425467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45" y="7601"/>
                  </a:lnTo>
                  <a:lnTo>
                    <a:pt x="3324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5" name="object 9395"/>
            <p:cNvSpPr/>
            <p:nvPr/>
          </p:nvSpPr>
          <p:spPr>
            <a:xfrm>
              <a:off x="11463892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6" name="object 9396"/>
            <p:cNvSpPr/>
            <p:nvPr/>
          </p:nvSpPr>
          <p:spPr>
            <a:xfrm>
              <a:off x="11107247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40">
                  <a:moveTo>
                    <a:pt x="19758" y="0"/>
                  </a:moveTo>
                  <a:lnTo>
                    <a:pt x="0" y="0"/>
                  </a:lnTo>
                </a:path>
                <a:path w="20320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7" name="object 9397"/>
            <p:cNvSpPr/>
            <p:nvPr/>
          </p:nvSpPr>
          <p:spPr>
            <a:xfrm>
              <a:off x="11106724" y="81601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8" name="object 9398"/>
            <p:cNvSpPr/>
            <p:nvPr/>
          </p:nvSpPr>
          <p:spPr>
            <a:xfrm>
              <a:off x="11107247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90">
                  <a:moveTo>
                    <a:pt x="19758" y="0"/>
                  </a:moveTo>
                  <a:lnTo>
                    <a:pt x="0" y="0"/>
                  </a:lnTo>
                </a:path>
                <a:path w="20320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9" name="object 9399"/>
            <p:cNvSpPr/>
            <p:nvPr/>
          </p:nvSpPr>
          <p:spPr>
            <a:xfrm>
              <a:off x="11207953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4">
                  <a:moveTo>
                    <a:pt x="217281" y="12732"/>
                  </a:moveTo>
                  <a:lnTo>
                    <a:pt x="0" y="12732"/>
                  </a:lnTo>
                </a:path>
                <a:path w="217804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0" name="object 9400"/>
            <p:cNvSpPr/>
            <p:nvPr/>
          </p:nvSpPr>
          <p:spPr>
            <a:xfrm>
              <a:off x="11208075" y="8153731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 h="0">
                  <a:moveTo>
                    <a:pt x="0" y="0"/>
                  </a:moveTo>
                  <a:lnTo>
                    <a:pt x="217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1" name="object 9401"/>
            <p:cNvSpPr/>
            <p:nvPr/>
          </p:nvSpPr>
          <p:spPr>
            <a:xfrm>
              <a:off x="11207955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20">
                  <a:moveTo>
                    <a:pt x="217511" y="7601"/>
                  </a:moveTo>
                  <a:lnTo>
                    <a:pt x="0" y="7601"/>
                  </a:lnTo>
                </a:path>
                <a:path w="217804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2" name="object 9402"/>
            <p:cNvSpPr/>
            <p:nvPr/>
          </p:nvSpPr>
          <p:spPr>
            <a:xfrm>
              <a:off x="11040765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3" name="object 9403"/>
            <p:cNvSpPr/>
            <p:nvPr/>
          </p:nvSpPr>
          <p:spPr>
            <a:xfrm>
              <a:off x="11476767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29" y="0"/>
                  </a:lnTo>
                  <a:lnTo>
                    <a:pt x="6429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4" name="object 9404"/>
            <p:cNvSpPr/>
            <p:nvPr/>
          </p:nvSpPr>
          <p:spPr>
            <a:xfrm>
              <a:off x="11452609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5" name="object 9405"/>
            <p:cNvSpPr/>
            <p:nvPr/>
          </p:nvSpPr>
          <p:spPr>
            <a:xfrm>
              <a:off x="1143329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6" name="object 9406"/>
            <p:cNvSpPr/>
            <p:nvPr/>
          </p:nvSpPr>
          <p:spPr>
            <a:xfrm>
              <a:off x="1141399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7" name="object 9407"/>
            <p:cNvSpPr/>
            <p:nvPr/>
          </p:nvSpPr>
          <p:spPr>
            <a:xfrm>
              <a:off x="1139468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8" name="object 9408"/>
            <p:cNvSpPr/>
            <p:nvPr/>
          </p:nvSpPr>
          <p:spPr>
            <a:xfrm>
              <a:off x="1137539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9" name="object 9409"/>
            <p:cNvSpPr/>
            <p:nvPr/>
          </p:nvSpPr>
          <p:spPr>
            <a:xfrm>
              <a:off x="1135606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0" name="object 9410"/>
            <p:cNvSpPr/>
            <p:nvPr/>
          </p:nvSpPr>
          <p:spPr>
            <a:xfrm>
              <a:off x="1133676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1" name="object 9411"/>
            <p:cNvSpPr/>
            <p:nvPr/>
          </p:nvSpPr>
          <p:spPr>
            <a:xfrm>
              <a:off x="1131744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2" name="object 9412"/>
            <p:cNvSpPr/>
            <p:nvPr/>
          </p:nvSpPr>
          <p:spPr>
            <a:xfrm>
              <a:off x="1129817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3" name="object 9413"/>
            <p:cNvSpPr/>
            <p:nvPr/>
          </p:nvSpPr>
          <p:spPr>
            <a:xfrm>
              <a:off x="1127884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4" name="object 9414"/>
            <p:cNvSpPr/>
            <p:nvPr/>
          </p:nvSpPr>
          <p:spPr>
            <a:xfrm>
              <a:off x="1125953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5" name="object 9415"/>
            <p:cNvSpPr/>
            <p:nvPr/>
          </p:nvSpPr>
          <p:spPr>
            <a:xfrm>
              <a:off x="1124024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6" name="object 9416"/>
            <p:cNvSpPr/>
            <p:nvPr/>
          </p:nvSpPr>
          <p:spPr>
            <a:xfrm>
              <a:off x="1122094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7" name="object 9417"/>
            <p:cNvSpPr/>
            <p:nvPr/>
          </p:nvSpPr>
          <p:spPr>
            <a:xfrm>
              <a:off x="1120162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8" name="object 9418"/>
            <p:cNvSpPr/>
            <p:nvPr/>
          </p:nvSpPr>
          <p:spPr>
            <a:xfrm>
              <a:off x="1118233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9" name="object 9419"/>
            <p:cNvSpPr/>
            <p:nvPr/>
          </p:nvSpPr>
          <p:spPr>
            <a:xfrm>
              <a:off x="1116301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0" name="object 9420"/>
            <p:cNvSpPr/>
            <p:nvPr/>
          </p:nvSpPr>
          <p:spPr>
            <a:xfrm>
              <a:off x="1114370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1" name="object 9421"/>
            <p:cNvSpPr/>
            <p:nvPr/>
          </p:nvSpPr>
          <p:spPr>
            <a:xfrm>
              <a:off x="1112442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2" name="object 9422"/>
            <p:cNvSpPr/>
            <p:nvPr/>
          </p:nvSpPr>
          <p:spPr>
            <a:xfrm>
              <a:off x="1110510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3" name="object 9423"/>
            <p:cNvSpPr/>
            <p:nvPr/>
          </p:nvSpPr>
          <p:spPr>
            <a:xfrm>
              <a:off x="1108578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4" name="object 9424"/>
            <p:cNvSpPr/>
            <p:nvPr/>
          </p:nvSpPr>
          <p:spPr>
            <a:xfrm>
              <a:off x="1106648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5" name="object 9425"/>
            <p:cNvSpPr/>
            <p:nvPr/>
          </p:nvSpPr>
          <p:spPr>
            <a:xfrm>
              <a:off x="11048804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6" name="object 9426"/>
            <p:cNvSpPr/>
            <p:nvPr/>
          </p:nvSpPr>
          <p:spPr>
            <a:xfrm>
              <a:off x="11048812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7" name="object 9427"/>
            <p:cNvSpPr/>
            <p:nvPr/>
          </p:nvSpPr>
          <p:spPr>
            <a:xfrm>
              <a:off x="11048812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8" name="object 9428"/>
            <p:cNvSpPr/>
            <p:nvPr/>
          </p:nvSpPr>
          <p:spPr>
            <a:xfrm>
              <a:off x="11048812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9" name="object 9429"/>
            <p:cNvSpPr/>
            <p:nvPr/>
          </p:nvSpPr>
          <p:spPr>
            <a:xfrm>
              <a:off x="1106651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0" name="object 9430"/>
            <p:cNvSpPr/>
            <p:nvPr/>
          </p:nvSpPr>
          <p:spPr>
            <a:xfrm>
              <a:off x="1108579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1" name="object 9431"/>
            <p:cNvSpPr/>
            <p:nvPr/>
          </p:nvSpPr>
          <p:spPr>
            <a:xfrm>
              <a:off x="1110511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2" name="object 9432"/>
            <p:cNvSpPr/>
            <p:nvPr/>
          </p:nvSpPr>
          <p:spPr>
            <a:xfrm>
              <a:off x="1112443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3" name="object 9433"/>
            <p:cNvSpPr/>
            <p:nvPr/>
          </p:nvSpPr>
          <p:spPr>
            <a:xfrm>
              <a:off x="1114370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4" name="object 9434"/>
            <p:cNvSpPr/>
            <p:nvPr/>
          </p:nvSpPr>
          <p:spPr>
            <a:xfrm>
              <a:off x="1116302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5" name="object 9435"/>
            <p:cNvSpPr/>
            <p:nvPr/>
          </p:nvSpPr>
          <p:spPr>
            <a:xfrm>
              <a:off x="1118234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6" name="object 9436"/>
            <p:cNvSpPr/>
            <p:nvPr/>
          </p:nvSpPr>
          <p:spPr>
            <a:xfrm>
              <a:off x="1120163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7" name="object 9437"/>
            <p:cNvSpPr/>
            <p:nvPr/>
          </p:nvSpPr>
          <p:spPr>
            <a:xfrm>
              <a:off x="1122095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8" name="object 9438"/>
            <p:cNvSpPr/>
            <p:nvPr/>
          </p:nvSpPr>
          <p:spPr>
            <a:xfrm>
              <a:off x="112402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9" name="object 9439"/>
            <p:cNvSpPr/>
            <p:nvPr/>
          </p:nvSpPr>
          <p:spPr>
            <a:xfrm>
              <a:off x="1125955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0" name="object 9440"/>
            <p:cNvSpPr/>
            <p:nvPr/>
          </p:nvSpPr>
          <p:spPr>
            <a:xfrm>
              <a:off x="1127886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1" name="object 9441"/>
            <p:cNvSpPr/>
            <p:nvPr/>
          </p:nvSpPr>
          <p:spPr>
            <a:xfrm>
              <a:off x="1129818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2" name="object 9442"/>
            <p:cNvSpPr/>
            <p:nvPr/>
          </p:nvSpPr>
          <p:spPr>
            <a:xfrm>
              <a:off x="1131747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3" name="object 9443"/>
            <p:cNvSpPr/>
            <p:nvPr/>
          </p:nvSpPr>
          <p:spPr>
            <a:xfrm>
              <a:off x="1133677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4" name="object 9444"/>
            <p:cNvSpPr/>
            <p:nvPr/>
          </p:nvSpPr>
          <p:spPr>
            <a:xfrm>
              <a:off x="1135609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5" name="object 9445"/>
            <p:cNvSpPr/>
            <p:nvPr/>
          </p:nvSpPr>
          <p:spPr>
            <a:xfrm>
              <a:off x="1137540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6" name="object 9446"/>
            <p:cNvSpPr/>
            <p:nvPr/>
          </p:nvSpPr>
          <p:spPr>
            <a:xfrm>
              <a:off x="1139468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7" name="object 9447"/>
            <p:cNvSpPr/>
            <p:nvPr/>
          </p:nvSpPr>
          <p:spPr>
            <a:xfrm>
              <a:off x="1141400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8" name="object 9448"/>
            <p:cNvSpPr/>
            <p:nvPr/>
          </p:nvSpPr>
          <p:spPr>
            <a:xfrm>
              <a:off x="1143329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9" name="object 9449"/>
            <p:cNvSpPr/>
            <p:nvPr/>
          </p:nvSpPr>
          <p:spPr>
            <a:xfrm>
              <a:off x="11452616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0" name="object 9450"/>
            <p:cNvSpPr/>
            <p:nvPr/>
          </p:nvSpPr>
          <p:spPr>
            <a:xfrm>
              <a:off x="11457426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1" name="object 9451"/>
            <p:cNvSpPr/>
            <p:nvPr/>
          </p:nvSpPr>
          <p:spPr>
            <a:xfrm>
              <a:off x="11457426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2" name="object 9452"/>
            <p:cNvSpPr/>
            <p:nvPr/>
          </p:nvSpPr>
          <p:spPr>
            <a:xfrm>
              <a:off x="11733357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29433" y="15015"/>
                  </a:moveTo>
                  <a:lnTo>
                    <a:pt x="0" y="15015"/>
                  </a:lnTo>
                </a:path>
                <a:path w="29845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3" name="object 9453"/>
            <p:cNvSpPr/>
            <p:nvPr/>
          </p:nvSpPr>
          <p:spPr>
            <a:xfrm>
              <a:off x="11719668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12879" y="3225"/>
                  </a:moveTo>
                  <a:lnTo>
                    <a:pt x="12879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1612" y="3225"/>
                  </a:lnTo>
                  <a:lnTo>
                    <a:pt x="1612" y="14470"/>
                  </a:lnTo>
                  <a:lnTo>
                    <a:pt x="12879" y="14470"/>
                  </a:lnTo>
                  <a:lnTo>
                    <a:pt x="12879" y="11245"/>
                  </a:lnTo>
                  <a:lnTo>
                    <a:pt x="9633" y="11245"/>
                  </a:lnTo>
                  <a:lnTo>
                    <a:pt x="9633" y="3225"/>
                  </a:lnTo>
                  <a:lnTo>
                    <a:pt x="12879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4" name="object 9454"/>
            <p:cNvSpPr/>
            <p:nvPr/>
          </p:nvSpPr>
          <p:spPr>
            <a:xfrm>
              <a:off x="11724501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5" name="object 9455"/>
            <p:cNvSpPr/>
            <p:nvPr/>
          </p:nvSpPr>
          <p:spPr>
            <a:xfrm>
              <a:off x="11729556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33234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3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6" name="object 9456"/>
            <p:cNvSpPr/>
            <p:nvPr/>
          </p:nvSpPr>
          <p:spPr>
            <a:xfrm>
              <a:off x="11721285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7" name="object 9457"/>
            <p:cNvSpPr/>
            <p:nvPr/>
          </p:nvSpPr>
          <p:spPr>
            <a:xfrm>
              <a:off x="11703585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45"/>
                  </a:moveTo>
                  <a:lnTo>
                    <a:pt x="0" y="0"/>
                  </a:lnTo>
                  <a:lnTo>
                    <a:pt x="17674" y="0"/>
                  </a:lnTo>
                  <a:lnTo>
                    <a:pt x="17674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8" name="object 9458"/>
            <p:cNvSpPr/>
            <p:nvPr/>
          </p:nvSpPr>
          <p:spPr>
            <a:xfrm>
              <a:off x="11714848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9" name="object 9459"/>
            <p:cNvSpPr/>
            <p:nvPr/>
          </p:nvSpPr>
          <p:spPr>
            <a:xfrm>
              <a:off x="11703585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0" name="object 9460"/>
            <p:cNvSpPr/>
            <p:nvPr/>
          </p:nvSpPr>
          <p:spPr>
            <a:xfrm>
              <a:off x="1183406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29433" y="12732"/>
                  </a:moveTo>
                  <a:lnTo>
                    <a:pt x="0" y="12732"/>
                  </a:lnTo>
                </a:path>
                <a:path w="29845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1" name="object 9461"/>
            <p:cNvSpPr/>
            <p:nvPr/>
          </p:nvSpPr>
          <p:spPr>
            <a:xfrm>
              <a:off x="11830681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2" name="object 9462"/>
            <p:cNvSpPr/>
            <p:nvPr/>
          </p:nvSpPr>
          <p:spPr>
            <a:xfrm>
              <a:off x="11811363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3" name="object 9463"/>
            <p:cNvSpPr/>
            <p:nvPr/>
          </p:nvSpPr>
          <p:spPr>
            <a:xfrm>
              <a:off x="11814604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287" y="3225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4" name="object 9464"/>
            <p:cNvSpPr/>
            <p:nvPr/>
          </p:nvSpPr>
          <p:spPr>
            <a:xfrm>
              <a:off x="11830245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5" name="object 9465"/>
            <p:cNvSpPr/>
            <p:nvPr/>
          </p:nvSpPr>
          <p:spPr>
            <a:xfrm>
              <a:off x="11773253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0" y="15015"/>
                  </a:moveTo>
                  <a:lnTo>
                    <a:pt x="29454" y="15015"/>
                  </a:lnTo>
                </a:path>
                <a:path w="29845" h="15240">
                  <a:moveTo>
                    <a:pt x="2945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6" name="object 9466"/>
            <p:cNvSpPr/>
            <p:nvPr/>
          </p:nvSpPr>
          <p:spPr>
            <a:xfrm>
              <a:off x="11803318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0" y="3225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3225"/>
                  </a:lnTo>
                  <a:lnTo>
                    <a:pt x="11277" y="3225"/>
                  </a:lnTo>
                  <a:lnTo>
                    <a:pt x="11277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45" y="11245"/>
                  </a:lnTo>
                  <a:lnTo>
                    <a:pt x="324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7" name="object 9467"/>
            <p:cNvSpPr/>
            <p:nvPr/>
          </p:nvSpPr>
          <p:spPr>
            <a:xfrm>
              <a:off x="11772781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8" name="object 9468"/>
            <p:cNvSpPr/>
            <p:nvPr/>
          </p:nvSpPr>
          <p:spPr>
            <a:xfrm>
              <a:off x="11773253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0" y="8732"/>
                  </a:moveTo>
                  <a:lnTo>
                    <a:pt x="33255" y="8732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9" name="object 9469"/>
            <p:cNvSpPr/>
            <p:nvPr/>
          </p:nvSpPr>
          <p:spPr>
            <a:xfrm>
              <a:off x="11806554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0" name="object 9470"/>
            <p:cNvSpPr/>
            <p:nvPr/>
          </p:nvSpPr>
          <p:spPr>
            <a:xfrm>
              <a:off x="12080996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0" y="12732"/>
                  </a:moveTo>
                  <a:lnTo>
                    <a:pt x="29465" y="12732"/>
                  </a:lnTo>
                </a:path>
                <a:path w="29845" h="13334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1" name="object 9471"/>
            <p:cNvSpPr/>
            <p:nvPr/>
          </p:nvSpPr>
          <p:spPr>
            <a:xfrm>
              <a:off x="12081657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2" name="object 9472"/>
            <p:cNvSpPr/>
            <p:nvPr/>
          </p:nvSpPr>
          <p:spPr>
            <a:xfrm>
              <a:off x="12110614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3" name="object 9473"/>
            <p:cNvSpPr/>
            <p:nvPr/>
          </p:nvSpPr>
          <p:spPr>
            <a:xfrm>
              <a:off x="12110611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10" y="11245"/>
                  </a:moveTo>
                  <a:lnTo>
                    <a:pt x="3235" y="11245"/>
                  </a:lnTo>
                  <a:lnTo>
                    <a:pt x="323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4" name="object 9474"/>
            <p:cNvSpPr/>
            <p:nvPr/>
          </p:nvSpPr>
          <p:spPr>
            <a:xfrm>
              <a:off x="12080996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76" y="7601"/>
                  </a:lnTo>
                  <a:lnTo>
                    <a:pt x="3327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5" name="object 9475"/>
            <p:cNvSpPr/>
            <p:nvPr/>
          </p:nvSpPr>
          <p:spPr>
            <a:xfrm>
              <a:off x="12120265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6" name="object 9476"/>
            <p:cNvSpPr/>
            <p:nvPr/>
          </p:nvSpPr>
          <p:spPr>
            <a:xfrm>
              <a:off x="11762794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40">
                  <a:moveTo>
                    <a:pt x="19758" y="0"/>
                  </a:moveTo>
                  <a:lnTo>
                    <a:pt x="0" y="0"/>
                  </a:lnTo>
                </a:path>
                <a:path w="20320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7" name="object 9477"/>
            <p:cNvSpPr/>
            <p:nvPr/>
          </p:nvSpPr>
          <p:spPr>
            <a:xfrm>
              <a:off x="11763114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8" name="object 9478"/>
            <p:cNvSpPr/>
            <p:nvPr/>
          </p:nvSpPr>
          <p:spPr>
            <a:xfrm>
              <a:off x="11762794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90">
                  <a:moveTo>
                    <a:pt x="19758" y="0"/>
                  </a:moveTo>
                  <a:lnTo>
                    <a:pt x="0" y="0"/>
                  </a:lnTo>
                </a:path>
                <a:path w="20320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9" name="object 9479"/>
            <p:cNvSpPr/>
            <p:nvPr/>
          </p:nvSpPr>
          <p:spPr>
            <a:xfrm>
              <a:off x="11863502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4">
                  <a:moveTo>
                    <a:pt x="217260" y="12732"/>
                  </a:moveTo>
                  <a:lnTo>
                    <a:pt x="0" y="12732"/>
                  </a:lnTo>
                </a:path>
                <a:path w="217804" h="13334">
                  <a:moveTo>
                    <a:pt x="0" y="0"/>
                  </a:moveTo>
                  <a:lnTo>
                    <a:pt x="217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0" name="object 9480"/>
            <p:cNvSpPr/>
            <p:nvPr/>
          </p:nvSpPr>
          <p:spPr>
            <a:xfrm>
              <a:off x="11862856" y="8153731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0" y="0"/>
                  </a:moveTo>
                  <a:lnTo>
                    <a:pt x="21879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1" name="object 9481"/>
            <p:cNvSpPr/>
            <p:nvPr/>
          </p:nvSpPr>
          <p:spPr>
            <a:xfrm>
              <a:off x="11863485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20">
                  <a:moveTo>
                    <a:pt x="217511" y="7601"/>
                  </a:moveTo>
                  <a:lnTo>
                    <a:pt x="0" y="7601"/>
                  </a:lnTo>
                </a:path>
                <a:path w="217804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2" name="object 9482"/>
            <p:cNvSpPr/>
            <p:nvPr/>
          </p:nvSpPr>
          <p:spPr>
            <a:xfrm>
              <a:off x="11695527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3" name="object 9483"/>
            <p:cNvSpPr/>
            <p:nvPr/>
          </p:nvSpPr>
          <p:spPr>
            <a:xfrm>
              <a:off x="12131529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4" name="object 9484"/>
            <p:cNvSpPr/>
            <p:nvPr/>
          </p:nvSpPr>
          <p:spPr>
            <a:xfrm>
              <a:off x="12107387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5" name="object 9485"/>
            <p:cNvSpPr/>
            <p:nvPr/>
          </p:nvSpPr>
          <p:spPr>
            <a:xfrm>
              <a:off x="1208806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6" name="object 9486"/>
            <p:cNvSpPr/>
            <p:nvPr/>
          </p:nvSpPr>
          <p:spPr>
            <a:xfrm>
              <a:off x="1206875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7" name="object 9487"/>
            <p:cNvSpPr/>
            <p:nvPr/>
          </p:nvSpPr>
          <p:spPr>
            <a:xfrm>
              <a:off x="1204944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8" name="object 9488"/>
            <p:cNvSpPr/>
            <p:nvPr/>
          </p:nvSpPr>
          <p:spPr>
            <a:xfrm>
              <a:off x="1203016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9" name="object 9489"/>
            <p:cNvSpPr/>
            <p:nvPr/>
          </p:nvSpPr>
          <p:spPr>
            <a:xfrm>
              <a:off x="1201084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0" name="object 9490"/>
            <p:cNvSpPr/>
            <p:nvPr/>
          </p:nvSpPr>
          <p:spPr>
            <a:xfrm>
              <a:off x="1199154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1" name="object 9491"/>
            <p:cNvSpPr/>
            <p:nvPr/>
          </p:nvSpPr>
          <p:spPr>
            <a:xfrm>
              <a:off x="1197222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2" name="object 9492"/>
            <p:cNvSpPr/>
            <p:nvPr/>
          </p:nvSpPr>
          <p:spPr>
            <a:xfrm>
              <a:off x="1195293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3" name="object 9493"/>
            <p:cNvSpPr/>
            <p:nvPr/>
          </p:nvSpPr>
          <p:spPr>
            <a:xfrm>
              <a:off x="1193363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4" name="object 9494"/>
            <p:cNvSpPr/>
            <p:nvPr/>
          </p:nvSpPr>
          <p:spPr>
            <a:xfrm>
              <a:off x="1191433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5" name="object 9495"/>
            <p:cNvSpPr/>
            <p:nvPr/>
          </p:nvSpPr>
          <p:spPr>
            <a:xfrm>
              <a:off x="1189500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6" name="object 9496"/>
            <p:cNvSpPr/>
            <p:nvPr/>
          </p:nvSpPr>
          <p:spPr>
            <a:xfrm>
              <a:off x="1187572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7" name="object 9497"/>
            <p:cNvSpPr/>
            <p:nvPr/>
          </p:nvSpPr>
          <p:spPr>
            <a:xfrm>
              <a:off x="1185640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8" name="object 9498"/>
            <p:cNvSpPr/>
            <p:nvPr/>
          </p:nvSpPr>
          <p:spPr>
            <a:xfrm>
              <a:off x="1183709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9" name="object 9499"/>
            <p:cNvSpPr/>
            <p:nvPr/>
          </p:nvSpPr>
          <p:spPr>
            <a:xfrm>
              <a:off x="1181779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0" name="object 9500"/>
            <p:cNvSpPr/>
            <p:nvPr/>
          </p:nvSpPr>
          <p:spPr>
            <a:xfrm>
              <a:off x="1179847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1" name="object 9501"/>
            <p:cNvSpPr/>
            <p:nvPr/>
          </p:nvSpPr>
          <p:spPr>
            <a:xfrm>
              <a:off x="1177918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2" name="object 9502"/>
            <p:cNvSpPr/>
            <p:nvPr/>
          </p:nvSpPr>
          <p:spPr>
            <a:xfrm>
              <a:off x="1175988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3" name="object 9503"/>
            <p:cNvSpPr/>
            <p:nvPr/>
          </p:nvSpPr>
          <p:spPr>
            <a:xfrm>
              <a:off x="1174058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4" name="object 9504"/>
            <p:cNvSpPr/>
            <p:nvPr/>
          </p:nvSpPr>
          <p:spPr>
            <a:xfrm>
              <a:off x="1172125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5" name="object 9505"/>
            <p:cNvSpPr/>
            <p:nvPr/>
          </p:nvSpPr>
          <p:spPr>
            <a:xfrm>
              <a:off x="11703587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6" name="object 9506"/>
            <p:cNvSpPr/>
            <p:nvPr/>
          </p:nvSpPr>
          <p:spPr>
            <a:xfrm>
              <a:off x="11703593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7" name="object 9507"/>
            <p:cNvSpPr/>
            <p:nvPr/>
          </p:nvSpPr>
          <p:spPr>
            <a:xfrm>
              <a:off x="11703593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8" name="object 9508"/>
            <p:cNvSpPr/>
            <p:nvPr/>
          </p:nvSpPr>
          <p:spPr>
            <a:xfrm>
              <a:off x="11703593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7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9" name="object 9509"/>
            <p:cNvSpPr/>
            <p:nvPr/>
          </p:nvSpPr>
          <p:spPr>
            <a:xfrm>
              <a:off x="1172128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0" name="object 9510"/>
            <p:cNvSpPr/>
            <p:nvPr/>
          </p:nvSpPr>
          <p:spPr>
            <a:xfrm>
              <a:off x="1174059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1" name="object 9511"/>
            <p:cNvSpPr/>
            <p:nvPr/>
          </p:nvSpPr>
          <p:spPr>
            <a:xfrm>
              <a:off x="1175991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2" name="object 9512"/>
            <p:cNvSpPr/>
            <p:nvPr/>
          </p:nvSpPr>
          <p:spPr>
            <a:xfrm>
              <a:off x="1177919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3" name="object 9513"/>
            <p:cNvSpPr/>
            <p:nvPr/>
          </p:nvSpPr>
          <p:spPr>
            <a:xfrm>
              <a:off x="1179850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4" name="object 9514"/>
            <p:cNvSpPr/>
            <p:nvPr/>
          </p:nvSpPr>
          <p:spPr>
            <a:xfrm>
              <a:off x="1181780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5" name="object 9515"/>
            <p:cNvSpPr/>
            <p:nvPr/>
          </p:nvSpPr>
          <p:spPr>
            <a:xfrm>
              <a:off x="1183712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6" name="object 9516"/>
            <p:cNvSpPr/>
            <p:nvPr/>
          </p:nvSpPr>
          <p:spPr>
            <a:xfrm>
              <a:off x="1185641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7" name="object 9517"/>
            <p:cNvSpPr/>
            <p:nvPr/>
          </p:nvSpPr>
          <p:spPr>
            <a:xfrm>
              <a:off x="1187573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8" name="object 9518"/>
            <p:cNvSpPr/>
            <p:nvPr/>
          </p:nvSpPr>
          <p:spPr>
            <a:xfrm>
              <a:off x="1189501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9" name="object 9519"/>
            <p:cNvSpPr/>
            <p:nvPr/>
          </p:nvSpPr>
          <p:spPr>
            <a:xfrm>
              <a:off x="1191434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0" name="object 9520"/>
            <p:cNvSpPr/>
            <p:nvPr/>
          </p:nvSpPr>
          <p:spPr>
            <a:xfrm>
              <a:off x="1193364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1" name="object 9521"/>
            <p:cNvSpPr/>
            <p:nvPr/>
          </p:nvSpPr>
          <p:spPr>
            <a:xfrm>
              <a:off x="1195294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2" name="object 9522"/>
            <p:cNvSpPr/>
            <p:nvPr/>
          </p:nvSpPr>
          <p:spPr>
            <a:xfrm>
              <a:off x="1197225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3" name="object 9523"/>
            <p:cNvSpPr/>
            <p:nvPr/>
          </p:nvSpPr>
          <p:spPr>
            <a:xfrm>
              <a:off x="1199155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4" name="object 9524"/>
            <p:cNvSpPr/>
            <p:nvPr/>
          </p:nvSpPr>
          <p:spPr>
            <a:xfrm>
              <a:off x="1201087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5" name="object 9525"/>
            <p:cNvSpPr/>
            <p:nvPr/>
          </p:nvSpPr>
          <p:spPr>
            <a:xfrm>
              <a:off x="120301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6" name="object 9526"/>
            <p:cNvSpPr/>
            <p:nvPr/>
          </p:nvSpPr>
          <p:spPr>
            <a:xfrm>
              <a:off x="1204946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7" name="object 9527"/>
            <p:cNvSpPr/>
            <p:nvPr/>
          </p:nvSpPr>
          <p:spPr>
            <a:xfrm>
              <a:off x="1206876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8" name="object 9528"/>
            <p:cNvSpPr/>
            <p:nvPr/>
          </p:nvSpPr>
          <p:spPr>
            <a:xfrm>
              <a:off x="1208807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9" name="object 9529"/>
            <p:cNvSpPr/>
            <p:nvPr/>
          </p:nvSpPr>
          <p:spPr>
            <a:xfrm>
              <a:off x="12107395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0" name="object 9530"/>
            <p:cNvSpPr/>
            <p:nvPr/>
          </p:nvSpPr>
          <p:spPr>
            <a:xfrm>
              <a:off x="12112225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1" name="object 9531"/>
            <p:cNvSpPr/>
            <p:nvPr/>
          </p:nvSpPr>
          <p:spPr>
            <a:xfrm>
              <a:off x="12112225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2" name="object 9532"/>
            <p:cNvSpPr/>
            <p:nvPr/>
          </p:nvSpPr>
          <p:spPr>
            <a:xfrm>
              <a:off x="12388903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29454" y="15015"/>
                  </a:moveTo>
                  <a:lnTo>
                    <a:pt x="0" y="15015"/>
                  </a:lnTo>
                </a:path>
                <a:path w="29845" h="15240">
                  <a:moveTo>
                    <a:pt x="0" y="0"/>
                  </a:moveTo>
                  <a:lnTo>
                    <a:pt x="2945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3" name="object 9533"/>
            <p:cNvSpPr/>
            <p:nvPr/>
          </p:nvSpPr>
          <p:spPr>
            <a:xfrm>
              <a:off x="12374428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91" y="3225"/>
                  </a:moveTo>
                  <a:lnTo>
                    <a:pt x="14491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25" y="3225"/>
                  </a:lnTo>
                  <a:lnTo>
                    <a:pt x="3225" y="14470"/>
                  </a:lnTo>
                  <a:lnTo>
                    <a:pt x="14491" y="14470"/>
                  </a:lnTo>
                  <a:lnTo>
                    <a:pt x="14491" y="11245"/>
                  </a:lnTo>
                  <a:lnTo>
                    <a:pt x="11266" y="11245"/>
                  </a:lnTo>
                  <a:lnTo>
                    <a:pt x="11266" y="3225"/>
                  </a:lnTo>
                  <a:lnTo>
                    <a:pt x="14491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4" name="object 9534"/>
            <p:cNvSpPr/>
            <p:nvPr/>
          </p:nvSpPr>
          <p:spPr>
            <a:xfrm>
              <a:off x="12380889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5" name="object 9535"/>
            <p:cNvSpPr/>
            <p:nvPr/>
          </p:nvSpPr>
          <p:spPr>
            <a:xfrm>
              <a:off x="12385102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6" name="object 9536"/>
            <p:cNvSpPr/>
            <p:nvPr/>
          </p:nvSpPr>
          <p:spPr>
            <a:xfrm>
              <a:off x="12377679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7" name="object 9537"/>
            <p:cNvSpPr/>
            <p:nvPr/>
          </p:nvSpPr>
          <p:spPr>
            <a:xfrm>
              <a:off x="12359977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45"/>
                  </a:moveTo>
                  <a:lnTo>
                    <a:pt x="0" y="0"/>
                  </a:lnTo>
                  <a:lnTo>
                    <a:pt x="17674" y="0"/>
                  </a:lnTo>
                  <a:lnTo>
                    <a:pt x="17674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8" name="object 9538"/>
            <p:cNvSpPr/>
            <p:nvPr/>
          </p:nvSpPr>
          <p:spPr>
            <a:xfrm>
              <a:off x="12371223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64" y="0"/>
                  </a:lnTo>
                  <a:lnTo>
                    <a:pt x="966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9" name="object 9539"/>
            <p:cNvSpPr/>
            <p:nvPr/>
          </p:nvSpPr>
          <p:spPr>
            <a:xfrm>
              <a:off x="12359977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0" name="object 9540"/>
            <p:cNvSpPr/>
            <p:nvPr/>
          </p:nvSpPr>
          <p:spPr>
            <a:xfrm>
              <a:off x="12489614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29433" y="12732"/>
                  </a:moveTo>
                  <a:lnTo>
                    <a:pt x="0" y="12732"/>
                  </a:lnTo>
                </a:path>
                <a:path w="29845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1" name="object 9541"/>
            <p:cNvSpPr/>
            <p:nvPr/>
          </p:nvSpPr>
          <p:spPr>
            <a:xfrm>
              <a:off x="12485461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2" name="object 9542"/>
            <p:cNvSpPr/>
            <p:nvPr/>
          </p:nvSpPr>
          <p:spPr>
            <a:xfrm>
              <a:off x="12466161" y="815853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0" y="1612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3" name="object 9543"/>
            <p:cNvSpPr/>
            <p:nvPr/>
          </p:nvSpPr>
          <p:spPr>
            <a:xfrm>
              <a:off x="12469366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20952" y="3225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4" name="object 9544"/>
            <p:cNvSpPr/>
            <p:nvPr/>
          </p:nvSpPr>
          <p:spPr>
            <a:xfrm>
              <a:off x="12485803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4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5" name="object 9545"/>
            <p:cNvSpPr/>
            <p:nvPr/>
          </p:nvSpPr>
          <p:spPr>
            <a:xfrm>
              <a:off x="12428802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0" y="15015"/>
                  </a:moveTo>
                  <a:lnTo>
                    <a:pt x="29433" y="15015"/>
                  </a:lnTo>
                </a:path>
                <a:path w="29845" h="15240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6" name="object 9546"/>
            <p:cNvSpPr/>
            <p:nvPr/>
          </p:nvSpPr>
          <p:spPr>
            <a:xfrm>
              <a:off x="12458096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3225"/>
                  </a:moveTo>
                  <a:lnTo>
                    <a:pt x="0" y="0"/>
                  </a:lnTo>
                  <a:lnTo>
                    <a:pt x="14491" y="0"/>
                  </a:lnTo>
                  <a:lnTo>
                    <a:pt x="14491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45" y="11245"/>
                  </a:lnTo>
                  <a:lnTo>
                    <a:pt x="324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7" name="object 9547"/>
            <p:cNvSpPr/>
            <p:nvPr/>
          </p:nvSpPr>
          <p:spPr>
            <a:xfrm>
              <a:off x="12429147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8" name="object 9548"/>
            <p:cNvSpPr/>
            <p:nvPr/>
          </p:nvSpPr>
          <p:spPr>
            <a:xfrm>
              <a:off x="12428802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0" y="8732"/>
                  </a:moveTo>
                  <a:lnTo>
                    <a:pt x="33234" y="8732"/>
                  </a:lnTo>
                  <a:lnTo>
                    <a:pt x="3323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9" name="object 9549"/>
            <p:cNvSpPr/>
            <p:nvPr/>
          </p:nvSpPr>
          <p:spPr>
            <a:xfrm>
              <a:off x="12461336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0" name="object 9550"/>
            <p:cNvSpPr/>
            <p:nvPr/>
          </p:nvSpPr>
          <p:spPr>
            <a:xfrm>
              <a:off x="12736564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0" y="12732"/>
                  </a:moveTo>
                  <a:lnTo>
                    <a:pt x="29433" y="12732"/>
                  </a:lnTo>
                </a:path>
                <a:path w="29845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1" name="object 9551"/>
            <p:cNvSpPr/>
            <p:nvPr/>
          </p:nvSpPr>
          <p:spPr>
            <a:xfrm>
              <a:off x="12736433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2" name="object 9552"/>
            <p:cNvSpPr/>
            <p:nvPr/>
          </p:nvSpPr>
          <p:spPr>
            <a:xfrm>
              <a:off x="12765377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75" y="0"/>
                  </a:lnTo>
                  <a:lnTo>
                    <a:pt x="967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3" name="object 9553"/>
            <p:cNvSpPr/>
            <p:nvPr/>
          </p:nvSpPr>
          <p:spPr>
            <a:xfrm>
              <a:off x="12765369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31" y="11245"/>
                  </a:moveTo>
                  <a:lnTo>
                    <a:pt x="4827" y="11245"/>
                  </a:lnTo>
                  <a:lnTo>
                    <a:pt x="4827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31" y="0"/>
                  </a:lnTo>
                  <a:lnTo>
                    <a:pt x="20931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4" name="object 9554"/>
            <p:cNvSpPr/>
            <p:nvPr/>
          </p:nvSpPr>
          <p:spPr>
            <a:xfrm>
              <a:off x="12736564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34" y="7601"/>
                  </a:lnTo>
                  <a:lnTo>
                    <a:pt x="332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5" name="object 9555"/>
            <p:cNvSpPr/>
            <p:nvPr/>
          </p:nvSpPr>
          <p:spPr>
            <a:xfrm>
              <a:off x="12775048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6" name="object 9556"/>
            <p:cNvSpPr/>
            <p:nvPr/>
          </p:nvSpPr>
          <p:spPr>
            <a:xfrm>
              <a:off x="12418343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40">
                  <a:moveTo>
                    <a:pt x="19758" y="0"/>
                  </a:moveTo>
                  <a:lnTo>
                    <a:pt x="0" y="0"/>
                  </a:lnTo>
                </a:path>
                <a:path w="20320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7" name="object 9557"/>
            <p:cNvSpPr/>
            <p:nvPr/>
          </p:nvSpPr>
          <p:spPr>
            <a:xfrm>
              <a:off x="12417892" y="81601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8" name="object 9558"/>
            <p:cNvSpPr/>
            <p:nvPr/>
          </p:nvSpPr>
          <p:spPr>
            <a:xfrm>
              <a:off x="12418343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90">
                  <a:moveTo>
                    <a:pt x="19758" y="0"/>
                  </a:moveTo>
                  <a:lnTo>
                    <a:pt x="0" y="0"/>
                  </a:lnTo>
                </a:path>
                <a:path w="20320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9" name="object 9559"/>
            <p:cNvSpPr/>
            <p:nvPr/>
          </p:nvSpPr>
          <p:spPr>
            <a:xfrm>
              <a:off x="12519050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4">
                  <a:moveTo>
                    <a:pt x="217281" y="12732"/>
                  </a:moveTo>
                  <a:lnTo>
                    <a:pt x="0" y="12732"/>
                  </a:lnTo>
                </a:path>
                <a:path w="217804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0" name="object 9560"/>
            <p:cNvSpPr/>
            <p:nvPr/>
          </p:nvSpPr>
          <p:spPr>
            <a:xfrm>
              <a:off x="12519246" y="815373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 h="0">
                  <a:moveTo>
                    <a:pt x="0" y="0"/>
                  </a:moveTo>
                  <a:lnTo>
                    <a:pt x="217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1" name="object 9561"/>
            <p:cNvSpPr/>
            <p:nvPr/>
          </p:nvSpPr>
          <p:spPr>
            <a:xfrm>
              <a:off x="12519062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20">
                  <a:moveTo>
                    <a:pt x="217501" y="7601"/>
                  </a:moveTo>
                  <a:lnTo>
                    <a:pt x="0" y="7601"/>
                  </a:lnTo>
                </a:path>
                <a:path w="217804" h="7620">
                  <a:moveTo>
                    <a:pt x="0" y="0"/>
                  </a:moveTo>
                  <a:lnTo>
                    <a:pt x="217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2" name="object 9562"/>
            <p:cNvSpPr/>
            <p:nvPr/>
          </p:nvSpPr>
          <p:spPr>
            <a:xfrm>
              <a:off x="12351920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3" name="object 9563"/>
            <p:cNvSpPr/>
            <p:nvPr/>
          </p:nvSpPr>
          <p:spPr>
            <a:xfrm>
              <a:off x="12787904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4" name="object 9564"/>
            <p:cNvSpPr/>
            <p:nvPr/>
          </p:nvSpPr>
          <p:spPr>
            <a:xfrm>
              <a:off x="12763757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5" name="object 9565"/>
            <p:cNvSpPr/>
            <p:nvPr/>
          </p:nvSpPr>
          <p:spPr>
            <a:xfrm>
              <a:off x="1274445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6" name="object 9566"/>
            <p:cNvSpPr/>
            <p:nvPr/>
          </p:nvSpPr>
          <p:spPr>
            <a:xfrm>
              <a:off x="1272513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7" name="object 9567"/>
            <p:cNvSpPr/>
            <p:nvPr/>
          </p:nvSpPr>
          <p:spPr>
            <a:xfrm>
              <a:off x="1270583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8" name="object 9568"/>
            <p:cNvSpPr/>
            <p:nvPr/>
          </p:nvSpPr>
          <p:spPr>
            <a:xfrm>
              <a:off x="1268654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9" name="object 9569"/>
            <p:cNvSpPr/>
            <p:nvPr/>
          </p:nvSpPr>
          <p:spPr>
            <a:xfrm>
              <a:off x="1266723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0" name="object 9570"/>
            <p:cNvSpPr/>
            <p:nvPr/>
          </p:nvSpPr>
          <p:spPr>
            <a:xfrm>
              <a:off x="1264792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1" name="object 9571"/>
            <p:cNvSpPr/>
            <p:nvPr/>
          </p:nvSpPr>
          <p:spPr>
            <a:xfrm>
              <a:off x="1262861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2" name="object 9572"/>
            <p:cNvSpPr/>
            <p:nvPr/>
          </p:nvSpPr>
          <p:spPr>
            <a:xfrm>
              <a:off x="1260932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3" name="object 9573"/>
            <p:cNvSpPr/>
            <p:nvPr/>
          </p:nvSpPr>
          <p:spPr>
            <a:xfrm>
              <a:off x="1259001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4" name="object 9574"/>
            <p:cNvSpPr/>
            <p:nvPr/>
          </p:nvSpPr>
          <p:spPr>
            <a:xfrm>
              <a:off x="1257070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5" name="object 9575"/>
            <p:cNvSpPr/>
            <p:nvPr/>
          </p:nvSpPr>
          <p:spPr>
            <a:xfrm>
              <a:off x="1255139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6" name="object 9576"/>
            <p:cNvSpPr/>
            <p:nvPr/>
          </p:nvSpPr>
          <p:spPr>
            <a:xfrm>
              <a:off x="1253209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7" name="object 9577"/>
            <p:cNvSpPr/>
            <p:nvPr/>
          </p:nvSpPr>
          <p:spPr>
            <a:xfrm>
              <a:off x="1251279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8" name="object 9578"/>
            <p:cNvSpPr/>
            <p:nvPr/>
          </p:nvSpPr>
          <p:spPr>
            <a:xfrm>
              <a:off x="1249348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9" name="object 9579"/>
            <p:cNvSpPr/>
            <p:nvPr/>
          </p:nvSpPr>
          <p:spPr>
            <a:xfrm>
              <a:off x="1247418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0" name="object 9580"/>
            <p:cNvSpPr/>
            <p:nvPr/>
          </p:nvSpPr>
          <p:spPr>
            <a:xfrm>
              <a:off x="1245488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1" name="object 9581"/>
            <p:cNvSpPr/>
            <p:nvPr/>
          </p:nvSpPr>
          <p:spPr>
            <a:xfrm>
              <a:off x="1243556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2" name="object 9582"/>
            <p:cNvSpPr/>
            <p:nvPr/>
          </p:nvSpPr>
          <p:spPr>
            <a:xfrm>
              <a:off x="1241625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3" name="object 9583"/>
            <p:cNvSpPr/>
            <p:nvPr/>
          </p:nvSpPr>
          <p:spPr>
            <a:xfrm>
              <a:off x="1239697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4" name="object 9584"/>
            <p:cNvSpPr/>
            <p:nvPr/>
          </p:nvSpPr>
          <p:spPr>
            <a:xfrm>
              <a:off x="1237763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5" name="object 9585"/>
            <p:cNvSpPr/>
            <p:nvPr/>
          </p:nvSpPr>
          <p:spPr>
            <a:xfrm>
              <a:off x="12359976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6" name="object 9586"/>
            <p:cNvSpPr/>
            <p:nvPr/>
          </p:nvSpPr>
          <p:spPr>
            <a:xfrm>
              <a:off x="12359963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7" name="object 9587"/>
            <p:cNvSpPr/>
            <p:nvPr/>
          </p:nvSpPr>
          <p:spPr>
            <a:xfrm>
              <a:off x="12359963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8" name="object 9588"/>
            <p:cNvSpPr/>
            <p:nvPr/>
          </p:nvSpPr>
          <p:spPr>
            <a:xfrm>
              <a:off x="12359963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9" name="object 9589"/>
            <p:cNvSpPr/>
            <p:nvPr/>
          </p:nvSpPr>
          <p:spPr>
            <a:xfrm>
              <a:off x="1237765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0" name="object 9590"/>
            <p:cNvSpPr/>
            <p:nvPr/>
          </p:nvSpPr>
          <p:spPr>
            <a:xfrm>
              <a:off x="1239698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1" name="object 9591"/>
            <p:cNvSpPr/>
            <p:nvPr/>
          </p:nvSpPr>
          <p:spPr>
            <a:xfrm>
              <a:off x="1241626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2" name="object 9592"/>
            <p:cNvSpPr/>
            <p:nvPr/>
          </p:nvSpPr>
          <p:spPr>
            <a:xfrm>
              <a:off x="1243557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3" name="object 9593"/>
            <p:cNvSpPr/>
            <p:nvPr/>
          </p:nvSpPr>
          <p:spPr>
            <a:xfrm>
              <a:off x="1245489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4" name="object 9594"/>
            <p:cNvSpPr/>
            <p:nvPr/>
          </p:nvSpPr>
          <p:spPr>
            <a:xfrm>
              <a:off x="1247421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5" name="object 9595"/>
            <p:cNvSpPr/>
            <p:nvPr/>
          </p:nvSpPr>
          <p:spPr>
            <a:xfrm>
              <a:off x="1249349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6" name="object 9596"/>
            <p:cNvSpPr/>
            <p:nvPr/>
          </p:nvSpPr>
          <p:spPr>
            <a:xfrm>
              <a:off x="1251282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7" name="object 9597"/>
            <p:cNvSpPr/>
            <p:nvPr/>
          </p:nvSpPr>
          <p:spPr>
            <a:xfrm>
              <a:off x="1253210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8" name="object 9598"/>
            <p:cNvSpPr/>
            <p:nvPr/>
          </p:nvSpPr>
          <p:spPr>
            <a:xfrm>
              <a:off x="1255141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9" name="object 9599"/>
            <p:cNvSpPr/>
            <p:nvPr/>
          </p:nvSpPr>
          <p:spPr>
            <a:xfrm>
              <a:off x="1257071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0" name="object 9600"/>
            <p:cNvSpPr/>
            <p:nvPr/>
          </p:nvSpPr>
          <p:spPr>
            <a:xfrm>
              <a:off x="1259003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1" name="object 9601"/>
            <p:cNvSpPr/>
            <p:nvPr/>
          </p:nvSpPr>
          <p:spPr>
            <a:xfrm>
              <a:off x="1260933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2" name="object 9602"/>
            <p:cNvSpPr/>
            <p:nvPr/>
          </p:nvSpPr>
          <p:spPr>
            <a:xfrm>
              <a:off x="1262864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3" name="object 9603"/>
            <p:cNvSpPr/>
            <p:nvPr/>
          </p:nvSpPr>
          <p:spPr>
            <a:xfrm>
              <a:off x="1264792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4" name="object 9604"/>
            <p:cNvSpPr/>
            <p:nvPr/>
          </p:nvSpPr>
          <p:spPr>
            <a:xfrm>
              <a:off x="1266724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5" name="object 9605"/>
            <p:cNvSpPr/>
            <p:nvPr/>
          </p:nvSpPr>
          <p:spPr>
            <a:xfrm>
              <a:off x="1268655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6" name="object 9606"/>
            <p:cNvSpPr/>
            <p:nvPr/>
          </p:nvSpPr>
          <p:spPr>
            <a:xfrm>
              <a:off x="1270585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7" name="object 9607"/>
            <p:cNvSpPr/>
            <p:nvPr/>
          </p:nvSpPr>
          <p:spPr>
            <a:xfrm>
              <a:off x="1272517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8" name="object 9608"/>
            <p:cNvSpPr/>
            <p:nvPr/>
          </p:nvSpPr>
          <p:spPr>
            <a:xfrm>
              <a:off x="127444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9" name="object 9609"/>
            <p:cNvSpPr/>
            <p:nvPr/>
          </p:nvSpPr>
          <p:spPr>
            <a:xfrm>
              <a:off x="12763764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0" name="object 9610"/>
            <p:cNvSpPr/>
            <p:nvPr/>
          </p:nvSpPr>
          <p:spPr>
            <a:xfrm>
              <a:off x="12768594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1" name="object 9611"/>
            <p:cNvSpPr/>
            <p:nvPr/>
          </p:nvSpPr>
          <p:spPr>
            <a:xfrm>
              <a:off x="12768594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2" name="object 9612"/>
            <p:cNvSpPr/>
            <p:nvPr/>
          </p:nvSpPr>
          <p:spPr>
            <a:xfrm>
              <a:off x="13044453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33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3" name="object 9613"/>
            <p:cNvSpPr/>
            <p:nvPr/>
          </p:nvSpPr>
          <p:spPr>
            <a:xfrm>
              <a:off x="13030862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12837" y="3225"/>
                  </a:moveTo>
                  <a:lnTo>
                    <a:pt x="12837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1591" y="3225"/>
                  </a:lnTo>
                  <a:lnTo>
                    <a:pt x="1591" y="14470"/>
                  </a:lnTo>
                  <a:lnTo>
                    <a:pt x="12837" y="14470"/>
                  </a:lnTo>
                  <a:lnTo>
                    <a:pt x="12837" y="11245"/>
                  </a:lnTo>
                  <a:lnTo>
                    <a:pt x="9633" y="11245"/>
                  </a:lnTo>
                  <a:lnTo>
                    <a:pt x="9633" y="3225"/>
                  </a:lnTo>
                  <a:lnTo>
                    <a:pt x="12837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4" name="object 9614"/>
            <p:cNvSpPr/>
            <p:nvPr/>
          </p:nvSpPr>
          <p:spPr>
            <a:xfrm>
              <a:off x="13035649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5" name="object 9615"/>
            <p:cNvSpPr/>
            <p:nvPr/>
          </p:nvSpPr>
          <p:spPr>
            <a:xfrm>
              <a:off x="13040662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24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6" name="object 9616"/>
            <p:cNvSpPr/>
            <p:nvPr/>
          </p:nvSpPr>
          <p:spPr>
            <a:xfrm>
              <a:off x="13032456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7" name="object 9617"/>
            <p:cNvSpPr/>
            <p:nvPr/>
          </p:nvSpPr>
          <p:spPr>
            <a:xfrm>
              <a:off x="13014722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706" y="0"/>
                  </a:lnTo>
                  <a:lnTo>
                    <a:pt x="17706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8" name="object 9618"/>
            <p:cNvSpPr/>
            <p:nvPr/>
          </p:nvSpPr>
          <p:spPr>
            <a:xfrm>
              <a:off x="13026021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12" y="0"/>
                  </a:lnTo>
                  <a:lnTo>
                    <a:pt x="96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9" name="object 9619"/>
            <p:cNvSpPr/>
            <p:nvPr/>
          </p:nvSpPr>
          <p:spPr>
            <a:xfrm>
              <a:off x="13014722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0" name="object 9620"/>
            <p:cNvSpPr/>
            <p:nvPr/>
          </p:nvSpPr>
          <p:spPr>
            <a:xfrm>
              <a:off x="13145149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65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1" name="object 9621"/>
            <p:cNvSpPr/>
            <p:nvPr/>
          </p:nvSpPr>
          <p:spPr>
            <a:xfrm>
              <a:off x="13141840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2" name="object 9622"/>
            <p:cNvSpPr/>
            <p:nvPr/>
          </p:nvSpPr>
          <p:spPr>
            <a:xfrm>
              <a:off x="13122538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3" name="object 9623"/>
            <p:cNvSpPr/>
            <p:nvPr/>
          </p:nvSpPr>
          <p:spPr>
            <a:xfrm>
              <a:off x="13125753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308" y="3225"/>
                  </a:lnTo>
                  <a:lnTo>
                    <a:pt x="19308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4" name="object 9624"/>
            <p:cNvSpPr/>
            <p:nvPr/>
          </p:nvSpPr>
          <p:spPr>
            <a:xfrm>
              <a:off x="13141338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76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5" name="object 9625"/>
            <p:cNvSpPr/>
            <p:nvPr/>
          </p:nvSpPr>
          <p:spPr>
            <a:xfrm>
              <a:off x="13084357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12" y="15015"/>
                  </a:lnTo>
                </a:path>
                <a:path w="29844" h="15240">
                  <a:moveTo>
                    <a:pt x="2941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6" name="object 9626"/>
            <p:cNvSpPr/>
            <p:nvPr/>
          </p:nvSpPr>
          <p:spPr>
            <a:xfrm>
              <a:off x="13114484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0" y="3225"/>
                  </a:moveTo>
                  <a:lnTo>
                    <a:pt x="0" y="0"/>
                  </a:lnTo>
                  <a:lnTo>
                    <a:pt x="12858" y="0"/>
                  </a:lnTo>
                  <a:lnTo>
                    <a:pt x="12858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25" y="11245"/>
                  </a:lnTo>
                  <a:lnTo>
                    <a:pt x="322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7" name="object 9627"/>
            <p:cNvSpPr/>
            <p:nvPr/>
          </p:nvSpPr>
          <p:spPr>
            <a:xfrm>
              <a:off x="13083928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8" name="object 9628"/>
            <p:cNvSpPr/>
            <p:nvPr/>
          </p:nvSpPr>
          <p:spPr>
            <a:xfrm>
              <a:off x="13084357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55" y="8732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9" name="object 9629"/>
            <p:cNvSpPr/>
            <p:nvPr/>
          </p:nvSpPr>
          <p:spPr>
            <a:xfrm>
              <a:off x="13117706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0" name="object 9630"/>
            <p:cNvSpPr/>
            <p:nvPr/>
          </p:nvSpPr>
          <p:spPr>
            <a:xfrm>
              <a:off x="13392121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1" name="object 9631"/>
            <p:cNvSpPr/>
            <p:nvPr/>
          </p:nvSpPr>
          <p:spPr>
            <a:xfrm>
              <a:off x="13392846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2" name="object 9632"/>
            <p:cNvSpPr/>
            <p:nvPr/>
          </p:nvSpPr>
          <p:spPr>
            <a:xfrm>
              <a:off x="13421769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3" name="object 9633"/>
            <p:cNvSpPr/>
            <p:nvPr/>
          </p:nvSpPr>
          <p:spPr>
            <a:xfrm>
              <a:off x="13421755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52" y="11245"/>
                  </a:moveTo>
                  <a:lnTo>
                    <a:pt x="3266" y="11245"/>
                  </a:lnTo>
                  <a:lnTo>
                    <a:pt x="326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52" y="0"/>
                  </a:lnTo>
                  <a:lnTo>
                    <a:pt x="20952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4" name="object 9634"/>
            <p:cNvSpPr/>
            <p:nvPr/>
          </p:nvSpPr>
          <p:spPr>
            <a:xfrm>
              <a:off x="13392121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5" name="object 9635"/>
            <p:cNvSpPr/>
            <p:nvPr/>
          </p:nvSpPr>
          <p:spPr>
            <a:xfrm>
              <a:off x="13431439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6" name="object 9636"/>
            <p:cNvSpPr/>
            <p:nvPr/>
          </p:nvSpPr>
          <p:spPr>
            <a:xfrm>
              <a:off x="13073889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79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79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7" name="object 9637"/>
            <p:cNvSpPr/>
            <p:nvPr/>
          </p:nvSpPr>
          <p:spPr>
            <a:xfrm>
              <a:off x="13074255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8" name="object 9638"/>
            <p:cNvSpPr/>
            <p:nvPr/>
          </p:nvSpPr>
          <p:spPr>
            <a:xfrm>
              <a:off x="13073889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79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79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9" name="object 9639"/>
            <p:cNvSpPr/>
            <p:nvPr/>
          </p:nvSpPr>
          <p:spPr>
            <a:xfrm>
              <a:off x="13174606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0" name="object 9640"/>
            <p:cNvSpPr/>
            <p:nvPr/>
          </p:nvSpPr>
          <p:spPr>
            <a:xfrm>
              <a:off x="13174006" y="8153731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0" y="0"/>
                  </a:moveTo>
                  <a:lnTo>
                    <a:pt x="2188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1" name="object 9641"/>
            <p:cNvSpPr/>
            <p:nvPr/>
          </p:nvSpPr>
          <p:spPr>
            <a:xfrm>
              <a:off x="13174609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2" name="object 9642"/>
            <p:cNvSpPr/>
            <p:nvPr/>
          </p:nvSpPr>
          <p:spPr>
            <a:xfrm>
              <a:off x="13006718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3" name="object 9643"/>
            <p:cNvSpPr/>
            <p:nvPr/>
          </p:nvSpPr>
          <p:spPr>
            <a:xfrm>
              <a:off x="13442719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4" name="object 9644"/>
            <p:cNvSpPr/>
            <p:nvPr/>
          </p:nvSpPr>
          <p:spPr>
            <a:xfrm>
              <a:off x="13418565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5" name="object 9645"/>
            <p:cNvSpPr/>
            <p:nvPr/>
          </p:nvSpPr>
          <p:spPr>
            <a:xfrm>
              <a:off x="1339923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6" name="object 9646"/>
            <p:cNvSpPr/>
            <p:nvPr/>
          </p:nvSpPr>
          <p:spPr>
            <a:xfrm>
              <a:off x="1337993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7" name="object 9647"/>
            <p:cNvSpPr/>
            <p:nvPr/>
          </p:nvSpPr>
          <p:spPr>
            <a:xfrm>
              <a:off x="1336061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8" name="object 9648"/>
            <p:cNvSpPr/>
            <p:nvPr/>
          </p:nvSpPr>
          <p:spPr>
            <a:xfrm>
              <a:off x="133413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9" name="object 9649"/>
            <p:cNvSpPr/>
            <p:nvPr/>
          </p:nvSpPr>
          <p:spPr>
            <a:xfrm>
              <a:off x="1332203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0" name="object 9650"/>
            <p:cNvSpPr/>
            <p:nvPr/>
          </p:nvSpPr>
          <p:spPr>
            <a:xfrm>
              <a:off x="1330272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1" name="object 9651"/>
            <p:cNvSpPr/>
            <p:nvPr/>
          </p:nvSpPr>
          <p:spPr>
            <a:xfrm>
              <a:off x="132834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2" name="object 9652"/>
            <p:cNvSpPr/>
            <p:nvPr/>
          </p:nvSpPr>
          <p:spPr>
            <a:xfrm>
              <a:off x="1326410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3" name="object 9653"/>
            <p:cNvSpPr/>
            <p:nvPr/>
          </p:nvSpPr>
          <p:spPr>
            <a:xfrm>
              <a:off x="1324482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4" name="object 9654"/>
            <p:cNvSpPr/>
            <p:nvPr/>
          </p:nvSpPr>
          <p:spPr>
            <a:xfrm>
              <a:off x="1322549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5" name="object 9655"/>
            <p:cNvSpPr/>
            <p:nvPr/>
          </p:nvSpPr>
          <p:spPr>
            <a:xfrm>
              <a:off x="1320620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6" name="object 9656"/>
            <p:cNvSpPr/>
            <p:nvPr/>
          </p:nvSpPr>
          <p:spPr>
            <a:xfrm>
              <a:off x="1318688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7" name="object 9657"/>
            <p:cNvSpPr/>
            <p:nvPr/>
          </p:nvSpPr>
          <p:spPr>
            <a:xfrm>
              <a:off x="1316755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8" name="object 9658"/>
            <p:cNvSpPr/>
            <p:nvPr/>
          </p:nvSpPr>
          <p:spPr>
            <a:xfrm>
              <a:off x="1314827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9" name="object 9659"/>
            <p:cNvSpPr/>
            <p:nvPr/>
          </p:nvSpPr>
          <p:spPr>
            <a:xfrm>
              <a:off x="1312896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0" name="object 9660"/>
            <p:cNvSpPr/>
            <p:nvPr/>
          </p:nvSpPr>
          <p:spPr>
            <a:xfrm>
              <a:off x="1310965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1" name="object 9661"/>
            <p:cNvSpPr/>
            <p:nvPr/>
          </p:nvSpPr>
          <p:spPr>
            <a:xfrm>
              <a:off x="1309034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2" name="object 9662"/>
            <p:cNvSpPr/>
            <p:nvPr/>
          </p:nvSpPr>
          <p:spPr>
            <a:xfrm>
              <a:off x="1307103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3" name="object 9663"/>
            <p:cNvSpPr/>
            <p:nvPr/>
          </p:nvSpPr>
          <p:spPr>
            <a:xfrm>
              <a:off x="1305175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4" name="object 9664"/>
            <p:cNvSpPr/>
            <p:nvPr/>
          </p:nvSpPr>
          <p:spPr>
            <a:xfrm>
              <a:off x="1303242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5" name="object 9665"/>
            <p:cNvSpPr/>
            <p:nvPr/>
          </p:nvSpPr>
          <p:spPr>
            <a:xfrm>
              <a:off x="13014735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6" name="object 9666"/>
            <p:cNvSpPr/>
            <p:nvPr/>
          </p:nvSpPr>
          <p:spPr>
            <a:xfrm>
              <a:off x="13014742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7" name="object 9667"/>
            <p:cNvSpPr/>
            <p:nvPr/>
          </p:nvSpPr>
          <p:spPr>
            <a:xfrm>
              <a:off x="13014742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8" name="object 9668"/>
            <p:cNvSpPr/>
            <p:nvPr/>
          </p:nvSpPr>
          <p:spPr>
            <a:xfrm>
              <a:off x="13014742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9" name="object 9669"/>
            <p:cNvSpPr/>
            <p:nvPr/>
          </p:nvSpPr>
          <p:spPr>
            <a:xfrm>
              <a:off x="1303244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0" name="object 9670"/>
            <p:cNvSpPr/>
            <p:nvPr/>
          </p:nvSpPr>
          <p:spPr>
            <a:xfrm>
              <a:off x="1305176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1" name="object 9671"/>
            <p:cNvSpPr/>
            <p:nvPr/>
          </p:nvSpPr>
          <p:spPr>
            <a:xfrm>
              <a:off x="1307103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2" name="object 9672"/>
            <p:cNvSpPr/>
            <p:nvPr/>
          </p:nvSpPr>
          <p:spPr>
            <a:xfrm>
              <a:off x="1309036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3" name="object 9673"/>
            <p:cNvSpPr/>
            <p:nvPr/>
          </p:nvSpPr>
          <p:spPr>
            <a:xfrm>
              <a:off x="131096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4" name="object 9674"/>
            <p:cNvSpPr/>
            <p:nvPr/>
          </p:nvSpPr>
          <p:spPr>
            <a:xfrm>
              <a:off x="1312897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5" name="object 9675"/>
            <p:cNvSpPr/>
            <p:nvPr/>
          </p:nvSpPr>
          <p:spPr>
            <a:xfrm>
              <a:off x="1314828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6" name="object 9676"/>
            <p:cNvSpPr/>
            <p:nvPr/>
          </p:nvSpPr>
          <p:spPr>
            <a:xfrm>
              <a:off x="1316756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7" name="object 9677"/>
            <p:cNvSpPr/>
            <p:nvPr/>
          </p:nvSpPr>
          <p:spPr>
            <a:xfrm>
              <a:off x="131868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8" name="object 9678"/>
            <p:cNvSpPr/>
            <p:nvPr/>
          </p:nvSpPr>
          <p:spPr>
            <a:xfrm>
              <a:off x="1320621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9" name="object 9679"/>
            <p:cNvSpPr/>
            <p:nvPr/>
          </p:nvSpPr>
          <p:spPr>
            <a:xfrm>
              <a:off x="1322549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0" name="object 9680"/>
            <p:cNvSpPr/>
            <p:nvPr/>
          </p:nvSpPr>
          <p:spPr>
            <a:xfrm>
              <a:off x="1324482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1" name="object 9681"/>
            <p:cNvSpPr/>
            <p:nvPr/>
          </p:nvSpPr>
          <p:spPr>
            <a:xfrm>
              <a:off x="1326411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2" name="object 9682"/>
            <p:cNvSpPr/>
            <p:nvPr/>
          </p:nvSpPr>
          <p:spPr>
            <a:xfrm>
              <a:off x="1328343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3" name="object 9683"/>
            <p:cNvSpPr/>
            <p:nvPr/>
          </p:nvSpPr>
          <p:spPr>
            <a:xfrm>
              <a:off x="1330272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4" name="object 9684"/>
            <p:cNvSpPr/>
            <p:nvPr/>
          </p:nvSpPr>
          <p:spPr>
            <a:xfrm>
              <a:off x="1332204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5" name="object 9685"/>
            <p:cNvSpPr/>
            <p:nvPr/>
          </p:nvSpPr>
          <p:spPr>
            <a:xfrm>
              <a:off x="1334133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6" name="object 9686"/>
            <p:cNvSpPr/>
            <p:nvPr/>
          </p:nvSpPr>
          <p:spPr>
            <a:xfrm>
              <a:off x="1336062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7" name="object 9687"/>
            <p:cNvSpPr/>
            <p:nvPr/>
          </p:nvSpPr>
          <p:spPr>
            <a:xfrm>
              <a:off x="1337995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8" name="object 9688"/>
            <p:cNvSpPr/>
            <p:nvPr/>
          </p:nvSpPr>
          <p:spPr>
            <a:xfrm>
              <a:off x="1339923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9" name="object 9689"/>
            <p:cNvSpPr/>
            <p:nvPr/>
          </p:nvSpPr>
          <p:spPr>
            <a:xfrm>
              <a:off x="13418565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0" name="object 9690"/>
            <p:cNvSpPr/>
            <p:nvPr/>
          </p:nvSpPr>
          <p:spPr>
            <a:xfrm>
              <a:off x="13423382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1" name="object 9691"/>
            <p:cNvSpPr/>
            <p:nvPr/>
          </p:nvSpPr>
          <p:spPr>
            <a:xfrm>
              <a:off x="13423382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2" name="object 9692"/>
            <p:cNvSpPr/>
            <p:nvPr/>
          </p:nvSpPr>
          <p:spPr>
            <a:xfrm>
              <a:off x="13700012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33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3" name="object 9693"/>
            <p:cNvSpPr/>
            <p:nvPr/>
          </p:nvSpPr>
          <p:spPr>
            <a:xfrm>
              <a:off x="13685634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3225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04" y="3225"/>
                  </a:lnTo>
                  <a:lnTo>
                    <a:pt x="3204" y="14470"/>
                  </a:lnTo>
                  <a:lnTo>
                    <a:pt x="14470" y="14470"/>
                  </a:lnTo>
                  <a:lnTo>
                    <a:pt x="14470" y="11245"/>
                  </a:lnTo>
                  <a:lnTo>
                    <a:pt x="11245" y="11245"/>
                  </a:lnTo>
                  <a:lnTo>
                    <a:pt x="11245" y="3225"/>
                  </a:lnTo>
                  <a:lnTo>
                    <a:pt x="1447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4" name="object 9694"/>
            <p:cNvSpPr/>
            <p:nvPr/>
          </p:nvSpPr>
          <p:spPr>
            <a:xfrm>
              <a:off x="13692049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5" name="object 9695"/>
            <p:cNvSpPr/>
            <p:nvPr/>
          </p:nvSpPr>
          <p:spPr>
            <a:xfrm>
              <a:off x="13696222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24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6" name="object 9696"/>
            <p:cNvSpPr/>
            <p:nvPr/>
          </p:nvSpPr>
          <p:spPr>
            <a:xfrm>
              <a:off x="13688847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7" name="object 9697"/>
            <p:cNvSpPr/>
            <p:nvPr/>
          </p:nvSpPr>
          <p:spPr>
            <a:xfrm>
              <a:off x="13671132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8" name="object 9698"/>
            <p:cNvSpPr/>
            <p:nvPr/>
          </p:nvSpPr>
          <p:spPr>
            <a:xfrm>
              <a:off x="13682395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9" name="object 9699"/>
            <p:cNvSpPr/>
            <p:nvPr/>
          </p:nvSpPr>
          <p:spPr>
            <a:xfrm>
              <a:off x="13671132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0" name="object 9700"/>
            <p:cNvSpPr/>
            <p:nvPr/>
          </p:nvSpPr>
          <p:spPr>
            <a:xfrm>
              <a:off x="13800708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65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1" name="object 9701"/>
            <p:cNvSpPr/>
            <p:nvPr/>
          </p:nvSpPr>
          <p:spPr>
            <a:xfrm>
              <a:off x="13796619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2" name="object 9702"/>
            <p:cNvSpPr/>
            <p:nvPr/>
          </p:nvSpPr>
          <p:spPr>
            <a:xfrm>
              <a:off x="13777317" y="815853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3" name="object 9703"/>
            <p:cNvSpPr/>
            <p:nvPr/>
          </p:nvSpPr>
          <p:spPr>
            <a:xfrm>
              <a:off x="13780534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20910" y="3225"/>
                  </a:lnTo>
                  <a:lnTo>
                    <a:pt x="20910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4" name="object 9704"/>
            <p:cNvSpPr/>
            <p:nvPr/>
          </p:nvSpPr>
          <p:spPr>
            <a:xfrm>
              <a:off x="13796876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97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5" name="object 9705"/>
            <p:cNvSpPr/>
            <p:nvPr/>
          </p:nvSpPr>
          <p:spPr>
            <a:xfrm>
              <a:off x="13739900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65" y="15015"/>
                  </a:lnTo>
                </a:path>
                <a:path w="29844" h="15240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6" name="object 9706"/>
            <p:cNvSpPr/>
            <p:nvPr/>
          </p:nvSpPr>
          <p:spPr>
            <a:xfrm>
              <a:off x="13769265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25" y="11245"/>
                  </a:lnTo>
                  <a:lnTo>
                    <a:pt x="322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7" name="object 9707"/>
            <p:cNvSpPr/>
            <p:nvPr/>
          </p:nvSpPr>
          <p:spPr>
            <a:xfrm>
              <a:off x="13740297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8" name="object 9708"/>
            <p:cNvSpPr/>
            <p:nvPr/>
          </p:nvSpPr>
          <p:spPr>
            <a:xfrm>
              <a:off x="13739900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55" y="8732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9" name="object 9709"/>
            <p:cNvSpPr/>
            <p:nvPr/>
          </p:nvSpPr>
          <p:spPr>
            <a:xfrm>
              <a:off x="13772512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0" name="object 9710"/>
            <p:cNvSpPr/>
            <p:nvPr/>
          </p:nvSpPr>
          <p:spPr>
            <a:xfrm>
              <a:off x="1404767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1" name="object 9711"/>
            <p:cNvSpPr/>
            <p:nvPr/>
          </p:nvSpPr>
          <p:spPr>
            <a:xfrm>
              <a:off x="14047568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2" name="object 9712"/>
            <p:cNvSpPr/>
            <p:nvPr/>
          </p:nvSpPr>
          <p:spPr>
            <a:xfrm>
              <a:off x="14076567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3" name="object 9713"/>
            <p:cNvSpPr/>
            <p:nvPr/>
          </p:nvSpPr>
          <p:spPr>
            <a:xfrm>
              <a:off x="14076576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45"/>
                  </a:move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4" name="object 9714"/>
            <p:cNvSpPr/>
            <p:nvPr/>
          </p:nvSpPr>
          <p:spPr>
            <a:xfrm>
              <a:off x="14047677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24" y="7601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5" name="object 9715"/>
            <p:cNvSpPr/>
            <p:nvPr/>
          </p:nvSpPr>
          <p:spPr>
            <a:xfrm>
              <a:off x="14086219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6" name="object 9716"/>
            <p:cNvSpPr/>
            <p:nvPr/>
          </p:nvSpPr>
          <p:spPr>
            <a:xfrm>
              <a:off x="13729450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58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7" name="object 9717"/>
            <p:cNvSpPr/>
            <p:nvPr/>
          </p:nvSpPr>
          <p:spPr>
            <a:xfrm>
              <a:off x="13729078" y="816015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0" y="0"/>
                  </a:moveTo>
                  <a:lnTo>
                    <a:pt x="209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8" name="object 9718"/>
            <p:cNvSpPr/>
            <p:nvPr/>
          </p:nvSpPr>
          <p:spPr>
            <a:xfrm>
              <a:off x="13729450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58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9" name="object 9719"/>
            <p:cNvSpPr/>
            <p:nvPr/>
          </p:nvSpPr>
          <p:spPr>
            <a:xfrm>
              <a:off x="13830163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0" name="object 9720"/>
            <p:cNvSpPr/>
            <p:nvPr/>
          </p:nvSpPr>
          <p:spPr>
            <a:xfrm>
              <a:off x="13830413" y="815373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7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1" name="object 9721"/>
            <p:cNvSpPr/>
            <p:nvPr/>
          </p:nvSpPr>
          <p:spPr>
            <a:xfrm>
              <a:off x="13830165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2" name="object 9722"/>
            <p:cNvSpPr/>
            <p:nvPr/>
          </p:nvSpPr>
          <p:spPr>
            <a:xfrm>
              <a:off x="13663110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3" name="object 9723"/>
            <p:cNvSpPr/>
            <p:nvPr/>
          </p:nvSpPr>
          <p:spPr>
            <a:xfrm>
              <a:off x="14099075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4" name="object 9724"/>
            <p:cNvSpPr/>
            <p:nvPr/>
          </p:nvSpPr>
          <p:spPr>
            <a:xfrm>
              <a:off x="14074963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5" name="object 9725"/>
            <p:cNvSpPr/>
            <p:nvPr/>
          </p:nvSpPr>
          <p:spPr>
            <a:xfrm>
              <a:off x="140556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6" name="object 9726"/>
            <p:cNvSpPr/>
            <p:nvPr/>
          </p:nvSpPr>
          <p:spPr>
            <a:xfrm>
              <a:off x="1403634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7" name="object 9727"/>
            <p:cNvSpPr/>
            <p:nvPr/>
          </p:nvSpPr>
          <p:spPr>
            <a:xfrm>
              <a:off x="1401702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8" name="object 9728"/>
            <p:cNvSpPr/>
            <p:nvPr/>
          </p:nvSpPr>
          <p:spPr>
            <a:xfrm>
              <a:off x="1399773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9" name="object 9729"/>
            <p:cNvSpPr/>
            <p:nvPr/>
          </p:nvSpPr>
          <p:spPr>
            <a:xfrm>
              <a:off x="1397840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0" name="object 9730"/>
            <p:cNvSpPr/>
            <p:nvPr/>
          </p:nvSpPr>
          <p:spPr>
            <a:xfrm>
              <a:off x="1395908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1" name="object 9731"/>
            <p:cNvSpPr/>
            <p:nvPr/>
          </p:nvSpPr>
          <p:spPr>
            <a:xfrm>
              <a:off x="1393979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2" name="object 9732"/>
            <p:cNvSpPr/>
            <p:nvPr/>
          </p:nvSpPr>
          <p:spPr>
            <a:xfrm>
              <a:off x="1392047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3" name="object 9733"/>
            <p:cNvSpPr/>
            <p:nvPr/>
          </p:nvSpPr>
          <p:spPr>
            <a:xfrm>
              <a:off x="1390118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4" name="object 9734"/>
            <p:cNvSpPr/>
            <p:nvPr/>
          </p:nvSpPr>
          <p:spPr>
            <a:xfrm>
              <a:off x="1388189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5" name="object 9735"/>
            <p:cNvSpPr/>
            <p:nvPr/>
          </p:nvSpPr>
          <p:spPr>
            <a:xfrm>
              <a:off x="1386256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6" name="object 9736"/>
            <p:cNvSpPr/>
            <p:nvPr/>
          </p:nvSpPr>
          <p:spPr>
            <a:xfrm>
              <a:off x="1384328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7" name="object 9737"/>
            <p:cNvSpPr/>
            <p:nvPr/>
          </p:nvSpPr>
          <p:spPr>
            <a:xfrm>
              <a:off x="1382396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8" name="object 9738"/>
            <p:cNvSpPr/>
            <p:nvPr/>
          </p:nvSpPr>
          <p:spPr>
            <a:xfrm>
              <a:off x="1380467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9" name="object 9739"/>
            <p:cNvSpPr/>
            <p:nvPr/>
          </p:nvSpPr>
          <p:spPr>
            <a:xfrm>
              <a:off x="1378535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0" name="object 9740"/>
            <p:cNvSpPr/>
            <p:nvPr/>
          </p:nvSpPr>
          <p:spPr>
            <a:xfrm>
              <a:off x="1376606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1" name="object 9741"/>
            <p:cNvSpPr/>
            <p:nvPr/>
          </p:nvSpPr>
          <p:spPr>
            <a:xfrm>
              <a:off x="1374673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2" name="object 9742"/>
            <p:cNvSpPr/>
            <p:nvPr/>
          </p:nvSpPr>
          <p:spPr>
            <a:xfrm>
              <a:off x="1372744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3" name="object 9743"/>
            <p:cNvSpPr/>
            <p:nvPr/>
          </p:nvSpPr>
          <p:spPr>
            <a:xfrm>
              <a:off x="1370816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4" name="object 9744"/>
            <p:cNvSpPr/>
            <p:nvPr/>
          </p:nvSpPr>
          <p:spPr>
            <a:xfrm>
              <a:off x="1368883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5" name="object 9745"/>
            <p:cNvSpPr/>
            <p:nvPr/>
          </p:nvSpPr>
          <p:spPr>
            <a:xfrm>
              <a:off x="13671144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6" name="object 9746"/>
            <p:cNvSpPr/>
            <p:nvPr/>
          </p:nvSpPr>
          <p:spPr>
            <a:xfrm>
              <a:off x="13671142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7" name="object 9747"/>
            <p:cNvSpPr/>
            <p:nvPr/>
          </p:nvSpPr>
          <p:spPr>
            <a:xfrm>
              <a:off x="13671142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8" name="object 9748"/>
            <p:cNvSpPr/>
            <p:nvPr/>
          </p:nvSpPr>
          <p:spPr>
            <a:xfrm>
              <a:off x="13671142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9" name="object 9749"/>
            <p:cNvSpPr/>
            <p:nvPr/>
          </p:nvSpPr>
          <p:spPr>
            <a:xfrm>
              <a:off x="1368884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0" name="object 9750"/>
            <p:cNvSpPr/>
            <p:nvPr/>
          </p:nvSpPr>
          <p:spPr>
            <a:xfrm>
              <a:off x="1370817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1" name="object 9751"/>
            <p:cNvSpPr/>
            <p:nvPr/>
          </p:nvSpPr>
          <p:spPr>
            <a:xfrm>
              <a:off x="1372745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2" name="object 9752"/>
            <p:cNvSpPr/>
            <p:nvPr/>
          </p:nvSpPr>
          <p:spPr>
            <a:xfrm>
              <a:off x="1374674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3" name="object 9753"/>
            <p:cNvSpPr/>
            <p:nvPr/>
          </p:nvSpPr>
          <p:spPr>
            <a:xfrm>
              <a:off x="1376606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4" name="object 9754"/>
            <p:cNvSpPr/>
            <p:nvPr/>
          </p:nvSpPr>
          <p:spPr>
            <a:xfrm>
              <a:off x="1378535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5" name="object 9755"/>
            <p:cNvSpPr/>
            <p:nvPr/>
          </p:nvSpPr>
          <p:spPr>
            <a:xfrm>
              <a:off x="1380467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6" name="object 9756"/>
            <p:cNvSpPr/>
            <p:nvPr/>
          </p:nvSpPr>
          <p:spPr>
            <a:xfrm>
              <a:off x="1382396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7" name="object 9757"/>
            <p:cNvSpPr/>
            <p:nvPr/>
          </p:nvSpPr>
          <p:spPr>
            <a:xfrm>
              <a:off x="1384329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8" name="object 9758"/>
            <p:cNvSpPr/>
            <p:nvPr/>
          </p:nvSpPr>
          <p:spPr>
            <a:xfrm>
              <a:off x="1386258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9" name="object 9759"/>
            <p:cNvSpPr/>
            <p:nvPr/>
          </p:nvSpPr>
          <p:spPr>
            <a:xfrm>
              <a:off x="1388190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0" name="object 9760"/>
            <p:cNvSpPr/>
            <p:nvPr/>
          </p:nvSpPr>
          <p:spPr>
            <a:xfrm>
              <a:off x="1390119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1" name="object 9761"/>
            <p:cNvSpPr/>
            <p:nvPr/>
          </p:nvSpPr>
          <p:spPr>
            <a:xfrm>
              <a:off x="1392048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2" name="object 9762"/>
            <p:cNvSpPr/>
            <p:nvPr/>
          </p:nvSpPr>
          <p:spPr>
            <a:xfrm>
              <a:off x="1393980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3" name="object 9763"/>
            <p:cNvSpPr/>
            <p:nvPr/>
          </p:nvSpPr>
          <p:spPr>
            <a:xfrm>
              <a:off x="1395909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4" name="object 9764"/>
            <p:cNvSpPr/>
            <p:nvPr/>
          </p:nvSpPr>
          <p:spPr>
            <a:xfrm>
              <a:off x="1397841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5" name="object 9765"/>
            <p:cNvSpPr/>
            <p:nvPr/>
          </p:nvSpPr>
          <p:spPr>
            <a:xfrm>
              <a:off x="1399774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6" name="object 9766"/>
            <p:cNvSpPr/>
            <p:nvPr/>
          </p:nvSpPr>
          <p:spPr>
            <a:xfrm>
              <a:off x="1401703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7" name="object 9767"/>
            <p:cNvSpPr/>
            <p:nvPr/>
          </p:nvSpPr>
          <p:spPr>
            <a:xfrm>
              <a:off x="1403634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8" name="object 9768"/>
            <p:cNvSpPr/>
            <p:nvPr/>
          </p:nvSpPr>
          <p:spPr>
            <a:xfrm>
              <a:off x="1405563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9" name="object 9769"/>
            <p:cNvSpPr/>
            <p:nvPr/>
          </p:nvSpPr>
          <p:spPr>
            <a:xfrm>
              <a:off x="14074961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0" name="object 9770"/>
            <p:cNvSpPr/>
            <p:nvPr/>
          </p:nvSpPr>
          <p:spPr>
            <a:xfrm>
              <a:off x="14079780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1" name="object 9771"/>
            <p:cNvSpPr/>
            <p:nvPr/>
          </p:nvSpPr>
          <p:spPr>
            <a:xfrm>
              <a:off x="14079780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2" name="object 9772"/>
            <p:cNvSpPr/>
            <p:nvPr/>
          </p:nvSpPr>
          <p:spPr>
            <a:xfrm>
              <a:off x="14355573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65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3" name="object 9773"/>
            <p:cNvSpPr/>
            <p:nvPr/>
          </p:nvSpPr>
          <p:spPr>
            <a:xfrm>
              <a:off x="14342014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12879" y="3225"/>
                  </a:moveTo>
                  <a:lnTo>
                    <a:pt x="12879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1612" y="3225"/>
                  </a:lnTo>
                  <a:lnTo>
                    <a:pt x="1612" y="14470"/>
                  </a:lnTo>
                  <a:lnTo>
                    <a:pt x="12879" y="14470"/>
                  </a:lnTo>
                  <a:lnTo>
                    <a:pt x="12879" y="11245"/>
                  </a:lnTo>
                  <a:lnTo>
                    <a:pt x="9654" y="11245"/>
                  </a:lnTo>
                  <a:lnTo>
                    <a:pt x="9654" y="3225"/>
                  </a:lnTo>
                  <a:lnTo>
                    <a:pt x="12879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4" name="object 9774"/>
            <p:cNvSpPr/>
            <p:nvPr/>
          </p:nvSpPr>
          <p:spPr>
            <a:xfrm>
              <a:off x="14346828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5" name="object 9775"/>
            <p:cNvSpPr/>
            <p:nvPr/>
          </p:nvSpPr>
          <p:spPr>
            <a:xfrm>
              <a:off x="14351741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97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6" name="object 9776"/>
            <p:cNvSpPr/>
            <p:nvPr/>
          </p:nvSpPr>
          <p:spPr>
            <a:xfrm>
              <a:off x="14343627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7" name="object 9777"/>
            <p:cNvSpPr/>
            <p:nvPr/>
          </p:nvSpPr>
          <p:spPr>
            <a:xfrm>
              <a:off x="14325912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8" name="object 9778"/>
            <p:cNvSpPr/>
            <p:nvPr/>
          </p:nvSpPr>
          <p:spPr>
            <a:xfrm>
              <a:off x="14337139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9" name="object 9779"/>
            <p:cNvSpPr/>
            <p:nvPr/>
          </p:nvSpPr>
          <p:spPr>
            <a:xfrm>
              <a:off x="14325912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24" y="0"/>
                  </a:lnTo>
                  <a:lnTo>
                    <a:pt x="1122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0" name="object 9780"/>
            <p:cNvSpPr/>
            <p:nvPr/>
          </p:nvSpPr>
          <p:spPr>
            <a:xfrm>
              <a:off x="14456270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33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1" name="object 9781"/>
            <p:cNvSpPr/>
            <p:nvPr/>
          </p:nvSpPr>
          <p:spPr>
            <a:xfrm>
              <a:off x="14453017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2" name="object 9782"/>
            <p:cNvSpPr/>
            <p:nvPr/>
          </p:nvSpPr>
          <p:spPr>
            <a:xfrm>
              <a:off x="14433728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491" y="0"/>
                  </a:lnTo>
                  <a:lnTo>
                    <a:pt x="22491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3" name="object 9783"/>
            <p:cNvSpPr/>
            <p:nvPr/>
          </p:nvSpPr>
          <p:spPr>
            <a:xfrm>
              <a:off x="14436940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287" y="3225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4" name="object 9784"/>
            <p:cNvSpPr/>
            <p:nvPr/>
          </p:nvSpPr>
          <p:spPr>
            <a:xfrm>
              <a:off x="14452479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24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5" name="object 9785"/>
            <p:cNvSpPr/>
            <p:nvPr/>
          </p:nvSpPr>
          <p:spPr>
            <a:xfrm>
              <a:off x="14395457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65" y="15015"/>
                  </a:lnTo>
                </a:path>
                <a:path w="29844" h="15240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6" name="object 9786"/>
            <p:cNvSpPr/>
            <p:nvPr/>
          </p:nvSpPr>
          <p:spPr>
            <a:xfrm>
              <a:off x="14425673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0" y="3225"/>
                  </a:moveTo>
                  <a:lnTo>
                    <a:pt x="0" y="0"/>
                  </a:lnTo>
                  <a:lnTo>
                    <a:pt x="12837" y="0"/>
                  </a:lnTo>
                  <a:lnTo>
                    <a:pt x="12837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04" y="11245"/>
                  </a:lnTo>
                  <a:lnTo>
                    <a:pt x="3204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7" name="object 9787"/>
            <p:cNvSpPr/>
            <p:nvPr/>
          </p:nvSpPr>
          <p:spPr>
            <a:xfrm>
              <a:off x="14395123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8" name="object 9788"/>
            <p:cNvSpPr/>
            <p:nvPr/>
          </p:nvSpPr>
          <p:spPr>
            <a:xfrm>
              <a:off x="14395457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97" y="8732"/>
                  </a:lnTo>
                  <a:lnTo>
                    <a:pt x="33297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9" name="object 9789"/>
            <p:cNvSpPr/>
            <p:nvPr/>
          </p:nvSpPr>
          <p:spPr>
            <a:xfrm>
              <a:off x="14428875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0" name="object 9790"/>
            <p:cNvSpPr/>
            <p:nvPr/>
          </p:nvSpPr>
          <p:spPr>
            <a:xfrm>
              <a:off x="14703209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65" y="12732"/>
                  </a:lnTo>
                </a:path>
                <a:path w="29844" h="13334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1" name="object 9791"/>
            <p:cNvSpPr/>
            <p:nvPr/>
          </p:nvSpPr>
          <p:spPr>
            <a:xfrm>
              <a:off x="14703997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2" name="object 9792"/>
            <p:cNvSpPr/>
            <p:nvPr/>
          </p:nvSpPr>
          <p:spPr>
            <a:xfrm>
              <a:off x="14732942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3" name="object 9793"/>
            <p:cNvSpPr/>
            <p:nvPr/>
          </p:nvSpPr>
          <p:spPr>
            <a:xfrm>
              <a:off x="14732938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20" y="11245"/>
                  </a:moveTo>
                  <a:lnTo>
                    <a:pt x="3225" y="11245"/>
                  </a:lnTo>
                  <a:lnTo>
                    <a:pt x="322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20" y="0"/>
                  </a:lnTo>
                  <a:lnTo>
                    <a:pt x="2092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4" name="object 9794"/>
            <p:cNvSpPr/>
            <p:nvPr/>
          </p:nvSpPr>
          <p:spPr>
            <a:xfrm>
              <a:off x="14703209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97" y="7601"/>
                  </a:lnTo>
                  <a:lnTo>
                    <a:pt x="3329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5" name="object 9795"/>
            <p:cNvSpPr/>
            <p:nvPr/>
          </p:nvSpPr>
          <p:spPr>
            <a:xfrm>
              <a:off x="14742629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24" y="0"/>
                  </a:lnTo>
                  <a:lnTo>
                    <a:pt x="1122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6" name="object 9796"/>
            <p:cNvSpPr/>
            <p:nvPr/>
          </p:nvSpPr>
          <p:spPr>
            <a:xfrm>
              <a:off x="14385028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37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37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7" name="object 9797"/>
            <p:cNvSpPr/>
            <p:nvPr/>
          </p:nvSpPr>
          <p:spPr>
            <a:xfrm>
              <a:off x="14385440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8" name="object 9798"/>
            <p:cNvSpPr/>
            <p:nvPr/>
          </p:nvSpPr>
          <p:spPr>
            <a:xfrm>
              <a:off x="14385028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37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37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9" name="object 9799"/>
            <p:cNvSpPr/>
            <p:nvPr/>
          </p:nvSpPr>
          <p:spPr>
            <a:xfrm>
              <a:off x="14485685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0" name="object 9800"/>
            <p:cNvSpPr/>
            <p:nvPr/>
          </p:nvSpPr>
          <p:spPr>
            <a:xfrm>
              <a:off x="14485194" y="8153731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0" y="0"/>
                  </a:moveTo>
                  <a:lnTo>
                    <a:pt x="21879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1" name="object 9801"/>
            <p:cNvSpPr/>
            <p:nvPr/>
          </p:nvSpPr>
          <p:spPr>
            <a:xfrm>
              <a:off x="14485697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2" name="object 9802"/>
            <p:cNvSpPr/>
            <p:nvPr/>
          </p:nvSpPr>
          <p:spPr>
            <a:xfrm>
              <a:off x="14317892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3" name="object 9803"/>
            <p:cNvSpPr/>
            <p:nvPr/>
          </p:nvSpPr>
          <p:spPr>
            <a:xfrm>
              <a:off x="14753857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4" name="object 9804"/>
            <p:cNvSpPr/>
            <p:nvPr/>
          </p:nvSpPr>
          <p:spPr>
            <a:xfrm>
              <a:off x="14729712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5" name="object 9805"/>
            <p:cNvSpPr/>
            <p:nvPr/>
          </p:nvSpPr>
          <p:spPr>
            <a:xfrm>
              <a:off x="1471041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6" name="object 9806"/>
            <p:cNvSpPr/>
            <p:nvPr/>
          </p:nvSpPr>
          <p:spPr>
            <a:xfrm>
              <a:off x="1469108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7" name="object 9807"/>
            <p:cNvSpPr/>
            <p:nvPr/>
          </p:nvSpPr>
          <p:spPr>
            <a:xfrm>
              <a:off x="1467180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8" name="object 9808"/>
            <p:cNvSpPr/>
            <p:nvPr/>
          </p:nvSpPr>
          <p:spPr>
            <a:xfrm>
              <a:off x="1465247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9" name="object 9809"/>
            <p:cNvSpPr/>
            <p:nvPr/>
          </p:nvSpPr>
          <p:spPr>
            <a:xfrm>
              <a:off x="1463318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0" name="object 9810"/>
            <p:cNvSpPr/>
            <p:nvPr/>
          </p:nvSpPr>
          <p:spPr>
            <a:xfrm>
              <a:off x="1461386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1" name="object 9811"/>
            <p:cNvSpPr/>
            <p:nvPr/>
          </p:nvSpPr>
          <p:spPr>
            <a:xfrm>
              <a:off x="1459458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2" name="object 9812"/>
            <p:cNvSpPr/>
            <p:nvPr/>
          </p:nvSpPr>
          <p:spPr>
            <a:xfrm>
              <a:off x="1457525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3" name="object 9813"/>
            <p:cNvSpPr/>
            <p:nvPr/>
          </p:nvSpPr>
          <p:spPr>
            <a:xfrm>
              <a:off x="1455596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4" name="object 9814"/>
            <p:cNvSpPr/>
            <p:nvPr/>
          </p:nvSpPr>
          <p:spPr>
            <a:xfrm>
              <a:off x="1453664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5" name="object 9815"/>
            <p:cNvSpPr/>
            <p:nvPr/>
          </p:nvSpPr>
          <p:spPr>
            <a:xfrm>
              <a:off x="1451735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6" name="object 9816"/>
            <p:cNvSpPr/>
            <p:nvPr/>
          </p:nvSpPr>
          <p:spPr>
            <a:xfrm>
              <a:off x="1449803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7" name="object 9817"/>
            <p:cNvSpPr/>
            <p:nvPr/>
          </p:nvSpPr>
          <p:spPr>
            <a:xfrm>
              <a:off x="1447874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8" name="object 9818"/>
            <p:cNvSpPr/>
            <p:nvPr/>
          </p:nvSpPr>
          <p:spPr>
            <a:xfrm>
              <a:off x="1445945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9" name="object 9819"/>
            <p:cNvSpPr/>
            <p:nvPr/>
          </p:nvSpPr>
          <p:spPr>
            <a:xfrm>
              <a:off x="1444013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0" name="object 9820"/>
            <p:cNvSpPr/>
            <p:nvPr/>
          </p:nvSpPr>
          <p:spPr>
            <a:xfrm>
              <a:off x="1442083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1" name="object 9821"/>
            <p:cNvSpPr/>
            <p:nvPr/>
          </p:nvSpPr>
          <p:spPr>
            <a:xfrm>
              <a:off x="1440151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2" name="object 9822"/>
            <p:cNvSpPr/>
            <p:nvPr/>
          </p:nvSpPr>
          <p:spPr>
            <a:xfrm>
              <a:off x="1438222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3" name="object 9823"/>
            <p:cNvSpPr/>
            <p:nvPr/>
          </p:nvSpPr>
          <p:spPr>
            <a:xfrm>
              <a:off x="1436290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4" name="object 9824"/>
            <p:cNvSpPr/>
            <p:nvPr/>
          </p:nvSpPr>
          <p:spPr>
            <a:xfrm>
              <a:off x="1434363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5" name="object 9825"/>
            <p:cNvSpPr/>
            <p:nvPr/>
          </p:nvSpPr>
          <p:spPr>
            <a:xfrm>
              <a:off x="14325924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6" name="object 9826"/>
            <p:cNvSpPr/>
            <p:nvPr/>
          </p:nvSpPr>
          <p:spPr>
            <a:xfrm>
              <a:off x="14325920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7" name="object 9827"/>
            <p:cNvSpPr/>
            <p:nvPr/>
          </p:nvSpPr>
          <p:spPr>
            <a:xfrm>
              <a:off x="14325920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8" name="object 9828"/>
            <p:cNvSpPr/>
            <p:nvPr/>
          </p:nvSpPr>
          <p:spPr>
            <a:xfrm>
              <a:off x="14325920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9" name="object 9829"/>
            <p:cNvSpPr/>
            <p:nvPr/>
          </p:nvSpPr>
          <p:spPr>
            <a:xfrm>
              <a:off x="1434362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0" name="object 9830"/>
            <p:cNvSpPr/>
            <p:nvPr/>
          </p:nvSpPr>
          <p:spPr>
            <a:xfrm>
              <a:off x="1436291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1" name="object 9831"/>
            <p:cNvSpPr/>
            <p:nvPr/>
          </p:nvSpPr>
          <p:spPr>
            <a:xfrm>
              <a:off x="1438223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2" name="object 9832"/>
            <p:cNvSpPr/>
            <p:nvPr/>
          </p:nvSpPr>
          <p:spPr>
            <a:xfrm>
              <a:off x="1440152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3" name="object 9833"/>
            <p:cNvSpPr/>
            <p:nvPr/>
          </p:nvSpPr>
          <p:spPr>
            <a:xfrm>
              <a:off x="1442085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4" name="object 9834"/>
            <p:cNvSpPr/>
            <p:nvPr/>
          </p:nvSpPr>
          <p:spPr>
            <a:xfrm>
              <a:off x="1444014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5" name="object 9835"/>
            <p:cNvSpPr/>
            <p:nvPr/>
          </p:nvSpPr>
          <p:spPr>
            <a:xfrm>
              <a:off x="1445946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6" name="object 9836"/>
            <p:cNvSpPr/>
            <p:nvPr/>
          </p:nvSpPr>
          <p:spPr>
            <a:xfrm>
              <a:off x="1447875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7" name="object 9837"/>
            <p:cNvSpPr/>
            <p:nvPr/>
          </p:nvSpPr>
          <p:spPr>
            <a:xfrm>
              <a:off x="1449804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8" name="object 9838"/>
            <p:cNvSpPr/>
            <p:nvPr/>
          </p:nvSpPr>
          <p:spPr>
            <a:xfrm>
              <a:off x="145173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9" name="object 9839"/>
            <p:cNvSpPr/>
            <p:nvPr/>
          </p:nvSpPr>
          <p:spPr>
            <a:xfrm>
              <a:off x="1453665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0" name="object 9840"/>
            <p:cNvSpPr/>
            <p:nvPr/>
          </p:nvSpPr>
          <p:spPr>
            <a:xfrm>
              <a:off x="1455597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1" name="object 9841"/>
            <p:cNvSpPr/>
            <p:nvPr/>
          </p:nvSpPr>
          <p:spPr>
            <a:xfrm>
              <a:off x="1457526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2" name="object 9842"/>
            <p:cNvSpPr/>
            <p:nvPr/>
          </p:nvSpPr>
          <p:spPr>
            <a:xfrm>
              <a:off x="1459458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3" name="object 9843"/>
            <p:cNvSpPr/>
            <p:nvPr/>
          </p:nvSpPr>
          <p:spPr>
            <a:xfrm>
              <a:off x="1461387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4" name="object 9844"/>
            <p:cNvSpPr/>
            <p:nvPr/>
          </p:nvSpPr>
          <p:spPr>
            <a:xfrm>
              <a:off x="1463319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5" name="object 9845"/>
            <p:cNvSpPr/>
            <p:nvPr/>
          </p:nvSpPr>
          <p:spPr>
            <a:xfrm>
              <a:off x="1465248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6" name="object 9846"/>
            <p:cNvSpPr/>
            <p:nvPr/>
          </p:nvSpPr>
          <p:spPr>
            <a:xfrm>
              <a:off x="1467181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7" name="object 9847"/>
            <p:cNvSpPr/>
            <p:nvPr/>
          </p:nvSpPr>
          <p:spPr>
            <a:xfrm>
              <a:off x="1469109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8" name="object 9848"/>
            <p:cNvSpPr/>
            <p:nvPr/>
          </p:nvSpPr>
          <p:spPr>
            <a:xfrm>
              <a:off x="1471042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9" name="object 9849"/>
            <p:cNvSpPr/>
            <p:nvPr/>
          </p:nvSpPr>
          <p:spPr>
            <a:xfrm>
              <a:off x="14729714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0" name="object 9850"/>
            <p:cNvSpPr/>
            <p:nvPr/>
          </p:nvSpPr>
          <p:spPr>
            <a:xfrm>
              <a:off x="14734570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1" name="object 9851"/>
            <p:cNvSpPr/>
            <p:nvPr/>
          </p:nvSpPr>
          <p:spPr>
            <a:xfrm>
              <a:off x="14734570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2" name="object 9852"/>
            <p:cNvSpPr/>
            <p:nvPr/>
          </p:nvSpPr>
          <p:spPr>
            <a:xfrm>
              <a:off x="15011094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65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3" name="object 9853"/>
            <p:cNvSpPr/>
            <p:nvPr/>
          </p:nvSpPr>
          <p:spPr>
            <a:xfrm>
              <a:off x="14996786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3225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04" y="3225"/>
                  </a:lnTo>
                  <a:lnTo>
                    <a:pt x="3204" y="14470"/>
                  </a:lnTo>
                  <a:lnTo>
                    <a:pt x="14470" y="14470"/>
                  </a:lnTo>
                  <a:lnTo>
                    <a:pt x="14470" y="11245"/>
                  </a:lnTo>
                  <a:lnTo>
                    <a:pt x="11266" y="11245"/>
                  </a:lnTo>
                  <a:lnTo>
                    <a:pt x="11266" y="3225"/>
                  </a:lnTo>
                  <a:lnTo>
                    <a:pt x="1447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4" name="object 9854"/>
            <p:cNvSpPr/>
            <p:nvPr/>
          </p:nvSpPr>
          <p:spPr>
            <a:xfrm>
              <a:off x="15003234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5" name="object 9855"/>
            <p:cNvSpPr/>
            <p:nvPr/>
          </p:nvSpPr>
          <p:spPr>
            <a:xfrm>
              <a:off x="15007262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97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6" name="object 9856"/>
            <p:cNvSpPr/>
            <p:nvPr/>
          </p:nvSpPr>
          <p:spPr>
            <a:xfrm>
              <a:off x="14999993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7" name="object 9857"/>
            <p:cNvSpPr/>
            <p:nvPr/>
          </p:nvSpPr>
          <p:spPr>
            <a:xfrm>
              <a:off x="14982306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8" name="object 9858"/>
            <p:cNvSpPr/>
            <p:nvPr/>
          </p:nvSpPr>
          <p:spPr>
            <a:xfrm>
              <a:off x="14993549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9" name="object 9859"/>
            <p:cNvSpPr/>
            <p:nvPr/>
          </p:nvSpPr>
          <p:spPr>
            <a:xfrm>
              <a:off x="14982306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0" name="object 9860"/>
            <p:cNvSpPr/>
            <p:nvPr/>
          </p:nvSpPr>
          <p:spPr>
            <a:xfrm>
              <a:off x="1511182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33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1" name="object 9861"/>
            <p:cNvSpPr/>
            <p:nvPr/>
          </p:nvSpPr>
          <p:spPr>
            <a:xfrm>
              <a:off x="15107806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2" name="object 9862"/>
            <p:cNvSpPr/>
            <p:nvPr/>
          </p:nvSpPr>
          <p:spPr>
            <a:xfrm>
              <a:off x="15088489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3" name="object 9863"/>
            <p:cNvSpPr/>
            <p:nvPr/>
          </p:nvSpPr>
          <p:spPr>
            <a:xfrm>
              <a:off x="15091719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287" y="3225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4" name="object 9864"/>
            <p:cNvSpPr/>
            <p:nvPr/>
          </p:nvSpPr>
          <p:spPr>
            <a:xfrm>
              <a:off x="15108036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24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5" name="object 9865"/>
            <p:cNvSpPr/>
            <p:nvPr/>
          </p:nvSpPr>
          <p:spPr>
            <a:xfrm>
              <a:off x="15050977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506" y="15015"/>
                  </a:lnTo>
                </a:path>
                <a:path w="29844" h="15240">
                  <a:moveTo>
                    <a:pt x="29506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6" name="object 9866"/>
            <p:cNvSpPr/>
            <p:nvPr/>
          </p:nvSpPr>
          <p:spPr>
            <a:xfrm>
              <a:off x="15080453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04" y="11245"/>
                  </a:lnTo>
                  <a:lnTo>
                    <a:pt x="3204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7" name="object 9867"/>
            <p:cNvSpPr/>
            <p:nvPr/>
          </p:nvSpPr>
          <p:spPr>
            <a:xfrm>
              <a:off x="15051488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8" name="object 9868"/>
            <p:cNvSpPr/>
            <p:nvPr/>
          </p:nvSpPr>
          <p:spPr>
            <a:xfrm>
              <a:off x="15050977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97" y="8732"/>
                  </a:lnTo>
                  <a:lnTo>
                    <a:pt x="33297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9" name="object 9869"/>
            <p:cNvSpPr/>
            <p:nvPr/>
          </p:nvSpPr>
          <p:spPr>
            <a:xfrm>
              <a:off x="15083663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5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0" name="object 9870"/>
            <p:cNvSpPr/>
            <p:nvPr/>
          </p:nvSpPr>
          <p:spPr>
            <a:xfrm>
              <a:off x="1535876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1" name="object 9871"/>
            <p:cNvSpPr/>
            <p:nvPr/>
          </p:nvSpPr>
          <p:spPr>
            <a:xfrm>
              <a:off x="15358760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2" name="object 9872"/>
            <p:cNvSpPr/>
            <p:nvPr/>
          </p:nvSpPr>
          <p:spPr>
            <a:xfrm>
              <a:off x="15387685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3" name="object 9873"/>
            <p:cNvSpPr/>
            <p:nvPr/>
          </p:nvSpPr>
          <p:spPr>
            <a:xfrm>
              <a:off x="15387682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20" y="11245"/>
                  </a:moveTo>
                  <a:lnTo>
                    <a:pt x="4858" y="11245"/>
                  </a:lnTo>
                  <a:lnTo>
                    <a:pt x="4858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20" y="0"/>
                  </a:lnTo>
                  <a:lnTo>
                    <a:pt x="2092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4" name="object 9874"/>
            <p:cNvSpPr/>
            <p:nvPr/>
          </p:nvSpPr>
          <p:spPr>
            <a:xfrm>
              <a:off x="15358767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5" name="object 9875"/>
            <p:cNvSpPr/>
            <p:nvPr/>
          </p:nvSpPr>
          <p:spPr>
            <a:xfrm>
              <a:off x="15397392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24" y="0"/>
                  </a:lnTo>
                  <a:lnTo>
                    <a:pt x="1122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6" name="object 9876"/>
            <p:cNvSpPr/>
            <p:nvPr/>
          </p:nvSpPr>
          <p:spPr>
            <a:xfrm>
              <a:off x="15040550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37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37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7" name="object 9877"/>
            <p:cNvSpPr/>
            <p:nvPr/>
          </p:nvSpPr>
          <p:spPr>
            <a:xfrm>
              <a:off x="15040229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8" name="object 9878"/>
            <p:cNvSpPr/>
            <p:nvPr/>
          </p:nvSpPr>
          <p:spPr>
            <a:xfrm>
              <a:off x="15040550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37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37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9" name="object 9879"/>
            <p:cNvSpPr/>
            <p:nvPr/>
          </p:nvSpPr>
          <p:spPr>
            <a:xfrm>
              <a:off x="15141242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0" name="object 9880"/>
            <p:cNvSpPr/>
            <p:nvPr/>
          </p:nvSpPr>
          <p:spPr>
            <a:xfrm>
              <a:off x="15141590" y="815373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7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1" name="object 9881"/>
            <p:cNvSpPr/>
            <p:nvPr/>
          </p:nvSpPr>
          <p:spPr>
            <a:xfrm>
              <a:off x="15141255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2" name="object 9882"/>
            <p:cNvSpPr/>
            <p:nvPr/>
          </p:nvSpPr>
          <p:spPr>
            <a:xfrm>
              <a:off x="14974265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3" name="object 9883"/>
            <p:cNvSpPr/>
            <p:nvPr/>
          </p:nvSpPr>
          <p:spPr>
            <a:xfrm>
              <a:off x="15410267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08" y="0"/>
                  </a:lnTo>
                  <a:lnTo>
                    <a:pt x="6408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4" name="object 9884"/>
            <p:cNvSpPr/>
            <p:nvPr/>
          </p:nvSpPr>
          <p:spPr>
            <a:xfrm>
              <a:off x="15384490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5" name="object 9885"/>
            <p:cNvSpPr/>
            <p:nvPr/>
          </p:nvSpPr>
          <p:spPr>
            <a:xfrm>
              <a:off x="1536520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6" name="object 9886"/>
            <p:cNvSpPr/>
            <p:nvPr/>
          </p:nvSpPr>
          <p:spPr>
            <a:xfrm>
              <a:off x="1534587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7" name="object 9887"/>
            <p:cNvSpPr/>
            <p:nvPr/>
          </p:nvSpPr>
          <p:spPr>
            <a:xfrm>
              <a:off x="1532657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8" name="object 9888"/>
            <p:cNvSpPr/>
            <p:nvPr/>
          </p:nvSpPr>
          <p:spPr>
            <a:xfrm>
              <a:off x="1530726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9" name="object 9889"/>
            <p:cNvSpPr/>
            <p:nvPr/>
          </p:nvSpPr>
          <p:spPr>
            <a:xfrm>
              <a:off x="1528797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0" name="object 9890"/>
            <p:cNvSpPr/>
            <p:nvPr/>
          </p:nvSpPr>
          <p:spPr>
            <a:xfrm>
              <a:off x="1526865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1" name="object 9891"/>
            <p:cNvSpPr/>
            <p:nvPr/>
          </p:nvSpPr>
          <p:spPr>
            <a:xfrm>
              <a:off x="1524936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2" name="object 9892"/>
            <p:cNvSpPr/>
            <p:nvPr/>
          </p:nvSpPr>
          <p:spPr>
            <a:xfrm>
              <a:off x="1523003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3" name="object 9893"/>
            <p:cNvSpPr/>
            <p:nvPr/>
          </p:nvSpPr>
          <p:spPr>
            <a:xfrm>
              <a:off x="1521074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4" name="object 9894"/>
            <p:cNvSpPr/>
            <p:nvPr/>
          </p:nvSpPr>
          <p:spPr>
            <a:xfrm>
              <a:off x="151914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5" name="object 9895"/>
            <p:cNvSpPr/>
            <p:nvPr/>
          </p:nvSpPr>
          <p:spPr>
            <a:xfrm>
              <a:off x="1517213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6" name="object 9896"/>
            <p:cNvSpPr/>
            <p:nvPr/>
          </p:nvSpPr>
          <p:spPr>
            <a:xfrm>
              <a:off x="1515281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7" name="object 9897"/>
            <p:cNvSpPr/>
            <p:nvPr/>
          </p:nvSpPr>
          <p:spPr>
            <a:xfrm>
              <a:off x="1513352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8" name="object 9898"/>
            <p:cNvSpPr/>
            <p:nvPr/>
          </p:nvSpPr>
          <p:spPr>
            <a:xfrm>
              <a:off x="1511421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9" name="object 9899"/>
            <p:cNvSpPr/>
            <p:nvPr/>
          </p:nvSpPr>
          <p:spPr>
            <a:xfrm>
              <a:off x="1509490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0" name="object 9900"/>
            <p:cNvSpPr/>
            <p:nvPr/>
          </p:nvSpPr>
          <p:spPr>
            <a:xfrm>
              <a:off x="1507562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1" name="object 9901"/>
            <p:cNvSpPr/>
            <p:nvPr/>
          </p:nvSpPr>
          <p:spPr>
            <a:xfrm>
              <a:off x="1505629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2" name="object 9902"/>
            <p:cNvSpPr/>
            <p:nvPr/>
          </p:nvSpPr>
          <p:spPr>
            <a:xfrm>
              <a:off x="1503698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3" name="object 9903"/>
            <p:cNvSpPr/>
            <p:nvPr/>
          </p:nvSpPr>
          <p:spPr>
            <a:xfrm>
              <a:off x="1501769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4" name="object 9904"/>
            <p:cNvSpPr/>
            <p:nvPr/>
          </p:nvSpPr>
          <p:spPr>
            <a:xfrm>
              <a:off x="1499840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5" name="object 9905"/>
            <p:cNvSpPr/>
            <p:nvPr/>
          </p:nvSpPr>
          <p:spPr>
            <a:xfrm>
              <a:off x="14982304" y="81891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6" name="object 9906"/>
            <p:cNvSpPr/>
            <p:nvPr/>
          </p:nvSpPr>
          <p:spPr>
            <a:xfrm>
              <a:off x="14982291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7" name="object 9907"/>
            <p:cNvSpPr/>
            <p:nvPr/>
          </p:nvSpPr>
          <p:spPr>
            <a:xfrm>
              <a:off x="14982291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8" name="object 9908"/>
            <p:cNvSpPr/>
            <p:nvPr/>
          </p:nvSpPr>
          <p:spPr>
            <a:xfrm>
              <a:off x="14982291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9" name="object 9909"/>
            <p:cNvSpPr/>
            <p:nvPr/>
          </p:nvSpPr>
          <p:spPr>
            <a:xfrm>
              <a:off x="149999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0" name="object 9910"/>
            <p:cNvSpPr/>
            <p:nvPr/>
          </p:nvSpPr>
          <p:spPr>
            <a:xfrm>
              <a:off x="1501932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1" name="object 9911"/>
            <p:cNvSpPr/>
            <p:nvPr/>
          </p:nvSpPr>
          <p:spPr>
            <a:xfrm>
              <a:off x="1503859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2" name="object 9912"/>
            <p:cNvSpPr/>
            <p:nvPr/>
          </p:nvSpPr>
          <p:spPr>
            <a:xfrm>
              <a:off x="1505792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3" name="object 9913"/>
            <p:cNvSpPr/>
            <p:nvPr/>
          </p:nvSpPr>
          <p:spPr>
            <a:xfrm>
              <a:off x="1507721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4" name="object 9914"/>
            <p:cNvSpPr/>
            <p:nvPr/>
          </p:nvSpPr>
          <p:spPr>
            <a:xfrm>
              <a:off x="1509653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5" name="object 9915"/>
            <p:cNvSpPr/>
            <p:nvPr/>
          </p:nvSpPr>
          <p:spPr>
            <a:xfrm>
              <a:off x="151158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6" name="object 9916"/>
            <p:cNvSpPr/>
            <p:nvPr/>
          </p:nvSpPr>
          <p:spPr>
            <a:xfrm>
              <a:off x="1513515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7" name="object 9917"/>
            <p:cNvSpPr/>
            <p:nvPr/>
          </p:nvSpPr>
          <p:spPr>
            <a:xfrm>
              <a:off x="1515447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8" name="object 9918"/>
            <p:cNvSpPr/>
            <p:nvPr/>
          </p:nvSpPr>
          <p:spPr>
            <a:xfrm>
              <a:off x="1517373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9" name="object 9919"/>
            <p:cNvSpPr/>
            <p:nvPr/>
          </p:nvSpPr>
          <p:spPr>
            <a:xfrm>
              <a:off x="1519305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0" name="object 9920"/>
            <p:cNvSpPr/>
            <p:nvPr/>
          </p:nvSpPr>
          <p:spPr>
            <a:xfrm>
              <a:off x="1521234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1" name="object 9921"/>
            <p:cNvSpPr/>
            <p:nvPr/>
          </p:nvSpPr>
          <p:spPr>
            <a:xfrm>
              <a:off x="152316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2" name="object 9922"/>
            <p:cNvSpPr/>
            <p:nvPr/>
          </p:nvSpPr>
          <p:spPr>
            <a:xfrm>
              <a:off x="1525098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3" name="object 9923"/>
            <p:cNvSpPr/>
            <p:nvPr/>
          </p:nvSpPr>
          <p:spPr>
            <a:xfrm>
              <a:off x="1527028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4" name="object 9924"/>
            <p:cNvSpPr/>
            <p:nvPr/>
          </p:nvSpPr>
          <p:spPr>
            <a:xfrm>
              <a:off x="1528957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5" name="object 9925"/>
            <p:cNvSpPr/>
            <p:nvPr/>
          </p:nvSpPr>
          <p:spPr>
            <a:xfrm>
              <a:off x="1530888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6" name="object 9926"/>
            <p:cNvSpPr/>
            <p:nvPr/>
          </p:nvSpPr>
          <p:spPr>
            <a:xfrm>
              <a:off x="1532817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7" name="object 9927"/>
            <p:cNvSpPr/>
            <p:nvPr/>
          </p:nvSpPr>
          <p:spPr>
            <a:xfrm>
              <a:off x="1534749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8" name="object 9928"/>
            <p:cNvSpPr/>
            <p:nvPr/>
          </p:nvSpPr>
          <p:spPr>
            <a:xfrm>
              <a:off x="1536678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9" name="object 9929"/>
            <p:cNvSpPr/>
            <p:nvPr/>
          </p:nvSpPr>
          <p:spPr>
            <a:xfrm>
              <a:off x="15386110" y="8164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0" name="object 9930"/>
            <p:cNvSpPr/>
            <p:nvPr/>
          </p:nvSpPr>
          <p:spPr>
            <a:xfrm>
              <a:off x="15389348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1" name="object 9931"/>
            <p:cNvSpPr/>
            <p:nvPr/>
          </p:nvSpPr>
          <p:spPr>
            <a:xfrm>
              <a:off x="15389348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2" name="object 9932"/>
            <p:cNvSpPr/>
            <p:nvPr/>
          </p:nvSpPr>
          <p:spPr>
            <a:xfrm>
              <a:off x="15666649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33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3" name="object 9933"/>
            <p:cNvSpPr/>
            <p:nvPr/>
          </p:nvSpPr>
          <p:spPr>
            <a:xfrm>
              <a:off x="15653166" y="814406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4">
                  <a:moveTo>
                    <a:pt x="12868" y="3225"/>
                  </a:moveTo>
                  <a:lnTo>
                    <a:pt x="12868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1602" y="3225"/>
                  </a:lnTo>
                  <a:lnTo>
                    <a:pt x="1602" y="14470"/>
                  </a:lnTo>
                  <a:lnTo>
                    <a:pt x="12868" y="14470"/>
                  </a:lnTo>
                  <a:lnTo>
                    <a:pt x="12868" y="11245"/>
                  </a:lnTo>
                  <a:lnTo>
                    <a:pt x="9664" y="11245"/>
                  </a:lnTo>
                  <a:lnTo>
                    <a:pt x="9664" y="3225"/>
                  </a:lnTo>
                  <a:lnTo>
                    <a:pt x="12868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4" name="object 9934"/>
            <p:cNvSpPr/>
            <p:nvPr/>
          </p:nvSpPr>
          <p:spPr>
            <a:xfrm>
              <a:off x="15658014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5" name="object 9935"/>
            <p:cNvSpPr/>
            <p:nvPr/>
          </p:nvSpPr>
          <p:spPr>
            <a:xfrm>
              <a:off x="15662858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24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6" name="object 9936"/>
            <p:cNvSpPr/>
            <p:nvPr/>
          </p:nvSpPr>
          <p:spPr>
            <a:xfrm>
              <a:off x="15654771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7" name="object 9937"/>
            <p:cNvSpPr/>
            <p:nvPr/>
          </p:nvSpPr>
          <p:spPr>
            <a:xfrm>
              <a:off x="15637104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53" y="0"/>
                  </a:lnTo>
                  <a:lnTo>
                    <a:pt x="17653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8" name="object 9938"/>
            <p:cNvSpPr/>
            <p:nvPr/>
          </p:nvSpPr>
          <p:spPr>
            <a:xfrm>
              <a:off x="15648367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9" name="object 9939"/>
            <p:cNvSpPr/>
            <p:nvPr/>
          </p:nvSpPr>
          <p:spPr>
            <a:xfrm>
              <a:off x="15637104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0" name="object 9940"/>
            <p:cNvSpPr/>
            <p:nvPr/>
          </p:nvSpPr>
          <p:spPr>
            <a:xfrm>
              <a:off x="15767374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33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1" name="object 9941"/>
            <p:cNvSpPr/>
            <p:nvPr/>
          </p:nvSpPr>
          <p:spPr>
            <a:xfrm>
              <a:off x="15764168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2" name="object 9942"/>
            <p:cNvSpPr/>
            <p:nvPr/>
          </p:nvSpPr>
          <p:spPr>
            <a:xfrm>
              <a:off x="15744865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3" name="object 9943"/>
            <p:cNvSpPr/>
            <p:nvPr/>
          </p:nvSpPr>
          <p:spPr>
            <a:xfrm>
              <a:off x="15748090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318" y="3225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4" name="object 9944"/>
            <p:cNvSpPr/>
            <p:nvPr/>
          </p:nvSpPr>
          <p:spPr>
            <a:xfrm>
              <a:off x="15763552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5" name="object 9945"/>
            <p:cNvSpPr/>
            <p:nvPr/>
          </p:nvSpPr>
          <p:spPr>
            <a:xfrm>
              <a:off x="15706571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33" y="15015"/>
                  </a:lnTo>
                </a:path>
                <a:path w="29844" h="15240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6" name="object 9946"/>
            <p:cNvSpPr/>
            <p:nvPr/>
          </p:nvSpPr>
          <p:spPr>
            <a:xfrm>
              <a:off x="15735204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3225"/>
                  </a:lnTo>
                  <a:lnTo>
                    <a:pt x="12868" y="3225"/>
                  </a:lnTo>
                  <a:lnTo>
                    <a:pt x="12868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4858" y="11245"/>
                  </a:lnTo>
                  <a:lnTo>
                    <a:pt x="4858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7" name="object 9947"/>
            <p:cNvSpPr/>
            <p:nvPr/>
          </p:nvSpPr>
          <p:spPr>
            <a:xfrm>
              <a:off x="15706274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8" name="object 9948"/>
            <p:cNvSpPr/>
            <p:nvPr/>
          </p:nvSpPr>
          <p:spPr>
            <a:xfrm>
              <a:off x="15706571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24" y="8732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9" name="object 9949"/>
            <p:cNvSpPr/>
            <p:nvPr/>
          </p:nvSpPr>
          <p:spPr>
            <a:xfrm>
              <a:off x="15740059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0" name="object 9950"/>
            <p:cNvSpPr/>
            <p:nvPr/>
          </p:nvSpPr>
          <p:spPr>
            <a:xfrm>
              <a:off x="16014323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1" name="object 9951"/>
            <p:cNvSpPr/>
            <p:nvPr/>
          </p:nvSpPr>
          <p:spPr>
            <a:xfrm>
              <a:off x="16013549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2" name="object 9952"/>
            <p:cNvSpPr/>
            <p:nvPr/>
          </p:nvSpPr>
          <p:spPr>
            <a:xfrm>
              <a:off x="16044095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3" name="object 9953"/>
            <p:cNvSpPr/>
            <p:nvPr/>
          </p:nvSpPr>
          <p:spPr>
            <a:xfrm>
              <a:off x="16044098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45"/>
                  </a:moveTo>
                  <a:lnTo>
                    <a:pt x="3256" y="11245"/>
                  </a:lnTo>
                  <a:lnTo>
                    <a:pt x="325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4" name="object 9954"/>
            <p:cNvSpPr/>
            <p:nvPr/>
          </p:nvSpPr>
          <p:spPr>
            <a:xfrm>
              <a:off x="16014323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5" name="object 9955"/>
            <p:cNvSpPr/>
            <p:nvPr/>
          </p:nvSpPr>
          <p:spPr>
            <a:xfrm>
              <a:off x="16053749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6" name="object 9956"/>
            <p:cNvSpPr/>
            <p:nvPr/>
          </p:nvSpPr>
          <p:spPr>
            <a:xfrm>
              <a:off x="15696100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79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79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7" name="object 9957"/>
            <p:cNvSpPr/>
            <p:nvPr/>
          </p:nvSpPr>
          <p:spPr>
            <a:xfrm>
              <a:off x="15696627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8" name="object 9958"/>
            <p:cNvSpPr/>
            <p:nvPr/>
          </p:nvSpPr>
          <p:spPr>
            <a:xfrm>
              <a:off x="15696100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79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79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9" name="object 9959"/>
            <p:cNvSpPr/>
            <p:nvPr/>
          </p:nvSpPr>
          <p:spPr>
            <a:xfrm>
              <a:off x="15796800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0" name="object 9960"/>
            <p:cNvSpPr/>
            <p:nvPr/>
          </p:nvSpPr>
          <p:spPr>
            <a:xfrm>
              <a:off x="15796343" y="8153731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5" h="0">
                  <a:moveTo>
                    <a:pt x="0" y="0"/>
                  </a:moveTo>
                  <a:lnTo>
                    <a:pt x="217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1" name="object 9961"/>
            <p:cNvSpPr/>
            <p:nvPr/>
          </p:nvSpPr>
          <p:spPr>
            <a:xfrm>
              <a:off x="15796811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2" name="object 9962"/>
            <p:cNvSpPr/>
            <p:nvPr/>
          </p:nvSpPr>
          <p:spPr>
            <a:xfrm>
              <a:off x="15629064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3" name="object 9963"/>
            <p:cNvSpPr/>
            <p:nvPr/>
          </p:nvSpPr>
          <p:spPr>
            <a:xfrm>
              <a:off x="16065010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4" name="object 9964"/>
            <p:cNvSpPr/>
            <p:nvPr/>
          </p:nvSpPr>
          <p:spPr>
            <a:xfrm>
              <a:off x="16040902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5" name="object 9965"/>
            <p:cNvSpPr/>
            <p:nvPr/>
          </p:nvSpPr>
          <p:spPr>
            <a:xfrm>
              <a:off x="1602160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6" name="object 9966"/>
            <p:cNvSpPr/>
            <p:nvPr/>
          </p:nvSpPr>
          <p:spPr>
            <a:xfrm>
              <a:off x="1600227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7" name="object 9967"/>
            <p:cNvSpPr/>
            <p:nvPr/>
          </p:nvSpPr>
          <p:spPr>
            <a:xfrm>
              <a:off x="1598295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8" name="object 9968"/>
            <p:cNvSpPr/>
            <p:nvPr/>
          </p:nvSpPr>
          <p:spPr>
            <a:xfrm>
              <a:off x="1596366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9" name="object 9969"/>
            <p:cNvSpPr/>
            <p:nvPr/>
          </p:nvSpPr>
          <p:spPr>
            <a:xfrm>
              <a:off x="1594433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0" name="object 9970"/>
            <p:cNvSpPr/>
            <p:nvPr/>
          </p:nvSpPr>
          <p:spPr>
            <a:xfrm>
              <a:off x="1592504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1" name="object 9971"/>
            <p:cNvSpPr/>
            <p:nvPr/>
          </p:nvSpPr>
          <p:spPr>
            <a:xfrm>
              <a:off x="1590577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2" name="object 9972"/>
            <p:cNvSpPr/>
            <p:nvPr/>
          </p:nvSpPr>
          <p:spPr>
            <a:xfrm>
              <a:off x="1588643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3" name="object 9973"/>
            <p:cNvSpPr/>
            <p:nvPr/>
          </p:nvSpPr>
          <p:spPr>
            <a:xfrm>
              <a:off x="1586710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4" name="object 9974"/>
            <p:cNvSpPr/>
            <p:nvPr/>
          </p:nvSpPr>
          <p:spPr>
            <a:xfrm>
              <a:off x="1584782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5" name="object 9975"/>
            <p:cNvSpPr/>
            <p:nvPr/>
          </p:nvSpPr>
          <p:spPr>
            <a:xfrm>
              <a:off x="1582853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6" name="object 9976"/>
            <p:cNvSpPr/>
            <p:nvPr/>
          </p:nvSpPr>
          <p:spPr>
            <a:xfrm>
              <a:off x="1580921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7" name="object 9977"/>
            <p:cNvSpPr/>
            <p:nvPr/>
          </p:nvSpPr>
          <p:spPr>
            <a:xfrm>
              <a:off x="1578989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8" name="object 9978"/>
            <p:cNvSpPr/>
            <p:nvPr/>
          </p:nvSpPr>
          <p:spPr>
            <a:xfrm>
              <a:off x="1577060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9" name="object 9979"/>
            <p:cNvSpPr/>
            <p:nvPr/>
          </p:nvSpPr>
          <p:spPr>
            <a:xfrm>
              <a:off x="1575128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0" name="object 9980"/>
            <p:cNvSpPr/>
            <p:nvPr/>
          </p:nvSpPr>
          <p:spPr>
            <a:xfrm>
              <a:off x="1573199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1" name="object 9981"/>
            <p:cNvSpPr/>
            <p:nvPr/>
          </p:nvSpPr>
          <p:spPr>
            <a:xfrm>
              <a:off x="1571267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2" name="object 9982"/>
            <p:cNvSpPr/>
            <p:nvPr/>
          </p:nvSpPr>
          <p:spPr>
            <a:xfrm>
              <a:off x="1569337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3" name="object 9983"/>
            <p:cNvSpPr/>
            <p:nvPr/>
          </p:nvSpPr>
          <p:spPr>
            <a:xfrm>
              <a:off x="1567405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4" name="object 9984"/>
            <p:cNvSpPr/>
            <p:nvPr/>
          </p:nvSpPr>
          <p:spPr>
            <a:xfrm>
              <a:off x="1565476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5" name="object 9985"/>
            <p:cNvSpPr/>
            <p:nvPr/>
          </p:nvSpPr>
          <p:spPr>
            <a:xfrm>
              <a:off x="15637110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6" name="object 9986"/>
            <p:cNvSpPr/>
            <p:nvPr/>
          </p:nvSpPr>
          <p:spPr>
            <a:xfrm>
              <a:off x="15637107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7" name="object 9987"/>
            <p:cNvSpPr/>
            <p:nvPr/>
          </p:nvSpPr>
          <p:spPr>
            <a:xfrm>
              <a:off x="15637107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8" name="object 9988"/>
            <p:cNvSpPr/>
            <p:nvPr/>
          </p:nvSpPr>
          <p:spPr>
            <a:xfrm>
              <a:off x="15637107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9" name="object 9989"/>
            <p:cNvSpPr/>
            <p:nvPr/>
          </p:nvSpPr>
          <p:spPr>
            <a:xfrm>
              <a:off x="1565477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0" name="object 9990"/>
            <p:cNvSpPr/>
            <p:nvPr/>
          </p:nvSpPr>
          <p:spPr>
            <a:xfrm>
              <a:off x="1567406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1" name="object 9991"/>
            <p:cNvSpPr/>
            <p:nvPr/>
          </p:nvSpPr>
          <p:spPr>
            <a:xfrm>
              <a:off x="1569339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2" name="object 9992"/>
            <p:cNvSpPr/>
            <p:nvPr/>
          </p:nvSpPr>
          <p:spPr>
            <a:xfrm>
              <a:off x="1571267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3" name="object 9993"/>
            <p:cNvSpPr/>
            <p:nvPr/>
          </p:nvSpPr>
          <p:spPr>
            <a:xfrm>
              <a:off x="1573200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4" name="object 9994"/>
            <p:cNvSpPr/>
            <p:nvPr/>
          </p:nvSpPr>
          <p:spPr>
            <a:xfrm>
              <a:off x="1575129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5" name="object 9995"/>
            <p:cNvSpPr/>
            <p:nvPr/>
          </p:nvSpPr>
          <p:spPr>
            <a:xfrm>
              <a:off x="1577060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6" name="object 9996"/>
            <p:cNvSpPr/>
            <p:nvPr/>
          </p:nvSpPr>
          <p:spPr>
            <a:xfrm>
              <a:off x="1578989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7" name="object 9997"/>
            <p:cNvSpPr/>
            <p:nvPr/>
          </p:nvSpPr>
          <p:spPr>
            <a:xfrm>
              <a:off x="1580922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8" name="object 9998"/>
            <p:cNvSpPr/>
            <p:nvPr/>
          </p:nvSpPr>
          <p:spPr>
            <a:xfrm>
              <a:off x="1582854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9" name="object 9999"/>
            <p:cNvSpPr/>
            <p:nvPr/>
          </p:nvSpPr>
          <p:spPr>
            <a:xfrm>
              <a:off x="1584783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0" name="object 10000"/>
            <p:cNvSpPr/>
            <p:nvPr/>
          </p:nvSpPr>
          <p:spPr>
            <a:xfrm>
              <a:off x="1586712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1" name="object 10001"/>
            <p:cNvSpPr/>
            <p:nvPr/>
          </p:nvSpPr>
          <p:spPr>
            <a:xfrm>
              <a:off x="1588644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2" name="object 10002"/>
            <p:cNvSpPr/>
            <p:nvPr/>
          </p:nvSpPr>
          <p:spPr>
            <a:xfrm>
              <a:off x="1590577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3" name="object 10003"/>
            <p:cNvSpPr/>
            <p:nvPr/>
          </p:nvSpPr>
          <p:spPr>
            <a:xfrm>
              <a:off x="1592506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4" name="object 10004"/>
            <p:cNvSpPr/>
            <p:nvPr/>
          </p:nvSpPr>
          <p:spPr>
            <a:xfrm>
              <a:off x="1594434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5" name="object 10005"/>
            <p:cNvSpPr/>
            <p:nvPr/>
          </p:nvSpPr>
          <p:spPr>
            <a:xfrm>
              <a:off x="1596367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6" name="object 10006"/>
            <p:cNvSpPr/>
            <p:nvPr/>
          </p:nvSpPr>
          <p:spPr>
            <a:xfrm>
              <a:off x="159829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7" name="object 10007"/>
            <p:cNvSpPr/>
            <p:nvPr/>
          </p:nvSpPr>
          <p:spPr>
            <a:xfrm>
              <a:off x="160022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8" name="object 10008"/>
            <p:cNvSpPr/>
            <p:nvPr/>
          </p:nvSpPr>
          <p:spPr>
            <a:xfrm>
              <a:off x="1602160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9" name="object 10009"/>
            <p:cNvSpPr/>
            <p:nvPr/>
          </p:nvSpPr>
          <p:spPr>
            <a:xfrm>
              <a:off x="16040892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0" name="object 10010"/>
            <p:cNvSpPr/>
            <p:nvPr/>
          </p:nvSpPr>
          <p:spPr>
            <a:xfrm>
              <a:off x="16045719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1" name="object 10011"/>
            <p:cNvSpPr/>
            <p:nvPr/>
          </p:nvSpPr>
          <p:spPr>
            <a:xfrm>
              <a:off x="16045719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2" name="object 10012"/>
            <p:cNvSpPr/>
            <p:nvPr/>
          </p:nvSpPr>
          <p:spPr>
            <a:xfrm>
              <a:off x="16322235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12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1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3" name="object 10013"/>
            <p:cNvSpPr/>
            <p:nvPr/>
          </p:nvSpPr>
          <p:spPr>
            <a:xfrm>
              <a:off x="16307940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3225"/>
                  </a:moveTo>
                  <a:lnTo>
                    <a:pt x="14502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35" y="3225"/>
                  </a:lnTo>
                  <a:lnTo>
                    <a:pt x="3235" y="14470"/>
                  </a:lnTo>
                  <a:lnTo>
                    <a:pt x="14502" y="14470"/>
                  </a:lnTo>
                  <a:lnTo>
                    <a:pt x="14502" y="11245"/>
                  </a:lnTo>
                  <a:lnTo>
                    <a:pt x="9685" y="11245"/>
                  </a:lnTo>
                  <a:lnTo>
                    <a:pt x="9685" y="3225"/>
                  </a:lnTo>
                  <a:lnTo>
                    <a:pt x="14502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4" name="object 10014"/>
            <p:cNvSpPr/>
            <p:nvPr/>
          </p:nvSpPr>
          <p:spPr>
            <a:xfrm>
              <a:off x="16314386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5" name="object 10015"/>
            <p:cNvSpPr/>
            <p:nvPr/>
          </p:nvSpPr>
          <p:spPr>
            <a:xfrm>
              <a:off x="16318392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6" name="object 10016"/>
            <p:cNvSpPr/>
            <p:nvPr/>
          </p:nvSpPr>
          <p:spPr>
            <a:xfrm>
              <a:off x="16311163" y="8155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7" name="object 10017"/>
            <p:cNvSpPr/>
            <p:nvPr/>
          </p:nvSpPr>
          <p:spPr>
            <a:xfrm>
              <a:off x="16293479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8" name="object 10018"/>
            <p:cNvSpPr/>
            <p:nvPr/>
          </p:nvSpPr>
          <p:spPr>
            <a:xfrm>
              <a:off x="16304742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9" name="object 10019"/>
            <p:cNvSpPr/>
            <p:nvPr/>
          </p:nvSpPr>
          <p:spPr>
            <a:xfrm>
              <a:off x="16293479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0" name="object 10020"/>
            <p:cNvSpPr/>
            <p:nvPr/>
          </p:nvSpPr>
          <p:spPr>
            <a:xfrm>
              <a:off x="16422909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65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1" name="object 10021"/>
            <p:cNvSpPr/>
            <p:nvPr/>
          </p:nvSpPr>
          <p:spPr>
            <a:xfrm>
              <a:off x="16418948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2" name="object 10022"/>
            <p:cNvSpPr/>
            <p:nvPr/>
          </p:nvSpPr>
          <p:spPr>
            <a:xfrm>
              <a:off x="16399663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3" name="object 10023"/>
            <p:cNvSpPr/>
            <p:nvPr/>
          </p:nvSpPr>
          <p:spPr>
            <a:xfrm>
              <a:off x="16402869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318" y="3225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4" name="object 10024"/>
            <p:cNvSpPr/>
            <p:nvPr/>
          </p:nvSpPr>
          <p:spPr>
            <a:xfrm>
              <a:off x="16419119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5" name="object 10025"/>
            <p:cNvSpPr/>
            <p:nvPr/>
          </p:nvSpPr>
          <p:spPr>
            <a:xfrm>
              <a:off x="16362129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33" y="15015"/>
                  </a:lnTo>
                </a:path>
                <a:path w="29844" h="15240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6" name="object 10026"/>
            <p:cNvSpPr/>
            <p:nvPr/>
          </p:nvSpPr>
          <p:spPr>
            <a:xfrm>
              <a:off x="16391604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25" y="11245"/>
                  </a:lnTo>
                  <a:lnTo>
                    <a:pt x="322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7" name="object 10027"/>
            <p:cNvSpPr/>
            <p:nvPr/>
          </p:nvSpPr>
          <p:spPr>
            <a:xfrm>
              <a:off x="16362675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8" name="object 10028"/>
            <p:cNvSpPr/>
            <p:nvPr/>
          </p:nvSpPr>
          <p:spPr>
            <a:xfrm>
              <a:off x="16362129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24" y="8732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9" name="object 10029"/>
            <p:cNvSpPr/>
            <p:nvPr/>
          </p:nvSpPr>
          <p:spPr>
            <a:xfrm>
              <a:off x="16394840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0" name="object 10030"/>
            <p:cNvSpPr/>
            <p:nvPr/>
          </p:nvSpPr>
          <p:spPr>
            <a:xfrm>
              <a:off x="16669880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1" name="object 10031"/>
            <p:cNvSpPr/>
            <p:nvPr/>
          </p:nvSpPr>
          <p:spPr>
            <a:xfrm>
              <a:off x="16669942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2" name="object 10032"/>
            <p:cNvSpPr/>
            <p:nvPr/>
          </p:nvSpPr>
          <p:spPr>
            <a:xfrm>
              <a:off x="16698878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3" name="object 10033"/>
            <p:cNvSpPr/>
            <p:nvPr/>
          </p:nvSpPr>
          <p:spPr>
            <a:xfrm>
              <a:off x="16698869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52" y="11245"/>
                  </a:move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52" y="0"/>
                  </a:lnTo>
                  <a:lnTo>
                    <a:pt x="20952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4" name="object 10034"/>
            <p:cNvSpPr/>
            <p:nvPr/>
          </p:nvSpPr>
          <p:spPr>
            <a:xfrm>
              <a:off x="16669880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5" name="object 10035"/>
            <p:cNvSpPr/>
            <p:nvPr/>
          </p:nvSpPr>
          <p:spPr>
            <a:xfrm>
              <a:off x="16708566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6" name="object 10036"/>
            <p:cNvSpPr/>
            <p:nvPr/>
          </p:nvSpPr>
          <p:spPr>
            <a:xfrm>
              <a:off x="16351658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79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79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7" name="object 10037"/>
            <p:cNvSpPr/>
            <p:nvPr/>
          </p:nvSpPr>
          <p:spPr>
            <a:xfrm>
              <a:off x="16351405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8" name="object 10038"/>
            <p:cNvSpPr/>
            <p:nvPr/>
          </p:nvSpPr>
          <p:spPr>
            <a:xfrm>
              <a:off x="16351658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79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79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9" name="object 10039"/>
            <p:cNvSpPr/>
            <p:nvPr/>
          </p:nvSpPr>
          <p:spPr>
            <a:xfrm>
              <a:off x="16452357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0" name="object 10040"/>
            <p:cNvSpPr/>
            <p:nvPr/>
          </p:nvSpPr>
          <p:spPr>
            <a:xfrm>
              <a:off x="16452739" y="8153731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5" h="0">
                  <a:moveTo>
                    <a:pt x="0" y="0"/>
                  </a:moveTo>
                  <a:lnTo>
                    <a:pt x="217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1" name="object 10041"/>
            <p:cNvSpPr/>
            <p:nvPr/>
          </p:nvSpPr>
          <p:spPr>
            <a:xfrm>
              <a:off x="16452369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2" name="object 10042"/>
            <p:cNvSpPr/>
            <p:nvPr/>
          </p:nvSpPr>
          <p:spPr>
            <a:xfrm>
              <a:off x="16285439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3" name="object 10043"/>
            <p:cNvSpPr/>
            <p:nvPr/>
          </p:nvSpPr>
          <p:spPr>
            <a:xfrm>
              <a:off x="16721403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08" y="0"/>
                  </a:lnTo>
                  <a:lnTo>
                    <a:pt x="6408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4" name="object 10044"/>
            <p:cNvSpPr/>
            <p:nvPr/>
          </p:nvSpPr>
          <p:spPr>
            <a:xfrm>
              <a:off x="16695684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5" name="object 10045"/>
            <p:cNvSpPr/>
            <p:nvPr/>
          </p:nvSpPr>
          <p:spPr>
            <a:xfrm>
              <a:off x="1667634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6" name="object 10046"/>
            <p:cNvSpPr/>
            <p:nvPr/>
          </p:nvSpPr>
          <p:spPr>
            <a:xfrm>
              <a:off x="1665705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7" name="object 10047"/>
            <p:cNvSpPr/>
            <p:nvPr/>
          </p:nvSpPr>
          <p:spPr>
            <a:xfrm>
              <a:off x="1663773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8" name="object 10048"/>
            <p:cNvSpPr/>
            <p:nvPr/>
          </p:nvSpPr>
          <p:spPr>
            <a:xfrm>
              <a:off x="1661843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9" name="object 10049"/>
            <p:cNvSpPr/>
            <p:nvPr/>
          </p:nvSpPr>
          <p:spPr>
            <a:xfrm>
              <a:off x="1659911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0" name="object 10050"/>
            <p:cNvSpPr/>
            <p:nvPr/>
          </p:nvSpPr>
          <p:spPr>
            <a:xfrm>
              <a:off x="1657982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1" name="object 10051"/>
            <p:cNvSpPr/>
            <p:nvPr/>
          </p:nvSpPr>
          <p:spPr>
            <a:xfrm>
              <a:off x="1656051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2" name="object 10052"/>
            <p:cNvSpPr/>
            <p:nvPr/>
          </p:nvSpPr>
          <p:spPr>
            <a:xfrm>
              <a:off x="1654122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3" name="object 10053"/>
            <p:cNvSpPr/>
            <p:nvPr/>
          </p:nvSpPr>
          <p:spPr>
            <a:xfrm>
              <a:off x="165219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4" name="object 10054"/>
            <p:cNvSpPr/>
            <p:nvPr/>
          </p:nvSpPr>
          <p:spPr>
            <a:xfrm>
              <a:off x="1650260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5" name="object 10055"/>
            <p:cNvSpPr/>
            <p:nvPr/>
          </p:nvSpPr>
          <p:spPr>
            <a:xfrm>
              <a:off x="1648328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6" name="object 10056"/>
            <p:cNvSpPr/>
            <p:nvPr/>
          </p:nvSpPr>
          <p:spPr>
            <a:xfrm>
              <a:off x="1646399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7" name="object 10057"/>
            <p:cNvSpPr/>
            <p:nvPr/>
          </p:nvSpPr>
          <p:spPr>
            <a:xfrm>
              <a:off x="1644467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8" name="object 10058"/>
            <p:cNvSpPr/>
            <p:nvPr/>
          </p:nvSpPr>
          <p:spPr>
            <a:xfrm>
              <a:off x="1642538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9" name="object 10059"/>
            <p:cNvSpPr/>
            <p:nvPr/>
          </p:nvSpPr>
          <p:spPr>
            <a:xfrm>
              <a:off x="1640606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0" name="object 10060"/>
            <p:cNvSpPr/>
            <p:nvPr/>
          </p:nvSpPr>
          <p:spPr>
            <a:xfrm>
              <a:off x="1638677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1" name="object 10061"/>
            <p:cNvSpPr/>
            <p:nvPr/>
          </p:nvSpPr>
          <p:spPr>
            <a:xfrm>
              <a:off x="1636744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2" name="object 10062"/>
            <p:cNvSpPr/>
            <p:nvPr/>
          </p:nvSpPr>
          <p:spPr>
            <a:xfrm>
              <a:off x="1634815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3" name="object 10063"/>
            <p:cNvSpPr/>
            <p:nvPr/>
          </p:nvSpPr>
          <p:spPr>
            <a:xfrm>
              <a:off x="1632887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4" name="object 10064"/>
            <p:cNvSpPr/>
            <p:nvPr/>
          </p:nvSpPr>
          <p:spPr>
            <a:xfrm>
              <a:off x="1630955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5" name="object 10065"/>
            <p:cNvSpPr/>
            <p:nvPr/>
          </p:nvSpPr>
          <p:spPr>
            <a:xfrm>
              <a:off x="16293481" y="81891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6" name="object 10066"/>
            <p:cNvSpPr/>
            <p:nvPr/>
          </p:nvSpPr>
          <p:spPr>
            <a:xfrm>
              <a:off x="16293469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7" name="object 10067"/>
            <p:cNvSpPr/>
            <p:nvPr/>
          </p:nvSpPr>
          <p:spPr>
            <a:xfrm>
              <a:off x="16293469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8" name="object 10068"/>
            <p:cNvSpPr/>
            <p:nvPr/>
          </p:nvSpPr>
          <p:spPr>
            <a:xfrm>
              <a:off x="16293469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9" name="object 10069"/>
            <p:cNvSpPr/>
            <p:nvPr/>
          </p:nvSpPr>
          <p:spPr>
            <a:xfrm>
              <a:off x="1631117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0" name="object 10070"/>
            <p:cNvSpPr/>
            <p:nvPr/>
          </p:nvSpPr>
          <p:spPr>
            <a:xfrm>
              <a:off x="163304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1" name="object 10071"/>
            <p:cNvSpPr/>
            <p:nvPr/>
          </p:nvSpPr>
          <p:spPr>
            <a:xfrm>
              <a:off x="1634978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2" name="object 10072"/>
            <p:cNvSpPr/>
            <p:nvPr/>
          </p:nvSpPr>
          <p:spPr>
            <a:xfrm>
              <a:off x="1636907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3" name="object 10073"/>
            <p:cNvSpPr/>
            <p:nvPr/>
          </p:nvSpPr>
          <p:spPr>
            <a:xfrm>
              <a:off x="1638840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4" name="object 10074"/>
            <p:cNvSpPr/>
            <p:nvPr/>
          </p:nvSpPr>
          <p:spPr>
            <a:xfrm>
              <a:off x="1640768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5" name="object 10075"/>
            <p:cNvSpPr/>
            <p:nvPr/>
          </p:nvSpPr>
          <p:spPr>
            <a:xfrm>
              <a:off x="1642697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6" name="object 10076"/>
            <p:cNvSpPr/>
            <p:nvPr/>
          </p:nvSpPr>
          <p:spPr>
            <a:xfrm>
              <a:off x="1644630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7" name="object 10077"/>
            <p:cNvSpPr/>
            <p:nvPr/>
          </p:nvSpPr>
          <p:spPr>
            <a:xfrm>
              <a:off x="1646559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8" name="object 10078"/>
            <p:cNvSpPr/>
            <p:nvPr/>
          </p:nvSpPr>
          <p:spPr>
            <a:xfrm>
              <a:off x="1648491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9" name="object 10079"/>
            <p:cNvSpPr/>
            <p:nvPr/>
          </p:nvSpPr>
          <p:spPr>
            <a:xfrm>
              <a:off x="1650424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0" name="object 10080"/>
            <p:cNvSpPr/>
            <p:nvPr/>
          </p:nvSpPr>
          <p:spPr>
            <a:xfrm>
              <a:off x="1652353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1" name="object 10081"/>
            <p:cNvSpPr/>
            <p:nvPr/>
          </p:nvSpPr>
          <p:spPr>
            <a:xfrm>
              <a:off x="1654285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2" name="object 10082"/>
            <p:cNvSpPr/>
            <p:nvPr/>
          </p:nvSpPr>
          <p:spPr>
            <a:xfrm>
              <a:off x="165621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3" name="object 10083"/>
            <p:cNvSpPr/>
            <p:nvPr/>
          </p:nvSpPr>
          <p:spPr>
            <a:xfrm>
              <a:off x="1658145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4" name="object 10084"/>
            <p:cNvSpPr/>
            <p:nvPr/>
          </p:nvSpPr>
          <p:spPr>
            <a:xfrm>
              <a:off x="1660078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5" name="object 10085"/>
            <p:cNvSpPr/>
            <p:nvPr/>
          </p:nvSpPr>
          <p:spPr>
            <a:xfrm>
              <a:off x="1662003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6" name="object 10086"/>
            <p:cNvSpPr/>
            <p:nvPr/>
          </p:nvSpPr>
          <p:spPr>
            <a:xfrm>
              <a:off x="1663936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7" name="object 10087"/>
            <p:cNvSpPr/>
            <p:nvPr/>
          </p:nvSpPr>
          <p:spPr>
            <a:xfrm>
              <a:off x="1665868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8" name="object 10088"/>
            <p:cNvSpPr/>
            <p:nvPr/>
          </p:nvSpPr>
          <p:spPr>
            <a:xfrm>
              <a:off x="1667797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9" name="object 10089"/>
            <p:cNvSpPr/>
            <p:nvPr/>
          </p:nvSpPr>
          <p:spPr>
            <a:xfrm>
              <a:off x="16697262" y="8164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0" name="object 10090"/>
            <p:cNvSpPr/>
            <p:nvPr/>
          </p:nvSpPr>
          <p:spPr>
            <a:xfrm>
              <a:off x="16700500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1" name="object 10091"/>
            <p:cNvSpPr/>
            <p:nvPr/>
          </p:nvSpPr>
          <p:spPr>
            <a:xfrm>
              <a:off x="16700500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2" name="object 10092"/>
            <p:cNvSpPr/>
            <p:nvPr/>
          </p:nvSpPr>
          <p:spPr>
            <a:xfrm>
              <a:off x="16977770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33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3" name="object 10093"/>
            <p:cNvSpPr/>
            <p:nvPr/>
          </p:nvSpPr>
          <p:spPr>
            <a:xfrm>
              <a:off x="16962719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3225"/>
                  </a:moveTo>
                  <a:lnTo>
                    <a:pt x="14502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35" y="3225"/>
                  </a:lnTo>
                  <a:lnTo>
                    <a:pt x="3235" y="14470"/>
                  </a:lnTo>
                  <a:lnTo>
                    <a:pt x="14502" y="14470"/>
                  </a:lnTo>
                  <a:lnTo>
                    <a:pt x="14502" y="11245"/>
                  </a:lnTo>
                  <a:lnTo>
                    <a:pt x="11298" y="11245"/>
                  </a:lnTo>
                  <a:lnTo>
                    <a:pt x="11298" y="3225"/>
                  </a:lnTo>
                  <a:lnTo>
                    <a:pt x="14502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4" name="object 10094"/>
            <p:cNvSpPr/>
            <p:nvPr/>
          </p:nvSpPr>
          <p:spPr>
            <a:xfrm>
              <a:off x="16969164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5" name="object 10095"/>
            <p:cNvSpPr/>
            <p:nvPr/>
          </p:nvSpPr>
          <p:spPr>
            <a:xfrm>
              <a:off x="16973980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24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6" name="object 10096"/>
            <p:cNvSpPr/>
            <p:nvPr/>
          </p:nvSpPr>
          <p:spPr>
            <a:xfrm>
              <a:off x="16965957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7" name="object 10097"/>
            <p:cNvSpPr/>
            <p:nvPr/>
          </p:nvSpPr>
          <p:spPr>
            <a:xfrm>
              <a:off x="16948259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8" name="object 10098"/>
            <p:cNvSpPr/>
            <p:nvPr/>
          </p:nvSpPr>
          <p:spPr>
            <a:xfrm>
              <a:off x="16959522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9" name="object 10099"/>
            <p:cNvSpPr/>
            <p:nvPr/>
          </p:nvSpPr>
          <p:spPr>
            <a:xfrm>
              <a:off x="16948259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0" name="object 10100"/>
            <p:cNvSpPr/>
            <p:nvPr/>
          </p:nvSpPr>
          <p:spPr>
            <a:xfrm>
              <a:off x="17078466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65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1" name="object 10101"/>
            <p:cNvSpPr/>
            <p:nvPr/>
          </p:nvSpPr>
          <p:spPr>
            <a:xfrm>
              <a:off x="17075356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2" name="object 10102"/>
            <p:cNvSpPr/>
            <p:nvPr/>
          </p:nvSpPr>
          <p:spPr>
            <a:xfrm>
              <a:off x="17056037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3" name="object 10103"/>
            <p:cNvSpPr/>
            <p:nvPr/>
          </p:nvSpPr>
          <p:spPr>
            <a:xfrm>
              <a:off x="17059268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287" y="3225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4" name="object 10104"/>
            <p:cNvSpPr/>
            <p:nvPr/>
          </p:nvSpPr>
          <p:spPr>
            <a:xfrm>
              <a:off x="17074676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5" name="object 10105"/>
            <p:cNvSpPr/>
            <p:nvPr/>
          </p:nvSpPr>
          <p:spPr>
            <a:xfrm>
              <a:off x="17017658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65" y="15015"/>
                  </a:lnTo>
                </a:path>
                <a:path w="29844" h="15240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6" name="object 10106"/>
            <p:cNvSpPr/>
            <p:nvPr/>
          </p:nvSpPr>
          <p:spPr>
            <a:xfrm>
              <a:off x="17046391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2868" y="3225"/>
                  </a:lnTo>
                  <a:lnTo>
                    <a:pt x="12868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7" name="object 10107"/>
            <p:cNvSpPr/>
            <p:nvPr/>
          </p:nvSpPr>
          <p:spPr>
            <a:xfrm>
              <a:off x="17017425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8" name="object 10108"/>
            <p:cNvSpPr/>
            <p:nvPr/>
          </p:nvSpPr>
          <p:spPr>
            <a:xfrm>
              <a:off x="17017658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55" y="8732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9" name="object 10109"/>
            <p:cNvSpPr/>
            <p:nvPr/>
          </p:nvSpPr>
          <p:spPr>
            <a:xfrm>
              <a:off x="17051211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0" name="object 10110"/>
            <p:cNvSpPr/>
            <p:nvPr/>
          </p:nvSpPr>
          <p:spPr>
            <a:xfrm>
              <a:off x="1732543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1" name="object 10111"/>
            <p:cNvSpPr/>
            <p:nvPr/>
          </p:nvSpPr>
          <p:spPr>
            <a:xfrm>
              <a:off x="17324690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2" name="object 10112"/>
            <p:cNvSpPr/>
            <p:nvPr/>
          </p:nvSpPr>
          <p:spPr>
            <a:xfrm>
              <a:off x="17355270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3" name="object 10113"/>
            <p:cNvSpPr/>
            <p:nvPr/>
          </p:nvSpPr>
          <p:spPr>
            <a:xfrm>
              <a:off x="17355276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45"/>
                  </a:moveTo>
                  <a:lnTo>
                    <a:pt x="3214" y="11245"/>
                  </a:lnTo>
                  <a:lnTo>
                    <a:pt x="321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4" name="object 10114"/>
            <p:cNvSpPr/>
            <p:nvPr/>
          </p:nvSpPr>
          <p:spPr>
            <a:xfrm>
              <a:off x="17325437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5" name="object 10115"/>
            <p:cNvSpPr/>
            <p:nvPr/>
          </p:nvSpPr>
          <p:spPr>
            <a:xfrm>
              <a:off x="17364940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6" name="object 10116"/>
            <p:cNvSpPr/>
            <p:nvPr/>
          </p:nvSpPr>
          <p:spPr>
            <a:xfrm>
              <a:off x="17007216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79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79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7" name="object 10117"/>
            <p:cNvSpPr/>
            <p:nvPr/>
          </p:nvSpPr>
          <p:spPr>
            <a:xfrm>
              <a:off x="17007778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8" name="object 10118"/>
            <p:cNvSpPr/>
            <p:nvPr/>
          </p:nvSpPr>
          <p:spPr>
            <a:xfrm>
              <a:off x="17007216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79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79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9" name="object 10119"/>
            <p:cNvSpPr/>
            <p:nvPr/>
          </p:nvSpPr>
          <p:spPr>
            <a:xfrm>
              <a:off x="17107924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0" name="object 10120"/>
            <p:cNvSpPr/>
            <p:nvPr/>
          </p:nvSpPr>
          <p:spPr>
            <a:xfrm>
              <a:off x="17107531" y="815373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7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1" name="object 10121"/>
            <p:cNvSpPr/>
            <p:nvPr/>
          </p:nvSpPr>
          <p:spPr>
            <a:xfrm>
              <a:off x="17107925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2" name="object 10122"/>
            <p:cNvSpPr/>
            <p:nvPr/>
          </p:nvSpPr>
          <p:spPr>
            <a:xfrm>
              <a:off x="16940237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3" name="object 10123"/>
            <p:cNvSpPr/>
            <p:nvPr/>
          </p:nvSpPr>
          <p:spPr>
            <a:xfrm>
              <a:off x="17376184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4" name="object 10124"/>
            <p:cNvSpPr/>
            <p:nvPr/>
          </p:nvSpPr>
          <p:spPr>
            <a:xfrm>
              <a:off x="17352081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5" name="object 10125"/>
            <p:cNvSpPr/>
            <p:nvPr/>
          </p:nvSpPr>
          <p:spPr>
            <a:xfrm>
              <a:off x="1733274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6" name="object 10126"/>
            <p:cNvSpPr/>
            <p:nvPr/>
          </p:nvSpPr>
          <p:spPr>
            <a:xfrm>
              <a:off x="1731342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7" name="object 10127"/>
            <p:cNvSpPr/>
            <p:nvPr/>
          </p:nvSpPr>
          <p:spPr>
            <a:xfrm>
              <a:off x="1729413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8" name="object 10128"/>
            <p:cNvSpPr/>
            <p:nvPr/>
          </p:nvSpPr>
          <p:spPr>
            <a:xfrm>
              <a:off x="1727484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9" name="object 10129"/>
            <p:cNvSpPr/>
            <p:nvPr/>
          </p:nvSpPr>
          <p:spPr>
            <a:xfrm>
              <a:off x="1725556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0" name="object 10130"/>
            <p:cNvSpPr/>
            <p:nvPr/>
          </p:nvSpPr>
          <p:spPr>
            <a:xfrm>
              <a:off x="1723624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1" name="object 10131"/>
            <p:cNvSpPr/>
            <p:nvPr/>
          </p:nvSpPr>
          <p:spPr>
            <a:xfrm>
              <a:off x="1721691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2" name="object 10132"/>
            <p:cNvSpPr/>
            <p:nvPr/>
          </p:nvSpPr>
          <p:spPr>
            <a:xfrm>
              <a:off x="1719758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3" name="object 10133"/>
            <p:cNvSpPr/>
            <p:nvPr/>
          </p:nvSpPr>
          <p:spPr>
            <a:xfrm>
              <a:off x="1717829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4" name="object 10134"/>
            <p:cNvSpPr/>
            <p:nvPr/>
          </p:nvSpPr>
          <p:spPr>
            <a:xfrm>
              <a:off x="1715897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5" name="object 10135"/>
            <p:cNvSpPr/>
            <p:nvPr/>
          </p:nvSpPr>
          <p:spPr>
            <a:xfrm>
              <a:off x="1713968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6" name="object 10136"/>
            <p:cNvSpPr/>
            <p:nvPr/>
          </p:nvSpPr>
          <p:spPr>
            <a:xfrm>
              <a:off x="1712036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7" name="object 10137"/>
            <p:cNvSpPr/>
            <p:nvPr/>
          </p:nvSpPr>
          <p:spPr>
            <a:xfrm>
              <a:off x="1710112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8" name="object 10138"/>
            <p:cNvSpPr/>
            <p:nvPr/>
          </p:nvSpPr>
          <p:spPr>
            <a:xfrm>
              <a:off x="1708179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9" name="object 10139"/>
            <p:cNvSpPr/>
            <p:nvPr/>
          </p:nvSpPr>
          <p:spPr>
            <a:xfrm>
              <a:off x="1706245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0" name="object 10140"/>
            <p:cNvSpPr/>
            <p:nvPr/>
          </p:nvSpPr>
          <p:spPr>
            <a:xfrm>
              <a:off x="1704314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1" name="object 10141"/>
            <p:cNvSpPr/>
            <p:nvPr/>
          </p:nvSpPr>
          <p:spPr>
            <a:xfrm>
              <a:off x="1702385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2" name="object 10142"/>
            <p:cNvSpPr/>
            <p:nvPr/>
          </p:nvSpPr>
          <p:spPr>
            <a:xfrm>
              <a:off x="1700457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3" name="object 10143"/>
            <p:cNvSpPr/>
            <p:nvPr/>
          </p:nvSpPr>
          <p:spPr>
            <a:xfrm>
              <a:off x="1698528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4" name="object 10144"/>
            <p:cNvSpPr/>
            <p:nvPr/>
          </p:nvSpPr>
          <p:spPr>
            <a:xfrm>
              <a:off x="1696595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5" name="object 10145"/>
            <p:cNvSpPr/>
            <p:nvPr/>
          </p:nvSpPr>
          <p:spPr>
            <a:xfrm>
              <a:off x="16948260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6" name="object 10146"/>
            <p:cNvSpPr/>
            <p:nvPr/>
          </p:nvSpPr>
          <p:spPr>
            <a:xfrm>
              <a:off x="16948256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7" name="object 10147"/>
            <p:cNvSpPr/>
            <p:nvPr/>
          </p:nvSpPr>
          <p:spPr>
            <a:xfrm>
              <a:off x="16948256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8" name="object 10148"/>
            <p:cNvSpPr/>
            <p:nvPr/>
          </p:nvSpPr>
          <p:spPr>
            <a:xfrm>
              <a:off x="16948256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9" name="object 10149"/>
            <p:cNvSpPr/>
            <p:nvPr/>
          </p:nvSpPr>
          <p:spPr>
            <a:xfrm>
              <a:off x="169659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0" name="object 10150"/>
            <p:cNvSpPr/>
            <p:nvPr/>
          </p:nvSpPr>
          <p:spPr>
            <a:xfrm>
              <a:off x="169852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1" name="object 10151"/>
            <p:cNvSpPr/>
            <p:nvPr/>
          </p:nvSpPr>
          <p:spPr>
            <a:xfrm>
              <a:off x="1700456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2" name="object 10152"/>
            <p:cNvSpPr/>
            <p:nvPr/>
          </p:nvSpPr>
          <p:spPr>
            <a:xfrm>
              <a:off x="1702386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3" name="object 10153"/>
            <p:cNvSpPr/>
            <p:nvPr/>
          </p:nvSpPr>
          <p:spPr>
            <a:xfrm>
              <a:off x="1704314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4" name="object 10154"/>
            <p:cNvSpPr/>
            <p:nvPr/>
          </p:nvSpPr>
          <p:spPr>
            <a:xfrm>
              <a:off x="1706246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5" name="object 10155"/>
            <p:cNvSpPr/>
            <p:nvPr/>
          </p:nvSpPr>
          <p:spPr>
            <a:xfrm>
              <a:off x="170817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6" name="object 10156"/>
            <p:cNvSpPr/>
            <p:nvPr/>
          </p:nvSpPr>
          <p:spPr>
            <a:xfrm>
              <a:off x="1710112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7" name="object 10157"/>
            <p:cNvSpPr/>
            <p:nvPr/>
          </p:nvSpPr>
          <p:spPr>
            <a:xfrm>
              <a:off x="1712037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8" name="object 10158"/>
            <p:cNvSpPr/>
            <p:nvPr/>
          </p:nvSpPr>
          <p:spPr>
            <a:xfrm>
              <a:off x="171396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9" name="object 10159"/>
            <p:cNvSpPr/>
            <p:nvPr/>
          </p:nvSpPr>
          <p:spPr>
            <a:xfrm>
              <a:off x="1715898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0" name="object 10160"/>
            <p:cNvSpPr/>
            <p:nvPr/>
          </p:nvSpPr>
          <p:spPr>
            <a:xfrm>
              <a:off x="1717830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1" name="object 10161"/>
            <p:cNvSpPr/>
            <p:nvPr/>
          </p:nvSpPr>
          <p:spPr>
            <a:xfrm>
              <a:off x="1719759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2" name="object 10162"/>
            <p:cNvSpPr/>
            <p:nvPr/>
          </p:nvSpPr>
          <p:spPr>
            <a:xfrm>
              <a:off x="1721692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3" name="object 10163"/>
            <p:cNvSpPr/>
            <p:nvPr/>
          </p:nvSpPr>
          <p:spPr>
            <a:xfrm>
              <a:off x="1723624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4" name="object 10164"/>
            <p:cNvSpPr/>
            <p:nvPr/>
          </p:nvSpPr>
          <p:spPr>
            <a:xfrm>
              <a:off x="1725556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5" name="object 10165"/>
            <p:cNvSpPr/>
            <p:nvPr/>
          </p:nvSpPr>
          <p:spPr>
            <a:xfrm>
              <a:off x="1727485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6" name="object 10166"/>
            <p:cNvSpPr/>
            <p:nvPr/>
          </p:nvSpPr>
          <p:spPr>
            <a:xfrm>
              <a:off x="1729414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7" name="object 10167"/>
            <p:cNvSpPr/>
            <p:nvPr/>
          </p:nvSpPr>
          <p:spPr>
            <a:xfrm>
              <a:off x="1731343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8" name="object 10168"/>
            <p:cNvSpPr/>
            <p:nvPr/>
          </p:nvSpPr>
          <p:spPr>
            <a:xfrm>
              <a:off x="1733275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9" name="object 10169"/>
            <p:cNvSpPr/>
            <p:nvPr/>
          </p:nvSpPr>
          <p:spPr>
            <a:xfrm>
              <a:off x="17352077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0" name="object 10170"/>
            <p:cNvSpPr/>
            <p:nvPr/>
          </p:nvSpPr>
          <p:spPr>
            <a:xfrm>
              <a:off x="17356897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1" name="object 10171"/>
            <p:cNvSpPr/>
            <p:nvPr/>
          </p:nvSpPr>
          <p:spPr>
            <a:xfrm>
              <a:off x="17356897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2" name="object 10172"/>
            <p:cNvSpPr/>
            <p:nvPr/>
          </p:nvSpPr>
          <p:spPr>
            <a:xfrm>
              <a:off x="17633328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33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3" name="object 10173"/>
            <p:cNvSpPr/>
            <p:nvPr/>
          </p:nvSpPr>
          <p:spPr>
            <a:xfrm>
              <a:off x="17619125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3225"/>
                  </a:moveTo>
                  <a:lnTo>
                    <a:pt x="14502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35" y="3225"/>
                  </a:lnTo>
                  <a:lnTo>
                    <a:pt x="3235" y="14470"/>
                  </a:lnTo>
                  <a:lnTo>
                    <a:pt x="14502" y="14470"/>
                  </a:lnTo>
                  <a:lnTo>
                    <a:pt x="14502" y="11245"/>
                  </a:lnTo>
                  <a:lnTo>
                    <a:pt x="9643" y="11245"/>
                  </a:lnTo>
                  <a:lnTo>
                    <a:pt x="9643" y="3225"/>
                  </a:lnTo>
                  <a:lnTo>
                    <a:pt x="14502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4" name="object 10174"/>
            <p:cNvSpPr/>
            <p:nvPr/>
          </p:nvSpPr>
          <p:spPr>
            <a:xfrm>
              <a:off x="17625562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5" name="object 10175"/>
            <p:cNvSpPr/>
            <p:nvPr/>
          </p:nvSpPr>
          <p:spPr>
            <a:xfrm>
              <a:off x="17629506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6" name="object 10176"/>
            <p:cNvSpPr/>
            <p:nvPr/>
          </p:nvSpPr>
          <p:spPr>
            <a:xfrm>
              <a:off x="17622354" y="8155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7" name="object 10177"/>
            <p:cNvSpPr/>
            <p:nvPr/>
          </p:nvSpPr>
          <p:spPr>
            <a:xfrm>
              <a:off x="17604651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8" name="object 10178"/>
            <p:cNvSpPr/>
            <p:nvPr/>
          </p:nvSpPr>
          <p:spPr>
            <a:xfrm>
              <a:off x="17615915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9" name="object 10179"/>
            <p:cNvSpPr/>
            <p:nvPr/>
          </p:nvSpPr>
          <p:spPr>
            <a:xfrm>
              <a:off x="17604651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0" name="object 10180"/>
            <p:cNvSpPr/>
            <p:nvPr/>
          </p:nvSpPr>
          <p:spPr>
            <a:xfrm>
              <a:off x="17734020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33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1" name="object 10181"/>
            <p:cNvSpPr/>
            <p:nvPr/>
          </p:nvSpPr>
          <p:spPr>
            <a:xfrm>
              <a:off x="17730135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2" name="object 10182"/>
            <p:cNvSpPr/>
            <p:nvPr/>
          </p:nvSpPr>
          <p:spPr>
            <a:xfrm>
              <a:off x="17710818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3" name="object 10183"/>
            <p:cNvSpPr/>
            <p:nvPr/>
          </p:nvSpPr>
          <p:spPr>
            <a:xfrm>
              <a:off x="17714056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93" y="11245"/>
                  </a:lnTo>
                  <a:lnTo>
                    <a:pt x="16093" y="3225"/>
                  </a:lnTo>
                  <a:lnTo>
                    <a:pt x="19287" y="3225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4" name="object 10184"/>
            <p:cNvSpPr/>
            <p:nvPr/>
          </p:nvSpPr>
          <p:spPr>
            <a:xfrm>
              <a:off x="17730230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24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5" name="object 10185"/>
            <p:cNvSpPr/>
            <p:nvPr/>
          </p:nvSpPr>
          <p:spPr>
            <a:xfrm>
              <a:off x="17673215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65" y="15015"/>
                  </a:lnTo>
                </a:path>
                <a:path w="29844" h="15240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6" name="object 10186"/>
            <p:cNvSpPr/>
            <p:nvPr/>
          </p:nvSpPr>
          <p:spPr>
            <a:xfrm>
              <a:off x="17702789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04" y="11245"/>
                  </a:lnTo>
                  <a:lnTo>
                    <a:pt x="3204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7" name="object 10187"/>
            <p:cNvSpPr/>
            <p:nvPr/>
          </p:nvSpPr>
          <p:spPr>
            <a:xfrm>
              <a:off x="17673804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8" name="object 10188"/>
            <p:cNvSpPr/>
            <p:nvPr/>
          </p:nvSpPr>
          <p:spPr>
            <a:xfrm>
              <a:off x="17673215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97" y="8732"/>
                  </a:lnTo>
                  <a:lnTo>
                    <a:pt x="33297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9" name="object 10189"/>
            <p:cNvSpPr/>
            <p:nvPr/>
          </p:nvSpPr>
          <p:spPr>
            <a:xfrm>
              <a:off x="17705989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0" name="object 10190"/>
            <p:cNvSpPr/>
            <p:nvPr/>
          </p:nvSpPr>
          <p:spPr>
            <a:xfrm>
              <a:off x="17980960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65" y="12732"/>
                  </a:lnTo>
                </a:path>
                <a:path w="29844" h="13334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1" name="object 10191"/>
            <p:cNvSpPr/>
            <p:nvPr/>
          </p:nvSpPr>
          <p:spPr>
            <a:xfrm>
              <a:off x="17981097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2" name="object 10192"/>
            <p:cNvSpPr/>
            <p:nvPr/>
          </p:nvSpPr>
          <p:spPr>
            <a:xfrm>
              <a:off x="18010068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3" name="object 10193"/>
            <p:cNvSpPr/>
            <p:nvPr/>
          </p:nvSpPr>
          <p:spPr>
            <a:xfrm>
              <a:off x="18010064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45"/>
                  </a:move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4" name="object 10194"/>
            <p:cNvSpPr/>
            <p:nvPr/>
          </p:nvSpPr>
          <p:spPr>
            <a:xfrm>
              <a:off x="17980960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97" y="7601"/>
                  </a:lnTo>
                  <a:lnTo>
                    <a:pt x="3329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5" name="object 10195"/>
            <p:cNvSpPr/>
            <p:nvPr/>
          </p:nvSpPr>
          <p:spPr>
            <a:xfrm>
              <a:off x="18019700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6" name="object 10196"/>
            <p:cNvSpPr/>
            <p:nvPr/>
          </p:nvSpPr>
          <p:spPr>
            <a:xfrm>
              <a:off x="17662765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58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7" name="object 10197"/>
            <p:cNvSpPr/>
            <p:nvPr/>
          </p:nvSpPr>
          <p:spPr>
            <a:xfrm>
              <a:off x="17662557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8" name="object 10198"/>
            <p:cNvSpPr/>
            <p:nvPr/>
          </p:nvSpPr>
          <p:spPr>
            <a:xfrm>
              <a:off x="17662765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58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9" name="object 10199"/>
            <p:cNvSpPr/>
            <p:nvPr/>
          </p:nvSpPr>
          <p:spPr>
            <a:xfrm>
              <a:off x="17763440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312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0" name="object 10200"/>
            <p:cNvSpPr/>
            <p:nvPr/>
          </p:nvSpPr>
          <p:spPr>
            <a:xfrm>
              <a:off x="17763891" y="8153731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5" h="0">
                  <a:moveTo>
                    <a:pt x="0" y="0"/>
                  </a:moveTo>
                  <a:lnTo>
                    <a:pt x="217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1" name="object 10201"/>
            <p:cNvSpPr/>
            <p:nvPr/>
          </p:nvSpPr>
          <p:spPr>
            <a:xfrm>
              <a:off x="17763449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2" name="object 10202"/>
            <p:cNvSpPr/>
            <p:nvPr/>
          </p:nvSpPr>
          <p:spPr>
            <a:xfrm>
              <a:off x="17596611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3" name="object 10203"/>
            <p:cNvSpPr/>
            <p:nvPr/>
          </p:nvSpPr>
          <p:spPr>
            <a:xfrm>
              <a:off x="18030984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4" name="object 10204"/>
            <p:cNvSpPr/>
            <p:nvPr/>
          </p:nvSpPr>
          <p:spPr>
            <a:xfrm>
              <a:off x="18006827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5" name="object 10205"/>
            <p:cNvSpPr/>
            <p:nvPr/>
          </p:nvSpPr>
          <p:spPr>
            <a:xfrm>
              <a:off x="1798752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6" name="object 10206"/>
            <p:cNvSpPr/>
            <p:nvPr/>
          </p:nvSpPr>
          <p:spPr>
            <a:xfrm>
              <a:off x="1796824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7" name="object 10207"/>
            <p:cNvSpPr/>
            <p:nvPr/>
          </p:nvSpPr>
          <p:spPr>
            <a:xfrm>
              <a:off x="1794891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8" name="object 10208"/>
            <p:cNvSpPr/>
            <p:nvPr/>
          </p:nvSpPr>
          <p:spPr>
            <a:xfrm>
              <a:off x="1792959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9" name="object 10209"/>
            <p:cNvSpPr/>
            <p:nvPr/>
          </p:nvSpPr>
          <p:spPr>
            <a:xfrm>
              <a:off x="1791030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0" name="object 10210"/>
            <p:cNvSpPr/>
            <p:nvPr/>
          </p:nvSpPr>
          <p:spPr>
            <a:xfrm>
              <a:off x="1789097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1" name="object 10211"/>
            <p:cNvSpPr/>
            <p:nvPr/>
          </p:nvSpPr>
          <p:spPr>
            <a:xfrm>
              <a:off x="1787168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2" name="object 10212"/>
            <p:cNvSpPr/>
            <p:nvPr/>
          </p:nvSpPr>
          <p:spPr>
            <a:xfrm>
              <a:off x="1785240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3" name="object 10213"/>
            <p:cNvSpPr/>
            <p:nvPr/>
          </p:nvSpPr>
          <p:spPr>
            <a:xfrm>
              <a:off x="1783308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4" name="object 10214"/>
            <p:cNvSpPr/>
            <p:nvPr/>
          </p:nvSpPr>
          <p:spPr>
            <a:xfrm>
              <a:off x="1781376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5" name="object 10215"/>
            <p:cNvSpPr/>
            <p:nvPr/>
          </p:nvSpPr>
          <p:spPr>
            <a:xfrm>
              <a:off x="1779446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6" name="object 10216"/>
            <p:cNvSpPr/>
            <p:nvPr/>
          </p:nvSpPr>
          <p:spPr>
            <a:xfrm>
              <a:off x="1777519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7" name="object 10217"/>
            <p:cNvSpPr/>
            <p:nvPr/>
          </p:nvSpPr>
          <p:spPr>
            <a:xfrm>
              <a:off x="1775585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8" name="object 10218"/>
            <p:cNvSpPr/>
            <p:nvPr/>
          </p:nvSpPr>
          <p:spPr>
            <a:xfrm>
              <a:off x="1773657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9" name="object 10219"/>
            <p:cNvSpPr/>
            <p:nvPr/>
          </p:nvSpPr>
          <p:spPr>
            <a:xfrm>
              <a:off x="1771724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0" name="object 10220"/>
            <p:cNvSpPr/>
            <p:nvPr/>
          </p:nvSpPr>
          <p:spPr>
            <a:xfrm>
              <a:off x="1769792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1" name="object 10221"/>
            <p:cNvSpPr/>
            <p:nvPr/>
          </p:nvSpPr>
          <p:spPr>
            <a:xfrm>
              <a:off x="1767867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2" name="object 10222"/>
            <p:cNvSpPr/>
            <p:nvPr/>
          </p:nvSpPr>
          <p:spPr>
            <a:xfrm>
              <a:off x="1765934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3" name="object 10223"/>
            <p:cNvSpPr/>
            <p:nvPr/>
          </p:nvSpPr>
          <p:spPr>
            <a:xfrm>
              <a:off x="1764002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4" name="object 10224"/>
            <p:cNvSpPr/>
            <p:nvPr/>
          </p:nvSpPr>
          <p:spPr>
            <a:xfrm>
              <a:off x="1762074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5" name="object 10225"/>
            <p:cNvSpPr/>
            <p:nvPr/>
          </p:nvSpPr>
          <p:spPr>
            <a:xfrm>
              <a:off x="17604651" y="81891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6" name="object 10226"/>
            <p:cNvSpPr/>
            <p:nvPr/>
          </p:nvSpPr>
          <p:spPr>
            <a:xfrm>
              <a:off x="17604655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7" name="object 10227"/>
            <p:cNvSpPr/>
            <p:nvPr/>
          </p:nvSpPr>
          <p:spPr>
            <a:xfrm>
              <a:off x="17604655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8" name="object 10228"/>
            <p:cNvSpPr/>
            <p:nvPr/>
          </p:nvSpPr>
          <p:spPr>
            <a:xfrm>
              <a:off x="17604655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9" name="object 10229"/>
            <p:cNvSpPr/>
            <p:nvPr/>
          </p:nvSpPr>
          <p:spPr>
            <a:xfrm>
              <a:off x="1762236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0" name="object 10230"/>
            <p:cNvSpPr/>
            <p:nvPr/>
          </p:nvSpPr>
          <p:spPr>
            <a:xfrm>
              <a:off x="1764165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1" name="object 10231"/>
            <p:cNvSpPr/>
            <p:nvPr/>
          </p:nvSpPr>
          <p:spPr>
            <a:xfrm>
              <a:off x="1766097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2" name="object 10232"/>
            <p:cNvSpPr/>
            <p:nvPr/>
          </p:nvSpPr>
          <p:spPr>
            <a:xfrm>
              <a:off x="176802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3" name="object 10233"/>
            <p:cNvSpPr/>
            <p:nvPr/>
          </p:nvSpPr>
          <p:spPr>
            <a:xfrm>
              <a:off x="1769955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4" name="object 10234"/>
            <p:cNvSpPr/>
            <p:nvPr/>
          </p:nvSpPr>
          <p:spPr>
            <a:xfrm>
              <a:off x="1771887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5" name="object 10235"/>
            <p:cNvSpPr/>
            <p:nvPr/>
          </p:nvSpPr>
          <p:spPr>
            <a:xfrm>
              <a:off x="1773819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6" name="object 10236"/>
            <p:cNvSpPr/>
            <p:nvPr/>
          </p:nvSpPr>
          <p:spPr>
            <a:xfrm>
              <a:off x="177574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7" name="object 10237"/>
            <p:cNvSpPr/>
            <p:nvPr/>
          </p:nvSpPr>
          <p:spPr>
            <a:xfrm>
              <a:off x="1777677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8" name="object 10238"/>
            <p:cNvSpPr/>
            <p:nvPr/>
          </p:nvSpPr>
          <p:spPr>
            <a:xfrm>
              <a:off x="177960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9" name="object 10239"/>
            <p:cNvSpPr/>
            <p:nvPr/>
          </p:nvSpPr>
          <p:spPr>
            <a:xfrm>
              <a:off x="1781539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0" name="object 10240"/>
            <p:cNvSpPr/>
            <p:nvPr/>
          </p:nvSpPr>
          <p:spPr>
            <a:xfrm>
              <a:off x="1783470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1" name="object 10241"/>
            <p:cNvSpPr/>
            <p:nvPr/>
          </p:nvSpPr>
          <p:spPr>
            <a:xfrm>
              <a:off x="178539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2" name="object 10242"/>
            <p:cNvSpPr/>
            <p:nvPr/>
          </p:nvSpPr>
          <p:spPr>
            <a:xfrm>
              <a:off x="1787328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3" name="object 10243"/>
            <p:cNvSpPr/>
            <p:nvPr/>
          </p:nvSpPr>
          <p:spPr>
            <a:xfrm>
              <a:off x="1789260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4" name="object 10244"/>
            <p:cNvSpPr/>
            <p:nvPr/>
          </p:nvSpPr>
          <p:spPr>
            <a:xfrm>
              <a:off x="1791193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5" name="object 10245"/>
            <p:cNvSpPr/>
            <p:nvPr/>
          </p:nvSpPr>
          <p:spPr>
            <a:xfrm>
              <a:off x="1793122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6" name="object 10246"/>
            <p:cNvSpPr/>
            <p:nvPr/>
          </p:nvSpPr>
          <p:spPr>
            <a:xfrm>
              <a:off x="1795054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7" name="object 10247"/>
            <p:cNvSpPr/>
            <p:nvPr/>
          </p:nvSpPr>
          <p:spPr>
            <a:xfrm>
              <a:off x="1796983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8" name="object 10248"/>
            <p:cNvSpPr/>
            <p:nvPr/>
          </p:nvSpPr>
          <p:spPr>
            <a:xfrm>
              <a:off x="1798916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9" name="object 10249"/>
            <p:cNvSpPr/>
            <p:nvPr/>
          </p:nvSpPr>
          <p:spPr>
            <a:xfrm>
              <a:off x="18008448" y="8164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0" name="object 10250"/>
            <p:cNvSpPr/>
            <p:nvPr/>
          </p:nvSpPr>
          <p:spPr>
            <a:xfrm>
              <a:off x="18011685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1" name="object 10251"/>
            <p:cNvSpPr/>
            <p:nvPr/>
          </p:nvSpPr>
          <p:spPr>
            <a:xfrm>
              <a:off x="18011685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2" name="object 10252"/>
            <p:cNvSpPr/>
            <p:nvPr/>
          </p:nvSpPr>
          <p:spPr>
            <a:xfrm>
              <a:off x="18288855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65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3" name="object 10253"/>
            <p:cNvSpPr/>
            <p:nvPr/>
          </p:nvSpPr>
          <p:spPr>
            <a:xfrm>
              <a:off x="18273901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3225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04" y="3225"/>
                  </a:lnTo>
                  <a:lnTo>
                    <a:pt x="3204" y="14470"/>
                  </a:lnTo>
                  <a:lnTo>
                    <a:pt x="14470" y="14470"/>
                  </a:lnTo>
                  <a:lnTo>
                    <a:pt x="14470" y="11245"/>
                  </a:lnTo>
                  <a:lnTo>
                    <a:pt x="11245" y="11245"/>
                  </a:lnTo>
                  <a:lnTo>
                    <a:pt x="11245" y="3225"/>
                  </a:lnTo>
                  <a:lnTo>
                    <a:pt x="1447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4" name="object 10254"/>
            <p:cNvSpPr/>
            <p:nvPr/>
          </p:nvSpPr>
          <p:spPr>
            <a:xfrm>
              <a:off x="18280342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5" name="object 10255"/>
            <p:cNvSpPr/>
            <p:nvPr/>
          </p:nvSpPr>
          <p:spPr>
            <a:xfrm>
              <a:off x="18285065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6" name="object 10256"/>
            <p:cNvSpPr/>
            <p:nvPr/>
          </p:nvSpPr>
          <p:spPr>
            <a:xfrm>
              <a:off x="18277113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7" name="object 10257"/>
            <p:cNvSpPr/>
            <p:nvPr/>
          </p:nvSpPr>
          <p:spPr>
            <a:xfrm>
              <a:off x="18259395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45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8" name="object 10258"/>
            <p:cNvSpPr/>
            <p:nvPr/>
          </p:nvSpPr>
          <p:spPr>
            <a:xfrm>
              <a:off x="18270677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9" name="object 10259"/>
            <p:cNvSpPr/>
            <p:nvPr/>
          </p:nvSpPr>
          <p:spPr>
            <a:xfrm>
              <a:off x="18259395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0" name="object 10260"/>
            <p:cNvSpPr/>
            <p:nvPr/>
          </p:nvSpPr>
          <p:spPr>
            <a:xfrm>
              <a:off x="18389582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65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1" name="object 10261"/>
            <p:cNvSpPr/>
            <p:nvPr/>
          </p:nvSpPr>
          <p:spPr>
            <a:xfrm>
              <a:off x="18386505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2" name="object 10262"/>
            <p:cNvSpPr/>
            <p:nvPr/>
          </p:nvSpPr>
          <p:spPr>
            <a:xfrm>
              <a:off x="18367209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3" name="object 10263"/>
            <p:cNvSpPr/>
            <p:nvPr/>
          </p:nvSpPr>
          <p:spPr>
            <a:xfrm>
              <a:off x="18368836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11245"/>
                  </a:moveTo>
                  <a:lnTo>
                    <a:pt x="17653" y="11245"/>
                  </a:lnTo>
                  <a:lnTo>
                    <a:pt x="17653" y="3225"/>
                  </a:lnTo>
                  <a:lnTo>
                    <a:pt x="20910" y="3225"/>
                  </a:lnTo>
                  <a:lnTo>
                    <a:pt x="20910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4" name="object 10264"/>
            <p:cNvSpPr/>
            <p:nvPr/>
          </p:nvSpPr>
          <p:spPr>
            <a:xfrm>
              <a:off x="18385750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97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5" name="object 10265"/>
            <p:cNvSpPr/>
            <p:nvPr/>
          </p:nvSpPr>
          <p:spPr>
            <a:xfrm>
              <a:off x="18328775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65" y="15015"/>
                  </a:lnTo>
                </a:path>
                <a:path w="29844" h="15240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6" name="object 10266"/>
            <p:cNvSpPr/>
            <p:nvPr/>
          </p:nvSpPr>
          <p:spPr>
            <a:xfrm>
              <a:off x="18357569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7" name="object 10267"/>
            <p:cNvSpPr/>
            <p:nvPr/>
          </p:nvSpPr>
          <p:spPr>
            <a:xfrm>
              <a:off x="18328612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8" name="object 10268"/>
            <p:cNvSpPr/>
            <p:nvPr/>
          </p:nvSpPr>
          <p:spPr>
            <a:xfrm>
              <a:off x="18328775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55" y="8732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9" name="object 10269"/>
            <p:cNvSpPr/>
            <p:nvPr/>
          </p:nvSpPr>
          <p:spPr>
            <a:xfrm>
              <a:off x="18362398" y="8155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0" name="object 10270"/>
            <p:cNvSpPr/>
            <p:nvPr/>
          </p:nvSpPr>
          <p:spPr>
            <a:xfrm>
              <a:off x="18636519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1" name="object 10271"/>
            <p:cNvSpPr/>
            <p:nvPr/>
          </p:nvSpPr>
          <p:spPr>
            <a:xfrm>
              <a:off x="18635877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2" name="object 10272"/>
            <p:cNvSpPr/>
            <p:nvPr/>
          </p:nvSpPr>
          <p:spPr>
            <a:xfrm>
              <a:off x="18666425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3" name="object 10273"/>
            <p:cNvSpPr/>
            <p:nvPr/>
          </p:nvSpPr>
          <p:spPr>
            <a:xfrm>
              <a:off x="18666420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52" y="11245"/>
                  </a:moveTo>
                  <a:lnTo>
                    <a:pt x="3256" y="11245"/>
                  </a:lnTo>
                  <a:lnTo>
                    <a:pt x="325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52" y="0"/>
                  </a:lnTo>
                  <a:lnTo>
                    <a:pt x="20952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4" name="object 10274"/>
            <p:cNvSpPr/>
            <p:nvPr/>
          </p:nvSpPr>
          <p:spPr>
            <a:xfrm>
              <a:off x="18636519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5" name="object 10275"/>
            <p:cNvSpPr/>
            <p:nvPr/>
          </p:nvSpPr>
          <p:spPr>
            <a:xfrm>
              <a:off x="18676111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6" name="object 10276"/>
            <p:cNvSpPr/>
            <p:nvPr/>
          </p:nvSpPr>
          <p:spPr>
            <a:xfrm>
              <a:off x="18318325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58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7" name="object 10277"/>
            <p:cNvSpPr/>
            <p:nvPr/>
          </p:nvSpPr>
          <p:spPr>
            <a:xfrm>
              <a:off x="18318929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8" name="object 10278"/>
            <p:cNvSpPr/>
            <p:nvPr/>
          </p:nvSpPr>
          <p:spPr>
            <a:xfrm>
              <a:off x="18318325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58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9" name="object 10279"/>
            <p:cNvSpPr/>
            <p:nvPr/>
          </p:nvSpPr>
          <p:spPr>
            <a:xfrm>
              <a:off x="18419044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39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0" name="object 10280"/>
            <p:cNvSpPr/>
            <p:nvPr/>
          </p:nvSpPr>
          <p:spPr>
            <a:xfrm>
              <a:off x="18418706" y="815373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0" y="0"/>
                  </a:moveTo>
                  <a:lnTo>
                    <a:pt x="2171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1" name="object 10281"/>
            <p:cNvSpPr/>
            <p:nvPr/>
          </p:nvSpPr>
          <p:spPr>
            <a:xfrm>
              <a:off x="18419038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480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4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2" name="object 10282"/>
            <p:cNvSpPr/>
            <p:nvPr/>
          </p:nvSpPr>
          <p:spPr>
            <a:xfrm>
              <a:off x="18251374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3" name="object 10283"/>
            <p:cNvSpPr/>
            <p:nvPr/>
          </p:nvSpPr>
          <p:spPr>
            <a:xfrm>
              <a:off x="18687357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4" name="object 10284"/>
            <p:cNvSpPr/>
            <p:nvPr/>
          </p:nvSpPr>
          <p:spPr>
            <a:xfrm>
              <a:off x="18663189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5" name="object 10285"/>
            <p:cNvSpPr/>
            <p:nvPr/>
          </p:nvSpPr>
          <p:spPr>
            <a:xfrm>
              <a:off x="1864389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6" name="object 10286"/>
            <p:cNvSpPr/>
            <p:nvPr/>
          </p:nvSpPr>
          <p:spPr>
            <a:xfrm>
              <a:off x="1862460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7" name="object 10287"/>
            <p:cNvSpPr/>
            <p:nvPr/>
          </p:nvSpPr>
          <p:spPr>
            <a:xfrm>
              <a:off x="1860528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8" name="object 10288"/>
            <p:cNvSpPr/>
            <p:nvPr/>
          </p:nvSpPr>
          <p:spPr>
            <a:xfrm>
              <a:off x="1858598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9" name="object 10289"/>
            <p:cNvSpPr/>
            <p:nvPr/>
          </p:nvSpPr>
          <p:spPr>
            <a:xfrm>
              <a:off x="1856667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0" name="object 10290"/>
            <p:cNvSpPr/>
            <p:nvPr/>
          </p:nvSpPr>
          <p:spPr>
            <a:xfrm>
              <a:off x="1854738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1" name="object 10291"/>
            <p:cNvSpPr/>
            <p:nvPr/>
          </p:nvSpPr>
          <p:spPr>
            <a:xfrm>
              <a:off x="1852810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2" name="object 10292"/>
            <p:cNvSpPr/>
            <p:nvPr/>
          </p:nvSpPr>
          <p:spPr>
            <a:xfrm>
              <a:off x="1850877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3" name="object 10293"/>
            <p:cNvSpPr/>
            <p:nvPr/>
          </p:nvSpPr>
          <p:spPr>
            <a:xfrm>
              <a:off x="1848944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4" name="object 10294"/>
            <p:cNvSpPr/>
            <p:nvPr/>
          </p:nvSpPr>
          <p:spPr>
            <a:xfrm>
              <a:off x="1847015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5" name="object 10295"/>
            <p:cNvSpPr/>
            <p:nvPr/>
          </p:nvSpPr>
          <p:spPr>
            <a:xfrm>
              <a:off x="1845083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6" name="object 10296"/>
            <p:cNvSpPr/>
            <p:nvPr/>
          </p:nvSpPr>
          <p:spPr>
            <a:xfrm>
              <a:off x="1843158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7" name="object 10297"/>
            <p:cNvSpPr/>
            <p:nvPr/>
          </p:nvSpPr>
          <p:spPr>
            <a:xfrm>
              <a:off x="1841225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8" name="object 10298"/>
            <p:cNvSpPr/>
            <p:nvPr/>
          </p:nvSpPr>
          <p:spPr>
            <a:xfrm>
              <a:off x="1839293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9" name="object 10299"/>
            <p:cNvSpPr/>
            <p:nvPr/>
          </p:nvSpPr>
          <p:spPr>
            <a:xfrm>
              <a:off x="1837365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0" name="object 10300"/>
            <p:cNvSpPr/>
            <p:nvPr/>
          </p:nvSpPr>
          <p:spPr>
            <a:xfrm>
              <a:off x="1835431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1" name="object 10301"/>
            <p:cNvSpPr/>
            <p:nvPr/>
          </p:nvSpPr>
          <p:spPr>
            <a:xfrm>
              <a:off x="1833503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2" name="object 10302"/>
            <p:cNvSpPr/>
            <p:nvPr/>
          </p:nvSpPr>
          <p:spPr>
            <a:xfrm>
              <a:off x="1831571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3" name="object 10303"/>
            <p:cNvSpPr/>
            <p:nvPr/>
          </p:nvSpPr>
          <p:spPr>
            <a:xfrm>
              <a:off x="1829639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4" name="object 10304"/>
            <p:cNvSpPr/>
            <p:nvPr/>
          </p:nvSpPr>
          <p:spPr>
            <a:xfrm>
              <a:off x="1827710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5" name="object 10305"/>
            <p:cNvSpPr/>
            <p:nvPr/>
          </p:nvSpPr>
          <p:spPr>
            <a:xfrm>
              <a:off x="18259409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6" name="object 10306"/>
            <p:cNvSpPr/>
            <p:nvPr/>
          </p:nvSpPr>
          <p:spPr>
            <a:xfrm>
              <a:off x="18259409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7" name="object 10307"/>
            <p:cNvSpPr/>
            <p:nvPr/>
          </p:nvSpPr>
          <p:spPr>
            <a:xfrm>
              <a:off x="18259409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8" name="object 10308"/>
            <p:cNvSpPr/>
            <p:nvPr/>
          </p:nvSpPr>
          <p:spPr>
            <a:xfrm>
              <a:off x="18259409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9" name="object 10309"/>
            <p:cNvSpPr/>
            <p:nvPr/>
          </p:nvSpPr>
          <p:spPr>
            <a:xfrm>
              <a:off x="1827710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0" name="object 10310"/>
            <p:cNvSpPr/>
            <p:nvPr/>
          </p:nvSpPr>
          <p:spPr>
            <a:xfrm>
              <a:off x="1829640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1" name="object 10311"/>
            <p:cNvSpPr/>
            <p:nvPr/>
          </p:nvSpPr>
          <p:spPr>
            <a:xfrm>
              <a:off x="1831571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2" name="object 10312"/>
            <p:cNvSpPr/>
            <p:nvPr/>
          </p:nvSpPr>
          <p:spPr>
            <a:xfrm>
              <a:off x="1833504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3" name="object 10313"/>
            <p:cNvSpPr/>
            <p:nvPr/>
          </p:nvSpPr>
          <p:spPr>
            <a:xfrm>
              <a:off x="1835433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4" name="object 10314"/>
            <p:cNvSpPr/>
            <p:nvPr/>
          </p:nvSpPr>
          <p:spPr>
            <a:xfrm>
              <a:off x="1837365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5" name="object 10315"/>
            <p:cNvSpPr/>
            <p:nvPr/>
          </p:nvSpPr>
          <p:spPr>
            <a:xfrm>
              <a:off x="1839294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6" name="object 10316"/>
            <p:cNvSpPr/>
            <p:nvPr/>
          </p:nvSpPr>
          <p:spPr>
            <a:xfrm>
              <a:off x="1841226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7" name="object 10317"/>
            <p:cNvSpPr/>
            <p:nvPr/>
          </p:nvSpPr>
          <p:spPr>
            <a:xfrm>
              <a:off x="184315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8" name="object 10318"/>
            <p:cNvSpPr/>
            <p:nvPr/>
          </p:nvSpPr>
          <p:spPr>
            <a:xfrm>
              <a:off x="1845084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9" name="object 10319"/>
            <p:cNvSpPr/>
            <p:nvPr/>
          </p:nvSpPr>
          <p:spPr>
            <a:xfrm>
              <a:off x="1847017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0" name="object 10320"/>
            <p:cNvSpPr/>
            <p:nvPr/>
          </p:nvSpPr>
          <p:spPr>
            <a:xfrm>
              <a:off x="1848945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1" name="object 10321"/>
            <p:cNvSpPr/>
            <p:nvPr/>
          </p:nvSpPr>
          <p:spPr>
            <a:xfrm>
              <a:off x="1850878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2" name="object 10322"/>
            <p:cNvSpPr/>
            <p:nvPr/>
          </p:nvSpPr>
          <p:spPr>
            <a:xfrm>
              <a:off x="1852809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3" name="object 10323"/>
            <p:cNvSpPr/>
            <p:nvPr/>
          </p:nvSpPr>
          <p:spPr>
            <a:xfrm>
              <a:off x="1854739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4" name="object 10324"/>
            <p:cNvSpPr/>
            <p:nvPr/>
          </p:nvSpPr>
          <p:spPr>
            <a:xfrm>
              <a:off x="1856667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5" name="object 10325"/>
            <p:cNvSpPr/>
            <p:nvPr/>
          </p:nvSpPr>
          <p:spPr>
            <a:xfrm>
              <a:off x="1858600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6" name="object 10326"/>
            <p:cNvSpPr/>
            <p:nvPr/>
          </p:nvSpPr>
          <p:spPr>
            <a:xfrm>
              <a:off x="1860529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7" name="object 10327"/>
            <p:cNvSpPr/>
            <p:nvPr/>
          </p:nvSpPr>
          <p:spPr>
            <a:xfrm>
              <a:off x="1862461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8" name="object 10328"/>
            <p:cNvSpPr/>
            <p:nvPr/>
          </p:nvSpPr>
          <p:spPr>
            <a:xfrm>
              <a:off x="1864390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9" name="object 10329"/>
            <p:cNvSpPr/>
            <p:nvPr/>
          </p:nvSpPr>
          <p:spPr>
            <a:xfrm>
              <a:off x="18663193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0" name="object 10330"/>
            <p:cNvSpPr/>
            <p:nvPr/>
          </p:nvSpPr>
          <p:spPr>
            <a:xfrm>
              <a:off x="18668047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1" name="object 10331"/>
            <p:cNvSpPr/>
            <p:nvPr/>
          </p:nvSpPr>
          <p:spPr>
            <a:xfrm>
              <a:off x="18668047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2" name="object 10332"/>
            <p:cNvSpPr/>
            <p:nvPr/>
          </p:nvSpPr>
          <p:spPr>
            <a:xfrm>
              <a:off x="18944407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29433" y="15015"/>
                  </a:moveTo>
                  <a:lnTo>
                    <a:pt x="0" y="15015"/>
                  </a:lnTo>
                </a:path>
                <a:path w="29844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3" name="object 10333"/>
            <p:cNvSpPr/>
            <p:nvPr/>
          </p:nvSpPr>
          <p:spPr>
            <a:xfrm>
              <a:off x="18930272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3225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04" y="3225"/>
                  </a:lnTo>
                  <a:lnTo>
                    <a:pt x="3204" y="14470"/>
                  </a:lnTo>
                  <a:lnTo>
                    <a:pt x="14470" y="14470"/>
                  </a:lnTo>
                  <a:lnTo>
                    <a:pt x="14470" y="11245"/>
                  </a:lnTo>
                  <a:lnTo>
                    <a:pt x="9654" y="11245"/>
                  </a:lnTo>
                  <a:lnTo>
                    <a:pt x="9654" y="3225"/>
                  </a:lnTo>
                  <a:lnTo>
                    <a:pt x="1447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4" name="object 10334"/>
            <p:cNvSpPr/>
            <p:nvPr/>
          </p:nvSpPr>
          <p:spPr>
            <a:xfrm>
              <a:off x="18935095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5" name="object 10335"/>
            <p:cNvSpPr/>
            <p:nvPr/>
          </p:nvSpPr>
          <p:spPr>
            <a:xfrm>
              <a:off x="18940585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6" name="object 10336"/>
            <p:cNvSpPr/>
            <p:nvPr/>
          </p:nvSpPr>
          <p:spPr>
            <a:xfrm>
              <a:off x="18933464" y="8155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7" name="object 10337"/>
            <p:cNvSpPr/>
            <p:nvPr/>
          </p:nvSpPr>
          <p:spPr>
            <a:xfrm>
              <a:off x="18914230" y="814728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0" y="0"/>
                  </a:lnTo>
                  <a:lnTo>
                    <a:pt x="19245" y="0"/>
                  </a:lnTo>
                  <a:lnTo>
                    <a:pt x="19245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8" name="object 10338"/>
            <p:cNvSpPr/>
            <p:nvPr/>
          </p:nvSpPr>
          <p:spPr>
            <a:xfrm>
              <a:off x="18927070" y="8158533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5" h="1904">
                  <a:moveTo>
                    <a:pt x="0" y="1612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9" name="object 10339"/>
            <p:cNvSpPr/>
            <p:nvPr/>
          </p:nvSpPr>
          <p:spPr>
            <a:xfrm>
              <a:off x="18914230" y="8158533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0" y="1612"/>
                  </a:moveTo>
                  <a:lnTo>
                    <a:pt x="0" y="0"/>
                  </a:lnTo>
                  <a:lnTo>
                    <a:pt x="12837" y="0"/>
                  </a:lnTo>
                  <a:lnTo>
                    <a:pt x="12837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0" name="object 10340"/>
            <p:cNvSpPr/>
            <p:nvPr/>
          </p:nvSpPr>
          <p:spPr>
            <a:xfrm>
              <a:off x="19045135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29433" y="12732"/>
                  </a:moveTo>
                  <a:lnTo>
                    <a:pt x="0" y="12732"/>
                  </a:lnTo>
                </a:path>
                <a:path w="29844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1" name="object 10341"/>
            <p:cNvSpPr/>
            <p:nvPr/>
          </p:nvSpPr>
          <p:spPr>
            <a:xfrm>
              <a:off x="19041248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8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2" name="object 10342"/>
            <p:cNvSpPr/>
            <p:nvPr/>
          </p:nvSpPr>
          <p:spPr>
            <a:xfrm>
              <a:off x="19021990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3" name="object 10343"/>
            <p:cNvSpPr/>
            <p:nvPr/>
          </p:nvSpPr>
          <p:spPr>
            <a:xfrm>
              <a:off x="19025198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62" y="11245"/>
                  </a:lnTo>
                  <a:lnTo>
                    <a:pt x="16062" y="3225"/>
                  </a:lnTo>
                  <a:lnTo>
                    <a:pt x="19318" y="3225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4" name="object 10344"/>
            <p:cNvSpPr/>
            <p:nvPr/>
          </p:nvSpPr>
          <p:spPr>
            <a:xfrm>
              <a:off x="19041271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97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5" name="object 10345"/>
            <p:cNvSpPr/>
            <p:nvPr/>
          </p:nvSpPr>
          <p:spPr>
            <a:xfrm>
              <a:off x="18984333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40">
                  <a:moveTo>
                    <a:pt x="0" y="15015"/>
                  </a:moveTo>
                  <a:lnTo>
                    <a:pt x="29433" y="15015"/>
                  </a:lnTo>
                </a:path>
                <a:path w="29844" h="15240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6" name="object 10346"/>
            <p:cNvSpPr/>
            <p:nvPr/>
          </p:nvSpPr>
          <p:spPr>
            <a:xfrm>
              <a:off x="19013940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04" y="11245"/>
                  </a:lnTo>
                  <a:lnTo>
                    <a:pt x="3204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7" name="object 10347"/>
            <p:cNvSpPr/>
            <p:nvPr/>
          </p:nvSpPr>
          <p:spPr>
            <a:xfrm>
              <a:off x="18984961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8" name="object 10348"/>
            <p:cNvSpPr/>
            <p:nvPr/>
          </p:nvSpPr>
          <p:spPr>
            <a:xfrm>
              <a:off x="18984333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0" y="8732"/>
                  </a:moveTo>
                  <a:lnTo>
                    <a:pt x="33224" y="8732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9" name="object 10349"/>
            <p:cNvSpPr/>
            <p:nvPr/>
          </p:nvSpPr>
          <p:spPr>
            <a:xfrm>
              <a:off x="19017141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5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0" name="object 10350"/>
            <p:cNvSpPr/>
            <p:nvPr/>
          </p:nvSpPr>
          <p:spPr>
            <a:xfrm>
              <a:off x="19292085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32"/>
                  </a:moveTo>
                  <a:lnTo>
                    <a:pt x="29433" y="12732"/>
                  </a:lnTo>
                </a:path>
                <a:path w="29844" h="13334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1" name="object 10351"/>
            <p:cNvSpPr/>
            <p:nvPr/>
          </p:nvSpPr>
          <p:spPr>
            <a:xfrm>
              <a:off x="19292279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2" name="object 10352"/>
            <p:cNvSpPr/>
            <p:nvPr/>
          </p:nvSpPr>
          <p:spPr>
            <a:xfrm>
              <a:off x="19321205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3" name="object 10353"/>
            <p:cNvSpPr/>
            <p:nvPr/>
          </p:nvSpPr>
          <p:spPr>
            <a:xfrm>
              <a:off x="19321214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45"/>
                  </a:moveTo>
                  <a:lnTo>
                    <a:pt x="4816" y="11245"/>
                  </a:lnTo>
                  <a:lnTo>
                    <a:pt x="48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4" name="object 10354"/>
            <p:cNvSpPr/>
            <p:nvPr/>
          </p:nvSpPr>
          <p:spPr>
            <a:xfrm>
              <a:off x="19292085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5" name="object 10355"/>
            <p:cNvSpPr/>
            <p:nvPr/>
          </p:nvSpPr>
          <p:spPr>
            <a:xfrm>
              <a:off x="19330856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6" name="object 10356"/>
            <p:cNvSpPr/>
            <p:nvPr/>
          </p:nvSpPr>
          <p:spPr>
            <a:xfrm>
              <a:off x="18973862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779" y="0"/>
                  </a:moveTo>
                  <a:lnTo>
                    <a:pt x="0" y="0"/>
                  </a:lnTo>
                </a:path>
                <a:path w="20319" h="15240">
                  <a:moveTo>
                    <a:pt x="0" y="15015"/>
                  </a:moveTo>
                  <a:lnTo>
                    <a:pt x="19779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7" name="object 10357"/>
            <p:cNvSpPr/>
            <p:nvPr/>
          </p:nvSpPr>
          <p:spPr>
            <a:xfrm>
              <a:off x="18973741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8" name="object 10358"/>
            <p:cNvSpPr/>
            <p:nvPr/>
          </p:nvSpPr>
          <p:spPr>
            <a:xfrm>
              <a:off x="18973862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90">
                  <a:moveTo>
                    <a:pt x="19779" y="0"/>
                  </a:moveTo>
                  <a:lnTo>
                    <a:pt x="0" y="0"/>
                  </a:lnTo>
                </a:path>
                <a:path w="20319" h="8890">
                  <a:moveTo>
                    <a:pt x="0" y="8753"/>
                  </a:moveTo>
                  <a:lnTo>
                    <a:pt x="19779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9" name="object 10359"/>
            <p:cNvSpPr/>
            <p:nvPr/>
          </p:nvSpPr>
          <p:spPr>
            <a:xfrm>
              <a:off x="19074561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4">
                  <a:moveTo>
                    <a:pt x="217281" y="12732"/>
                  </a:moveTo>
                  <a:lnTo>
                    <a:pt x="0" y="12732"/>
                  </a:lnTo>
                </a:path>
                <a:path w="217805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0" name="object 10360"/>
            <p:cNvSpPr/>
            <p:nvPr/>
          </p:nvSpPr>
          <p:spPr>
            <a:xfrm>
              <a:off x="19075077" y="8153731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5" h="0">
                  <a:moveTo>
                    <a:pt x="0" y="0"/>
                  </a:moveTo>
                  <a:lnTo>
                    <a:pt x="2172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1" name="object 10361"/>
            <p:cNvSpPr/>
            <p:nvPr/>
          </p:nvSpPr>
          <p:spPr>
            <a:xfrm>
              <a:off x="19074573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20">
                  <a:moveTo>
                    <a:pt x="217511" y="7601"/>
                  </a:moveTo>
                  <a:lnTo>
                    <a:pt x="0" y="7601"/>
                  </a:lnTo>
                </a:path>
                <a:path w="217805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2" name="object 10362"/>
            <p:cNvSpPr/>
            <p:nvPr/>
          </p:nvSpPr>
          <p:spPr>
            <a:xfrm>
              <a:off x="18907784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3" name="object 10363"/>
            <p:cNvSpPr/>
            <p:nvPr/>
          </p:nvSpPr>
          <p:spPr>
            <a:xfrm>
              <a:off x="19342119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4" name="object 10364"/>
            <p:cNvSpPr/>
            <p:nvPr/>
          </p:nvSpPr>
          <p:spPr>
            <a:xfrm>
              <a:off x="19318020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5" name="object 10365"/>
            <p:cNvSpPr/>
            <p:nvPr/>
          </p:nvSpPr>
          <p:spPr>
            <a:xfrm>
              <a:off x="1929872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6" name="object 10366"/>
            <p:cNvSpPr/>
            <p:nvPr/>
          </p:nvSpPr>
          <p:spPr>
            <a:xfrm>
              <a:off x="1927939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7" name="object 10367"/>
            <p:cNvSpPr/>
            <p:nvPr/>
          </p:nvSpPr>
          <p:spPr>
            <a:xfrm>
              <a:off x="1926006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8" name="object 10368"/>
            <p:cNvSpPr/>
            <p:nvPr/>
          </p:nvSpPr>
          <p:spPr>
            <a:xfrm>
              <a:off x="1924074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9" name="object 10369"/>
            <p:cNvSpPr/>
            <p:nvPr/>
          </p:nvSpPr>
          <p:spPr>
            <a:xfrm>
              <a:off x="1922149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0" name="object 10370"/>
            <p:cNvSpPr/>
            <p:nvPr/>
          </p:nvSpPr>
          <p:spPr>
            <a:xfrm>
              <a:off x="1920216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1" name="object 10371"/>
            <p:cNvSpPr/>
            <p:nvPr/>
          </p:nvSpPr>
          <p:spPr>
            <a:xfrm>
              <a:off x="1918288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2" name="object 10372"/>
            <p:cNvSpPr/>
            <p:nvPr/>
          </p:nvSpPr>
          <p:spPr>
            <a:xfrm>
              <a:off x="1916355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3" name="object 10373"/>
            <p:cNvSpPr/>
            <p:nvPr/>
          </p:nvSpPr>
          <p:spPr>
            <a:xfrm>
              <a:off x="1914422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4" name="object 10374"/>
            <p:cNvSpPr/>
            <p:nvPr/>
          </p:nvSpPr>
          <p:spPr>
            <a:xfrm>
              <a:off x="1912494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5" name="object 10375"/>
            <p:cNvSpPr/>
            <p:nvPr/>
          </p:nvSpPr>
          <p:spPr>
            <a:xfrm>
              <a:off x="1910565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6" name="object 10376"/>
            <p:cNvSpPr/>
            <p:nvPr/>
          </p:nvSpPr>
          <p:spPr>
            <a:xfrm>
              <a:off x="1908632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7" name="object 10377"/>
            <p:cNvSpPr/>
            <p:nvPr/>
          </p:nvSpPr>
          <p:spPr>
            <a:xfrm>
              <a:off x="1906705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8" name="object 10378"/>
            <p:cNvSpPr/>
            <p:nvPr/>
          </p:nvSpPr>
          <p:spPr>
            <a:xfrm>
              <a:off x="1904771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9" name="object 10379"/>
            <p:cNvSpPr/>
            <p:nvPr/>
          </p:nvSpPr>
          <p:spPr>
            <a:xfrm>
              <a:off x="1902839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0" name="object 10380"/>
            <p:cNvSpPr/>
            <p:nvPr/>
          </p:nvSpPr>
          <p:spPr>
            <a:xfrm>
              <a:off x="1900910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1" name="object 10381"/>
            <p:cNvSpPr/>
            <p:nvPr/>
          </p:nvSpPr>
          <p:spPr>
            <a:xfrm>
              <a:off x="1898978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2" name="object 10382"/>
            <p:cNvSpPr/>
            <p:nvPr/>
          </p:nvSpPr>
          <p:spPr>
            <a:xfrm>
              <a:off x="1897049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3" name="object 10383"/>
            <p:cNvSpPr/>
            <p:nvPr/>
          </p:nvSpPr>
          <p:spPr>
            <a:xfrm>
              <a:off x="1895116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4" name="object 10384"/>
            <p:cNvSpPr/>
            <p:nvPr/>
          </p:nvSpPr>
          <p:spPr>
            <a:xfrm>
              <a:off x="1893188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5" name="object 10385"/>
            <p:cNvSpPr/>
            <p:nvPr/>
          </p:nvSpPr>
          <p:spPr>
            <a:xfrm>
              <a:off x="18914222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6" name="object 10386"/>
            <p:cNvSpPr/>
            <p:nvPr/>
          </p:nvSpPr>
          <p:spPr>
            <a:xfrm>
              <a:off x="18914222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7" name="object 10387"/>
            <p:cNvSpPr/>
            <p:nvPr/>
          </p:nvSpPr>
          <p:spPr>
            <a:xfrm>
              <a:off x="18914222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8" name="object 10388"/>
            <p:cNvSpPr/>
            <p:nvPr/>
          </p:nvSpPr>
          <p:spPr>
            <a:xfrm>
              <a:off x="18914222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7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9" name="object 10389"/>
            <p:cNvSpPr/>
            <p:nvPr/>
          </p:nvSpPr>
          <p:spPr>
            <a:xfrm>
              <a:off x="1893189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0" name="object 10390"/>
            <p:cNvSpPr/>
            <p:nvPr/>
          </p:nvSpPr>
          <p:spPr>
            <a:xfrm>
              <a:off x="1895118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1" name="object 10391"/>
            <p:cNvSpPr/>
            <p:nvPr/>
          </p:nvSpPr>
          <p:spPr>
            <a:xfrm>
              <a:off x="1897050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2" name="object 10392"/>
            <p:cNvSpPr/>
            <p:nvPr/>
          </p:nvSpPr>
          <p:spPr>
            <a:xfrm>
              <a:off x="1898979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3" name="object 10393"/>
            <p:cNvSpPr/>
            <p:nvPr/>
          </p:nvSpPr>
          <p:spPr>
            <a:xfrm>
              <a:off x="1900911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4" name="object 10394"/>
            <p:cNvSpPr/>
            <p:nvPr/>
          </p:nvSpPr>
          <p:spPr>
            <a:xfrm>
              <a:off x="1902840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5" name="object 10395"/>
            <p:cNvSpPr/>
            <p:nvPr/>
          </p:nvSpPr>
          <p:spPr>
            <a:xfrm>
              <a:off x="1904772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6" name="object 10396"/>
            <p:cNvSpPr/>
            <p:nvPr/>
          </p:nvSpPr>
          <p:spPr>
            <a:xfrm>
              <a:off x="1906705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7" name="object 10397"/>
            <p:cNvSpPr/>
            <p:nvPr/>
          </p:nvSpPr>
          <p:spPr>
            <a:xfrm>
              <a:off x="1908633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8" name="object 10398"/>
            <p:cNvSpPr/>
            <p:nvPr/>
          </p:nvSpPr>
          <p:spPr>
            <a:xfrm>
              <a:off x="1910566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9" name="object 10399"/>
            <p:cNvSpPr/>
            <p:nvPr/>
          </p:nvSpPr>
          <p:spPr>
            <a:xfrm>
              <a:off x="1912494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0" name="object 10400"/>
            <p:cNvSpPr/>
            <p:nvPr/>
          </p:nvSpPr>
          <p:spPr>
            <a:xfrm>
              <a:off x="1914423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1" name="object 10401"/>
            <p:cNvSpPr/>
            <p:nvPr/>
          </p:nvSpPr>
          <p:spPr>
            <a:xfrm>
              <a:off x="191635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2" name="object 10402"/>
            <p:cNvSpPr/>
            <p:nvPr/>
          </p:nvSpPr>
          <p:spPr>
            <a:xfrm>
              <a:off x="191828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3" name="object 10403"/>
            <p:cNvSpPr/>
            <p:nvPr/>
          </p:nvSpPr>
          <p:spPr>
            <a:xfrm>
              <a:off x="1920217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4" name="object 10404"/>
            <p:cNvSpPr/>
            <p:nvPr/>
          </p:nvSpPr>
          <p:spPr>
            <a:xfrm>
              <a:off x="1922150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5" name="object 10405"/>
            <p:cNvSpPr/>
            <p:nvPr/>
          </p:nvSpPr>
          <p:spPr>
            <a:xfrm>
              <a:off x="1924075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6" name="object 10406"/>
            <p:cNvSpPr/>
            <p:nvPr/>
          </p:nvSpPr>
          <p:spPr>
            <a:xfrm>
              <a:off x="1926007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7" name="object 10407"/>
            <p:cNvSpPr/>
            <p:nvPr/>
          </p:nvSpPr>
          <p:spPr>
            <a:xfrm>
              <a:off x="1927939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8" name="object 10408"/>
            <p:cNvSpPr/>
            <p:nvPr/>
          </p:nvSpPr>
          <p:spPr>
            <a:xfrm>
              <a:off x="1929871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9" name="object 10409"/>
            <p:cNvSpPr/>
            <p:nvPr/>
          </p:nvSpPr>
          <p:spPr>
            <a:xfrm>
              <a:off x="19318007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0" name="object 10410"/>
            <p:cNvSpPr/>
            <p:nvPr/>
          </p:nvSpPr>
          <p:spPr>
            <a:xfrm>
              <a:off x="19322836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1" name="object 10411"/>
            <p:cNvSpPr/>
            <p:nvPr/>
          </p:nvSpPr>
          <p:spPr>
            <a:xfrm>
              <a:off x="19322836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2" name="object 10412"/>
            <p:cNvSpPr/>
            <p:nvPr/>
          </p:nvSpPr>
          <p:spPr>
            <a:xfrm>
              <a:off x="19283578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  <a:path w="29844" h="15239">
                  <a:moveTo>
                    <a:pt x="29465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3" name="object 10413"/>
            <p:cNvSpPr/>
            <p:nvPr/>
          </p:nvSpPr>
          <p:spPr>
            <a:xfrm>
              <a:off x="19313188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1224" y="11266"/>
                  </a:lnTo>
                  <a:lnTo>
                    <a:pt x="11224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4" name="object 10414"/>
            <p:cNvSpPr/>
            <p:nvPr/>
          </p:nvSpPr>
          <p:spPr>
            <a:xfrm>
              <a:off x="19284223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5" name="object 10415"/>
            <p:cNvSpPr/>
            <p:nvPr/>
          </p:nvSpPr>
          <p:spPr>
            <a:xfrm>
              <a:off x="19283578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6" name="object 10416"/>
            <p:cNvSpPr/>
            <p:nvPr/>
          </p:nvSpPr>
          <p:spPr>
            <a:xfrm>
              <a:off x="19316397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7" name="object 10417"/>
            <p:cNvSpPr/>
            <p:nvPr/>
          </p:nvSpPr>
          <p:spPr>
            <a:xfrm>
              <a:off x="19324423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8" name="object 10418"/>
            <p:cNvSpPr/>
            <p:nvPr/>
          </p:nvSpPr>
          <p:spPr>
            <a:xfrm>
              <a:off x="19321202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9" name="object 10419"/>
            <p:cNvSpPr/>
            <p:nvPr/>
          </p:nvSpPr>
          <p:spPr>
            <a:xfrm>
              <a:off x="19330852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0" name="object 10420"/>
            <p:cNvSpPr/>
            <p:nvPr/>
          </p:nvSpPr>
          <p:spPr>
            <a:xfrm>
              <a:off x="19182888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1" name="object 10421"/>
            <p:cNvSpPr/>
            <p:nvPr/>
          </p:nvSpPr>
          <p:spPr>
            <a:xfrm>
              <a:off x="19182887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2" name="object 10422"/>
            <p:cNvSpPr/>
            <p:nvPr/>
          </p:nvSpPr>
          <p:spPr>
            <a:xfrm>
              <a:off x="19211815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3" name="object 10423"/>
            <p:cNvSpPr/>
            <p:nvPr/>
          </p:nvSpPr>
          <p:spPr>
            <a:xfrm>
              <a:off x="19211807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20952" y="0"/>
                  </a:moveTo>
                  <a:lnTo>
                    <a:pt x="4816" y="0"/>
                  </a:lnTo>
                  <a:lnTo>
                    <a:pt x="4816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52" y="11266"/>
                  </a:lnTo>
                  <a:lnTo>
                    <a:pt x="2095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4" name="object 10424"/>
            <p:cNvSpPr/>
            <p:nvPr/>
          </p:nvSpPr>
          <p:spPr>
            <a:xfrm>
              <a:off x="19182888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5" name="object 10425"/>
            <p:cNvSpPr/>
            <p:nvPr/>
          </p:nvSpPr>
          <p:spPr>
            <a:xfrm>
              <a:off x="19243692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6" name="object 10426"/>
            <p:cNvSpPr/>
            <p:nvPr/>
          </p:nvSpPr>
          <p:spPr>
            <a:xfrm>
              <a:off x="19229520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45" y="11266"/>
                  </a:lnTo>
                  <a:lnTo>
                    <a:pt x="3245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9654" y="3193"/>
                  </a:lnTo>
                  <a:lnTo>
                    <a:pt x="9654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7" name="object 10427"/>
            <p:cNvSpPr/>
            <p:nvPr/>
          </p:nvSpPr>
          <p:spPr>
            <a:xfrm>
              <a:off x="19234341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8" name="object 10428"/>
            <p:cNvSpPr/>
            <p:nvPr/>
          </p:nvSpPr>
          <p:spPr>
            <a:xfrm>
              <a:off x="19239869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9" name="object 10429"/>
            <p:cNvSpPr/>
            <p:nvPr/>
          </p:nvSpPr>
          <p:spPr>
            <a:xfrm>
              <a:off x="19232762" y="21689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0" name="object 10430"/>
            <p:cNvSpPr/>
            <p:nvPr/>
          </p:nvSpPr>
          <p:spPr>
            <a:xfrm>
              <a:off x="18935917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1" name="object 10431"/>
            <p:cNvSpPr/>
            <p:nvPr/>
          </p:nvSpPr>
          <p:spPr>
            <a:xfrm>
              <a:off x="18931893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2" name="object 10432"/>
            <p:cNvSpPr/>
            <p:nvPr/>
          </p:nvSpPr>
          <p:spPr>
            <a:xfrm>
              <a:off x="18927070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3" name="object 10433"/>
            <p:cNvSpPr/>
            <p:nvPr/>
          </p:nvSpPr>
          <p:spPr>
            <a:xfrm>
              <a:off x="18915806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6093" y="0"/>
                  </a:lnTo>
                  <a:lnTo>
                    <a:pt x="16093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4" name="object 10434"/>
            <p:cNvSpPr/>
            <p:nvPr/>
          </p:nvSpPr>
          <p:spPr>
            <a:xfrm>
              <a:off x="18932126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55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55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5" name="object 10435"/>
            <p:cNvSpPr/>
            <p:nvPr/>
          </p:nvSpPr>
          <p:spPr>
            <a:xfrm>
              <a:off x="18915806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6" name="object 10436"/>
            <p:cNvSpPr/>
            <p:nvPr/>
          </p:nvSpPr>
          <p:spPr>
            <a:xfrm>
              <a:off x="19263817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7" name="object 10437"/>
            <p:cNvSpPr/>
            <p:nvPr/>
          </p:nvSpPr>
          <p:spPr>
            <a:xfrm>
              <a:off x="19263314" y="21641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8" name="object 10438"/>
            <p:cNvSpPr/>
            <p:nvPr/>
          </p:nvSpPr>
          <p:spPr>
            <a:xfrm>
              <a:off x="19263817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9" name="object 10439"/>
            <p:cNvSpPr/>
            <p:nvPr/>
          </p:nvSpPr>
          <p:spPr>
            <a:xfrm>
              <a:off x="18965615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0" name="object 10440"/>
            <p:cNvSpPr/>
            <p:nvPr/>
          </p:nvSpPr>
          <p:spPr>
            <a:xfrm>
              <a:off x="18965680" y="2170613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5" h="0">
                  <a:moveTo>
                    <a:pt x="217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1" name="object 10441"/>
            <p:cNvSpPr/>
            <p:nvPr/>
          </p:nvSpPr>
          <p:spPr>
            <a:xfrm>
              <a:off x="18965381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2" name="object 10442"/>
            <p:cNvSpPr/>
            <p:nvPr/>
          </p:nvSpPr>
          <p:spPr>
            <a:xfrm>
              <a:off x="19342119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3" name="object 10443"/>
            <p:cNvSpPr/>
            <p:nvPr/>
          </p:nvSpPr>
          <p:spPr>
            <a:xfrm>
              <a:off x="18907784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4" name="object 10444"/>
            <p:cNvSpPr/>
            <p:nvPr/>
          </p:nvSpPr>
          <p:spPr>
            <a:xfrm>
              <a:off x="18933476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5" name="object 10445"/>
            <p:cNvSpPr/>
            <p:nvPr/>
          </p:nvSpPr>
          <p:spPr>
            <a:xfrm>
              <a:off x="1895118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6" name="object 10446"/>
            <p:cNvSpPr/>
            <p:nvPr/>
          </p:nvSpPr>
          <p:spPr>
            <a:xfrm>
              <a:off x="1897050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7" name="object 10447"/>
            <p:cNvSpPr/>
            <p:nvPr/>
          </p:nvSpPr>
          <p:spPr>
            <a:xfrm>
              <a:off x="1898979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8" name="object 10448"/>
            <p:cNvSpPr/>
            <p:nvPr/>
          </p:nvSpPr>
          <p:spPr>
            <a:xfrm>
              <a:off x="190091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9" name="object 10449"/>
            <p:cNvSpPr/>
            <p:nvPr/>
          </p:nvSpPr>
          <p:spPr>
            <a:xfrm>
              <a:off x="1902840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0" name="object 10450"/>
            <p:cNvSpPr/>
            <p:nvPr/>
          </p:nvSpPr>
          <p:spPr>
            <a:xfrm>
              <a:off x="1904772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1" name="object 10451"/>
            <p:cNvSpPr/>
            <p:nvPr/>
          </p:nvSpPr>
          <p:spPr>
            <a:xfrm>
              <a:off x="1906705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2" name="object 10452"/>
            <p:cNvSpPr/>
            <p:nvPr/>
          </p:nvSpPr>
          <p:spPr>
            <a:xfrm>
              <a:off x="1908633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3" name="object 10453"/>
            <p:cNvSpPr/>
            <p:nvPr/>
          </p:nvSpPr>
          <p:spPr>
            <a:xfrm>
              <a:off x="1910566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4" name="object 10454"/>
            <p:cNvSpPr/>
            <p:nvPr/>
          </p:nvSpPr>
          <p:spPr>
            <a:xfrm>
              <a:off x="1912494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5" name="object 10455"/>
            <p:cNvSpPr/>
            <p:nvPr/>
          </p:nvSpPr>
          <p:spPr>
            <a:xfrm>
              <a:off x="1914423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6" name="object 10456"/>
            <p:cNvSpPr/>
            <p:nvPr/>
          </p:nvSpPr>
          <p:spPr>
            <a:xfrm>
              <a:off x="1916356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7" name="object 10457"/>
            <p:cNvSpPr/>
            <p:nvPr/>
          </p:nvSpPr>
          <p:spPr>
            <a:xfrm>
              <a:off x="1918288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8" name="object 10458"/>
            <p:cNvSpPr/>
            <p:nvPr/>
          </p:nvSpPr>
          <p:spPr>
            <a:xfrm>
              <a:off x="1920217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9" name="object 10459"/>
            <p:cNvSpPr/>
            <p:nvPr/>
          </p:nvSpPr>
          <p:spPr>
            <a:xfrm>
              <a:off x="1922150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0" name="object 10460"/>
            <p:cNvSpPr/>
            <p:nvPr/>
          </p:nvSpPr>
          <p:spPr>
            <a:xfrm>
              <a:off x="1924075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1" name="object 10461"/>
            <p:cNvSpPr/>
            <p:nvPr/>
          </p:nvSpPr>
          <p:spPr>
            <a:xfrm>
              <a:off x="1926007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2" name="object 10462"/>
            <p:cNvSpPr/>
            <p:nvPr/>
          </p:nvSpPr>
          <p:spPr>
            <a:xfrm>
              <a:off x="1927939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3" name="object 10463"/>
            <p:cNvSpPr/>
            <p:nvPr/>
          </p:nvSpPr>
          <p:spPr>
            <a:xfrm>
              <a:off x="192987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4" name="object 10464"/>
            <p:cNvSpPr/>
            <p:nvPr/>
          </p:nvSpPr>
          <p:spPr>
            <a:xfrm>
              <a:off x="1931800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5" name="object 10465"/>
            <p:cNvSpPr/>
            <p:nvPr/>
          </p:nvSpPr>
          <p:spPr>
            <a:xfrm>
              <a:off x="19337295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6" name="object 10466"/>
            <p:cNvSpPr/>
            <p:nvPr/>
          </p:nvSpPr>
          <p:spPr>
            <a:xfrm>
              <a:off x="19342124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7" name="object 10467"/>
            <p:cNvSpPr/>
            <p:nvPr/>
          </p:nvSpPr>
          <p:spPr>
            <a:xfrm>
              <a:off x="19342124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8" name="object 10468"/>
            <p:cNvSpPr/>
            <p:nvPr/>
          </p:nvSpPr>
          <p:spPr>
            <a:xfrm>
              <a:off x="19337308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9" name="object 10469"/>
            <p:cNvSpPr/>
            <p:nvPr/>
          </p:nvSpPr>
          <p:spPr>
            <a:xfrm>
              <a:off x="1931801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0" name="object 10470"/>
            <p:cNvSpPr/>
            <p:nvPr/>
          </p:nvSpPr>
          <p:spPr>
            <a:xfrm>
              <a:off x="1929872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1" name="object 10471"/>
            <p:cNvSpPr/>
            <p:nvPr/>
          </p:nvSpPr>
          <p:spPr>
            <a:xfrm>
              <a:off x="1927939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2" name="object 10472"/>
            <p:cNvSpPr/>
            <p:nvPr/>
          </p:nvSpPr>
          <p:spPr>
            <a:xfrm>
              <a:off x="1926006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3" name="object 10473"/>
            <p:cNvSpPr/>
            <p:nvPr/>
          </p:nvSpPr>
          <p:spPr>
            <a:xfrm>
              <a:off x="1924074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4" name="object 10474"/>
            <p:cNvSpPr/>
            <p:nvPr/>
          </p:nvSpPr>
          <p:spPr>
            <a:xfrm>
              <a:off x="1922149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5" name="object 10475"/>
            <p:cNvSpPr/>
            <p:nvPr/>
          </p:nvSpPr>
          <p:spPr>
            <a:xfrm>
              <a:off x="1920216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6" name="object 10476"/>
            <p:cNvSpPr/>
            <p:nvPr/>
          </p:nvSpPr>
          <p:spPr>
            <a:xfrm>
              <a:off x="1918288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7" name="object 10477"/>
            <p:cNvSpPr/>
            <p:nvPr/>
          </p:nvSpPr>
          <p:spPr>
            <a:xfrm>
              <a:off x="1916355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8" name="object 10478"/>
            <p:cNvSpPr/>
            <p:nvPr/>
          </p:nvSpPr>
          <p:spPr>
            <a:xfrm>
              <a:off x="1914422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9" name="object 10479"/>
            <p:cNvSpPr/>
            <p:nvPr/>
          </p:nvSpPr>
          <p:spPr>
            <a:xfrm>
              <a:off x="1912494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0" name="object 10480"/>
            <p:cNvSpPr/>
            <p:nvPr/>
          </p:nvSpPr>
          <p:spPr>
            <a:xfrm>
              <a:off x="1910565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1" name="object 10481"/>
            <p:cNvSpPr/>
            <p:nvPr/>
          </p:nvSpPr>
          <p:spPr>
            <a:xfrm>
              <a:off x="1908632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2" name="object 10482"/>
            <p:cNvSpPr/>
            <p:nvPr/>
          </p:nvSpPr>
          <p:spPr>
            <a:xfrm>
              <a:off x="1906705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3" name="object 10483"/>
            <p:cNvSpPr/>
            <p:nvPr/>
          </p:nvSpPr>
          <p:spPr>
            <a:xfrm>
              <a:off x="1904771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4" name="object 10484"/>
            <p:cNvSpPr/>
            <p:nvPr/>
          </p:nvSpPr>
          <p:spPr>
            <a:xfrm>
              <a:off x="1902839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5" name="object 10485"/>
            <p:cNvSpPr/>
            <p:nvPr/>
          </p:nvSpPr>
          <p:spPr>
            <a:xfrm>
              <a:off x="1900910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6" name="object 10486"/>
            <p:cNvSpPr/>
            <p:nvPr/>
          </p:nvSpPr>
          <p:spPr>
            <a:xfrm>
              <a:off x="189897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7" name="object 10487"/>
            <p:cNvSpPr/>
            <p:nvPr/>
          </p:nvSpPr>
          <p:spPr>
            <a:xfrm>
              <a:off x="1897049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8" name="object 10488"/>
            <p:cNvSpPr/>
            <p:nvPr/>
          </p:nvSpPr>
          <p:spPr>
            <a:xfrm>
              <a:off x="1895116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9" name="object 10489"/>
            <p:cNvSpPr/>
            <p:nvPr/>
          </p:nvSpPr>
          <p:spPr>
            <a:xfrm>
              <a:off x="18933472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0" name="object 10490"/>
            <p:cNvSpPr/>
            <p:nvPr/>
          </p:nvSpPr>
          <p:spPr>
            <a:xfrm>
              <a:off x="18933476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1" name="object 10491"/>
            <p:cNvSpPr/>
            <p:nvPr/>
          </p:nvSpPr>
          <p:spPr>
            <a:xfrm>
              <a:off x="18933476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2" name="object 10492"/>
            <p:cNvSpPr/>
            <p:nvPr/>
          </p:nvSpPr>
          <p:spPr>
            <a:xfrm>
              <a:off x="18628022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  <a:path w="29844" h="15239">
                  <a:moveTo>
                    <a:pt x="29465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3" name="object 10493"/>
            <p:cNvSpPr/>
            <p:nvPr/>
          </p:nvSpPr>
          <p:spPr>
            <a:xfrm>
              <a:off x="18656789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2868" y="11266"/>
                  </a:lnTo>
                  <a:lnTo>
                    <a:pt x="12868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4816" y="3193"/>
                  </a:lnTo>
                  <a:lnTo>
                    <a:pt x="4816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4" name="object 10494"/>
            <p:cNvSpPr/>
            <p:nvPr/>
          </p:nvSpPr>
          <p:spPr>
            <a:xfrm>
              <a:off x="18627822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5" name="object 10495"/>
            <p:cNvSpPr/>
            <p:nvPr/>
          </p:nvSpPr>
          <p:spPr>
            <a:xfrm>
              <a:off x="18628022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6" name="object 10496"/>
            <p:cNvSpPr/>
            <p:nvPr/>
          </p:nvSpPr>
          <p:spPr>
            <a:xfrm>
              <a:off x="18661608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7" name="object 10497"/>
            <p:cNvSpPr/>
            <p:nvPr/>
          </p:nvSpPr>
          <p:spPr>
            <a:xfrm>
              <a:off x="18669661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8" name="object 10498"/>
            <p:cNvSpPr/>
            <p:nvPr/>
          </p:nvSpPr>
          <p:spPr>
            <a:xfrm>
              <a:off x="18666426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85" y="0"/>
                  </a:moveTo>
                  <a:lnTo>
                    <a:pt x="968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9" name="object 10499"/>
            <p:cNvSpPr/>
            <p:nvPr/>
          </p:nvSpPr>
          <p:spPr>
            <a:xfrm>
              <a:off x="18676090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0" name="object 10500"/>
            <p:cNvSpPr/>
            <p:nvPr/>
          </p:nvSpPr>
          <p:spPr>
            <a:xfrm>
              <a:off x="18527332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  <a:path w="29844" h="13335">
                  <a:moveTo>
                    <a:pt x="29465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1" name="object 10501"/>
            <p:cNvSpPr/>
            <p:nvPr/>
          </p:nvSpPr>
          <p:spPr>
            <a:xfrm>
              <a:off x="18528118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2" name="object 10502"/>
            <p:cNvSpPr/>
            <p:nvPr/>
          </p:nvSpPr>
          <p:spPr>
            <a:xfrm>
              <a:off x="18557033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3" name="object 10503"/>
            <p:cNvSpPr/>
            <p:nvPr/>
          </p:nvSpPr>
          <p:spPr>
            <a:xfrm>
              <a:off x="18557044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318" y="0"/>
                  </a:moveTo>
                  <a:lnTo>
                    <a:pt x="3225" y="0"/>
                  </a:lnTo>
                  <a:lnTo>
                    <a:pt x="3225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318" y="11266"/>
                  </a:lnTo>
                  <a:lnTo>
                    <a:pt x="1931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4" name="object 10504"/>
            <p:cNvSpPr/>
            <p:nvPr/>
          </p:nvSpPr>
          <p:spPr>
            <a:xfrm>
              <a:off x="18527332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5" name="object 10505"/>
            <p:cNvSpPr/>
            <p:nvPr/>
          </p:nvSpPr>
          <p:spPr>
            <a:xfrm>
              <a:off x="18588139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65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6" name="object 10506"/>
            <p:cNvSpPr/>
            <p:nvPr/>
          </p:nvSpPr>
          <p:spPr>
            <a:xfrm>
              <a:off x="18573116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11266"/>
                  </a:moveTo>
                  <a:lnTo>
                    <a:pt x="14502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35" y="11266"/>
                  </a:lnTo>
                  <a:lnTo>
                    <a:pt x="3235" y="0"/>
                  </a:lnTo>
                  <a:lnTo>
                    <a:pt x="14502" y="0"/>
                  </a:lnTo>
                  <a:lnTo>
                    <a:pt x="14502" y="3193"/>
                  </a:lnTo>
                  <a:lnTo>
                    <a:pt x="11277" y="3193"/>
                  </a:lnTo>
                  <a:lnTo>
                    <a:pt x="11277" y="11266"/>
                  </a:lnTo>
                  <a:lnTo>
                    <a:pt x="1450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7" name="object 10507"/>
            <p:cNvSpPr/>
            <p:nvPr/>
          </p:nvSpPr>
          <p:spPr>
            <a:xfrm>
              <a:off x="18579562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8" name="object 10508"/>
            <p:cNvSpPr/>
            <p:nvPr/>
          </p:nvSpPr>
          <p:spPr>
            <a:xfrm>
              <a:off x="18584307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97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97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9" name="object 10509"/>
            <p:cNvSpPr/>
            <p:nvPr/>
          </p:nvSpPr>
          <p:spPr>
            <a:xfrm>
              <a:off x="18576361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0" name="object 10510"/>
            <p:cNvSpPr/>
            <p:nvPr/>
          </p:nvSpPr>
          <p:spPr>
            <a:xfrm>
              <a:off x="18280374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12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12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1" name="object 10511"/>
            <p:cNvSpPr/>
            <p:nvPr/>
          </p:nvSpPr>
          <p:spPr>
            <a:xfrm>
              <a:off x="18277105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2" name="object 10512"/>
            <p:cNvSpPr/>
            <p:nvPr/>
          </p:nvSpPr>
          <p:spPr>
            <a:xfrm>
              <a:off x="18270677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3" name="object 10513"/>
            <p:cNvSpPr/>
            <p:nvPr/>
          </p:nvSpPr>
          <p:spPr>
            <a:xfrm>
              <a:off x="18259409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7685" y="0"/>
                  </a:lnTo>
                  <a:lnTo>
                    <a:pt x="17685" y="8020"/>
                  </a:lnTo>
                  <a:lnTo>
                    <a:pt x="20952" y="8020"/>
                  </a:lnTo>
                  <a:lnTo>
                    <a:pt x="20952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4" name="object 10514"/>
            <p:cNvSpPr/>
            <p:nvPr/>
          </p:nvSpPr>
          <p:spPr>
            <a:xfrm>
              <a:off x="18276563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24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24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5" name="object 10515"/>
            <p:cNvSpPr/>
            <p:nvPr/>
          </p:nvSpPr>
          <p:spPr>
            <a:xfrm>
              <a:off x="18259395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6" name="object 10516"/>
            <p:cNvSpPr/>
            <p:nvPr/>
          </p:nvSpPr>
          <p:spPr>
            <a:xfrm>
              <a:off x="18608296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37" y="14994"/>
                  </a:lnTo>
                </a:path>
                <a:path w="20319" h="1523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7" name="object 10517"/>
            <p:cNvSpPr/>
            <p:nvPr/>
          </p:nvSpPr>
          <p:spPr>
            <a:xfrm>
              <a:off x="18608539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8" name="object 10518"/>
            <p:cNvSpPr/>
            <p:nvPr/>
          </p:nvSpPr>
          <p:spPr>
            <a:xfrm>
              <a:off x="18608296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37" y="8753"/>
                  </a:lnTo>
                </a:path>
                <a:path w="20319" h="888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9" name="object 10519"/>
            <p:cNvSpPr/>
            <p:nvPr/>
          </p:nvSpPr>
          <p:spPr>
            <a:xfrm>
              <a:off x="18310057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0" name="object 10520"/>
            <p:cNvSpPr/>
            <p:nvPr/>
          </p:nvSpPr>
          <p:spPr>
            <a:xfrm>
              <a:off x="18309267" y="2170613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218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1" name="object 10521"/>
            <p:cNvSpPr/>
            <p:nvPr/>
          </p:nvSpPr>
          <p:spPr>
            <a:xfrm>
              <a:off x="18309787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53" y="0"/>
                  </a:lnTo>
                </a:path>
                <a:path w="217805" h="7619">
                  <a:moveTo>
                    <a:pt x="217553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2" name="object 10522"/>
            <p:cNvSpPr/>
            <p:nvPr/>
          </p:nvSpPr>
          <p:spPr>
            <a:xfrm>
              <a:off x="18687357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3" name="object 10523"/>
            <p:cNvSpPr/>
            <p:nvPr/>
          </p:nvSpPr>
          <p:spPr>
            <a:xfrm>
              <a:off x="18251374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4" name="object 10524"/>
            <p:cNvSpPr/>
            <p:nvPr/>
          </p:nvSpPr>
          <p:spPr>
            <a:xfrm>
              <a:off x="18278731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5" name="object 10525"/>
            <p:cNvSpPr/>
            <p:nvPr/>
          </p:nvSpPr>
          <p:spPr>
            <a:xfrm>
              <a:off x="1829640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6" name="object 10526"/>
            <p:cNvSpPr/>
            <p:nvPr/>
          </p:nvSpPr>
          <p:spPr>
            <a:xfrm>
              <a:off x="183157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7" name="object 10527"/>
            <p:cNvSpPr/>
            <p:nvPr/>
          </p:nvSpPr>
          <p:spPr>
            <a:xfrm>
              <a:off x="1833504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8" name="object 10528"/>
            <p:cNvSpPr/>
            <p:nvPr/>
          </p:nvSpPr>
          <p:spPr>
            <a:xfrm>
              <a:off x="1835433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9" name="object 10529"/>
            <p:cNvSpPr/>
            <p:nvPr/>
          </p:nvSpPr>
          <p:spPr>
            <a:xfrm>
              <a:off x="1837365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0" name="object 10530"/>
            <p:cNvSpPr/>
            <p:nvPr/>
          </p:nvSpPr>
          <p:spPr>
            <a:xfrm>
              <a:off x="1839294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1" name="object 10531"/>
            <p:cNvSpPr/>
            <p:nvPr/>
          </p:nvSpPr>
          <p:spPr>
            <a:xfrm>
              <a:off x="1841226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2" name="object 10532"/>
            <p:cNvSpPr/>
            <p:nvPr/>
          </p:nvSpPr>
          <p:spPr>
            <a:xfrm>
              <a:off x="1843159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3" name="object 10533"/>
            <p:cNvSpPr/>
            <p:nvPr/>
          </p:nvSpPr>
          <p:spPr>
            <a:xfrm>
              <a:off x="1845084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4" name="object 10534"/>
            <p:cNvSpPr/>
            <p:nvPr/>
          </p:nvSpPr>
          <p:spPr>
            <a:xfrm>
              <a:off x="1847017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5" name="object 10535"/>
            <p:cNvSpPr/>
            <p:nvPr/>
          </p:nvSpPr>
          <p:spPr>
            <a:xfrm>
              <a:off x="1848945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6" name="object 10536"/>
            <p:cNvSpPr/>
            <p:nvPr/>
          </p:nvSpPr>
          <p:spPr>
            <a:xfrm>
              <a:off x="1850878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7" name="object 10537"/>
            <p:cNvSpPr/>
            <p:nvPr/>
          </p:nvSpPr>
          <p:spPr>
            <a:xfrm>
              <a:off x="1852809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8" name="object 10538"/>
            <p:cNvSpPr/>
            <p:nvPr/>
          </p:nvSpPr>
          <p:spPr>
            <a:xfrm>
              <a:off x="1854739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9" name="object 10539"/>
            <p:cNvSpPr/>
            <p:nvPr/>
          </p:nvSpPr>
          <p:spPr>
            <a:xfrm>
              <a:off x="1856667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0" name="object 10540"/>
            <p:cNvSpPr/>
            <p:nvPr/>
          </p:nvSpPr>
          <p:spPr>
            <a:xfrm>
              <a:off x="1858600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1" name="object 10541"/>
            <p:cNvSpPr/>
            <p:nvPr/>
          </p:nvSpPr>
          <p:spPr>
            <a:xfrm>
              <a:off x="1860529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2" name="object 10542"/>
            <p:cNvSpPr/>
            <p:nvPr/>
          </p:nvSpPr>
          <p:spPr>
            <a:xfrm>
              <a:off x="1862461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3" name="object 10543"/>
            <p:cNvSpPr/>
            <p:nvPr/>
          </p:nvSpPr>
          <p:spPr>
            <a:xfrm>
              <a:off x="1864390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4" name="object 10544"/>
            <p:cNvSpPr/>
            <p:nvPr/>
          </p:nvSpPr>
          <p:spPr>
            <a:xfrm>
              <a:off x="1866319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5" name="object 10545"/>
            <p:cNvSpPr/>
            <p:nvPr/>
          </p:nvSpPr>
          <p:spPr>
            <a:xfrm>
              <a:off x="18682551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6" name="object 10546"/>
            <p:cNvSpPr/>
            <p:nvPr/>
          </p:nvSpPr>
          <p:spPr>
            <a:xfrm>
              <a:off x="18687372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7" name="object 10547"/>
            <p:cNvSpPr/>
            <p:nvPr/>
          </p:nvSpPr>
          <p:spPr>
            <a:xfrm>
              <a:off x="18687372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8" name="object 10548"/>
            <p:cNvSpPr/>
            <p:nvPr/>
          </p:nvSpPr>
          <p:spPr>
            <a:xfrm>
              <a:off x="18682555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9" name="object 10549"/>
            <p:cNvSpPr/>
            <p:nvPr/>
          </p:nvSpPr>
          <p:spPr>
            <a:xfrm>
              <a:off x="186631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0" name="object 10550"/>
            <p:cNvSpPr/>
            <p:nvPr/>
          </p:nvSpPr>
          <p:spPr>
            <a:xfrm>
              <a:off x="1864389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1" name="object 10551"/>
            <p:cNvSpPr/>
            <p:nvPr/>
          </p:nvSpPr>
          <p:spPr>
            <a:xfrm>
              <a:off x="1862460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2" name="object 10552"/>
            <p:cNvSpPr/>
            <p:nvPr/>
          </p:nvSpPr>
          <p:spPr>
            <a:xfrm>
              <a:off x="1860528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3" name="object 10553"/>
            <p:cNvSpPr/>
            <p:nvPr/>
          </p:nvSpPr>
          <p:spPr>
            <a:xfrm>
              <a:off x="1858598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4" name="object 10554"/>
            <p:cNvSpPr/>
            <p:nvPr/>
          </p:nvSpPr>
          <p:spPr>
            <a:xfrm>
              <a:off x="1856667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5" name="object 10555"/>
            <p:cNvSpPr/>
            <p:nvPr/>
          </p:nvSpPr>
          <p:spPr>
            <a:xfrm>
              <a:off x="1854738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6" name="object 10556"/>
            <p:cNvSpPr/>
            <p:nvPr/>
          </p:nvSpPr>
          <p:spPr>
            <a:xfrm>
              <a:off x="1852810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7" name="object 10557"/>
            <p:cNvSpPr/>
            <p:nvPr/>
          </p:nvSpPr>
          <p:spPr>
            <a:xfrm>
              <a:off x="1850877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8" name="object 10558"/>
            <p:cNvSpPr/>
            <p:nvPr/>
          </p:nvSpPr>
          <p:spPr>
            <a:xfrm>
              <a:off x="1848944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9" name="object 10559"/>
            <p:cNvSpPr/>
            <p:nvPr/>
          </p:nvSpPr>
          <p:spPr>
            <a:xfrm>
              <a:off x="1847015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0" name="object 10560"/>
            <p:cNvSpPr/>
            <p:nvPr/>
          </p:nvSpPr>
          <p:spPr>
            <a:xfrm>
              <a:off x="1845083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1" name="object 10561"/>
            <p:cNvSpPr/>
            <p:nvPr/>
          </p:nvSpPr>
          <p:spPr>
            <a:xfrm>
              <a:off x="1843158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2" name="object 10562"/>
            <p:cNvSpPr/>
            <p:nvPr/>
          </p:nvSpPr>
          <p:spPr>
            <a:xfrm>
              <a:off x="1841225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3" name="object 10563"/>
            <p:cNvSpPr/>
            <p:nvPr/>
          </p:nvSpPr>
          <p:spPr>
            <a:xfrm>
              <a:off x="1839293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4" name="object 10564"/>
            <p:cNvSpPr/>
            <p:nvPr/>
          </p:nvSpPr>
          <p:spPr>
            <a:xfrm>
              <a:off x="1837365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5" name="object 10565"/>
            <p:cNvSpPr/>
            <p:nvPr/>
          </p:nvSpPr>
          <p:spPr>
            <a:xfrm>
              <a:off x="1835431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6" name="object 10566"/>
            <p:cNvSpPr/>
            <p:nvPr/>
          </p:nvSpPr>
          <p:spPr>
            <a:xfrm>
              <a:off x="1833503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7" name="object 10567"/>
            <p:cNvSpPr/>
            <p:nvPr/>
          </p:nvSpPr>
          <p:spPr>
            <a:xfrm>
              <a:off x="1831571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8" name="object 10568"/>
            <p:cNvSpPr/>
            <p:nvPr/>
          </p:nvSpPr>
          <p:spPr>
            <a:xfrm>
              <a:off x="1829639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9" name="object 10569"/>
            <p:cNvSpPr/>
            <p:nvPr/>
          </p:nvSpPr>
          <p:spPr>
            <a:xfrm>
              <a:off x="18278734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0" name="object 10570"/>
            <p:cNvSpPr/>
            <p:nvPr/>
          </p:nvSpPr>
          <p:spPr>
            <a:xfrm>
              <a:off x="18278731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1" name="object 10571"/>
            <p:cNvSpPr/>
            <p:nvPr/>
          </p:nvSpPr>
          <p:spPr>
            <a:xfrm>
              <a:off x="18278731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2" name="object 10572"/>
            <p:cNvSpPr/>
            <p:nvPr/>
          </p:nvSpPr>
          <p:spPr>
            <a:xfrm>
              <a:off x="17972499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3" name="object 10573"/>
            <p:cNvSpPr/>
            <p:nvPr/>
          </p:nvSpPr>
          <p:spPr>
            <a:xfrm>
              <a:off x="18002001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4" name="object 10574"/>
            <p:cNvSpPr/>
            <p:nvPr/>
          </p:nvSpPr>
          <p:spPr>
            <a:xfrm>
              <a:off x="17973053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5" name="object 10575"/>
            <p:cNvSpPr/>
            <p:nvPr/>
          </p:nvSpPr>
          <p:spPr>
            <a:xfrm>
              <a:off x="17972499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6" name="object 10576"/>
            <p:cNvSpPr/>
            <p:nvPr/>
          </p:nvSpPr>
          <p:spPr>
            <a:xfrm>
              <a:off x="18005211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5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7" name="object 10577"/>
            <p:cNvSpPr/>
            <p:nvPr/>
          </p:nvSpPr>
          <p:spPr>
            <a:xfrm>
              <a:off x="18013288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8" name="object 10578"/>
            <p:cNvSpPr/>
            <p:nvPr/>
          </p:nvSpPr>
          <p:spPr>
            <a:xfrm>
              <a:off x="18010046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9" name="object 10579"/>
            <p:cNvSpPr/>
            <p:nvPr/>
          </p:nvSpPr>
          <p:spPr>
            <a:xfrm>
              <a:off x="18019717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0" name="object 10580"/>
            <p:cNvSpPr/>
            <p:nvPr/>
          </p:nvSpPr>
          <p:spPr>
            <a:xfrm>
              <a:off x="17871764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1" name="object 10581"/>
            <p:cNvSpPr/>
            <p:nvPr/>
          </p:nvSpPr>
          <p:spPr>
            <a:xfrm>
              <a:off x="17871706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2" name="object 10582"/>
            <p:cNvSpPr/>
            <p:nvPr/>
          </p:nvSpPr>
          <p:spPr>
            <a:xfrm>
              <a:off x="17900643" y="216417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5">
                  <a:moveTo>
                    <a:pt x="0" y="1633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3" name="object 10583"/>
            <p:cNvSpPr/>
            <p:nvPr/>
          </p:nvSpPr>
          <p:spPr>
            <a:xfrm>
              <a:off x="17900636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20910" y="0"/>
                  </a:moveTo>
                  <a:lnTo>
                    <a:pt x="4848" y="0"/>
                  </a:lnTo>
                  <a:lnTo>
                    <a:pt x="4848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10" y="11266"/>
                  </a:lnTo>
                  <a:lnTo>
                    <a:pt x="2091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4" name="object 10584"/>
            <p:cNvSpPr/>
            <p:nvPr/>
          </p:nvSpPr>
          <p:spPr>
            <a:xfrm>
              <a:off x="17871764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97" y="0"/>
                  </a:lnTo>
                  <a:lnTo>
                    <a:pt x="33297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5" name="object 10585"/>
            <p:cNvSpPr/>
            <p:nvPr/>
          </p:nvSpPr>
          <p:spPr>
            <a:xfrm>
              <a:off x="17932579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65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6" name="object 10586"/>
            <p:cNvSpPr/>
            <p:nvPr/>
          </p:nvSpPr>
          <p:spPr>
            <a:xfrm>
              <a:off x="17918335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9654" y="3193"/>
                  </a:lnTo>
                  <a:lnTo>
                    <a:pt x="9654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7" name="object 10587"/>
            <p:cNvSpPr/>
            <p:nvPr/>
          </p:nvSpPr>
          <p:spPr>
            <a:xfrm>
              <a:off x="17924783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8" name="object 10588"/>
            <p:cNvSpPr/>
            <p:nvPr/>
          </p:nvSpPr>
          <p:spPr>
            <a:xfrm>
              <a:off x="17928789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9" name="object 10589"/>
            <p:cNvSpPr/>
            <p:nvPr/>
          </p:nvSpPr>
          <p:spPr>
            <a:xfrm>
              <a:off x="17921535" y="21689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0" name="object 10590"/>
            <p:cNvSpPr/>
            <p:nvPr/>
          </p:nvSpPr>
          <p:spPr>
            <a:xfrm>
              <a:off x="17624824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33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33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1" name="object 10591"/>
            <p:cNvSpPr/>
            <p:nvPr/>
          </p:nvSpPr>
          <p:spPr>
            <a:xfrm>
              <a:off x="17620743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2" name="object 10592"/>
            <p:cNvSpPr/>
            <p:nvPr/>
          </p:nvSpPr>
          <p:spPr>
            <a:xfrm>
              <a:off x="17615915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3" name="object 10593"/>
            <p:cNvSpPr/>
            <p:nvPr/>
          </p:nvSpPr>
          <p:spPr>
            <a:xfrm>
              <a:off x="17604655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6093" y="0"/>
                  </a:lnTo>
                  <a:lnTo>
                    <a:pt x="16093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4" name="object 10594"/>
            <p:cNvSpPr/>
            <p:nvPr/>
          </p:nvSpPr>
          <p:spPr>
            <a:xfrm>
              <a:off x="17621034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24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24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5" name="object 10595"/>
            <p:cNvSpPr/>
            <p:nvPr/>
          </p:nvSpPr>
          <p:spPr>
            <a:xfrm>
              <a:off x="17604651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6" name="object 10596"/>
            <p:cNvSpPr/>
            <p:nvPr/>
          </p:nvSpPr>
          <p:spPr>
            <a:xfrm>
              <a:off x="17952701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79" y="14994"/>
                  </a:lnTo>
                </a:path>
                <a:path w="20319" h="15239">
                  <a:moveTo>
                    <a:pt x="1977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7" name="object 10597"/>
            <p:cNvSpPr/>
            <p:nvPr/>
          </p:nvSpPr>
          <p:spPr>
            <a:xfrm>
              <a:off x="17952120" y="21641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8" name="object 10598"/>
            <p:cNvSpPr/>
            <p:nvPr/>
          </p:nvSpPr>
          <p:spPr>
            <a:xfrm>
              <a:off x="17952701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79" y="8753"/>
                  </a:lnTo>
                </a:path>
                <a:path w="20319" h="8889">
                  <a:moveTo>
                    <a:pt x="1977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9" name="object 10599"/>
            <p:cNvSpPr/>
            <p:nvPr/>
          </p:nvSpPr>
          <p:spPr>
            <a:xfrm>
              <a:off x="17654534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39" y="0"/>
                  </a:lnTo>
                </a:path>
                <a:path w="217805" h="13335">
                  <a:moveTo>
                    <a:pt x="217239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0" name="object 10600"/>
            <p:cNvSpPr/>
            <p:nvPr/>
          </p:nvSpPr>
          <p:spPr>
            <a:xfrm>
              <a:off x="17654534" y="217061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7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1" name="object 10601"/>
            <p:cNvSpPr/>
            <p:nvPr/>
          </p:nvSpPr>
          <p:spPr>
            <a:xfrm>
              <a:off x="17654258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2" name="object 10602"/>
            <p:cNvSpPr/>
            <p:nvPr/>
          </p:nvSpPr>
          <p:spPr>
            <a:xfrm>
              <a:off x="18030984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3" name="object 10603"/>
            <p:cNvSpPr/>
            <p:nvPr/>
          </p:nvSpPr>
          <p:spPr>
            <a:xfrm>
              <a:off x="17596611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4" name="object 10604"/>
            <p:cNvSpPr/>
            <p:nvPr/>
          </p:nvSpPr>
          <p:spPr>
            <a:xfrm>
              <a:off x="17622361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7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5" name="object 10605"/>
            <p:cNvSpPr/>
            <p:nvPr/>
          </p:nvSpPr>
          <p:spPr>
            <a:xfrm>
              <a:off x="1764003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6" name="object 10606"/>
            <p:cNvSpPr/>
            <p:nvPr/>
          </p:nvSpPr>
          <p:spPr>
            <a:xfrm>
              <a:off x="1765935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7" name="object 10607"/>
            <p:cNvSpPr/>
            <p:nvPr/>
          </p:nvSpPr>
          <p:spPr>
            <a:xfrm>
              <a:off x="1767868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8" name="object 10608"/>
            <p:cNvSpPr/>
            <p:nvPr/>
          </p:nvSpPr>
          <p:spPr>
            <a:xfrm>
              <a:off x="1769793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9" name="object 10609"/>
            <p:cNvSpPr/>
            <p:nvPr/>
          </p:nvSpPr>
          <p:spPr>
            <a:xfrm>
              <a:off x="1771725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0" name="object 10610"/>
            <p:cNvSpPr/>
            <p:nvPr/>
          </p:nvSpPr>
          <p:spPr>
            <a:xfrm>
              <a:off x="1773658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1" name="object 10611"/>
            <p:cNvSpPr/>
            <p:nvPr/>
          </p:nvSpPr>
          <p:spPr>
            <a:xfrm>
              <a:off x="1775587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2" name="object 10612"/>
            <p:cNvSpPr/>
            <p:nvPr/>
          </p:nvSpPr>
          <p:spPr>
            <a:xfrm>
              <a:off x="1777518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3" name="object 10613"/>
            <p:cNvSpPr/>
            <p:nvPr/>
          </p:nvSpPr>
          <p:spPr>
            <a:xfrm>
              <a:off x="1779447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4" name="object 10614"/>
            <p:cNvSpPr/>
            <p:nvPr/>
          </p:nvSpPr>
          <p:spPr>
            <a:xfrm>
              <a:off x="1781376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5" name="object 10615"/>
            <p:cNvSpPr/>
            <p:nvPr/>
          </p:nvSpPr>
          <p:spPr>
            <a:xfrm>
              <a:off x="1783308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6" name="object 10616"/>
            <p:cNvSpPr/>
            <p:nvPr/>
          </p:nvSpPr>
          <p:spPr>
            <a:xfrm>
              <a:off x="1785241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7" name="object 10617"/>
            <p:cNvSpPr/>
            <p:nvPr/>
          </p:nvSpPr>
          <p:spPr>
            <a:xfrm>
              <a:off x="1787169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8" name="object 10618"/>
            <p:cNvSpPr/>
            <p:nvPr/>
          </p:nvSpPr>
          <p:spPr>
            <a:xfrm>
              <a:off x="1789099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9" name="object 10619"/>
            <p:cNvSpPr/>
            <p:nvPr/>
          </p:nvSpPr>
          <p:spPr>
            <a:xfrm>
              <a:off x="1791031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0" name="object 10620"/>
            <p:cNvSpPr/>
            <p:nvPr/>
          </p:nvSpPr>
          <p:spPr>
            <a:xfrm>
              <a:off x="1792960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1" name="object 10621"/>
            <p:cNvSpPr/>
            <p:nvPr/>
          </p:nvSpPr>
          <p:spPr>
            <a:xfrm>
              <a:off x="1794892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2" name="object 10622"/>
            <p:cNvSpPr/>
            <p:nvPr/>
          </p:nvSpPr>
          <p:spPr>
            <a:xfrm>
              <a:off x="1796825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3" name="object 10623"/>
            <p:cNvSpPr/>
            <p:nvPr/>
          </p:nvSpPr>
          <p:spPr>
            <a:xfrm>
              <a:off x="1798754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4" name="object 10624"/>
            <p:cNvSpPr/>
            <p:nvPr/>
          </p:nvSpPr>
          <p:spPr>
            <a:xfrm>
              <a:off x="1800683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5" name="object 10625"/>
            <p:cNvSpPr/>
            <p:nvPr/>
          </p:nvSpPr>
          <p:spPr>
            <a:xfrm>
              <a:off x="18026144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6" name="object 10626"/>
            <p:cNvSpPr/>
            <p:nvPr/>
          </p:nvSpPr>
          <p:spPr>
            <a:xfrm>
              <a:off x="18030974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7" name="object 10627"/>
            <p:cNvSpPr/>
            <p:nvPr/>
          </p:nvSpPr>
          <p:spPr>
            <a:xfrm>
              <a:off x="18030974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8" name="object 10628"/>
            <p:cNvSpPr/>
            <p:nvPr/>
          </p:nvSpPr>
          <p:spPr>
            <a:xfrm>
              <a:off x="18026158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9" name="object 10629"/>
            <p:cNvSpPr/>
            <p:nvPr/>
          </p:nvSpPr>
          <p:spPr>
            <a:xfrm>
              <a:off x="1800681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0" name="object 10630"/>
            <p:cNvSpPr/>
            <p:nvPr/>
          </p:nvSpPr>
          <p:spPr>
            <a:xfrm>
              <a:off x="1798752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1" name="object 10631"/>
            <p:cNvSpPr/>
            <p:nvPr/>
          </p:nvSpPr>
          <p:spPr>
            <a:xfrm>
              <a:off x="1796824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2" name="object 10632"/>
            <p:cNvSpPr/>
            <p:nvPr/>
          </p:nvSpPr>
          <p:spPr>
            <a:xfrm>
              <a:off x="1794891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3" name="object 10633"/>
            <p:cNvSpPr/>
            <p:nvPr/>
          </p:nvSpPr>
          <p:spPr>
            <a:xfrm>
              <a:off x="1792959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4" name="object 10634"/>
            <p:cNvSpPr/>
            <p:nvPr/>
          </p:nvSpPr>
          <p:spPr>
            <a:xfrm>
              <a:off x="1791030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5" name="object 10635"/>
            <p:cNvSpPr/>
            <p:nvPr/>
          </p:nvSpPr>
          <p:spPr>
            <a:xfrm>
              <a:off x="1789097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6" name="object 10636"/>
            <p:cNvSpPr/>
            <p:nvPr/>
          </p:nvSpPr>
          <p:spPr>
            <a:xfrm>
              <a:off x="1787168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7" name="object 10637"/>
            <p:cNvSpPr/>
            <p:nvPr/>
          </p:nvSpPr>
          <p:spPr>
            <a:xfrm>
              <a:off x="1785240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8" name="object 10638"/>
            <p:cNvSpPr/>
            <p:nvPr/>
          </p:nvSpPr>
          <p:spPr>
            <a:xfrm>
              <a:off x="1783308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9" name="object 10639"/>
            <p:cNvSpPr/>
            <p:nvPr/>
          </p:nvSpPr>
          <p:spPr>
            <a:xfrm>
              <a:off x="1781376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0" name="object 10640"/>
            <p:cNvSpPr/>
            <p:nvPr/>
          </p:nvSpPr>
          <p:spPr>
            <a:xfrm>
              <a:off x="1779446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1" name="object 10641"/>
            <p:cNvSpPr/>
            <p:nvPr/>
          </p:nvSpPr>
          <p:spPr>
            <a:xfrm>
              <a:off x="1777519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2" name="object 10642"/>
            <p:cNvSpPr/>
            <p:nvPr/>
          </p:nvSpPr>
          <p:spPr>
            <a:xfrm>
              <a:off x="1775585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3" name="object 10643"/>
            <p:cNvSpPr/>
            <p:nvPr/>
          </p:nvSpPr>
          <p:spPr>
            <a:xfrm>
              <a:off x="1773657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4" name="object 10644"/>
            <p:cNvSpPr/>
            <p:nvPr/>
          </p:nvSpPr>
          <p:spPr>
            <a:xfrm>
              <a:off x="177172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5" name="object 10645"/>
            <p:cNvSpPr/>
            <p:nvPr/>
          </p:nvSpPr>
          <p:spPr>
            <a:xfrm>
              <a:off x="1769792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6" name="object 10646"/>
            <p:cNvSpPr/>
            <p:nvPr/>
          </p:nvSpPr>
          <p:spPr>
            <a:xfrm>
              <a:off x="1767867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7" name="object 10647"/>
            <p:cNvSpPr/>
            <p:nvPr/>
          </p:nvSpPr>
          <p:spPr>
            <a:xfrm>
              <a:off x="1765934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8" name="object 10648"/>
            <p:cNvSpPr/>
            <p:nvPr/>
          </p:nvSpPr>
          <p:spPr>
            <a:xfrm>
              <a:off x="1764002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9" name="object 10649"/>
            <p:cNvSpPr/>
            <p:nvPr/>
          </p:nvSpPr>
          <p:spPr>
            <a:xfrm>
              <a:off x="17622369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0" name="object 10650"/>
            <p:cNvSpPr/>
            <p:nvPr/>
          </p:nvSpPr>
          <p:spPr>
            <a:xfrm>
              <a:off x="17622361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1" name="object 10651"/>
            <p:cNvSpPr/>
            <p:nvPr/>
          </p:nvSpPr>
          <p:spPr>
            <a:xfrm>
              <a:off x="17622361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2" name="object 10652"/>
            <p:cNvSpPr/>
            <p:nvPr/>
          </p:nvSpPr>
          <p:spPr>
            <a:xfrm>
              <a:off x="17316941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3" name="object 10653"/>
            <p:cNvSpPr/>
            <p:nvPr/>
          </p:nvSpPr>
          <p:spPr>
            <a:xfrm>
              <a:off x="17345639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2837" y="11266"/>
                  </a:lnTo>
                  <a:lnTo>
                    <a:pt x="12837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4816" y="3193"/>
                  </a:lnTo>
                  <a:lnTo>
                    <a:pt x="4816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4" name="object 10654"/>
            <p:cNvSpPr/>
            <p:nvPr/>
          </p:nvSpPr>
          <p:spPr>
            <a:xfrm>
              <a:off x="17316673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5" name="object 10655"/>
            <p:cNvSpPr/>
            <p:nvPr/>
          </p:nvSpPr>
          <p:spPr>
            <a:xfrm>
              <a:off x="17316941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6" name="object 10656"/>
            <p:cNvSpPr/>
            <p:nvPr/>
          </p:nvSpPr>
          <p:spPr>
            <a:xfrm>
              <a:off x="17350459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7" name="object 10657"/>
            <p:cNvSpPr/>
            <p:nvPr/>
          </p:nvSpPr>
          <p:spPr>
            <a:xfrm>
              <a:off x="17358488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8" name="object 10658"/>
            <p:cNvSpPr/>
            <p:nvPr/>
          </p:nvSpPr>
          <p:spPr>
            <a:xfrm>
              <a:off x="17355285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9" name="object 10659"/>
            <p:cNvSpPr/>
            <p:nvPr/>
          </p:nvSpPr>
          <p:spPr>
            <a:xfrm>
              <a:off x="17364917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0" name="object 10660"/>
            <p:cNvSpPr/>
            <p:nvPr/>
          </p:nvSpPr>
          <p:spPr>
            <a:xfrm>
              <a:off x="17216242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1" name="object 10661"/>
            <p:cNvSpPr/>
            <p:nvPr/>
          </p:nvSpPr>
          <p:spPr>
            <a:xfrm>
              <a:off x="17216932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2" name="object 10662"/>
            <p:cNvSpPr/>
            <p:nvPr/>
          </p:nvSpPr>
          <p:spPr>
            <a:xfrm>
              <a:off x="17245879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3" name="object 10663"/>
            <p:cNvSpPr/>
            <p:nvPr/>
          </p:nvSpPr>
          <p:spPr>
            <a:xfrm>
              <a:off x="17245887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287" y="0"/>
                  </a:moveTo>
                  <a:lnTo>
                    <a:pt x="3193" y="0"/>
                  </a:lnTo>
                  <a:lnTo>
                    <a:pt x="3193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4" name="object 10664"/>
            <p:cNvSpPr/>
            <p:nvPr/>
          </p:nvSpPr>
          <p:spPr>
            <a:xfrm>
              <a:off x="17216242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5" name="object 10665"/>
            <p:cNvSpPr/>
            <p:nvPr/>
          </p:nvSpPr>
          <p:spPr>
            <a:xfrm>
              <a:off x="17277054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6" name="object 10666"/>
            <p:cNvSpPr/>
            <p:nvPr/>
          </p:nvSpPr>
          <p:spPr>
            <a:xfrm>
              <a:off x="17263558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12910" y="11266"/>
                  </a:moveTo>
                  <a:lnTo>
                    <a:pt x="1291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1612" y="11266"/>
                  </a:lnTo>
                  <a:lnTo>
                    <a:pt x="1612" y="0"/>
                  </a:lnTo>
                  <a:lnTo>
                    <a:pt x="12910" y="0"/>
                  </a:lnTo>
                  <a:lnTo>
                    <a:pt x="12910" y="3193"/>
                  </a:lnTo>
                  <a:lnTo>
                    <a:pt x="9685" y="3193"/>
                  </a:lnTo>
                  <a:lnTo>
                    <a:pt x="9685" y="11266"/>
                  </a:lnTo>
                  <a:lnTo>
                    <a:pt x="1291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7" name="object 10667"/>
            <p:cNvSpPr/>
            <p:nvPr/>
          </p:nvSpPr>
          <p:spPr>
            <a:xfrm>
              <a:off x="17268411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8" name="object 10668"/>
            <p:cNvSpPr/>
            <p:nvPr/>
          </p:nvSpPr>
          <p:spPr>
            <a:xfrm>
              <a:off x="17273232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9" name="object 10669"/>
            <p:cNvSpPr/>
            <p:nvPr/>
          </p:nvSpPr>
          <p:spPr>
            <a:xfrm>
              <a:off x="17265170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0" name="object 10670"/>
            <p:cNvSpPr/>
            <p:nvPr/>
          </p:nvSpPr>
          <p:spPr>
            <a:xfrm>
              <a:off x="16969271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1" name="object 10671"/>
            <p:cNvSpPr/>
            <p:nvPr/>
          </p:nvSpPr>
          <p:spPr>
            <a:xfrm>
              <a:off x="16965963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2" name="object 10672"/>
            <p:cNvSpPr/>
            <p:nvPr/>
          </p:nvSpPr>
          <p:spPr>
            <a:xfrm>
              <a:off x="16959522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3" name="object 10673"/>
            <p:cNvSpPr/>
            <p:nvPr/>
          </p:nvSpPr>
          <p:spPr>
            <a:xfrm>
              <a:off x="16948256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7685" y="0"/>
                  </a:lnTo>
                  <a:lnTo>
                    <a:pt x="17685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4" name="object 10674"/>
            <p:cNvSpPr/>
            <p:nvPr/>
          </p:nvSpPr>
          <p:spPr>
            <a:xfrm>
              <a:off x="16965438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97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97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5" name="object 10675"/>
            <p:cNvSpPr/>
            <p:nvPr/>
          </p:nvSpPr>
          <p:spPr>
            <a:xfrm>
              <a:off x="16948259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6" name="object 10676"/>
            <p:cNvSpPr/>
            <p:nvPr/>
          </p:nvSpPr>
          <p:spPr>
            <a:xfrm>
              <a:off x="17297179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7" name="object 10677"/>
            <p:cNvSpPr/>
            <p:nvPr/>
          </p:nvSpPr>
          <p:spPr>
            <a:xfrm>
              <a:off x="17297386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8" name="object 10678"/>
            <p:cNvSpPr/>
            <p:nvPr/>
          </p:nvSpPr>
          <p:spPr>
            <a:xfrm>
              <a:off x="17297179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9" name="object 10679"/>
            <p:cNvSpPr/>
            <p:nvPr/>
          </p:nvSpPr>
          <p:spPr>
            <a:xfrm>
              <a:off x="16998969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0" name="object 10680"/>
            <p:cNvSpPr/>
            <p:nvPr/>
          </p:nvSpPr>
          <p:spPr>
            <a:xfrm>
              <a:off x="16998122" y="2170613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218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1" name="object 10681"/>
            <p:cNvSpPr/>
            <p:nvPr/>
          </p:nvSpPr>
          <p:spPr>
            <a:xfrm>
              <a:off x="16998736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2" name="object 10682"/>
            <p:cNvSpPr/>
            <p:nvPr/>
          </p:nvSpPr>
          <p:spPr>
            <a:xfrm>
              <a:off x="17376184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3" name="object 10683"/>
            <p:cNvSpPr/>
            <p:nvPr/>
          </p:nvSpPr>
          <p:spPr>
            <a:xfrm>
              <a:off x="16940237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4" name="object 10684"/>
            <p:cNvSpPr/>
            <p:nvPr/>
          </p:nvSpPr>
          <p:spPr>
            <a:xfrm>
              <a:off x="16967582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5" name="object 10685"/>
            <p:cNvSpPr/>
            <p:nvPr/>
          </p:nvSpPr>
          <p:spPr>
            <a:xfrm>
              <a:off x="1698528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6" name="object 10686"/>
            <p:cNvSpPr/>
            <p:nvPr/>
          </p:nvSpPr>
          <p:spPr>
            <a:xfrm>
              <a:off x="1700456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7" name="object 10687"/>
            <p:cNvSpPr/>
            <p:nvPr/>
          </p:nvSpPr>
          <p:spPr>
            <a:xfrm>
              <a:off x="1702386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8" name="object 10688"/>
            <p:cNvSpPr/>
            <p:nvPr/>
          </p:nvSpPr>
          <p:spPr>
            <a:xfrm>
              <a:off x="1704314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9" name="object 10689"/>
            <p:cNvSpPr/>
            <p:nvPr/>
          </p:nvSpPr>
          <p:spPr>
            <a:xfrm>
              <a:off x="1706246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0" name="object 10690"/>
            <p:cNvSpPr/>
            <p:nvPr/>
          </p:nvSpPr>
          <p:spPr>
            <a:xfrm>
              <a:off x="1708179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1" name="object 10691"/>
            <p:cNvSpPr/>
            <p:nvPr/>
          </p:nvSpPr>
          <p:spPr>
            <a:xfrm>
              <a:off x="1710112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2" name="object 10692"/>
            <p:cNvSpPr/>
            <p:nvPr/>
          </p:nvSpPr>
          <p:spPr>
            <a:xfrm>
              <a:off x="1712037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3" name="object 10693"/>
            <p:cNvSpPr/>
            <p:nvPr/>
          </p:nvSpPr>
          <p:spPr>
            <a:xfrm>
              <a:off x="1713969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4" name="object 10694"/>
            <p:cNvSpPr/>
            <p:nvPr/>
          </p:nvSpPr>
          <p:spPr>
            <a:xfrm>
              <a:off x="1715898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5" name="object 10695"/>
            <p:cNvSpPr/>
            <p:nvPr/>
          </p:nvSpPr>
          <p:spPr>
            <a:xfrm>
              <a:off x="1717830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6" name="object 10696"/>
            <p:cNvSpPr/>
            <p:nvPr/>
          </p:nvSpPr>
          <p:spPr>
            <a:xfrm>
              <a:off x="1719759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7" name="object 10697"/>
            <p:cNvSpPr/>
            <p:nvPr/>
          </p:nvSpPr>
          <p:spPr>
            <a:xfrm>
              <a:off x="1721692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8" name="object 10698"/>
            <p:cNvSpPr/>
            <p:nvPr/>
          </p:nvSpPr>
          <p:spPr>
            <a:xfrm>
              <a:off x="1723624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9" name="object 10699"/>
            <p:cNvSpPr/>
            <p:nvPr/>
          </p:nvSpPr>
          <p:spPr>
            <a:xfrm>
              <a:off x="1725556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0" name="object 10700"/>
            <p:cNvSpPr/>
            <p:nvPr/>
          </p:nvSpPr>
          <p:spPr>
            <a:xfrm>
              <a:off x="1727485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1" name="object 10701"/>
            <p:cNvSpPr/>
            <p:nvPr/>
          </p:nvSpPr>
          <p:spPr>
            <a:xfrm>
              <a:off x="1729414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2" name="object 10702"/>
            <p:cNvSpPr/>
            <p:nvPr/>
          </p:nvSpPr>
          <p:spPr>
            <a:xfrm>
              <a:off x="1731343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3" name="object 10703"/>
            <p:cNvSpPr/>
            <p:nvPr/>
          </p:nvSpPr>
          <p:spPr>
            <a:xfrm>
              <a:off x="1733275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4" name="object 10704"/>
            <p:cNvSpPr/>
            <p:nvPr/>
          </p:nvSpPr>
          <p:spPr>
            <a:xfrm>
              <a:off x="1735207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5" name="object 10705"/>
            <p:cNvSpPr/>
            <p:nvPr/>
          </p:nvSpPr>
          <p:spPr>
            <a:xfrm>
              <a:off x="17371366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6" name="object 10706"/>
            <p:cNvSpPr/>
            <p:nvPr/>
          </p:nvSpPr>
          <p:spPr>
            <a:xfrm>
              <a:off x="17376186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7" name="object 10707"/>
            <p:cNvSpPr/>
            <p:nvPr/>
          </p:nvSpPr>
          <p:spPr>
            <a:xfrm>
              <a:off x="17376186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8" name="object 10708"/>
            <p:cNvSpPr/>
            <p:nvPr/>
          </p:nvSpPr>
          <p:spPr>
            <a:xfrm>
              <a:off x="17371369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9" name="object 10709"/>
            <p:cNvSpPr/>
            <p:nvPr/>
          </p:nvSpPr>
          <p:spPr>
            <a:xfrm>
              <a:off x="1735207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0" name="object 10710"/>
            <p:cNvSpPr/>
            <p:nvPr/>
          </p:nvSpPr>
          <p:spPr>
            <a:xfrm>
              <a:off x="1733274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1" name="object 10711"/>
            <p:cNvSpPr/>
            <p:nvPr/>
          </p:nvSpPr>
          <p:spPr>
            <a:xfrm>
              <a:off x="1731342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2" name="object 10712"/>
            <p:cNvSpPr/>
            <p:nvPr/>
          </p:nvSpPr>
          <p:spPr>
            <a:xfrm>
              <a:off x="1729413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3" name="object 10713"/>
            <p:cNvSpPr/>
            <p:nvPr/>
          </p:nvSpPr>
          <p:spPr>
            <a:xfrm>
              <a:off x="172748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4" name="object 10714"/>
            <p:cNvSpPr/>
            <p:nvPr/>
          </p:nvSpPr>
          <p:spPr>
            <a:xfrm>
              <a:off x="1725556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5" name="object 10715"/>
            <p:cNvSpPr/>
            <p:nvPr/>
          </p:nvSpPr>
          <p:spPr>
            <a:xfrm>
              <a:off x="1723624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6" name="object 10716"/>
            <p:cNvSpPr/>
            <p:nvPr/>
          </p:nvSpPr>
          <p:spPr>
            <a:xfrm>
              <a:off x="1721691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7" name="object 10717"/>
            <p:cNvSpPr/>
            <p:nvPr/>
          </p:nvSpPr>
          <p:spPr>
            <a:xfrm>
              <a:off x="1719758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8" name="object 10718"/>
            <p:cNvSpPr/>
            <p:nvPr/>
          </p:nvSpPr>
          <p:spPr>
            <a:xfrm>
              <a:off x="1717829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9" name="object 10719"/>
            <p:cNvSpPr/>
            <p:nvPr/>
          </p:nvSpPr>
          <p:spPr>
            <a:xfrm>
              <a:off x="1715897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0" name="object 10720"/>
            <p:cNvSpPr/>
            <p:nvPr/>
          </p:nvSpPr>
          <p:spPr>
            <a:xfrm>
              <a:off x="171396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1" name="object 10721"/>
            <p:cNvSpPr/>
            <p:nvPr/>
          </p:nvSpPr>
          <p:spPr>
            <a:xfrm>
              <a:off x="1712036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2" name="object 10722"/>
            <p:cNvSpPr/>
            <p:nvPr/>
          </p:nvSpPr>
          <p:spPr>
            <a:xfrm>
              <a:off x="1710112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3" name="object 10723"/>
            <p:cNvSpPr/>
            <p:nvPr/>
          </p:nvSpPr>
          <p:spPr>
            <a:xfrm>
              <a:off x="1708179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4" name="object 10724"/>
            <p:cNvSpPr/>
            <p:nvPr/>
          </p:nvSpPr>
          <p:spPr>
            <a:xfrm>
              <a:off x="1706245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5" name="object 10725"/>
            <p:cNvSpPr/>
            <p:nvPr/>
          </p:nvSpPr>
          <p:spPr>
            <a:xfrm>
              <a:off x="1704314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6" name="object 10726"/>
            <p:cNvSpPr/>
            <p:nvPr/>
          </p:nvSpPr>
          <p:spPr>
            <a:xfrm>
              <a:off x="1702385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7" name="object 10727"/>
            <p:cNvSpPr/>
            <p:nvPr/>
          </p:nvSpPr>
          <p:spPr>
            <a:xfrm>
              <a:off x="1700457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8" name="object 10728"/>
            <p:cNvSpPr/>
            <p:nvPr/>
          </p:nvSpPr>
          <p:spPr>
            <a:xfrm>
              <a:off x="169852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9" name="object 10729"/>
            <p:cNvSpPr/>
            <p:nvPr/>
          </p:nvSpPr>
          <p:spPr>
            <a:xfrm>
              <a:off x="16967584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0" name="object 10730"/>
            <p:cNvSpPr/>
            <p:nvPr/>
          </p:nvSpPr>
          <p:spPr>
            <a:xfrm>
              <a:off x="16967582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1" name="object 10731"/>
            <p:cNvSpPr/>
            <p:nvPr/>
          </p:nvSpPr>
          <p:spPr>
            <a:xfrm>
              <a:off x="16967582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2" name="object 10732"/>
            <p:cNvSpPr/>
            <p:nvPr/>
          </p:nvSpPr>
          <p:spPr>
            <a:xfrm>
              <a:off x="16661376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  <a:path w="29844" h="15239">
                  <a:moveTo>
                    <a:pt x="29465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3" name="object 10733"/>
            <p:cNvSpPr/>
            <p:nvPr/>
          </p:nvSpPr>
          <p:spPr>
            <a:xfrm>
              <a:off x="16690859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4" name="object 10734"/>
            <p:cNvSpPr/>
            <p:nvPr/>
          </p:nvSpPr>
          <p:spPr>
            <a:xfrm>
              <a:off x="16661886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5" name="object 10735"/>
            <p:cNvSpPr/>
            <p:nvPr/>
          </p:nvSpPr>
          <p:spPr>
            <a:xfrm>
              <a:off x="16661376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6" name="object 10736"/>
            <p:cNvSpPr/>
            <p:nvPr/>
          </p:nvSpPr>
          <p:spPr>
            <a:xfrm>
              <a:off x="16694060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7" name="object 10737"/>
            <p:cNvSpPr/>
            <p:nvPr/>
          </p:nvSpPr>
          <p:spPr>
            <a:xfrm>
              <a:off x="16702114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8" name="object 10738"/>
            <p:cNvSpPr/>
            <p:nvPr/>
          </p:nvSpPr>
          <p:spPr>
            <a:xfrm>
              <a:off x="16698880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85" y="0"/>
                  </a:moveTo>
                  <a:lnTo>
                    <a:pt x="968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9" name="object 10739"/>
            <p:cNvSpPr/>
            <p:nvPr/>
          </p:nvSpPr>
          <p:spPr>
            <a:xfrm>
              <a:off x="16708543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0" name="object 10740"/>
            <p:cNvSpPr/>
            <p:nvPr/>
          </p:nvSpPr>
          <p:spPr>
            <a:xfrm>
              <a:off x="16560685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1" name="object 10741"/>
            <p:cNvSpPr/>
            <p:nvPr/>
          </p:nvSpPr>
          <p:spPr>
            <a:xfrm>
              <a:off x="16560513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2" name="object 10742"/>
            <p:cNvSpPr/>
            <p:nvPr/>
          </p:nvSpPr>
          <p:spPr>
            <a:xfrm>
              <a:off x="16589486" y="216417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5">
                  <a:moveTo>
                    <a:pt x="0" y="1633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3" name="object 10743"/>
            <p:cNvSpPr/>
            <p:nvPr/>
          </p:nvSpPr>
          <p:spPr>
            <a:xfrm>
              <a:off x="16589479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20952" y="0"/>
                  </a:moveTo>
                  <a:lnTo>
                    <a:pt x="4858" y="0"/>
                  </a:lnTo>
                  <a:lnTo>
                    <a:pt x="4858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52" y="11266"/>
                  </a:lnTo>
                  <a:lnTo>
                    <a:pt x="2095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4" name="object 10744"/>
            <p:cNvSpPr/>
            <p:nvPr/>
          </p:nvSpPr>
          <p:spPr>
            <a:xfrm>
              <a:off x="16560685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5" name="object 10745"/>
            <p:cNvSpPr/>
            <p:nvPr/>
          </p:nvSpPr>
          <p:spPr>
            <a:xfrm>
              <a:off x="16621493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65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6" name="object 10746"/>
            <p:cNvSpPr/>
            <p:nvPr/>
          </p:nvSpPr>
          <p:spPr>
            <a:xfrm>
              <a:off x="16607187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11266"/>
                  </a:moveTo>
                  <a:lnTo>
                    <a:pt x="14502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35" y="11266"/>
                  </a:lnTo>
                  <a:lnTo>
                    <a:pt x="3235" y="0"/>
                  </a:lnTo>
                  <a:lnTo>
                    <a:pt x="14502" y="0"/>
                  </a:lnTo>
                  <a:lnTo>
                    <a:pt x="14502" y="3193"/>
                  </a:lnTo>
                  <a:lnTo>
                    <a:pt x="11277" y="3193"/>
                  </a:lnTo>
                  <a:lnTo>
                    <a:pt x="11277" y="11266"/>
                  </a:lnTo>
                  <a:lnTo>
                    <a:pt x="1450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7" name="object 10747"/>
            <p:cNvSpPr/>
            <p:nvPr/>
          </p:nvSpPr>
          <p:spPr>
            <a:xfrm>
              <a:off x="16613633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8" name="object 10748"/>
            <p:cNvSpPr/>
            <p:nvPr/>
          </p:nvSpPr>
          <p:spPr>
            <a:xfrm>
              <a:off x="16617661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97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97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9" name="object 10749"/>
            <p:cNvSpPr/>
            <p:nvPr/>
          </p:nvSpPr>
          <p:spPr>
            <a:xfrm>
              <a:off x="16610432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0" name="object 10750"/>
            <p:cNvSpPr/>
            <p:nvPr/>
          </p:nvSpPr>
          <p:spPr>
            <a:xfrm>
              <a:off x="16313715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1" name="object 10751"/>
            <p:cNvSpPr/>
            <p:nvPr/>
          </p:nvSpPr>
          <p:spPr>
            <a:xfrm>
              <a:off x="16309556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2" name="object 10752"/>
            <p:cNvSpPr/>
            <p:nvPr/>
          </p:nvSpPr>
          <p:spPr>
            <a:xfrm>
              <a:off x="16304742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3" name="object 10753"/>
            <p:cNvSpPr/>
            <p:nvPr/>
          </p:nvSpPr>
          <p:spPr>
            <a:xfrm>
              <a:off x="16293469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6093" y="0"/>
                  </a:lnTo>
                  <a:lnTo>
                    <a:pt x="16093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4" name="object 10754"/>
            <p:cNvSpPr/>
            <p:nvPr/>
          </p:nvSpPr>
          <p:spPr>
            <a:xfrm>
              <a:off x="16309882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97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97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5" name="object 10755"/>
            <p:cNvSpPr/>
            <p:nvPr/>
          </p:nvSpPr>
          <p:spPr>
            <a:xfrm>
              <a:off x="16293479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6" name="object 10756"/>
            <p:cNvSpPr/>
            <p:nvPr/>
          </p:nvSpPr>
          <p:spPr>
            <a:xfrm>
              <a:off x="16641659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37" y="14994"/>
                  </a:lnTo>
                </a:path>
                <a:path w="20319" h="1523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7" name="object 10757"/>
            <p:cNvSpPr/>
            <p:nvPr/>
          </p:nvSpPr>
          <p:spPr>
            <a:xfrm>
              <a:off x="16640977" y="21641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8" name="object 10758"/>
            <p:cNvSpPr/>
            <p:nvPr/>
          </p:nvSpPr>
          <p:spPr>
            <a:xfrm>
              <a:off x="16641659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37" y="8753"/>
                  </a:lnTo>
                </a:path>
                <a:path w="20319" h="8889">
                  <a:moveTo>
                    <a:pt x="1973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9" name="object 10759"/>
            <p:cNvSpPr/>
            <p:nvPr/>
          </p:nvSpPr>
          <p:spPr>
            <a:xfrm>
              <a:off x="16343412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0" name="object 10760"/>
            <p:cNvSpPr/>
            <p:nvPr/>
          </p:nvSpPr>
          <p:spPr>
            <a:xfrm>
              <a:off x="16343349" y="217061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7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1" name="object 10761"/>
            <p:cNvSpPr/>
            <p:nvPr/>
          </p:nvSpPr>
          <p:spPr>
            <a:xfrm>
              <a:off x="16343179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2" name="object 10762"/>
            <p:cNvSpPr/>
            <p:nvPr/>
          </p:nvSpPr>
          <p:spPr>
            <a:xfrm>
              <a:off x="16719810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7989" y="0"/>
                  </a:lnTo>
                  <a:lnTo>
                    <a:pt x="7989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3" name="object 10763"/>
            <p:cNvSpPr/>
            <p:nvPr/>
          </p:nvSpPr>
          <p:spPr>
            <a:xfrm>
              <a:off x="16285439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08" y="0"/>
                  </a:lnTo>
                  <a:lnTo>
                    <a:pt x="6408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4" name="object 10764"/>
            <p:cNvSpPr/>
            <p:nvPr/>
          </p:nvSpPr>
          <p:spPr>
            <a:xfrm>
              <a:off x="16311177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5" name="object 10765"/>
            <p:cNvSpPr/>
            <p:nvPr/>
          </p:nvSpPr>
          <p:spPr>
            <a:xfrm>
              <a:off x="1632888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6" name="object 10766"/>
            <p:cNvSpPr/>
            <p:nvPr/>
          </p:nvSpPr>
          <p:spPr>
            <a:xfrm>
              <a:off x="1634816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7" name="object 10767"/>
            <p:cNvSpPr/>
            <p:nvPr/>
          </p:nvSpPr>
          <p:spPr>
            <a:xfrm>
              <a:off x="1636745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8" name="object 10768"/>
            <p:cNvSpPr/>
            <p:nvPr/>
          </p:nvSpPr>
          <p:spPr>
            <a:xfrm>
              <a:off x="1638678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9" name="object 10769"/>
            <p:cNvSpPr/>
            <p:nvPr/>
          </p:nvSpPr>
          <p:spPr>
            <a:xfrm>
              <a:off x="1640607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0" name="object 10770"/>
            <p:cNvSpPr/>
            <p:nvPr/>
          </p:nvSpPr>
          <p:spPr>
            <a:xfrm>
              <a:off x="1642539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1" name="object 10771"/>
            <p:cNvSpPr/>
            <p:nvPr/>
          </p:nvSpPr>
          <p:spPr>
            <a:xfrm>
              <a:off x="1644468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2" name="object 10772"/>
            <p:cNvSpPr/>
            <p:nvPr/>
          </p:nvSpPr>
          <p:spPr>
            <a:xfrm>
              <a:off x="1646400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3" name="object 10773"/>
            <p:cNvSpPr/>
            <p:nvPr/>
          </p:nvSpPr>
          <p:spPr>
            <a:xfrm>
              <a:off x="1648329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4" name="object 10774"/>
            <p:cNvSpPr/>
            <p:nvPr/>
          </p:nvSpPr>
          <p:spPr>
            <a:xfrm>
              <a:off x="1650261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5" name="object 10775"/>
            <p:cNvSpPr/>
            <p:nvPr/>
          </p:nvSpPr>
          <p:spPr>
            <a:xfrm>
              <a:off x="1652194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6" name="object 10776"/>
            <p:cNvSpPr/>
            <p:nvPr/>
          </p:nvSpPr>
          <p:spPr>
            <a:xfrm>
              <a:off x="1654122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7" name="object 10777"/>
            <p:cNvSpPr/>
            <p:nvPr/>
          </p:nvSpPr>
          <p:spPr>
            <a:xfrm>
              <a:off x="1656051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8" name="object 10778"/>
            <p:cNvSpPr/>
            <p:nvPr/>
          </p:nvSpPr>
          <p:spPr>
            <a:xfrm>
              <a:off x="1657983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9" name="object 10779"/>
            <p:cNvSpPr/>
            <p:nvPr/>
          </p:nvSpPr>
          <p:spPr>
            <a:xfrm>
              <a:off x="1659912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0" name="object 10780"/>
            <p:cNvSpPr/>
            <p:nvPr/>
          </p:nvSpPr>
          <p:spPr>
            <a:xfrm>
              <a:off x="1661845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1" name="object 10781"/>
            <p:cNvSpPr/>
            <p:nvPr/>
          </p:nvSpPr>
          <p:spPr>
            <a:xfrm>
              <a:off x="1663774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2" name="object 10782"/>
            <p:cNvSpPr/>
            <p:nvPr/>
          </p:nvSpPr>
          <p:spPr>
            <a:xfrm>
              <a:off x="1665706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3" name="object 10783"/>
            <p:cNvSpPr/>
            <p:nvPr/>
          </p:nvSpPr>
          <p:spPr>
            <a:xfrm>
              <a:off x="1667635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4" name="object 10784"/>
            <p:cNvSpPr/>
            <p:nvPr/>
          </p:nvSpPr>
          <p:spPr>
            <a:xfrm>
              <a:off x="1669568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5" name="object 10785"/>
            <p:cNvSpPr/>
            <p:nvPr/>
          </p:nvSpPr>
          <p:spPr>
            <a:xfrm>
              <a:off x="16714968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6" name="object 10786"/>
            <p:cNvSpPr/>
            <p:nvPr/>
          </p:nvSpPr>
          <p:spPr>
            <a:xfrm>
              <a:off x="16719822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7" name="object 10787"/>
            <p:cNvSpPr/>
            <p:nvPr/>
          </p:nvSpPr>
          <p:spPr>
            <a:xfrm>
              <a:off x="16719822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8" name="object 10788"/>
            <p:cNvSpPr/>
            <p:nvPr/>
          </p:nvSpPr>
          <p:spPr>
            <a:xfrm>
              <a:off x="16714963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9" name="object 10789"/>
            <p:cNvSpPr/>
            <p:nvPr/>
          </p:nvSpPr>
          <p:spPr>
            <a:xfrm>
              <a:off x="1669566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0" name="object 10790"/>
            <p:cNvSpPr/>
            <p:nvPr/>
          </p:nvSpPr>
          <p:spPr>
            <a:xfrm>
              <a:off x="1667634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1" name="object 10791"/>
            <p:cNvSpPr/>
            <p:nvPr/>
          </p:nvSpPr>
          <p:spPr>
            <a:xfrm>
              <a:off x="1665705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2" name="object 10792"/>
            <p:cNvSpPr/>
            <p:nvPr/>
          </p:nvSpPr>
          <p:spPr>
            <a:xfrm>
              <a:off x="166377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3" name="object 10793"/>
            <p:cNvSpPr/>
            <p:nvPr/>
          </p:nvSpPr>
          <p:spPr>
            <a:xfrm>
              <a:off x="1661843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4" name="object 10794"/>
            <p:cNvSpPr/>
            <p:nvPr/>
          </p:nvSpPr>
          <p:spPr>
            <a:xfrm>
              <a:off x="1659911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5" name="object 10795"/>
            <p:cNvSpPr/>
            <p:nvPr/>
          </p:nvSpPr>
          <p:spPr>
            <a:xfrm>
              <a:off x="1657982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6" name="object 10796"/>
            <p:cNvSpPr/>
            <p:nvPr/>
          </p:nvSpPr>
          <p:spPr>
            <a:xfrm>
              <a:off x="1656051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7" name="object 10797"/>
            <p:cNvSpPr/>
            <p:nvPr/>
          </p:nvSpPr>
          <p:spPr>
            <a:xfrm>
              <a:off x="1654122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8" name="object 10798"/>
            <p:cNvSpPr/>
            <p:nvPr/>
          </p:nvSpPr>
          <p:spPr>
            <a:xfrm>
              <a:off x="1652192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9" name="object 10799"/>
            <p:cNvSpPr/>
            <p:nvPr/>
          </p:nvSpPr>
          <p:spPr>
            <a:xfrm>
              <a:off x="1650260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0" name="object 10800"/>
            <p:cNvSpPr/>
            <p:nvPr/>
          </p:nvSpPr>
          <p:spPr>
            <a:xfrm>
              <a:off x="1648328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1" name="object 10801"/>
            <p:cNvSpPr/>
            <p:nvPr/>
          </p:nvSpPr>
          <p:spPr>
            <a:xfrm>
              <a:off x="1646399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2" name="object 10802"/>
            <p:cNvSpPr/>
            <p:nvPr/>
          </p:nvSpPr>
          <p:spPr>
            <a:xfrm>
              <a:off x="1644467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3" name="object 10803"/>
            <p:cNvSpPr/>
            <p:nvPr/>
          </p:nvSpPr>
          <p:spPr>
            <a:xfrm>
              <a:off x="1642538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4" name="object 10804"/>
            <p:cNvSpPr/>
            <p:nvPr/>
          </p:nvSpPr>
          <p:spPr>
            <a:xfrm>
              <a:off x="1640606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5" name="object 10805"/>
            <p:cNvSpPr/>
            <p:nvPr/>
          </p:nvSpPr>
          <p:spPr>
            <a:xfrm>
              <a:off x="1638677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6" name="object 10806"/>
            <p:cNvSpPr/>
            <p:nvPr/>
          </p:nvSpPr>
          <p:spPr>
            <a:xfrm>
              <a:off x="163674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7" name="object 10807"/>
            <p:cNvSpPr/>
            <p:nvPr/>
          </p:nvSpPr>
          <p:spPr>
            <a:xfrm>
              <a:off x="1634815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8" name="object 10808"/>
            <p:cNvSpPr/>
            <p:nvPr/>
          </p:nvSpPr>
          <p:spPr>
            <a:xfrm>
              <a:off x="1632887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9" name="object 10809"/>
            <p:cNvSpPr/>
            <p:nvPr/>
          </p:nvSpPr>
          <p:spPr>
            <a:xfrm>
              <a:off x="16311186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0" name="object 10810"/>
            <p:cNvSpPr/>
            <p:nvPr/>
          </p:nvSpPr>
          <p:spPr>
            <a:xfrm>
              <a:off x="16311177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1" name="object 10811"/>
            <p:cNvSpPr/>
            <p:nvPr/>
          </p:nvSpPr>
          <p:spPr>
            <a:xfrm>
              <a:off x="16311177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2" name="object 10812"/>
            <p:cNvSpPr/>
            <p:nvPr/>
          </p:nvSpPr>
          <p:spPr>
            <a:xfrm>
              <a:off x="16005826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3" name="object 10813"/>
            <p:cNvSpPr/>
            <p:nvPr/>
          </p:nvSpPr>
          <p:spPr>
            <a:xfrm>
              <a:off x="16036072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0" y="11266"/>
                  </a:moveTo>
                  <a:lnTo>
                    <a:pt x="0" y="16062"/>
                  </a:lnTo>
                  <a:lnTo>
                    <a:pt x="12837" y="16062"/>
                  </a:lnTo>
                  <a:lnTo>
                    <a:pt x="12837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4" name="object 10814"/>
            <p:cNvSpPr/>
            <p:nvPr/>
          </p:nvSpPr>
          <p:spPr>
            <a:xfrm>
              <a:off x="16005495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5" name="object 10815"/>
            <p:cNvSpPr/>
            <p:nvPr/>
          </p:nvSpPr>
          <p:spPr>
            <a:xfrm>
              <a:off x="16005826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6" name="object 10816"/>
            <p:cNvSpPr/>
            <p:nvPr/>
          </p:nvSpPr>
          <p:spPr>
            <a:xfrm>
              <a:off x="16039272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7" name="object 10817"/>
            <p:cNvSpPr/>
            <p:nvPr/>
          </p:nvSpPr>
          <p:spPr>
            <a:xfrm>
              <a:off x="16047356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53" y="0"/>
                  </a:moveTo>
                  <a:lnTo>
                    <a:pt x="1765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5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8" name="object 10818"/>
            <p:cNvSpPr/>
            <p:nvPr/>
          </p:nvSpPr>
          <p:spPr>
            <a:xfrm>
              <a:off x="16044095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9" name="object 10819"/>
            <p:cNvSpPr/>
            <p:nvPr/>
          </p:nvSpPr>
          <p:spPr>
            <a:xfrm>
              <a:off x="16053744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0" name="object 10820"/>
            <p:cNvSpPr/>
            <p:nvPr/>
          </p:nvSpPr>
          <p:spPr>
            <a:xfrm>
              <a:off x="15905128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1" name="object 10821"/>
            <p:cNvSpPr/>
            <p:nvPr/>
          </p:nvSpPr>
          <p:spPr>
            <a:xfrm>
              <a:off x="15905757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2" name="object 10822"/>
            <p:cNvSpPr/>
            <p:nvPr/>
          </p:nvSpPr>
          <p:spPr>
            <a:xfrm>
              <a:off x="15934706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3" name="object 10823"/>
            <p:cNvSpPr/>
            <p:nvPr/>
          </p:nvSpPr>
          <p:spPr>
            <a:xfrm>
              <a:off x="15934706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318" y="0"/>
                  </a:moveTo>
                  <a:lnTo>
                    <a:pt x="3183" y="0"/>
                  </a:lnTo>
                  <a:lnTo>
                    <a:pt x="3183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318" y="11266"/>
                  </a:lnTo>
                  <a:lnTo>
                    <a:pt x="1931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4" name="object 10824"/>
            <p:cNvSpPr/>
            <p:nvPr/>
          </p:nvSpPr>
          <p:spPr>
            <a:xfrm>
              <a:off x="15905128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5" name="object 10825"/>
            <p:cNvSpPr/>
            <p:nvPr/>
          </p:nvSpPr>
          <p:spPr>
            <a:xfrm>
              <a:off x="15965940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6" name="object 10826"/>
            <p:cNvSpPr/>
            <p:nvPr/>
          </p:nvSpPr>
          <p:spPr>
            <a:xfrm>
              <a:off x="15952422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12868" y="11266"/>
                  </a:moveTo>
                  <a:lnTo>
                    <a:pt x="12868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1602" y="11266"/>
                  </a:lnTo>
                  <a:lnTo>
                    <a:pt x="1602" y="0"/>
                  </a:lnTo>
                  <a:lnTo>
                    <a:pt x="12868" y="0"/>
                  </a:lnTo>
                  <a:lnTo>
                    <a:pt x="12868" y="3193"/>
                  </a:lnTo>
                  <a:lnTo>
                    <a:pt x="9643" y="3193"/>
                  </a:lnTo>
                  <a:lnTo>
                    <a:pt x="9643" y="11266"/>
                  </a:lnTo>
                  <a:lnTo>
                    <a:pt x="12868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7" name="object 10827"/>
            <p:cNvSpPr/>
            <p:nvPr/>
          </p:nvSpPr>
          <p:spPr>
            <a:xfrm>
              <a:off x="15957225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8" name="object 10828"/>
            <p:cNvSpPr/>
            <p:nvPr/>
          </p:nvSpPr>
          <p:spPr>
            <a:xfrm>
              <a:off x="15962149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24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2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9" name="object 10829"/>
            <p:cNvSpPr/>
            <p:nvPr/>
          </p:nvSpPr>
          <p:spPr>
            <a:xfrm>
              <a:off x="15954033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0" name="object 10830"/>
            <p:cNvSpPr/>
            <p:nvPr/>
          </p:nvSpPr>
          <p:spPr>
            <a:xfrm>
              <a:off x="15658157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1" name="object 10831"/>
            <p:cNvSpPr/>
            <p:nvPr/>
          </p:nvSpPr>
          <p:spPr>
            <a:xfrm>
              <a:off x="15654778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2" name="object 10832"/>
            <p:cNvSpPr/>
            <p:nvPr/>
          </p:nvSpPr>
          <p:spPr>
            <a:xfrm>
              <a:off x="15648367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3" name="object 10833"/>
            <p:cNvSpPr/>
            <p:nvPr/>
          </p:nvSpPr>
          <p:spPr>
            <a:xfrm>
              <a:off x="15637107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7653" y="0"/>
                  </a:lnTo>
                  <a:lnTo>
                    <a:pt x="17653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4" name="object 10834"/>
            <p:cNvSpPr/>
            <p:nvPr/>
          </p:nvSpPr>
          <p:spPr>
            <a:xfrm>
              <a:off x="15654366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55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55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5" name="object 10835"/>
            <p:cNvSpPr/>
            <p:nvPr/>
          </p:nvSpPr>
          <p:spPr>
            <a:xfrm>
              <a:off x="15637104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6" name="object 10836"/>
            <p:cNvSpPr/>
            <p:nvPr/>
          </p:nvSpPr>
          <p:spPr>
            <a:xfrm>
              <a:off x="15986065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7" name="object 10837"/>
            <p:cNvSpPr/>
            <p:nvPr/>
          </p:nvSpPr>
          <p:spPr>
            <a:xfrm>
              <a:off x="15986202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8" name="object 10838"/>
            <p:cNvSpPr/>
            <p:nvPr/>
          </p:nvSpPr>
          <p:spPr>
            <a:xfrm>
              <a:off x="15986065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9" name="object 10839"/>
            <p:cNvSpPr/>
            <p:nvPr/>
          </p:nvSpPr>
          <p:spPr>
            <a:xfrm>
              <a:off x="15687864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0" name="object 10840"/>
            <p:cNvSpPr/>
            <p:nvPr/>
          </p:nvSpPr>
          <p:spPr>
            <a:xfrm>
              <a:off x="15686940" y="2170613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218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1" name="object 10841"/>
            <p:cNvSpPr/>
            <p:nvPr/>
          </p:nvSpPr>
          <p:spPr>
            <a:xfrm>
              <a:off x="15687622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2" name="object 10842"/>
            <p:cNvSpPr/>
            <p:nvPr/>
          </p:nvSpPr>
          <p:spPr>
            <a:xfrm>
              <a:off x="16065010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3" name="object 10843"/>
            <p:cNvSpPr/>
            <p:nvPr/>
          </p:nvSpPr>
          <p:spPr>
            <a:xfrm>
              <a:off x="15629064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4" name="object 10844"/>
            <p:cNvSpPr/>
            <p:nvPr/>
          </p:nvSpPr>
          <p:spPr>
            <a:xfrm>
              <a:off x="15656394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5" name="object 10845"/>
            <p:cNvSpPr/>
            <p:nvPr/>
          </p:nvSpPr>
          <p:spPr>
            <a:xfrm>
              <a:off x="1567406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6" name="object 10846"/>
            <p:cNvSpPr/>
            <p:nvPr/>
          </p:nvSpPr>
          <p:spPr>
            <a:xfrm>
              <a:off x="1569339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7" name="object 10847"/>
            <p:cNvSpPr/>
            <p:nvPr/>
          </p:nvSpPr>
          <p:spPr>
            <a:xfrm>
              <a:off x="1571267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8" name="object 10848"/>
            <p:cNvSpPr/>
            <p:nvPr/>
          </p:nvSpPr>
          <p:spPr>
            <a:xfrm>
              <a:off x="1573200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9" name="object 10849"/>
            <p:cNvSpPr/>
            <p:nvPr/>
          </p:nvSpPr>
          <p:spPr>
            <a:xfrm>
              <a:off x="1575129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0" name="object 10850"/>
            <p:cNvSpPr/>
            <p:nvPr/>
          </p:nvSpPr>
          <p:spPr>
            <a:xfrm>
              <a:off x="1577060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1" name="object 10851"/>
            <p:cNvSpPr/>
            <p:nvPr/>
          </p:nvSpPr>
          <p:spPr>
            <a:xfrm>
              <a:off x="1578989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2" name="object 10852"/>
            <p:cNvSpPr/>
            <p:nvPr/>
          </p:nvSpPr>
          <p:spPr>
            <a:xfrm>
              <a:off x="1580922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3" name="object 10853"/>
            <p:cNvSpPr/>
            <p:nvPr/>
          </p:nvSpPr>
          <p:spPr>
            <a:xfrm>
              <a:off x="1582854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4" name="object 10854"/>
            <p:cNvSpPr/>
            <p:nvPr/>
          </p:nvSpPr>
          <p:spPr>
            <a:xfrm>
              <a:off x="1584783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5" name="object 10855"/>
            <p:cNvSpPr/>
            <p:nvPr/>
          </p:nvSpPr>
          <p:spPr>
            <a:xfrm>
              <a:off x="1586712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6" name="object 10856"/>
            <p:cNvSpPr/>
            <p:nvPr/>
          </p:nvSpPr>
          <p:spPr>
            <a:xfrm>
              <a:off x="1588644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7" name="object 10857"/>
            <p:cNvSpPr/>
            <p:nvPr/>
          </p:nvSpPr>
          <p:spPr>
            <a:xfrm>
              <a:off x="1590577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8" name="object 10858"/>
            <p:cNvSpPr/>
            <p:nvPr/>
          </p:nvSpPr>
          <p:spPr>
            <a:xfrm>
              <a:off x="159250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9" name="object 10859"/>
            <p:cNvSpPr/>
            <p:nvPr/>
          </p:nvSpPr>
          <p:spPr>
            <a:xfrm>
              <a:off x="1594434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0" name="object 10860"/>
            <p:cNvSpPr/>
            <p:nvPr/>
          </p:nvSpPr>
          <p:spPr>
            <a:xfrm>
              <a:off x="1596367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1" name="object 10861"/>
            <p:cNvSpPr/>
            <p:nvPr/>
          </p:nvSpPr>
          <p:spPr>
            <a:xfrm>
              <a:off x="1598296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2" name="object 10862"/>
            <p:cNvSpPr/>
            <p:nvPr/>
          </p:nvSpPr>
          <p:spPr>
            <a:xfrm>
              <a:off x="1600228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3" name="object 10863"/>
            <p:cNvSpPr/>
            <p:nvPr/>
          </p:nvSpPr>
          <p:spPr>
            <a:xfrm>
              <a:off x="1602160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4" name="object 10864"/>
            <p:cNvSpPr/>
            <p:nvPr/>
          </p:nvSpPr>
          <p:spPr>
            <a:xfrm>
              <a:off x="1604089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5" name="object 10865"/>
            <p:cNvSpPr/>
            <p:nvPr/>
          </p:nvSpPr>
          <p:spPr>
            <a:xfrm>
              <a:off x="16060180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6" name="object 10866"/>
            <p:cNvSpPr/>
            <p:nvPr/>
          </p:nvSpPr>
          <p:spPr>
            <a:xfrm>
              <a:off x="16065009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7" name="object 10867"/>
            <p:cNvSpPr/>
            <p:nvPr/>
          </p:nvSpPr>
          <p:spPr>
            <a:xfrm>
              <a:off x="16065009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8" name="object 10868"/>
            <p:cNvSpPr/>
            <p:nvPr/>
          </p:nvSpPr>
          <p:spPr>
            <a:xfrm>
              <a:off x="16060193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9" name="object 10869"/>
            <p:cNvSpPr/>
            <p:nvPr/>
          </p:nvSpPr>
          <p:spPr>
            <a:xfrm>
              <a:off x="1604086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0" name="object 10870"/>
            <p:cNvSpPr/>
            <p:nvPr/>
          </p:nvSpPr>
          <p:spPr>
            <a:xfrm>
              <a:off x="1602160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1" name="object 10871"/>
            <p:cNvSpPr/>
            <p:nvPr/>
          </p:nvSpPr>
          <p:spPr>
            <a:xfrm>
              <a:off x="1600227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2" name="object 10872"/>
            <p:cNvSpPr/>
            <p:nvPr/>
          </p:nvSpPr>
          <p:spPr>
            <a:xfrm>
              <a:off x="1598295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3" name="object 10873"/>
            <p:cNvSpPr/>
            <p:nvPr/>
          </p:nvSpPr>
          <p:spPr>
            <a:xfrm>
              <a:off x="1596366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4" name="object 10874"/>
            <p:cNvSpPr/>
            <p:nvPr/>
          </p:nvSpPr>
          <p:spPr>
            <a:xfrm>
              <a:off x="1594433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5" name="object 10875"/>
            <p:cNvSpPr/>
            <p:nvPr/>
          </p:nvSpPr>
          <p:spPr>
            <a:xfrm>
              <a:off x="1592504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6" name="object 10876"/>
            <p:cNvSpPr/>
            <p:nvPr/>
          </p:nvSpPr>
          <p:spPr>
            <a:xfrm>
              <a:off x="1590577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7" name="object 10877"/>
            <p:cNvSpPr/>
            <p:nvPr/>
          </p:nvSpPr>
          <p:spPr>
            <a:xfrm>
              <a:off x="1588643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8" name="object 10878"/>
            <p:cNvSpPr/>
            <p:nvPr/>
          </p:nvSpPr>
          <p:spPr>
            <a:xfrm>
              <a:off x="1586710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9" name="object 10879"/>
            <p:cNvSpPr/>
            <p:nvPr/>
          </p:nvSpPr>
          <p:spPr>
            <a:xfrm>
              <a:off x="1584782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0" name="object 10880"/>
            <p:cNvSpPr/>
            <p:nvPr/>
          </p:nvSpPr>
          <p:spPr>
            <a:xfrm>
              <a:off x="1582853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1" name="object 10881"/>
            <p:cNvSpPr/>
            <p:nvPr/>
          </p:nvSpPr>
          <p:spPr>
            <a:xfrm>
              <a:off x="1580921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2" name="object 10882"/>
            <p:cNvSpPr/>
            <p:nvPr/>
          </p:nvSpPr>
          <p:spPr>
            <a:xfrm>
              <a:off x="1578989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3" name="object 10883"/>
            <p:cNvSpPr/>
            <p:nvPr/>
          </p:nvSpPr>
          <p:spPr>
            <a:xfrm>
              <a:off x="1577060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4" name="object 10884"/>
            <p:cNvSpPr/>
            <p:nvPr/>
          </p:nvSpPr>
          <p:spPr>
            <a:xfrm>
              <a:off x="1575128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5" name="object 10885"/>
            <p:cNvSpPr/>
            <p:nvPr/>
          </p:nvSpPr>
          <p:spPr>
            <a:xfrm>
              <a:off x="1573199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6" name="object 10886"/>
            <p:cNvSpPr/>
            <p:nvPr/>
          </p:nvSpPr>
          <p:spPr>
            <a:xfrm>
              <a:off x="1571267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7" name="object 10887"/>
            <p:cNvSpPr/>
            <p:nvPr/>
          </p:nvSpPr>
          <p:spPr>
            <a:xfrm>
              <a:off x="1569337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8" name="object 10888"/>
            <p:cNvSpPr/>
            <p:nvPr/>
          </p:nvSpPr>
          <p:spPr>
            <a:xfrm>
              <a:off x="1567405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9" name="object 10889"/>
            <p:cNvSpPr/>
            <p:nvPr/>
          </p:nvSpPr>
          <p:spPr>
            <a:xfrm>
              <a:off x="15656400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0" name="object 10890"/>
            <p:cNvSpPr/>
            <p:nvPr/>
          </p:nvSpPr>
          <p:spPr>
            <a:xfrm>
              <a:off x="15656394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1" name="object 10891"/>
            <p:cNvSpPr/>
            <p:nvPr/>
          </p:nvSpPr>
          <p:spPr>
            <a:xfrm>
              <a:off x="15656394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2" name="object 10892"/>
            <p:cNvSpPr/>
            <p:nvPr/>
          </p:nvSpPr>
          <p:spPr>
            <a:xfrm>
              <a:off x="15350261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3" name="object 10893"/>
            <p:cNvSpPr/>
            <p:nvPr/>
          </p:nvSpPr>
          <p:spPr>
            <a:xfrm>
              <a:off x="15379673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25" y="3193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4" name="object 10894"/>
            <p:cNvSpPr/>
            <p:nvPr/>
          </p:nvSpPr>
          <p:spPr>
            <a:xfrm>
              <a:off x="15350722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5" name="object 10895"/>
            <p:cNvSpPr/>
            <p:nvPr/>
          </p:nvSpPr>
          <p:spPr>
            <a:xfrm>
              <a:off x="15350261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6" name="object 10896"/>
            <p:cNvSpPr/>
            <p:nvPr/>
          </p:nvSpPr>
          <p:spPr>
            <a:xfrm>
              <a:off x="15382911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7" name="object 10897"/>
            <p:cNvSpPr/>
            <p:nvPr/>
          </p:nvSpPr>
          <p:spPr>
            <a:xfrm>
              <a:off x="15390947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53" y="0"/>
                  </a:moveTo>
                  <a:lnTo>
                    <a:pt x="1765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5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8" name="object 10898"/>
            <p:cNvSpPr/>
            <p:nvPr/>
          </p:nvSpPr>
          <p:spPr>
            <a:xfrm>
              <a:off x="15387706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85" y="0"/>
                  </a:moveTo>
                  <a:lnTo>
                    <a:pt x="968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9" name="object 10899"/>
            <p:cNvSpPr/>
            <p:nvPr/>
          </p:nvSpPr>
          <p:spPr>
            <a:xfrm>
              <a:off x="15397376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24" y="0"/>
                  </a:moveTo>
                  <a:lnTo>
                    <a:pt x="1122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2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0" name="object 10900"/>
            <p:cNvSpPr/>
            <p:nvPr/>
          </p:nvSpPr>
          <p:spPr>
            <a:xfrm>
              <a:off x="15249571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  <a:path w="29844" h="13335">
                  <a:moveTo>
                    <a:pt x="29465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1" name="object 10901"/>
            <p:cNvSpPr/>
            <p:nvPr/>
          </p:nvSpPr>
          <p:spPr>
            <a:xfrm>
              <a:off x="15249370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2" name="object 10902"/>
            <p:cNvSpPr/>
            <p:nvPr/>
          </p:nvSpPr>
          <p:spPr>
            <a:xfrm>
              <a:off x="15278332" y="216417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5">
                  <a:moveTo>
                    <a:pt x="0" y="1633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3" name="object 10903"/>
            <p:cNvSpPr/>
            <p:nvPr/>
          </p:nvSpPr>
          <p:spPr>
            <a:xfrm>
              <a:off x="15278335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20910" y="0"/>
                  </a:moveTo>
                  <a:lnTo>
                    <a:pt x="4816" y="0"/>
                  </a:lnTo>
                  <a:lnTo>
                    <a:pt x="4816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10" y="11266"/>
                  </a:lnTo>
                  <a:lnTo>
                    <a:pt x="2091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4" name="object 10904"/>
            <p:cNvSpPr/>
            <p:nvPr/>
          </p:nvSpPr>
          <p:spPr>
            <a:xfrm>
              <a:off x="15249571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5" name="object 10905"/>
            <p:cNvSpPr/>
            <p:nvPr/>
          </p:nvSpPr>
          <p:spPr>
            <a:xfrm>
              <a:off x="15310425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391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391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6" name="object 10906"/>
            <p:cNvSpPr/>
            <p:nvPr/>
          </p:nvSpPr>
          <p:spPr>
            <a:xfrm>
              <a:off x="15296001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11266"/>
                  </a:moveTo>
                  <a:lnTo>
                    <a:pt x="14502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35" y="11266"/>
                  </a:lnTo>
                  <a:lnTo>
                    <a:pt x="3235" y="0"/>
                  </a:lnTo>
                  <a:lnTo>
                    <a:pt x="14502" y="0"/>
                  </a:lnTo>
                  <a:lnTo>
                    <a:pt x="14502" y="3193"/>
                  </a:lnTo>
                  <a:lnTo>
                    <a:pt x="11277" y="3193"/>
                  </a:lnTo>
                  <a:lnTo>
                    <a:pt x="11277" y="11266"/>
                  </a:lnTo>
                  <a:lnTo>
                    <a:pt x="1450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7" name="object 10907"/>
            <p:cNvSpPr/>
            <p:nvPr/>
          </p:nvSpPr>
          <p:spPr>
            <a:xfrm>
              <a:off x="15302447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8" name="object 10908"/>
            <p:cNvSpPr/>
            <p:nvPr/>
          </p:nvSpPr>
          <p:spPr>
            <a:xfrm>
              <a:off x="15306561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9" name="object 10909"/>
            <p:cNvSpPr/>
            <p:nvPr/>
          </p:nvSpPr>
          <p:spPr>
            <a:xfrm>
              <a:off x="15299246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0" name="object 10910"/>
            <p:cNvSpPr/>
            <p:nvPr/>
          </p:nvSpPr>
          <p:spPr>
            <a:xfrm>
              <a:off x="15002601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1" name="object 10911"/>
            <p:cNvSpPr/>
            <p:nvPr/>
          </p:nvSpPr>
          <p:spPr>
            <a:xfrm>
              <a:off x="14998406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2" name="object 10912"/>
            <p:cNvSpPr/>
            <p:nvPr/>
          </p:nvSpPr>
          <p:spPr>
            <a:xfrm>
              <a:off x="14993549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3" name="object 10913"/>
            <p:cNvSpPr/>
            <p:nvPr/>
          </p:nvSpPr>
          <p:spPr>
            <a:xfrm>
              <a:off x="14982291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6114" y="0"/>
                  </a:lnTo>
                  <a:lnTo>
                    <a:pt x="16114" y="8020"/>
                  </a:lnTo>
                  <a:lnTo>
                    <a:pt x="20931" y="8020"/>
                  </a:lnTo>
                  <a:lnTo>
                    <a:pt x="20931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4" name="object 10914"/>
            <p:cNvSpPr/>
            <p:nvPr/>
          </p:nvSpPr>
          <p:spPr>
            <a:xfrm>
              <a:off x="14998810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55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55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5" name="object 10915"/>
            <p:cNvSpPr/>
            <p:nvPr/>
          </p:nvSpPr>
          <p:spPr>
            <a:xfrm>
              <a:off x="14982306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6" name="object 10916"/>
            <p:cNvSpPr/>
            <p:nvPr/>
          </p:nvSpPr>
          <p:spPr>
            <a:xfrm>
              <a:off x="15330509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7" name="object 10917"/>
            <p:cNvSpPr/>
            <p:nvPr/>
          </p:nvSpPr>
          <p:spPr>
            <a:xfrm>
              <a:off x="15329782" y="21641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8" name="object 10918"/>
            <p:cNvSpPr/>
            <p:nvPr/>
          </p:nvSpPr>
          <p:spPr>
            <a:xfrm>
              <a:off x="15330509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9" name="object 10919"/>
            <p:cNvSpPr/>
            <p:nvPr/>
          </p:nvSpPr>
          <p:spPr>
            <a:xfrm>
              <a:off x="15032298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0" name="object 10920"/>
            <p:cNvSpPr/>
            <p:nvPr/>
          </p:nvSpPr>
          <p:spPr>
            <a:xfrm>
              <a:off x="15032165" y="2170613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5" h="0">
                  <a:moveTo>
                    <a:pt x="217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1" name="object 10921"/>
            <p:cNvSpPr/>
            <p:nvPr/>
          </p:nvSpPr>
          <p:spPr>
            <a:xfrm>
              <a:off x="15032066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2" name="object 10922"/>
            <p:cNvSpPr/>
            <p:nvPr/>
          </p:nvSpPr>
          <p:spPr>
            <a:xfrm>
              <a:off x="15408601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3" name="object 10923"/>
            <p:cNvSpPr/>
            <p:nvPr/>
          </p:nvSpPr>
          <p:spPr>
            <a:xfrm>
              <a:off x="14974265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4" name="object 10924"/>
            <p:cNvSpPr/>
            <p:nvPr/>
          </p:nvSpPr>
          <p:spPr>
            <a:xfrm>
              <a:off x="14999988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5" name="object 10925"/>
            <p:cNvSpPr/>
            <p:nvPr/>
          </p:nvSpPr>
          <p:spPr>
            <a:xfrm>
              <a:off x="1501769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6" name="object 10926"/>
            <p:cNvSpPr/>
            <p:nvPr/>
          </p:nvSpPr>
          <p:spPr>
            <a:xfrm>
              <a:off x="1503699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7" name="object 10927"/>
            <p:cNvSpPr/>
            <p:nvPr/>
          </p:nvSpPr>
          <p:spPr>
            <a:xfrm>
              <a:off x="1505630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8" name="object 10928"/>
            <p:cNvSpPr/>
            <p:nvPr/>
          </p:nvSpPr>
          <p:spPr>
            <a:xfrm>
              <a:off x="1507563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9" name="object 10929"/>
            <p:cNvSpPr/>
            <p:nvPr/>
          </p:nvSpPr>
          <p:spPr>
            <a:xfrm>
              <a:off x="150949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0" name="object 10930"/>
            <p:cNvSpPr/>
            <p:nvPr/>
          </p:nvSpPr>
          <p:spPr>
            <a:xfrm>
              <a:off x="1511421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1" name="object 10931"/>
            <p:cNvSpPr/>
            <p:nvPr/>
          </p:nvSpPr>
          <p:spPr>
            <a:xfrm>
              <a:off x="1513353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2" name="object 10932"/>
            <p:cNvSpPr/>
            <p:nvPr/>
          </p:nvSpPr>
          <p:spPr>
            <a:xfrm>
              <a:off x="1515282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3" name="object 10933"/>
            <p:cNvSpPr/>
            <p:nvPr/>
          </p:nvSpPr>
          <p:spPr>
            <a:xfrm>
              <a:off x="1517214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4" name="object 10934"/>
            <p:cNvSpPr/>
            <p:nvPr/>
          </p:nvSpPr>
          <p:spPr>
            <a:xfrm>
              <a:off x="1519143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5" name="object 10935"/>
            <p:cNvSpPr/>
            <p:nvPr/>
          </p:nvSpPr>
          <p:spPr>
            <a:xfrm>
              <a:off x="152107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6" name="object 10936"/>
            <p:cNvSpPr/>
            <p:nvPr/>
          </p:nvSpPr>
          <p:spPr>
            <a:xfrm>
              <a:off x="1523005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7" name="object 10937"/>
            <p:cNvSpPr/>
            <p:nvPr/>
          </p:nvSpPr>
          <p:spPr>
            <a:xfrm>
              <a:off x="1524937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8" name="object 10938"/>
            <p:cNvSpPr/>
            <p:nvPr/>
          </p:nvSpPr>
          <p:spPr>
            <a:xfrm>
              <a:off x="152686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9" name="object 10939"/>
            <p:cNvSpPr/>
            <p:nvPr/>
          </p:nvSpPr>
          <p:spPr>
            <a:xfrm>
              <a:off x="1528797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0" name="object 10940"/>
            <p:cNvSpPr/>
            <p:nvPr/>
          </p:nvSpPr>
          <p:spPr>
            <a:xfrm>
              <a:off x="1530726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1" name="object 10941"/>
            <p:cNvSpPr/>
            <p:nvPr/>
          </p:nvSpPr>
          <p:spPr>
            <a:xfrm>
              <a:off x="1532659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2" name="object 10942"/>
            <p:cNvSpPr/>
            <p:nvPr/>
          </p:nvSpPr>
          <p:spPr>
            <a:xfrm>
              <a:off x="1534588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3" name="object 10943"/>
            <p:cNvSpPr/>
            <p:nvPr/>
          </p:nvSpPr>
          <p:spPr>
            <a:xfrm>
              <a:off x="1536520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4" name="object 10944"/>
            <p:cNvSpPr/>
            <p:nvPr/>
          </p:nvSpPr>
          <p:spPr>
            <a:xfrm>
              <a:off x="1538449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5" name="object 10945"/>
            <p:cNvSpPr/>
            <p:nvPr/>
          </p:nvSpPr>
          <p:spPr>
            <a:xfrm>
              <a:off x="15403817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7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6" name="object 10946"/>
            <p:cNvSpPr/>
            <p:nvPr/>
          </p:nvSpPr>
          <p:spPr>
            <a:xfrm>
              <a:off x="15408603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7" name="object 10947"/>
            <p:cNvSpPr/>
            <p:nvPr/>
          </p:nvSpPr>
          <p:spPr>
            <a:xfrm>
              <a:off x="15408603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8" name="object 10948"/>
            <p:cNvSpPr/>
            <p:nvPr/>
          </p:nvSpPr>
          <p:spPr>
            <a:xfrm>
              <a:off x="15403818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9" name="object 10949"/>
            <p:cNvSpPr/>
            <p:nvPr/>
          </p:nvSpPr>
          <p:spPr>
            <a:xfrm>
              <a:off x="1538448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0" name="object 10950"/>
            <p:cNvSpPr/>
            <p:nvPr/>
          </p:nvSpPr>
          <p:spPr>
            <a:xfrm>
              <a:off x="1536520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1" name="object 10951"/>
            <p:cNvSpPr/>
            <p:nvPr/>
          </p:nvSpPr>
          <p:spPr>
            <a:xfrm>
              <a:off x="1534587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2" name="object 10952"/>
            <p:cNvSpPr/>
            <p:nvPr/>
          </p:nvSpPr>
          <p:spPr>
            <a:xfrm>
              <a:off x="1532657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3" name="object 10953"/>
            <p:cNvSpPr/>
            <p:nvPr/>
          </p:nvSpPr>
          <p:spPr>
            <a:xfrm>
              <a:off x="1530726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4" name="object 10954"/>
            <p:cNvSpPr/>
            <p:nvPr/>
          </p:nvSpPr>
          <p:spPr>
            <a:xfrm>
              <a:off x="1528797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5" name="object 10955"/>
            <p:cNvSpPr/>
            <p:nvPr/>
          </p:nvSpPr>
          <p:spPr>
            <a:xfrm>
              <a:off x="1526865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6" name="object 10956"/>
            <p:cNvSpPr/>
            <p:nvPr/>
          </p:nvSpPr>
          <p:spPr>
            <a:xfrm>
              <a:off x="1524936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7" name="object 10957"/>
            <p:cNvSpPr/>
            <p:nvPr/>
          </p:nvSpPr>
          <p:spPr>
            <a:xfrm>
              <a:off x="1523003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8" name="object 10958"/>
            <p:cNvSpPr/>
            <p:nvPr/>
          </p:nvSpPr>
          <p:spPr>
            <a:xfrm>
              <a:off x="1521074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9" name="object 10959"/>
            <p:cNvSpPr/>
            <p:nvPr/>
          </p:nvSpPr>
          <p:spPr>
            <a:xfrm>
              <a:off x="1519142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0" name="object 10960"/>
            <p:cNvSpPr/>
            <p:nvPr/>
          </p:nvSpPr>
          <p:spPr>
            <a:xfrm>
              <a:off x="1517213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1" name="object 10961"/>
            <p:cNvSpPr/>
            <p:nvPr/>
          </p:nvSpPr>
          <p:spPr>
            <a:xfrm>
              <a:off x="1515281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2" name="object 10962"/>
            <p:cNvSpPr/>
            <p:nvPr/>
          </p:nvSpPr>
          <p:spPr>
            <a:xfrm>
              <a:off x="1513352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3" name="object 10963"/>
            <p:cNvSpPr/>
            <p:nvPr/>
          </p:nvSpPr>
          <p:spPr>
            <a:xfrm>
              <a:off x="1511421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4" name="object 10964"/>
            <p:cNvSpPr/>
            <p:nvPr/>
          </p:nvSpPr>
          <p:spPr>
            <a:xfrm>
              <a:off x="1509490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5" name="object 10965"/>
            <p:cNvSpPr/>
            <p:nvPr/>
          </p:nvSpPr>
          <p:spPr>
            <a:xfrm>
              <a:off x="1507562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6" name="object 10966"/>
            <p:cNvSpPr/>
            <p:nvPr/>
          </p:nvSpPr>
          <p:spPr>
            <a:xfrm>
              <a:off x="1505629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7" name="object 10967"/>
            <p:cNvSpPr/>
            <p:nvPr/>
          </p:nvSpPr>
          <p:spPr>
            <a:xfrm>
              <a:off x="1503698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8" name="object 10968"/>
            <p:cNvSpPr/>
            <p:nvPr/>
          </p:nvSpPr>
          <p:spPr>
            <a:xfrm>
              <a:off x="1501769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9" name="object 10969"/>
            <p:cNvSpPr/>
            <p:nvPr/>
          </p:nvSpPr>
          <p:spPr>
            <a:xfrm>
              <a:off x="14999996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0" name="object 10970"/>
            <p:cNvSpPr/>
            <p:nvPr/>
          </p:nvSpPr>
          <p:spPr>
            <a:xfrm>
              <a:off x="14999988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1" name="object 10971"/>
            <p:cNvSpPr/>
            <p:nvPr/>
          </p:nvSpPr>
          <p:spPr>
            <a:xfrm>
              <a:off x="14999988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2" name="object 10972"/>
            <p:cNvSpPr/>
            <p:nvPr/>
          </p:nvSpPr>
          <p:spPr>
            <a:xfrm>
              <a:off x="14694704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  <a:path w="29844" h="15239">
                  <a:moveTo>
                    <a:pt x="29465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3" name="object 10973"/>
            <p:cNvSpPr/>
            <p:nvPr/>
          </p:nvSpPr>
          <p:spPr>
            <a:xfrm>
              <a:off x="14724920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0" y="11266"/>
                  </a:moveTo>
                  <a:lnTo>
                    <a:pt x="0" y="16062"/>
                  </a:lnTo>
                  <a:lnTo>
                    <a:pt x="12837" y="16062"/>
                  </a:lnTo>
                  <a:lnTo>
                    <a:pt x="12837" y="11266"/>
                  </a:lnTo>
                  <a:lnTo>
                    <a:pt x="11224" y="11266"/>
                  </a:lnTo>
                  <a:lnTo>
                    <a:pt x="11224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4" name="object 10974"/>
            <p:cNvSpPr/>
            <p:nvPr/>
          </p:nvSpPr>
          <p:spPr>
            <a:xfrm>
              <a:off x="14694345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5" name="object 10975"/>
            <p:cNvSpPr/>
            <p:nvPr/>
          </p:nvSpPr>
          <p:spPr>
            <a:xfrm>
              <a:off x="14694704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97" y="0"/>
                  </a:lnTo>
                  <a:lnTo>
                    <a:pt x="33297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6" name="object 10976"/>
            <p:cNvSpPr/>
            <p:nvPr/>
          </p:nvSpPr>
          <p:spPr>
            <a:xfrm>
              <a:off x="14728130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7" name="object 10977"/>
            <p:cNvSpPr/>
            <p:nvPr/>
          </p:nvSpPr>
          <p:spPr>
            <a:xfrm>
              <a:off x="14736162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8" name="object 10978"/>
            <p:cNvSpPr/>
            <p:nvPr/>
          </p:nvSpPr>
          <p:spPr>
            <a:xfrm>
              <a:off x="14732944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85" y="0"/>
                  </a:moveTo>
                  <a:lnTo>
                    <a:pt x="968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9" name="object 10979"/>
            <p:cNvSpPr/>
            <p:nvPr/>
          </p:nvSpPr>
          <p:spPr>
            <a:xfrm>
              <a:off x="14742633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24" y="0"/>
                  </a:moveTo>
                  <a:lnTo>
                    <a:pt x="1122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2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0" name="object 10980"/>
            <p:cNvSpPr/>
            <p:nvPr/>
          </p:nvSpPr>
          <p:spPr>
            <a:xfrm>
              <a:off x="14594014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  <a:path w="29844" h="13335">
                  <a:moveTo>
                    <a:pt x="29465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1" name="object 10981"/>
            <p:cNvSpPr/>
            <p:nvPr/>
          </p:nvSpPr>
          <p:spPr>
            <a:xfrm>
              <a:off x="14594604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2" name="object 10982"/>
            <p:cNvSpPr/>
            <p:nvPr/>
          </p:nvSpPr>
          <p:spPr>
            <a:xfrm>
              <a:off x="14623553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3" name="object 10983"/>
            <p:cNvSpPr/>
            <p:nvPr/>
          </p:nvSpPr>
          <p:spPr>
            <a:xfrm>
              <a:off x="14623551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287" y="0"/>
                  </a:moveTo>
                  <a:lnTo>
                    <a:pt x="3193" y="0"/>
                  </a:lnTo>
                  <a:lnTo>
                    <a:pt x="3193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4" name="object 10984"/>
            <p:cNvSpPr/>
            <p:nvPr/>
          </p:nvSpPr>
          <p:spPr>
            <a:xfrm>
              <a:off x="14594014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97" y="0"/>
                  </a:lnTo>
                  <a:lnTo>
                    <a:pt x="33297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5" name="object 10985"/>
            <p:cNvSpPr/>
            <p:nvPr/>
          </p:nvSpPr>
          <p:spPr>
            <a:xfrm>
              <a:off x="14654817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6" name="object 10986"/>
            <p:cNvSpPr/>
            <p:nvPr/>
          </p:nvSpPr>
          <p:spPr>
            <a:xfrm>
              <a:off x="14641269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12837" y="11266"/>
                  </a:moveTo>
                  <a:lnTo>
                    <a:pt x="12837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1570" y="11266"/>
                  </a:lnTo>
                  <a:lnTo>
                    <a:pt x="1570" y="0"/>
                  </a:lnTo>
                  <a:lnTo>
                    <a:pt x="12837" y="0"/>
                  </a:lnTo>
                  <a:lnTo>
                    <a:pt x="12837" y="3193"/>
                  </a:lnTo>
                  <a:lnTo>
                    <a:pt x="9633" y="3193"/>
                  </a:lnTo>
                  <a:lnTo>
                    <a:pt x="9633" y="11266"/>
                  </a:lnTo>
                  <a:lnTo>
                    <a:pt x="12837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7" name="object 10987"/>
            <p:cNvSpPr/>
            <p:nvPr/>
          </p:nvSpPr>
          <p:spPr>
            <a:xfrm>
              <a:off x="14646085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8" name="object 10988"/>
            <p:cNvSpPr/>
            <p:nvPr/>
          </p:nvSpPr>
          <p:spPr>
            <a:xfrm>
              <a:off x="14651027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24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2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9" name="object 10989"/>
            <p:cNvSpPr/>
            <p:nvPr/>
          </p:nvSpPr>
          <p:spPr>
            <a:xfrm>
              <a:off x="14642842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0" name="object 10990"/>
            <p:cNvSpPr/>
            <p:nvPr/>
          </p:nvSpPr>
          <p:spPr>
            <a:xfrm>
              <a:off x="14347077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1" name="object 10991"/>
            <p:cNvSpPr/>
            <p:nvPr/>
          </p:nvSpPr>
          <p:spPr>
            <a:xfrm>
              <a:off x="14343626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2" name="object 10992"/>
            <p:cNvSpPr/>
            <p:nvPr/>
          </p:nvSpPr>
          <p:spPr>
            <a:xfrm>
              <a:off x="14337139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3" name="object 10993"/>
            <p:cNvSpPr/>
            <p:nvPr/>
          </p:nvSpPr>
          <p:spPr>
            <a:xfrm>
              <a:off x="14325920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7695" y="0"/>
                  </a:lnTo>
                  <a:lnTo>
                    <a:pt x="17695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4" name="object 10994"/>
            <p:cNvSpPr/>
            <p:nvPr/>
          </p:nvSpPr>
          <p:spPr>
            <a:xfrm>
              <a:off x="14343245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97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97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5" name="object 10995"/>
            <p:cNvSpPr/>
            <p:nvPr/>
          </p:nvSpPr>
          <p:spPr>
            <a:xfrm>
              <a:off x="14325912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24" y="0"/>
                  </a:lnTo>
                  <a:lnTo>
                    <a:pt x="1122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6" name="object 10996"/>
            <p:cNvSpPr/>
            <p:nvPr/>
          </p:nvSpPr>
          <p:spPr>
            <a:xfrm>
              <a:off x="14674941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7" name="object 10997"/>
            <p:cNvSpPr/>
            <p:nvPr/>
          </p:nvSpPr>
          <p:spPr>
            <a:xfrm>
              <a:off x="14675020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8" name="object 10998"/>
            <p:cNvSpPr/>
            <p:nvPr/>
          </p:nvSpPr>
          <p:spPr>
            <a:xfrm>
              <a:off x="14674941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9" name="object 10999"/>
            <p:cNvSpPr/>
            <p:nvPr/>
          </p:nvSpPr>
          <p:spPr>
            <a:xfrm>
              <a:off x="14376740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0" name="object 11000"/>
            <p:cNvSpPr/>
            <p:nvPr/>
          </p:nvSpPr>
          <p:spPr>
            <a:xfrm>
              <a:off x="14375785" y="2170613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218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1" name="object 11001"/>
            <p:cNvSpPr/>
            <p:nvPr/>
          </p:nvSpPr>
          <p:spPr>
            <a:xfrm>
              <a:off x="14376542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480" y="0"/>
                  </a:lnTo>
                </a:path>
                <a:path w="217805" h="7619">
                  <a:moveTo>
                    <a:pt x="217480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2" name="object 11002"/>
            <p:cNvSpPr/>
            <p:nvPr/>
          </p:nvSpPr>
          <p:spPr>
            <a:xfrm>
              <a:off x="14753857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3" name="object 11003"/>
            <p:cNvSpPr/>
            <p:nvPr/>
          </p:nvSpPr>
          <p:spPr>
            <a:xfrm>
              <a:off x="14317892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4" name="object 11004"/>
            <p:cNvSpPr/>
            <p:nvPr/>
          </p:nvSpPr>
          <p:spPr>
            <a:xfrm>
              <a:off x="14345209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5" name="object 11005"/>
            <p:cNvSpPr/>
            <p:nvPr/>
          </p:nvSpPr>
          <p:spPr>
            <a:xfrm>
              <a:off x="1436291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6" name="object 11006"/>
            <p:cNvSpPr/>
            <p:nvPr/>
          </p:nvSpPr>
          <p:spPr>
            <a:xfrm>
              <a:off x="1438223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7" name="object 11007"/>
            <p:cNvSpPr/>
            <p:nvPr/>
          </p:nvSpPr>
          <p:spPr>
            <a:xfrm>
              <a:off x="1440152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8" name="object 11008"/>
            <p:cNvSpPr/>
            <p:nvPr/>
          </p:nvSpPr>
          <p:spPr>
            <a:xfrm>
              <a:off x="1442085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9" name="object 11009"/>
            <p:cNvSpPr/>
            <p:nvPr/>
          </p:nvSpPr>
          <p:spPr>
            <a:xfrm>
              <a:off x="1444014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0" name="object 11010"/>
            <p:cNvSpPr/>
            <p:nvPr/>
          </p:nvSpPr>
          <p:spPr>
            <a:xfrm>
              <a:off x="1445946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1" name="object 11011"/>
            <p:cNvSpPr/>
            <p:nvPr/>
          </p:nvSpPr>
          <p:spPr>
            <a:xfrm>
              <a:off x="1447875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2" name="object 11012"/>
            <p:cNvSpPr/>
            <p:nvPr/>
          </p:nvSpPr>
          <p:spPr>
            <a:xfrm>
              <a:off x="1449804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3" name="object 11013"/>
            <p:cNvSpPr/>
            <p:nvPr/>
          </p:nvSpPr>
          <p:spPr>
            <a:xfrm>
              <a:off x="145173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4" name="object 11014"/>
            <p:cNvSpPr/>
            <p:nvPr/>
          </p:nvSpPr>
          <p:spPr>
            <a:xfrm>
              <a:off x="1453665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5" name="object 11015"/>
            <p:cNvSpPr/>
            <p:nvPr/>
          </p:nvSpPr>
          <p:spPr>
            <a:xfrm>
              <a:off x="1455597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6" name="object 11016"/>
            <p:cNvSpPr/>
            <p:nvPr/>
          </p:nvSpPr>
          <p:spPr>
            <a:xfrm>
              <a:off x="1457526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7" name="object 11017"/>
            <p:cNvSpPr/>
            <p:nvPr/>
          </p:nvSpPr>
          <p:spPr>
            <a:xfrm>
              <a:off x="1459458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8" name="object 11018"/>
            <p:cNvSpPr/>
            <p:nvPr/>
          </p:nvSpPr>
          <p:spPr>
            <a:xfrm>
              <a:off x="1461387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9" name="object 11019"/>
            <p:cNvSpPr/>
            <p:nvPr/>
          </p:nvSpPr>
          <p:spPr>
            <a:xfrm>
              <a:off x="1463319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0" name="object 11020"/>
            <p:cNvSpPr/>
            <p:nvPr/>
          </p:nvSpPr>
          <p:spPr>
            <a:xfrm>
              <a:off x="1465248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1" name="object 11021"/>
            <p:cNvSpPr/>
            <p:nvPr/>
          </p:nvSpPr>
          <p:spPr>
            <a:xfrm>
              <a:off x="1467181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2" name="object 11022"/>
            <p:cNvSpPr/>
            <p:nvPr/>
          </p:nvSpPr>
          <p:spPr>
            <a:xfrm>
              <a:off x="1469109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3" name="object 11023"/>
            <p:cNvSpPr/>
            <p:nvPr/>
          </p:nvSpPr>
          <p:spPr>
            <a:xfrm>
              <a:off x="1471042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4" name="object 11024"/>
            <p:cNvSpPr/>
            <p:nvPr/>
          </p:nvSpPr>
          <p:spPr>
            <a:xfrm>
              <a:off x="1472971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5" name="object 11025"/>
            <p:cNvSpPr/>
            <p:nvPr/>
          </p:nvSpPr>
          <p:spPr>
            <a:xfrm>
              <a:off x="14749038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6" name="object 11026"/>
            <p:cNvSpPr/>
            <p:nvPr/>
          </p:nvSpPr>
          <p:spPr>
            <a:xfrm>
              <a:off x="14753859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7" name="object 11027"/>
            <p:cNvSpPr/>
            <p:nvPr/>
          </p:nvSpPr>
          <p:spPr>
            <a:xfrm>
              <a:off x="14753859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8" name="object 11028"/>
            <p:cNvSpPr/>
            <p:nvPr/>
          </p:nvSpPr>
          <p:spPr>
            <a:xfrm>
              <a:off x="14749042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9" name="object 11029"/>
            <p:cNvSpPr/>
            <p:nvPr/>
          </p:nvSpPr>
          <p:spPr>
            <a:xfrm>
              <a:off x="1472970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0" name="object 11030"/>
            <p:cNvSpPr/>
            <p:nvPr/>
          </p:nvSpPr>
          <p:spPr>
            <a:xfrm>
              <a:off x="1471041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1" name="object 11031"/>
            <p:cNvSpPr/>
            <p:nvPr/>
          </p:nvSpPr>
          <p:spPr>
            <a:xfrm>
              <a:off x="1469108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2" name="object 11032"/>
            <p:cNvSpPr/>
            <p:nvPr/>
          </p:nvSpPr>
          <p:spPr>
            <a:xfrm>
              <a:off x="1467180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3" name="object 11033"/>
            <p:cNvSpPr/>
            <p:nvPr/>
          </p:nvSpPr>
          <p:spPr>
            <a:xfrm>
              <a:off x="1465247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4" name="object 11034"/>
            <p:cNvSpPr/>
            <p:nvPr/>
          </p:nvSpPr>
          <p:spPr>
            <a:xfrm>
              <a:off x="1463318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5" name="object 11035"/>
            <p:cNvSpPr/>
            <p:nvPr/>
          </p:nvSpPr>
          <p:spPr>
            <a:xfrm>
              <a:off x="1461386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6" name="object 11036"/>
            <p:cNvSpPr/>
            <p:nvPr/>
          </p:nvSpPr>
          <p:spPr>
            <a:xfrm>
              <a:off x="145945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7" name="object 11037"/>
            <p:cNvSpPr/>
            <p:nvPr/>
          </p:nvSpPr>
          <p:spPr>
            <a:xfrm>
              <a:off x="1457525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8" name="object 11038"/>
            <p:cNvSpPr/>
            <p:nvPr/>
          </p:nvSpPr>
          <p:spPr>
            <a:xfrm>
              <a:off x="1455596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9" name="object 11039"/>
            <p:cNvSpPr/>
            <p:nvPr/>
          </p:nvSpPr>
          <p:spPr>
            <a:xfrm>
              <a:off x="1453664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0" name="object 11040"/>
            <p:cNvSpPr/>
            <p:nvPr/>
          </p:nvSpPr>
          <p:spPr>
            <a:xfrm>
              <a:off x="1451735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1" name="object 11041"/>
            <p:cNvSpPr/>
            <p:nvPr/>
          </p:nvSpPr>
          <p:spPr>
            <a:xfrm>
              <a:off x="1449803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2" name="object 11042"/>
            <p:cNvSpPr/>
            <p:nvPr/>
          </p:nvSpPr>
          <p:spPr>
            <a:xfrm>
              <a:off x="1447874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3" name="object 11043"/>
            <p:cNvSpPr/>
            <p:nvPr/>
          </p:nvSpPr>
          <p:spPr>
            <a:xfrm>
              <a:off x="1445945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4" name="object 11044"/>
            <p:cNvSpPr/>
            <p:nvPr/>
          </p:nvSpPr>
          <p:spPr>
            <a:xfrm>
              <a:off x="144401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5" name="object 11045"/>
            <p:cNvSpPr/>
            <p:nvPr/>
          </p:nvSpPr>
          <p:spPr>
            <a:xfrm>
              <a:off x="1442083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6" name="object 11046"/>
            <p:cNvSpPr/>
            <p:nvPr/>
          </p:nvSpPr>
          <p:spPr>
            <a:xfrm>
              <a:off x="1440151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7" name="object 11047"/>
            <p:cNvSpPr/>
            <p:nvPr/>
          </p:nvSpPr>
          <p:spPr>
            <a:xfrm>
              <a:off x="1438222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8" name="object 11048"/>
            <p:cNvSpPr/>
            <p:nvPr/>
          </p:nvSpPr>
          <p:spPr>
            <a:xfrm>
              <a:off x="1436290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9" name="object 11049"/>
            <p:cNvSpPr/>
            <p:nvPr/>
          </p:nvSpPr>
          <p:spPr>
            <a:xfrm>
              <a:off x="14345223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0" name="object 11050"/>
            <p:cNvSpPr/>
            <p:nvPr/>
          </p:nvSpPr>
          <p:spPr>
            <a:xfrm>
              <a:off x="14345209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1" name="object 11051"/>
            <p:cNvSpPr/>
            <p:nvPr/>
          </p:nvSpPr>
          <p:spPr>
            <a:xfrm>
              <a:off x="14345209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2" name="object 11052"/>
            <p:cNvSpPr/>
            <p:nvPr/>
          </p:nvSpPr>
          <p:spPr>
            <a:xfrm>
              <a:off x="14039182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3" name="object 11053"/>
            <p:cNvSpPr/>
            <p:nvPr/>
          </p:nvSpPr>
          <p:spPr>
            <a:xfrm>
              <a:off x="14068522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62"/>
                  </a:lnTo>
                  <a:lnTo>
                    <a:pt x="14502" y="16062"/>
                  </a:lnTo>
                  <a:lnTo>
                    <a:pt x="14502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4" name="object 11054"/>
            <p:cNvSpPr/>
            <p:nvPr/>
          </p:nvSpPr>
          <p:spPr>
            <a:xfrm>
              <a:off x="14039543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5" name="object 11055"/>
            <p:cNvSpPr/>
            <p:nvPr/>
          </p:nvSpPr>
          <p:spPr>
            <a:xfrm>
              <a:off x="14039182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6" name="object 11056"/>
            <p:cNvSpPr/>
            <p:nvPr/>
          </p:nvSpPr>
          <p:spPr>
            <a:xfrm>
              <a:off x="14071724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7" name="object 11057"/>
            <p:cNvSpPr/>
            <p:nvPr/>
          </p:nvSpPr>
          <p:spPr>
            <a:xfrm>
              <a:off x="14079787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8" name="object 11058"/>
            <p:cNvSpPr/>
            <p:nvPr/>
          </p:nvSpPr>
          <p:spPr>
            <a:xfrm>
              <a:off x="14076565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9" name="object 11059"/>
            <p:cNvSpPr/>
            <p:nvPr/>
          </p:nvSpPr>
          <p:spPr>
            <a:xfrm>
              <a:off x="14086216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0" name="object 11060"/>
            <p:cNvSpPr/>
            <p:nvPr/>
          </p:nvSpPr>
          <p:spPr>
            <a:xfrm>
              <a:off x="13938492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1" name="object 11061"/>
            <p:cNvSpPr/>
            <p:nvPr/>
          </p:nvSpPr>
          <p:spPr>
            <a:xfrm>
              <a:off x="13938182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2" name="object 11062"/>
            <p:cNvSpPr/>
            <p:nvPr/>
          </p:nvSpPr>
          <p:spPr>
            <a:xfrm>
              <a:off x="13967160" y="216417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5">
                  <a:moveTo>
                    <a:pt x="0" y="1633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3" name="object 11063"/>
            <p:cNvSpPr/>
            <p:nvPr/>
          </p:nvSpPr>
          <p:spPr>
            <a:xfrm>
              <a:off x="13967149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20910" y="0"/>
                  </a:moveTo>
                  <a:lnTo>
                    <a:pt x="4816" y="0"/>
                  </a:lnTo>
                  <a:lnTo>
                    <a:pt x="4816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10" y="11266"/>
                  </a:lnTo>
                  <a:lnTo>
                    <a:pt x="2091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4" name="object 11064"/>
            <p:cNvSpPr/>
            <p:nvPr/>
          </p:nvSpPr>
          <p:spPr>
            <a:xfrm>
              <a:off x="13938492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24" y="0"/>
                  </a:lnTo>
                  <a:lnTo>
                    <a:pt x="33224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5" name="object 11065"/>
            <p:cNvSpPr/>
            <p:nvPr/>
          </p:nvSpPr>
          <p:spPr>
            <a:xfrm>
              <a:off x="13999294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6" name="object 11066"/>
            <p:cNvSpPr/>
            <p:nvPr/>
          </p:nvSpPr>
          <p:spPr>
            <a:xfrm>
              <a:off x="13984856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11266" y="3193"/>
                  </a:lnTo>
                  <a:lnTo>
                    <a:pt x="11266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7" name="object 11067"/>
            <p:cNvSpPr/>
            <p:nvPr/>
          </p:nvSpPr>
          <p:spPr>
            <a:xfrm>
              <a:off x="13991296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8" name="object 11068"/>
            <p:cNvSpPr/>
            <p:nvPr/>
          </p:nvSpPr>
          <p:spPr>
            <a:xfrm>
              <a:off x="13995472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9" name="object 11069"/>
            <p:cNvSpPr/>
            <p:nvPr/>
          </p:nvSpPr>
          <p:spPr>
            <a:xfrm>
              <a:off x="13988053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0" name="object 11070"/>
            <p:cNvSpPr/>
            <p:nvPr/>
          </p:nvSpPr>
          <p:spPr>
            <a:xfrm>
              <a:off x="13691511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1" name="object 11071"/>
            <p:cNvSpPr/>
            <p:nvPr/>
          </p:nvSpPr>
          <p:spPr>
            <a:xfrm>
              <a:off x="13687229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2" name="object 11072"/>
            <p:cNvSpPr/>
            <p:nvPr/>
          </p:nvSpPr>
          <p:spPr>
            <a:xfrm>
              <a:off x="13682395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3" name="object 11073"/>
            <p:cNvSpPr/>
            <p:nvPr/>
          </p:nvSpPr>
          <p:spPr>
            <a:xfrm>
              <a:off x="13671142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6093" y="0"/>
                  </a:lnTo>
                  <a:lnTo>
                    <a:pt x="16093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4" name="object 11074"/>
            <p:cNvSpPr/>
            <p:nvPr/>
          </p:nvSpPr>
          <p:spPr>
            <a:xfrm>
              <a:off x="13687720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55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55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5" name="object 11075"/>
            <p:cNvSpPr/>
            <p:nvPr/>
          </p:nvSpPr>
          <p:spPr>
            <a:xfrm>
              <a:off x="13671132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6" name="object 11076"/>
            <p:cNvSpPr/>
            <p:nvPr/>
          </p:nvSpPr>
          <p:spPr>
            <a:xfrm>
              <a:off x="14019419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7" name="object 11077"/>
            <p:cNvSpPr/>
            <p:nvPr/>
          </p:nvSpPr>
          <p:spPr>
            <a:xfrm>
              <a:off x="14018647" y="21641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8" name="object 11078"/>
            <p:cNvSpPr/>
            <p:nvPr/>
          </p:nvSpPr>
          <p:spPr>
            <a:xfrm>
              <a:off x="14019419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9" name="object 11079"/>
            <p:cNvSpPr/>
            <p:nvPr/>
          </p:nvSpPr>
          <p:spPr>
            <a:xfrm>
              <a:off x="13721219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0" name="object 11080"/>
            <p:cNvSpPr/>
            <p:nvPr/>
          </p:nvSpPr>
          <p:spPr>
            <a:xfrm>
              <a:off x="13721022" y="217061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 h="0">
                  <a:moveTo>
                    <a:pt x="217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1" name="object 11081"/>
            <p:cNvSpPr/>
            <p:nvPr/>
          </p:nvSpPr>
          <p:spPr>
            <a:xfrm>
              <a:off x="13720976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11" y="0"/>
                  </a:lnTo>
                </a:path>
                <a:path w="217805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2" name="object 11082"/>
            <p:cNvSpPr/>
            <p:nvPr/>
          </p:nvSpPr>
          <p:spPr>
            <a:xfrm>
              <a:off x="14097483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3" name="object 11083"/>
            <p:cNvSpPr/>
            <p:nvPr/>
          </p:nvSpPr>
          <p:spPr>
            <a:xfrm>
              <a:off x="13663110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4" name="object 11084"/>
            <p:cNvSpPr/>
            <p:nvPr/>
          </p:nvSpPr>
          <p:spPr>
            <a:xfrm>
              <a:off x="13688847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5" name="object 11085"/>
            <p:cNvSpPr/>
            <p:nvPr/>
          </p:nvSpPr>
          <p:spPr>
            <a:xfrm>
              <a:off x="1370654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6" name="object 11086"/>
            <p:cNvSpPr/>
            <p:nvPr/>
          </p:nvSpPr>
          <p:spPr>
            <a:xfrm>
              <a:off x="1372583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7" name="object 11087"/>
            <p:cNvSpPr/>
            <p:nvPr/>
          </p:nvSpPr>
          <p:spPr>
            <a:xfrm>
              <a:off x="1374515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8" name="object 11088"/>
            <p:cNvSpPr/>
            <p:nvPr/>
          </p:nvSpPr>
          <p:spPr>
            <a:xfrm>
              <a:off x="1376444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9" name="object 11089"/>
            <p:cNvSpPr/>
            <p:nvPr/>
          </p:nvSpPr>
          <p:spPr>
            <a:xfrm>
              <a:off x="1378377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0" name="object 11090"/>
            <p:cNvSpPr/>
            <p:nvPr/>
          </p:nvSpPr>
          <p:spPr>
            <a:xfrm>
              <a:off x="1380305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1" name="object 11091"/>
            <p:cNvSpPr/>
            <p:nvPr/>
          </p:nvSpPr>
          <p:spPr>
            <a:xfrm>
              <a:off x="1382238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2" name="object 11092"/>
            <p:cNvSpPr/>
            <p:nvPr/>
          </p:nvSpPr>
          <p:spPr>
            <a:xfrm>
              <a:off x="1384167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3" name="object 11093"/>
            <p:cNvSpPr/>
            <p:nvPr/>
          </p:nvSpPr>
          <p:spPr>
            <a:xfrm>
              <a:off x="138609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4" name="object 11094"/>
            <p:cNvSpPr/>
            <p:nvPr/>
          </p:nvSpPr>
          <p:spPr>
            <a:xfrm>
              <a:off x="1388028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5" name="object 11095"/>
            <p:cNvSpPr/>
            <p:nvPr/>
          </p:nvSpPr>
          <p:spPr>
            <a:xfrm>
              <a:off x="1389957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6" name="object 11096"/>
            <p:cNvSpPr/>
            <p:nvPr/>
          </p:nvSpPr>
          <p:spPr>
            <a:xfrm>
              <a:off x="1391890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7" name="object 11097"/>
            <p:cNvSpPr/>
            <p:nvPr/>
          </p:nvSpPr>
          <p:spPr>
            <a:xfrm>
              <a:off x="1393818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8" name="object 11098"/>
            <p:cNvSpPr/>
            <p:nvPr/>
          </p:nvSpPr>
          <p:spPr>
            <a:xfrm>
              <a:off x="1395751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9" name="object 11099"/>
            <p:cNvSpPr/>
            <p:nvPr/>
          </p:nvSpPr>
          <p:spPr>
            <a:xfrm>
              <a:off x="1397680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0" name="object 11100"/>
            <p:cNvSpPr/>
            <p:nvPr/>
          </p:nvSpPr>
          <p:spPr>
            <a:xfrm>
              <a:off x="1399611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1" name="object 11101"/>
            <p:cNvSpPr/>
            <p:nvPr/>
          </p:nvSpPr>
          <p:spPr>
            <a:xfrm>
              <a:off x="1401544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2" name="object 11102"/>
            <p:cNvSpPr/>
            <p:nvPr/>
          </p:nvSpPr>
          <p:spPr>
            <a:xfrm>
              <a:off x="1403473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3" name="object 11103"/>
            <p:cNvSpPr/>
            <p:nvPr/>
          </p:nvSpPr>
          <p:spPr>
            <a:xfrm>
              <a:off x="140540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4" name="object 11104"/>
            <p:cNvSpPr/>
            <p:nvPr/>
          </p:nvSpPr>
          <p:spPr>
            <a:xfrm>
              <a:off x="1407334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5" name="object 11105"/>
            <p:cNvSpPr/>
            <p:nvPr/>
          </p:nvSpPr>
          <p:spPr>
            <a:xfrm>
              <a:off x="14092630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6" name="object 11106"/>
            <p:cNvSpPr/>
            <p:nvPr/>
          </p:nvSpPr>
          <p:spPr>
            <a:xfrm>
              <a:off x="14097487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7" name="object 11107"/>
            <p:cNvSpPr/>
            <p:nvPr/>
          </p:nvSpPr>
          <p:spPr>
            <a:xfrm>
              <a:off x="14097487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8" name="object 11108"/>
            <p:cNvSpPr/>
            <p:nvPr/>
          </p:nvSpPr>
          <p:spPr>
            <a:xfrm>
              <a:off x="14092628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9" name="object 11109"/>
            <p:cNvSpPr/>
            <p:nvPr/>
          </p:nvSpPr>
          <p:spPr>
            <a:xfrm>
              <a:off x="140733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0" name="object 11110"/>
            <p:cNvSpPr/>
            <p:nvPr/>
          </p:nvSpPr>
          <p:spPr>
            <a:xfrm>
              <a:off x="1405401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1" name="object 11111"/>
            <p:cNvSpPr/>
            <p:nvPr/>
          </p:nvSpPr>
          <p:spPr>
            <a:xfrm>
              <a:off x="1403471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2" name="object 11112"/>
            <p:cNvSpPr/>
            <p:nvPr/>
          </p:nvSpPr>
          <p:spPr>
            <a:xfrm>
              <a:off x="1401543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3" name="object 11113"/>
            <p:cNvSpPr/>
            <p:nvPr/>
          </p:nvSpPr>
          <p:spPr>
            <a:xfrm>
              <a:off x="1399611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4" name="object 11114"/>
            <p:cNvSpPr/>
            <p:nvPr/>
          </p:nvSpPr>
          <p:spPr>
            <a:xfrm>
              <a:off x="1397679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5" name="object 11115"/>
            <p:cNvSpPr/>
            <p:nvPr/>
          </p:nvSpPr>
          <p:spPr>
            <a:xfrm>
              <a:off x="1395750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6" name="object 11116"/>
            <p:cNvSpPr/>
            <p:nvPr/>
          </p:nvSpPr>
          <p:spPr>
            <a:xfrm>
              <a:off x="1393817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7" name="object 11117"/>
            <p:cNvSpPr/>
            <p:nvPr/>
          </p:nvSpPr>
          <p:spPr>
            <a:xfrm>
              <a:off x="1391888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8" name="object 11118"/>
            <p:cNvSpPr/>
            <p:nvPr/>
          </p:nvSpPr>
          <p:spPr>
            <a:xfrm>
              <a:off x="1389956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9" name="object 11119"/>
            <p:cNvSpPr/>
            <p:nvPr/>
          </p:nvSpPr>
          <p:spPr>
            <a:xfrm>
              <a:off x="1388027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0" name="object 11120"/>
            <p:cNvSpPr/>
            <p:nvPr/>
          </p:nvSpPr>
          <p:spPr>
            <a:xfrm>
              <a:off x="1386095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1" name="object 11121"/>
            <p:cNvSpPr/>
            <p:nvPr/>
          </p:nvSpPr>
          <p:spPr>
            <a:xfrm>
              <a:off x="1384166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2" name="object 11122"/>
            <p:cNvSpPr/>
            <p:nvPr/>
          </p:nvSpPr>
          <p:spPr>
            <a:xfrm>
              <a:off x="1382237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3" name="object 11123"/>
            <p:cNvSpPr/>
            <p:nvPr/>
          </p:nvSpPr>
          <p:spPr>
            <a:xfrm>
              <a:off x="1380305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4" name="object 11124"/>
            <p:cNvSpPr/>
            <p:nvPr/>
          </p:nvSpPr>
          <p:spPr>
            <a:xfrm>
              <a:off x="1378375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5" name="object 11125"/>
            <p:cNvSpPr/>
            <p:nvPr/>
          </p:nvSpPr>
          <p:spPr>
            <a:xfrm>
              <a:off x="1376444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6" name="object 11126"/>
            <p:cNvSpPr/>
            <p:nvPr/>
          </p:nvSpPr>
          <p:spPr>
            <a:xfrm>
              <a:off x="1374516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7" name="object 11127"/>
            <p:cNvSpPr/>
            <p:nvPr/>
          </p:nvSpPr>
          <p:spPr>
            <a:xfrm>
              <a:off x="137258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8" name="object 11128"/>
            <p:cNvSpPr/>
            <p:nvPr/>
          </p:nvSpPr>
          <p:spPr>
            <a:xfrm>
              <a:off x="1370654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9" name="object 11129"/>
            <p:cNvSpPr/>
            <p:nvPr/>
          </p:nvSpPr>
          <p:spPr>
            <a:xfrm>
              <a:off x="13688849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0" name="object 11130"/>
            <p:cNvSpPr/>
            <p:nvPr/>
          </p:nvSpPr>
          <p:spPr>
            <a:xfrm>
              <a:off x="13688847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1" name="object 11131"/>
            <p:cNvSpPr/>
            <p:nvPr/>
          </p:nvSpPr>
          <p:spPr>
            <a:xfrm>
              <a:off x="13688847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2" name="object 11132"/>
            <p:cNvSpPr/>
            <p:nvPr/>
          </p:nvSpPr>
          <p:spPr>
            <a:xfrm>
              <a:off x="13383624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  <a:path w="29844" h="15239">
                  <a:moveTo>
                    <a:pt x="29465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3" name="object 11133"/>
            <p:cNvSpPr/>
            <p:nvPr/>
          </p:nvSpPr>
          <p:spPr>
            <a:xfrm>
              <a:off x="13413735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0" y="11266"/>
                  </a:moveTo>
                  <a:lnTo>
                    <a:pt x="0" y="16062"/>
                  </a:lnTo>
                  <a:lnTo>
                    <a:pt x="12879" y="16062"/>
                  </a:lnTo>
                  <a:lnTo>
                    <a:pt x="12879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4" name="object 11134"/>
            <p:cNvSpPr/>
            <p:nvPr/>
          </p:nvSpPr>
          <p:spPr>
            <a:xfrm>
              <a:off x="13383190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5" name="object 11135"/>
            <p:cNvSpPr/>
            <p:nvPr/>
          </p:nvSpPr>
          <p:spPr>
            <a:xfrm>
              <a:off x="13383624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6" name="object 11136"/>
            <p:cNvSpPr/>
            <p:nvPr/>
          </p:nvSpPr>
          <p:spPr>
            <a:xfrm>
              <a:off x="13416945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7" name="object 11137"/>
            <p:cNvSpPr/>
            <p:nvPr/>
          </p:nvSpPr>
          <p:spPr>
            <a:xfrm>
              <a:off x="13425034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85" y="0"/>
                  </a:moveTo>
                  <a:lnTo>
                    <a:pt x="1768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8" name="object 11138"/>
            <p:cNvSpPr/>
            <p:nvPr/>
          </p:nvSpPr>
          <p:spPr>
            <a:xfrm>
              <a:off x="13421754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85" y="0"/>
                  </a:moveTo>
                  <a:lnTo>
                    <a:pt x="968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9" name="object 11139"/>
            <p:cNvSpPr/>
            <p:nvPr/>
          </p:nvSpPr>
          <p:spPr>
            <a:xfrm>
              <a:off x="13431453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0" name="object 11140"/>
            <p:cNvSpPr/>
            <p:nvPr/>
          </p:nvSpPr>
          <p:spPr>
            <a:xfrm>
              <a:off x="13282934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1" name="object 11141"/>
            <p:cNvSpPr/>
            <p:nvPr/>
          </p:nvSpPr>
          <p:spPr>
            <a:xfrm>
              <a:off x="13283453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2" name="object 11142"/>
            <p:cNvSpPr/>
            <p:nvPr/>
          </p:nvSpPr>
          <p:spPr>
            <a:xfrm>
              <a:off x="13312380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3" name="object 11143"/>
            <p:cNvSpPr/>
            <p:nvPr/>
          </p:nvSpPr>
          <p:spPr>
            <a:xfrm>
              <a:off x="13312378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318" y="0"/>
                  </a:moveTo>
                  <a:lnTo>
                    <a:pt x="3225" y="0"/>
                  </a:lnTo>
                  <a:lnTo>
                    <a:pt x="3225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318" y="11266"/>
                  </a:lnTo>
                  <a:lnTo>
                    <a:pt x="1931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4" name="object 11144"/>
            <p:cNvSpPr/>
            <p:nvPr/>
          </p:nvSpPr>
          <p:spPr>
            <a:xfrm>
              <a:off x="13282934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5" name="object 11145"/>
            <p:cNvSpPr/>
            <p:nvPr/>
          </p:nvSpPr>
          <p:spPr>
            <a:xfrm>
              <a:off x="13343738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6" name="object 11146"/>
            <p:cNvSpPr/>
            <p:nvPr/>
          </p:nvSpPr>
          <p:spPr>
            <a:xfrm>
              <a:off x="13330076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12879" y="11266"/>
                  </a:moveTo>
                  <a:lnTo>
                    <a:pt x="12879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1612" y="11266"/>
                  </a:lnTo>
                  <a:lnTo>
                    <a:pt x="1612" y="0"/>
                  </a:lnTo>
                  <a:lnTo>
                    <a:pt x="12879" y="0"/>
                  </a:lnTo>
                  <a:lnTo>
                    <a:pt x="12879" y="3193"/>
                  </a:lnTo>
                  <a:lnTo>
                    <a:pt x="9654" y="3193"/>
                  </a:lnTo>
                  <a:lnTo>
                    <a:pt x="9654" y="11266"/>
                  </a:lnTo>
                  <a:lnTo>
                    <a:pt x="12879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7" name="object 11147"/>
            <p:cNvSpPr/>
            <p:nvPr/>
          </p:nvSpPr>
          <p:spPr>
            <a:xfrm>
              <a:off x="13334933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8" name="object 11148"/>
            <p:cNvSpPr/>
            <p:nvPr/>
          </p:nvSpPr>
          <p:spPr>
            <a:xfrm>
              <a:off x="13339916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9" name="object 11149"/>
            <p:cNvSpPr/>
            <p:nvPr/>
          </p:nvSpPr>
          <p:spPr>
            <a:xfrm>
              <a:off x="13331698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0" name="object 11150"/>
            <p:cNvSpPr/>
            <p:nvPr/>
          </p:nvSpPr>
          <p:spPr>
            <a:xfrm>
              <a:off x="13035980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12" y="0"/>
                  </a:moveTo>
                  <a:lnTo>
                    <a:pt x="0" y="0"/>
                  </a:lnTo>
                </a:path>
                <a:path w="29844" h="13335">
                  <a:moveTo>
                    <a:pt x="0" y="12732"/>
                  </a:moveTo>
                  <a:lnTo>
                    <a:pt x="29412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1" name="object 11151"/>
            <p:cNvSpPr/>
            <p:nvPr/>
          </p:nvSpPr>
          <p:spPr>
            <a:xfrm>
              <a:off x="13032448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2" name="object 11152"/>
            <p:cNvSpPr/>
            <p:nvPr/>
          </p:nvSpPr>
          <p:spPr>
            <a:xfrm>
              <a:off x="13026021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12" y="0"/>
                  </a:lnTo>
                  <a:lnTo>
                    <a:pt x="961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3" name="object 11153"/>
            <p:cNvSpPr/>
            <p:nvPr/>
          </p:nvSpPr>
          <p:spPr>
            <a:xfrm>
              <a:off x="13014742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0" y="0"/>
                  </a:moveTo>
                  <a:lnTo>
                    <a:pt x="17695" y="0"/>
                  </a:lnTo>
                  <a:lnTo>
                    <a:pt x="17695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4" name="object 11154"/>
            <p:cNvSpPr/>
            <p:nvPr/>
          </p:nvSpPr>
          <p:spPr>
            <a:xfrm>
              <a:off x="13032168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224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24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5" name="object 11155"/>
            <p:cNvSpPr/>
            <p:nvPr/>
          </p:nvSpPr>
          <p:spPr>
            <a:xfrm>
              <a:off x="13014722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1633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6" name="object 11156"/>
            <p:cNvSpPr/>
            <p:nvPr/>
          </p:nvSpPr>
          <p:spPr>
            <a:xfrm>
              <a:off x="13363861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994"/>
                  </a:moveTo>
                  <a:lnTo>
                    <a:pt x="19758" y="14994"/>
                  </a:lnTo>
                </a:path>
                <a:path w="20319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7" name="object 11157"/>
            <p:cNvSpPr/>
            <p:nvPr/>
          </p:nvSpPr>
          <p:spPr>
            <a:xfrm>
              <a:off x="13363868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8" name="object 11158"/>
            <p:cNvSpPr/>
            <p:nvPr/>
          </p:nvSpPr>
          <p:spPr>
            <a:xfrm>
              <a:off x="13363861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19" h="8889">
                  <a:moveTo>
                    <a:pt x="0" y="8753"/>
                  </a:moveTo>
                  <a:lnTo>
                    <a:pt x="19758" y="8753"/>
                  </a:lnTo>
                </a:path>
                <a:path w="20319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9" name="object 11159"/>
            <p:cNvSpPr/>
            <p:nvPr/>
          </p:nvSpPr>
          <p:spPr>
            <a:xfrm>
              <a:off x="13065661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5" h="13335">
                  <a:moveTo>
                    <a:pt x="0" y="0"/>
                  </a:moveTo>
                  <a:lnTo>
                    <a:pt x="217270" y="0"/>
                  </a:lnTo>
                </a:path>
                <a:path w="217805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0" name="object 11160"/>
            <p:cNvSpPr/>
            <p:nvPr/>
          </p:nvSpPr>
          <p:spPr>
            <a:xfrm>
              <a:off x="13064603" y="2170613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218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1" name="object 11161"/>
            <p:cNvSpPr/>
            <p:nvPr/>
          </p:nvSpPr>
          <p:spPr>
            <a:xfrm>
              <a:off x="13065393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5" h="7619">
                  <a:moveTo>
                    <a:pt x="0" y="0"/>
                  </a:moveTo>
                  <a:lnTo>
                    <a:pt x="217553" y="0"/>
                  </a:lnTo>
                </a:path>
                <a:path w="217805" h="7619">
                  <a:moveTo>
                    <a:pt x="217553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2" name="object 11162"/>
            <p:cNvSpPr/>
            <p:nvPr/>
          </p:nvSpPr>
          <p:spPr>
            <a:xfrm>
              <a:off x="13442719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3" name="object 11163"/>
            <p:cNvSpPr/>
            <p:nvPr/>
          </p:nvSpPr>
          <p:spPr>
            <a:xfrm>
              <a:off x="13006718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4" name="object 11164"/>
            <p:cNvSpPr/>
            <p:nvPr/>
          </p:nvSpPr>
          <p:spPr>
            <a:xfrm>
              <a:off x="13034057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5" name="object 11165"/>
            <p:cNvSpPr/>
            <p:nvPr/>
          </p:nvSpPr>
          <p:spPr>
            <a:xfrm>
              <a:off x="1305176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6" name="object 11166"/>
            <p:cNvSpPr/>
            <p:nvPr/>
          </p:nvSpPr>
          <p:spPr>
            <a:xfrm>
              <a:off x="1307103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7" name="object 11167"/>
            <p:cNvSpPr/>
            <p:nvPr/>
          </p:nvSpPr>
          <p:spPr>
            <a:xfrm>
              <a:off x="130903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8" name="object 11168"/>
            <p:cNvSpPr/>
            <p:nvPr/>
          </p:nvSpPr>
          <p:spPr>
            <a:xfrm>
              <a:off x="131096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9" name="object 11169"/>
            <p:cNvSpPr/>
            <p:nvPr/>
          </p:nvSpPr>
          <p:spPr>
            <a:xfrm>
              <a:off x="1312897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0" name="object 11170"/>
            <p:cNvSpPr/>
            <p:nvPr/>
          </p:nvSpPr>
          <p:spPr>
            <a:xfrm>
              <a:off x="1314828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1" name="object 11171"/>
            <p:cNvSpPr/>
            <p:nvPr/>
          </p:nvSpPr>
          <p:spPr>
            <a:xfrm>
              <a:off x="1316756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2" name="object 11172"/>
            <p:cNvSpPr/>
            <p:nvPr/>
          </p:nvSpPr>
          <p:spPr>
            <a:xfrm>
              <a:off x="1318689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3" name="object 11173"/>
            <p:cNvSpPr/>
            <p:nvPr/>
          </p:nvSpPr>
          <p:spPr>
            <a:xfrm>
              <a:off x="132062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4" name="object 11174"/>
            <p:cNvSpPr/>
            <p:nvPr/>
          </p:nvSpPr>
          <p:spPr>
            <a:xfrm>
              <a:off x="1322549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5" name="object 11175"/>
            <p:cNvSpPr/>
            <p:nvPr/>
          </p:nvSpPr>
          <p:spPr>
            <a:xfrm>
              <a:off x="1324482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6" name="object 11176"/>
            <p:cNvSpPr/>
            <p:nvPr/>
          </p:nvSpPr>
          <p:spPr>
            <a:xfrm>
              <a:off x="1326411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7" name="object 11177"/>
            <p:cNvSpPr/>
            <p:nvPr/>
          </p:nvSpPr>
          <p:spPr>
            <a:xfrm>
              <a:off x="1328343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8" name="object 11178"/>
            <p:cNvSpPr/>
            <p:nvPr/>
          </p:nvSpPr>
          <p:spPr>
            <a:xfrm>
              <a:off x="1330272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9" name="object 11179"/>
            <p:cNvSpPr/>
            <p:nvPr/>
          </p:nvSpPr>
          <p:spPr>
            <a:xfrm>
              <a:off x="1332204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0" name="object 11180"/>
            <p:cNvSpPr/>
            <p:nvPr/>
          </p:nvSpPr>
          <p:spPr>
            <a:xfrm>
              <a:off x="1334133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1" name="object 11181"/>
            <p:cNvSpPr/>
            <p:nvPr/>
          </p:nvSpPr>
          <p:spPr>
            <a:xfrm>
              <a:off x="1336062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2" name="object 11182"/>
            <p:cNvSpPr/>
            <p:nvPr/>
          </p:nvSpPr>
          <p:spPr>
            <a:xfrm>
              <a:off x="1337995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3" name="object 11183"/>
            <p:cNvSpPr/>
            <p:nvPr/>
          </p:nvSpPr>
          <p:spPr>
            <a:xfrm>
              <a:off x="1339923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4" name="object 11184"/>
            <p:cNvSpPr/>
            <p:nvPr/>
          </p:nvSpPr>
          <p:spPr>
            <a:xfrm>
              <a:off x="1341856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5" name="object 11185"/>
            <p:cNvSpPr/>
            <p:nvPr/>
          </p:nvSpPr>
          <p:spPr>
            <a:xfrm>
              <a:off x="13437878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6" name="object 11186"/>
            <p:cNvSpPr/>
            <p:nvPr/>
          </p:nvSpPr>
          <p:spPr>
            <a:xfrm>
              <a:off x="13442707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7" name="object 11187"/>
            <p:cNvSpPr/>
            <p:nvPr/>
          </p:nvSpPr>
          <p:spPr>
            <a:xfrm>
              <a:off x="13442707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8" name="object 11188"/>
            <p:cNvSpPr/>
            <p:nvPr/>
          </p:nvSpPr>
          <p:spPr>
            <a:xfrm>
              <a:off x="13437890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9" name="object 11189"/>
            <p:cNvSpPr/>
            <p:nvPr/>
          </p:nvSpPr>
          <p:spPr>
            <a:xfrm>
              <a:off x="1341855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0" name="object 11190"/>
            <p:cNvSpPr/>
            <p:nvPr/>
          </p:nvSpPr>
          <p:spPr>
            <a:xfrm>
              <a:off x="133992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1" name="object 11191"/>
            <p:cNvSpPr/>
            <p:nvPr/>
          </p:nvSpPr>
          <p:spPr>
            <a:xfrm>
              <a:off x="1337993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2" name="object 11192"/>
            <p:cNvSpPr/>
            <p:nvPr/>
          </p:nvSpPr>
          <p:spPr>
            <a:xfrm>
              <a:off x="1336061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3" name="object 11193"/>
            <p:cNvSpPr/>
            <p:nvPr/>
          </p:nvSpPr>
          <p:spPr>
            <a:xfrm>
              <a:off x="1334132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4" name="object 11194"/>
            <p:cNvSpPr/>
            <p:nvPr/>
          </p:nvSpPr>
          <p:spPr>
            <a:xfrm>
              <a:off x="1332203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5" name="object 11195"/>
            <p:cNvSpPr/>
            <p:nvPr/>
          </p:nvSpPr>
          <p:spPr>
            <a:xfrm>
              <a:off x="1330272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6" name="object 11196"/>
            <p:cNvSpPr/>
            <p:nvPr/>
          </p:nvSpPr>
          <p:spPr>
            <a:xfrm>
              <a:off x="1328342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7" name="object 11197"/>
            <p:cNvSpPr/>
            <p:nvPr/>
          </p:nvSpPr>
          <p:spPr>
            <a:xfrm>
              <a:off x="1326410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8" name="object 11198"/>
            <p:cNvSpPr/>
            <p:nvPr/>
          </p:nvSpPr>
          <p:spPr>
            <a:xfrm>
              <a:off x="1324482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9" name="object 11199"/>
            <p:cNvSpPr/>
            <p:nvPr/>
          </p:nvSpPr>
          <p:spPr>
            <a:xfrm>
              <a:off x="1322549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0" name="object 11200"/>
            <p:cNvSpPr/>
            <p:nvPr/>
          </p:nvSpPr>
          <p:spPr>
            <a:xfrm>
              <a:off x="1320620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1" name="object 11201"/>
            <p:cNvSpPr/>
            <p:nvPr/>
          </p:nvSpPr>
          <p:spPr>
            <a:xfrm>
              <a:off x="1318688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2" name="object 11202"/>
            <p:cNvSpPr/>
            <p:nvPr/>
          </p:nvSpPr>
          <p:spPr>
            <a:xfrm>
              <a:off x="1316755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3" name="object 11203"/>
            <p:cNvSpPr/>
            <p:nvPr/>
          </p:nvSpPr>
          <p:spPr>
            <a:xfrm>
              <a:off x="1314827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4" name="object 11204"/>
            <p:cNvSpPr/>
            <p:nvPr/>
          </p:nvSpPr>
          <p:spPr>
            <a:xfrm>
              <a:off x="1312896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5" name="object 11205"/>
            <p:cNvSpPr/>
            <p:nvPr/>
          </p:nvSpPr>
          <p:spPr>
            <a:xfrm>
              <a:off x="1310965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6" name="object 11206"/>
            <p:cNvSpPr/>
            <p:nvPr/>
          </p:nvSpPr>
          <p:spPr>
            <a:xfrm>
              <a:off x="130903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7" name="object 11207"/>
            <p:cNvSpPr/>
            <p:nvPr/>
          </p:nvSpPr>
          <p:spPr>
            <a:xfrm>
              <a:off x="1307103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8" name="object 11208"/>
            <p:cNvSpPr/>
            <p:nvPr/>
          </p:nvSpPr>
          <p:spPr>
            <a:xfrm>
              <a:off x="1305175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9" name="object 11209"/>
            <p:cNvSpPr/>
            <p:nvPr/>
          </p:nvSpPr>
          <p:spPr>
            <a:xfrm>
              <a:off x="13034050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0" name="object 11210"/>
            <p:cNvSpPr/>
            <p:nvPr/>
          </p:nvSpPr>
          <p:spPr>
            <a:xfrm>
              <a:off x="13034057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1" name="object 11211"/>
            <p:cNvSpPr/>
            <p:nvPr/>
          </p:nvSpPr>
          <p:spPr>
            <a:xfrm>
              <a:off x="13034057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2" name="object 11212"/>
            <p:cNvSpPr/>
            <p:nvPr/>
          </p:nvSpPr>
          <p:spPr>
            <a:xfrm>
              <a:off x="12728086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12" y="0"/>
                  </a:lnTo>
                </a:path>
                <a:path w="29845" h="15239">
                  <a:moveTo>
                    <a:pt x="29412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3" name="object 11213"/>
            <p:cNvSpPr/>
            <p:nvPr/>
          </p:nvSpPr>
          <p:spPr>
            <a:xfrm>
              <a:off x="12757346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04" y="3193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4" name="object 11214"/>
            <p:cNvSpPr/>
            <p:nvPr/>
          </p:nvSpPr>
          <p:spPr>
            <a:xfrm>
              <a:off x="12728360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5" name="object 11215"/>
            <p:cNvSpPr/>
            <p:nvPr/>
          </p:nvSpPr>
          <p:spPr>
            <a:xfrm>
              <a:off x="12728086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24" y="0"/>
                  </a:lnTo>
                  <a:lnTo>
                    <a:pt x="33224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6" name="object 11216"/>
            <p:cNvSpPr/>
            <p:nvPr/>
          </p:nvSpPr>
          <p:spPr>
            <a:xfrm>
              <a:off x="12760563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7" name="object 11217"/>
            <p:cNvSpPr/>
            <p:nvPr/>
          </p:nvSpPr>
          <p:spPr>
            <a:xfrm>
              <a:off x="12768614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8" name="object 11218"/>
            <p:cNvSpPr/>
            <p:nvPr/>
          </p:nvSpPr>
          <p:spPr>
            <a:xfrm>
              <a:off x="12765372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75" y="0"/>
                  </a:moveTo>
                  <a:lnTo>
                    <a:pt x="967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7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9" name="object 11219"/>
            <p:cNvSpPr/>
            <p:nvPr/>
          </p:nvSpPr>
          <p:spPr>
            <a:xfrm>
              <a:off x="12775043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0" name="object 11220"/>
            <p:cNvSpPr/>
            <p:nvPr/>
          </p:nvSpPr>
          <p:spPr>
            <a:xfrm>
              <a:off x="12627377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12" y="0"/>
                  </a:lnTo>
                </a:path>
                <a:path w="29845" h="13335">
                  <a:moveTo>
                    <a:pt x="29412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1" name="object 11221"/>
            <p:cNvSpPr/>
            <p:nvPr/>
          </p:nvSpPr>
          <p:spPr>
            <a:xfrm>
              <a:off x="12627035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2" name="object 11222"/>
            <p:cNvSpPr/>
            <p:nvPr/>
          </p:nvSpPr>
          <p:spPr>
            <a:xfrm>
              <a:off x="12657580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3" name="object 11223"/>
            <p:cNvSpPr/>
            <p:nvPr/>
          </p:nvSpPr>
          <p:spPr>
            <a:xfrm>
              <a:off x="12657579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339" y="0"/>
                  </a:moveTo>
                  <a:lnTo>
                    <a:pt x="3204" y="0"/>
                  </a:lnTo>
                  <a:lnTo>
                    <a:pt x="3204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339" y="11266"/>
                  </a:lnTo>
                  <a:lnTo>
                    <a:pt x="19339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4" name="object 11224"/>
            <p:cNvSpPr/>
            <p:nvPr/>
          </p:nvSpPr>
          <p:spPr>
            <a:xfrm>
              <a:off x="12627377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0"/>
                  </a:moveTo>
                  <a:lnTo>
                    <a:pt x="33245" y="0"/>
                  </a:lnTo>
                  <a:lnTo>
                    <a:pt x="3324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5" name="object 11225"/>
            <p:cNvSpPr/>
            <p:nvPr/>
          </p:nvSpPr>
          <p:spPr>
            <a:xfrm>
              <a:off x="12688171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33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6" name="object 11226"/>
            <p:cNvSpPr/>
            <p:nvPr/>
          </p:nvSpPr>
          <p:spPr>
            <a:xfrm>
              <a:off x="12673696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11266" y="3193"/>
                  </a:lnTo>
                  <a:lnTo>
                    <a:pt x="11266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7" name="object 11227"/>
            <p:cNvSpPr/>
            <p:nvPr/>
          </p:nvSpPr>
          <p:spPr>
            <a:xfrm>
              <a:off x="12680120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8" name="object 11228"/>
            <p:cNvSpPr/>
            <p:nvPr/>
          </p:nvSpPr>
          <p:spPr>
            <a:xfrm>
              <a:off x="12684380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24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2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9" name="object 11229"/>
            <p:cNvSpPr/>
            <p:nvPr/>
          </p:nvSpPr>
          <p:spPr>
            <a:xfrm>
              <a:off x="12676926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0" name="object 11230"/>
            <p:cNvSpPr/>
            <p:nvPr/>
          </p:nvSpPr>
          <p:spPr>
            <a:xfrm>
              <a:off x="12380432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12" y="0"/>
                  </a:moveTo>
                  <a:lnTo>
                    <a:pt x="0" y="0"/>
                  </a:lnTo>
                </a:path>
                <a:path w="29845" h="13335">
                  <a:moveTo>
                    <a:pt x="0" y="12732"/>
                  </a:moveTo>
                  <a:lnTo>
                    <a:pt x="29412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1" name="object 11231"/>
            <p:cNvSpPr/>
            <p:nvPr/>
          </p:nvSpPr>
          <p:spPr>
            <a:xfrm>
              <a:off x="12376060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2" name="object 11232"/>
            <p:cNvSpPr/>
            <p:nvPr/>
          </p:nvSpPr>
          <p:spPr>
            <a:xfrm>
              <a:off x="12371223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64" y="0"/>
                  </a:lnTo>
                  <a:lnTo>
                    <a:pt x="966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3" name="object 11233"/>
            <p:cNvSpPr/>
            <p:nvPr/>
          </p:nvSpPr>
          <p:spPr>
            <a:xfrm>
              <a:off x="12359963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30">
                  <a:moveTo>
                    <a:pt x="0" y="0"/>
                  </a:moveTo>
                  <a:lnTo>
                    <a:pt x="16114" y="0"/>
                  </a:lnTo>
                  <a:lnTo>
                    <a:pt x="16114" y="8020"/>
                  </a:lnTo>
                  <a:lnTo>
                    <a:pt x="20952" y="8020"/>
                  </a:lnTo>
                  <a:lnTo>
                    <a:pt x="20952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4" name="object 11234"/>
            <p:cNvSpPr/>
            <p:nvPr/>
          </p:nvSpPr>
          <p:spPr>
            <a:xfrm>
              <a:off x="12376600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33245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45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5" name="object 11235"/>
            <p:cNvSpPr/>
            <p:nvPr/>
          </p:nvSpPr>
          <p:spPr>
            <a:xfrm>
              <a:off x="12359977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6" name="object 11236"/>
            <p:cNvSpPr/>
            <p:nvPr/>
          </p:nvSpPr>
          <p:spPr>
            <a:xfrm>
              <a:off x="12708305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0" y="14994"/>
                  </a:moveTo>
                  <a:lnTo>
                    <a:pt x="19758" y="14994"/>
                  </a:lnTo>
                </a:path>
                <a:path w="20320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7" name="object 11237"/>
            <p:cNvSpPr/>
            <p:nvPr/>
          </p:nvSpPr>
          <p:spPr>
            <a:xfrm>
              <a:off x="12709083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8" name="object 11238"/>
            <p:cNvSpPr/>
            <p:nvPr/>
          </p:nvSpPr>
          <p:spPr>
            <a:xfrm>
              <a:off x="12708305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8753"/>
                  </a:moveTo>
                  <a:lnTo>
                    <a:pt x="19758" y="8753"/>
                  </a:lnTo>
                </a:path>
                <a:path w="20320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9" name="object 11239"/>
            <p:cNvSpPr/>
            <p:nvPr/>
          </p:nvSpPr>
          <p:spPr>
            <a:xfrm>
              <a:off x="12410074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5">
                  <a:moveTo>
                    <a:pt x="0" y="0"/>
                  </a:moveTo>
                  <a:lnTo>
                    <a:pt x="217291" y="0"/>
                  </a:lnTo>
                </a:path>
                <a:path w="217804" h="13335">
                  <a:moveTo>
                    <a:pt x="217291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0" name="object 11240"/>
            <p:cNvSpPr/>
            <p:nvPr/>
          </p:nvSpPr>
          <p:spPr>
            <a:xfrm>
              <a:off x="12409828" y="2170613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 h="0">
                  <a:moveTo>
                    <a:pt x="217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1" name="object 11241"/>
            <p:cNvSpPr/>
            <p:nvPr/>
          </p:nvSpPr>
          <p:spPr>
            <a:xfrm>
              <a:off x="12409845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19">
                  <a:moveTo>
                    <a:pt x="0" y="0"/>
                  </a:moveTo>
                  <a:lnTo>
                    <a:pt x="217532" y="0"/>
                  </a:lnTo>
                </a:path>
                <a:path w="217804" h="7619">
                  <a:moveTo>
                    <a:pt x="217532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2" name="object 11242"/>
            <p:cNvSpPr/>
            <p:nvPr/>
          </p:nvSpPr>
          <p:spPr>
            <a:xfrm>
              <a:off x="12786310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41" y="0"/>
                  </a:lnTo>
                  <a:lnTo>
                    <a:pt x="8041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3" name="object 11243"/>
            <p:cNvSpPr/>
            <p:nvPr/>
          </p:nvSpPr>
          <p:spPr>
            <a:xfrm>
              <a:off x="12351920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81" y="0"/>
                  </a:lnTo>
                  <a:lnTo>
                    <a:pt x="6481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4" name="object 11244"/>
            <p:cNvSpPr/>
            <p:nvPr/>
          </p:nvSpPr>
          <p:spPr>
            <a:xfrm>
              <a:off x="12379278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5" name="object 11245"/>
            <p:cNvSpPr/>
            <p:nvPr/>
          </p:nvSpPr>
          <p:spPr>
            <a:xfrm>
              <a:off x="1239698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6" name="object 11246"/>
            <p:cNvSpPr/>
            <p:nvPr/>
          </p:nvSpPr>
          <p:spPr>
            <a:xfrm>
              <a:off x="1241626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7" name="object 11247"/>
            <p:cNvSpPr/>
            <p:nvPr/>
          </p:nvSpPr>
          <p:spPr>
            <a:xfrm>
              <a:off x="1243557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8" name="object 11248"/>
            <p:cNvSpPr/>
            <p:nvPr/>
          </p:nvSpPr>
          <p:spPr>
            <a:xfrm>
              <a:off x="1245489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9" name="object 11249"/>
            <p:cNvSpPr/>
            <p:nvPr/>
          </p:nvSpPr>
          <p:spPr>
            <a:xfrm>
              <a:off x="1247421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0" name="object 11250"/>
            <p:cNvSpPr/>
            <p:nvPr/>
          </p:nvSpPr>
          <p:spPr>
            <a:xfrm>
              <a:off x="1249349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1" name="object 11251"/>
            <p:cNvSpPr/>
            <p:nvPr/>
          </p:nvSpPr>
          <p:spPr>
            <a:xfrm>
              <a:off x="1251282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2" name="object 11252"/>
            <p:cNvSpPr/>
            <p:nvPr/>
          </p:nvSpPr>
          <p:spPr>
            <a:xfrm>
              <a:off x="1253210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3" name="object 11253"/>
            <p:cNvSpPr/>
            <p:nvPr/>
          </p:nvSpPr>
          <p:spPr>
            <a:xfrm>
              <a:off x="1255141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4" name="object 11254"/>
            <p:cNvSpPr/>
            <p:nvPr/>
          </p:nvSpPr>
          <p:spPr>
            <a:xfrm>
              <a:off x="1257071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5" name="object 11255"/>
            <p:cNvSpPr/>
            <p:nvPr/>
          </p:nvSpPr>
          <p:spPr>
            <a:xfrm>
              <a:off x="1259003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6" name="object 11256"/>
            <p:cNvSpPr/>
            <p:nvPr/>
          </p:nvSpPr>
          <p:spPr>
            <a:xfrm>
              <a:off x="1260933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7" name="object 11257"/>
            <p:cNvSpPr/>
            <p:nvPr/>
          </p:nvSpPr>
          <p:spPr>
            <a:xfrm>
              <a:off x="1262864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8" name="object 11258"/>
            <p:cNvSpPr/>
            <p:nvPr/>
          </p:nvSpPr>
          <p:spPr>
            <a:xfrm>
              <a:off x="1264792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9" name="object 11259"/>
            <p:cNvSpPr/>
            <p:nvPr/>
          </p:nvSpPr>
          <p:spPr>
            <a:xfrm>
              <a:off x="1266724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0" name="object 11260"/>
            <p:cNvSpPr/>
            <p:nvPr/>
          </p:nvSpPr>
          <p:spPr>
            <a:xfrm>
              <a:off x="1268655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1" name="object 11261"/>
            <p:cNvSpPr/>
            <p:nvPr/>
          </p:nvSpPr>
          <p:spPr>
            <a:xfrm>
              <a:off x="1270585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2" name="object 11262"/>
            <p:cNvSpPr/>
            <p:nvPr/>
          </p:nvSpPr>
          <p:spPr>
            <a:xfrm>
              <a:off x="1272517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3" name="object 11263"/>
            <p:cNvSpPr/>
            <p:nvPr/>
          </p:nvSpPr>
          <p:spPr>
            <a:xfrm>
              <a:off x="127444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4" name="object 11264"/>
            <p:cNvSpPr/>
            <p:nvPr/>
          </p:nvSpPr>
          <p:spPr>
            <a:xfrm>
              <a:off x="1276376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5" name="object 11265"/>
            <p:cNvSpPr/>
            <p:nvPr/>
          </p:nvSpPr>
          <p:spPr>
            <a:xfrm>
              <a:off x="12783064" y="2135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6" name="object 11266"/>
            <p:cNvSpPr/>
            <p:nvPr/>
          </p:nvSpPr>
          <p:spPr>
            <a:xfrm>
              <a:off x="12786300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7" name="object 11267"/>
            <p:cNvSpPr/>
            <p:nvPr/>
          </p:nvSpPr>
          <p:spPr>
            <a:xfrm>
              <a:off x="12786300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8" name="object 11268"/>
            <p:cNvSpPr/>
            <p:nvPr/>
          </p:nvSpPr>
          <p:spPr>
            <a:xfrm>
              <a:off x="12781484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9" name="object 11269"/>
            <p:cNvSpPr/>
            <p:nvPr/>
          </p:nvSpPr>
          <p:spPr>
            <a:xfrm>
              <a:off x="1276214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0" name="object 11270"/>
            <p:cNvSpPr/>
            <p:nvPr/>
          </p:nvSpPr>
          <p:spPr>
            <a:xfrm>
              <a:off x="127428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1" name="object 11271"/>
            <p:cNvSpPr/>
            <p:nvPr/>
          </p:nvSpPr>
          <p:spPr>
            <a:xfrm>
              <a:off x="1272353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2" name="object 11272"/>
            <p:cNvSpPr/>
            <p:nvPr/>
          </p:nvSpPr>
          <p:spPr>
            <a:xfrm>
              <a:off x="1270422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3" name="object 11273"/>
            <p:cNvSpPr/>
            <p:nvPr/>
          </p:nvSpPr>
          <p:spPr>
            <a:xfrm>
              <a:off x="1268493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4" name="object 11274"/>
            <p:cNvSpPr/>
            <p:nvPr/>
          </p:nvSpPr>
          <p:spPr>
            <a:xfrm>
              <a:off x="1266562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5" name="object 11275"/>
            <p:cNvSpPr/>
            <p:nvPr/>
          </p:nvSpPr>
          <p:spPr>
            <a:xfrm>
              <a:off x="1264631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6" name="object 11276"/>
            <p:cNvSpPr/>
            <p:nvPr/>
          </p:nvSpPr>
          <p:spPr>
            <a:xfrm>
              <a:off x="1262702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7" name="object 11277"/>
            <p:cNvSpPr/>
            <p:nvPr/>
          </p:nvSpPr>
          <p:spPr>
            <a:xfrm>
              <a:off x="1260771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8" name="object 11278"/>
            <p:cNvSpPr/>
            <p:nvPr/>
          </p:nvSpPr>
          <p:spPr>
            <a:xfrm>
              <a:off x="1258839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9" name="object 11279"/>
            <p:cNvSpPr/>
            <p:nvPr/>
          </p:nvSpPr>
          <p:spPr>
            <a:xfrm>
              <a:off x="1256909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0" name="object 11280"/>
            <p:cNvSpPr/>
            <p:nvPr/>
          </p:nvSpPr>
          <p:spPr>
            <a:xfrm>
              <a:off x="1254980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1" name="object 11281"/>
            <p:cNvSpPr/>
            <p:nvPr/>
          </p:nvSpPr>
          <p:spPr>
            <a:xfrm>
              <a:off x="1253047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2" name="object 11282"/>
            <p:cNvSpPr/>
            <p:nvPr/>
          </p:nvSpPr>
          <p:spPr>
            <a:xfrm>
              <a:off x="1251118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3" name="object 11283"/>
            <p:cNvSpPr/>
            <p:nvPr/>
          </p:nvSpPr>
          <p:spPr>
            <a:xfrm>
              <a:off x="1249187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4" name="object 11284"/>
            <p:cNvSpPr/>
            <p:nvPr/>
          </p:nvSpPr>
          <p:spPr>
            <a:xfrm>
              <a:off x="1247257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5" name="object 11285"/>
            <p:cNvSpPr/>
            <p:nvPr/>
          </p:nvSpPr>
          <p:spPr>
            <a:xfrm>
              <a:off x="1245327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6" name="object 11286"/>
            <p:cNvSpPr/>
            <p:nvPr/>
          </p:nvSpPr>
          <p:spPr>
            <a:xfrm>
              <a:off x="1243394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7" name="object 11287"/>
            <p:cNvSpPr/>
            <p:nvPr/>
          </p:nvSpPr>
          <p:spPr>
            <a:xfrm>
              <a:off x="1241468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8" name="object 11288"/>
            <p:cNvSpPr/>
            <p:nvPr/>
          </p:nvSpPr>
          <p:spPr>
            <a:xfrm>
              <a:off x="1239534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9" name="object 11289"/>
            <p:cNvSpPr/>
            <p:nvPr/>
          </p:nvSpPr>
          <p:spPr>
            <a:xfrm>
              <a:off x="12379273" y="21593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0" name="object 11290"/>
            <p:cNvSpPr/>
            <p:nvPr/>
          </p:nvSpPr>
          <p:spPr>
            <a:xfrm>
              <a:off x="12379278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1" name="object 11291"/>
            <p:cNvSpPr/>
            <p:nvPr/>
          </p:nvSpPr>
          <p:spPr>
            <a:xfrm>
              <a:off x="12379278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2" name="object 11292"/>
            <p:cNvSpPr/>
            <p:nvPr/>
          </p:nvSpPr>
          <p:spPr>
            <a:xfrm>
              <a:off x="12072519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33" y="0"/>
                  </a:lnTo>
                </a:path>
                <a:path w="29845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3" name="object 11293"/>
            <p:cNvSpPr/>
            <p:nvPr/>
          </p:nvSpPr>
          <p:spPr>
            <a:xfrm>
              <a:off x="12102565" y="2165804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0" y="11266"/>
                  </a:moveTo>
                  <a:lnTo>
                    <a:pt x="0" y="16062"/>
                  </a:lnTo>
                  <a:lnTo>
                    <a:pt x="12858" y="16062"/>
                  </a:lnTo>
                  <a:lnTo>
                    <a:pt x="12858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25" y="3193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4" name="object 11294"/>
            <p:cNvSpPr/>
            <p:nvPr/>
          </p:nvSpPr>
          <p:spPr>
            <a:xfrm>
              <a:off x="12071987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5" name="object 11295"/>
            <p:cNvSpPr/>
            <p:nvPr/>
          </p:nvSpPr>
          <p:spPr>
            <a:xfrm>
              <a:off x="12072519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6" name="object 11296"/>
            <p:cNvSpPr/>
            <p:nvPr/>
          </p:nvSpPr>
          <p:spPr>
            <a:xfrm>
              <a:off x="12105767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7" name="object 11297"/>
            <p:cNvSpPr/>
            <p:nvPr/>
          </p:nvSpPr>
          <p:spPr>
            <a:xfrm>
              <a:off x="12113854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30">
                  <a:moveTo>
                    <a:pt x="17674" y="0"/>
                  </a:moveTo>
                  <a:lnTo>
                    <a:pt x="17674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7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8" name="object 11298"/>
            <p:cNvSpPr/>
            <p:nvPr/>
          </p:nvSpPr>
          <p:spPr>
            <a:xfrm>
              <a:off x="12110611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9" name="object 11299"/>
            <p:cNvSpPr/>
            <p:nvPr/>
          </p:nvSpPr>
          <p:spPr>
            <a:xfrm>
              <a:off x="12120283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245" y="0"/>
                  </a:moveTo>
                  <a:lnTo>
                    <a:pt x="1124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4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0" name="object 11300"/>
            <p:cNvSpPr/>
            <p:nvPr/>
          </p:nvSpPr>
          <p:spPr>
            <a:xfrm>
              <a:off x="11971829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33" y="0"/>
                  </a:lnTo>
                </a:path>
                <a:path w="29845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1" name="object 11301"/>
            <p:cNvSpPr/>
            <p:nvPr/>
          </p:nvSpPr>
          <p:spPr>
            <a:xfrm>
              <a:off x="11972254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2" name="object 11302"/>
            <p:cNvSpPr/>
            <p:nvPr/>
          </p:nvSpPr>
          <p:spPr>
            <a:xfrm>
              <a:off x="12001188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3" name="object 11303"/>
            <p:cNvSpPr/>
            <p:nvPr/>
          </p:nvSpPr>
          <p:spPr>
            <a:xfrm>
              <a:off x="12001203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308" y="0"/>
                  </a:moveTo>
                  <a:lnTo>
                    <a:pt x="3225" y="0"/>
                  </a:lnTo>
                  <a:lnTo>
                    <a:pt x="3225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308" y="11266"/>
                  </a:lnTo>
                  <a:lnTo>
                    <a:pt x="1930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4" name="object 11304"/>
            <p:cNvSpPr/>
            <p:nvPr/>
          </p:nvSpPr>
          <p:spPr>
            <a:xfrm>
              <a:off x="11971829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0"/>
                  </a:moveTo>
                  <a:lnTo>
                    <a:pt x="33234" y="0"/>
                  </a:lnTo>
                  <a:lnTo>
                    <a:pt x="33234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5" name="object 11305"/>
            <p:cNvSpPr/>
            <p:nvPr/>
          </p:nvSpPr>
          <p:spPr>
            <a:xfrm>
              <a:off x="12032640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33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6" name="object 11306"/>
            <p:cNvSpPr/>
            <p:nvPr/>
          </p:nvSpPr>
          <p:spPr>
            <a:xfrm>
              <a:off x="12018899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1612" y="11266"/>
                  </a:lnTo>
                  <a:lnTo>
                    <a:pt x="1612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9675" y="3193"/>
                  </a:lnTo>
                  <a:lnTo>
                    <a:pt x="9675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7" name="object 11307"/>
            <p:cNvSpPr/>
            <p:nvPr/>
          </p:nvSpPr>
          <p:spPr>
            <a:xfrm>
              <a:off x="12023728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8" name="object 11308"/>
            <p:cNvSpPr/>
            <p:nvPr/>
          </p:nvSpPr>
          <p:spPr>
            <a:xfrm>
              <a:off x="12028797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76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76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9" name="object 11309"/>
            <p:cNvSpPr/>
            <p:nvPr/>
          </p:nvSpPr>
          <p:spPr>
            <a:xfrm>
              <a:off x="12020513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0" name="object 11310"/>
            <p:cNvSpPr/>
            <p:nvPr/>
          </p:nvSpPr>
          <p:spPr>
            <a:xfrm>
              <a:off x="11724847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65" y="0"/>
                  </a:moveTo>
                  <a:lnTo>
                    <a:pt x="0" y="0"/>
                  </a:lnTo>
                </a:path>
                <a:path w="29845" h="13335">
                  <a:moveTo>
                    <a:pt x="0" y="12732"/>
                  </a:moveTo>
                  <a:lnTo>
                    <a:pt x="29465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1" name="object 11311"/>
            <p:cNvSpPr/>
            <p:nvPr/>
          </p:nvSpPr>
          <p:spPr>
            <a:xfrm>
              <a:off x="11721281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2" name="object 11312"/>
            <p:cNvSpPr/>
            <p:nvPr/>
          </p:nvSpPr>
          <p:spPr>
            <a:xfrm>
              <a:off x="11714848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3" name="object 11313"/>
            <p:cNvSpPr/>
            <p:nvPr/>
          </p:nvSpPr>
          <p:spPr>
            <a:xfrm>
              <a:off x="11703593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30">
                  <a:moveTo>
                    <a:pt x="0" y="0"/>
                  </a:moveTo>
                  <a:lnTo>
                    <a:pt x="17674" y="0"/>
                  </a:lnTo>
                  <a:lnTo>
                    <a:pt x="17674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4" name="object 11314"/>
            <p:cNvSpPr/>
            <p:nvPr/>
          </p:nvSpPr>
          <p:spPr>
            <a:xfrm>
              <a:off x="11721056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33276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76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5" name="object 11315"/>
            <p:cNvSpPr/>
            <p:nvPr/>
          </p:nvSpPr>
          <p:spPr>
            <a:xfrm>
              <a:off x="11703585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6" name="object 11316"/>
            <p:cNvSpPr/>
            <p:nvPr/>
          </p:nvSpPr>
          <p:spPr>
            <a:xfrm>
              <a:off x="12052755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0" y="14994"/>
                  </a:moveTo>
                  <a:lnTo>
                    <a:pt x="19758" y="14994"/>
                  </a:lnTo>
                </a:path>
                <a:path w="20320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7" name="object 11317"/>
            <p:cNvSpPr/>
            <p:nvPr/>
          </p:nvSpPr>
          <p:spPr>
            <a:xfrm>
              <a:off x="12052695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8" name="object 11318"/>
            <p:cNvSpPr/>
            <p:nvPr/>
          </p:nvSpPr>
          <p:spPr>
            <a:xfrm>
              <a:off x="12052755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8753"/>
                  </a:moveTo>
                  <a:lnTo>
                    <a:pt x="19758" y="8753"/>
                  </a:lnTo>
                </a:path>
                <a:path w="20320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9" name="object 11319"/>
            <p:cNvSpPr/>
            <p:nvPr/>
          </p:nvSpPr>
          <p:spPr>
            <a:xfrm>
              <a:off x="11754564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5">
                  <a:moveTo>
                    <a:pt x="0" y="0"/>
                  </a:moveTo>
                  <a:lnTo>
                    <a:pt x="217281" y="0"/>
                  </a:lnTo>
                </a:path>
                <a:path w="217804" h="13335">
                  <a:moveTo>
                    <a:pt x="217281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0" name="object 11320"/>
            <p:cNvSpPr/>
            <p:nvPr/>
          </p:nvSpPr>
          <p:spPr>
            <a:xfrm>
              <a:off x="11755070" y="2170613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 h="0">
                  <a:moveTo>
                    <a:pt x="2171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1" name="object 11321"/>
            <p:cNvSpPr/>
            <p:nvPr/>
          </p:nvSpPr>
          <p:spPr>
            <a:xfrm>
              <a:off x="11754312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19">
                  <a:moveTo>
                    <a:pt x="0" y="0"/>
                  </a:moveTo>
                  <a:lnTo>
                    <a:pt x="217532" y="0"/>
                  </a:lnTo>
                </a:path>
                <a:path w="217804" h="7619">
                  <a:moveTo>
                    <a:pt x="217532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2" name="object 11322"/>
            <p:cNvSpPr/>
            <p:nvPr/>
          </p:nvSpPr>
          <p:spPr>
            <a:xfrm>
              <a:off x="12131529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3" name="object 11323"/>
            <p:cNvSpPr/>
            <p:nvPr/>
          </p:nvSpPr>
          <p:spPr>
            <a:xfrm>
              <a:off x="11695527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4" name="object 11324"/>
            <p:cNvSpPr/>
            <p:nvPr/>
          </p:nvSpPr>
          <p:spPr>
            <a:xfrm>
              <a:off x="11722890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5" name="object 11325"/>
            <p:cNvSpPr/>
            <p:nvPr/>
          </p:nvSpPr>
          <p:spPr>
            <a:xfrm>
              <a:off x="1174059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6" name="object 11326"/>
            <p:cNvSpPr/>
            <p:nvPr/>
          </p:nvSpPr>
          <p:spPr>
            <a:xfrm>
              <a:off x="1175991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7" name="object 11327"/>
            <p:cNvSpPr/>
            <p:nvPr/>
          </p:nvSpPr>
          <p:spPr>
            <a:xfrm>
              <a:off x="1177919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8" name="object 11328"/>
            <p:cNvSpPr/>
            <p:nvPr/>
          </p:nvSpPr>
          <p:spPr>
            <a:xfrm>
              <a:off x="1179850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9" name="object 11329"/>
            <p:cNvSpPr/>
            <p:nvPr/>
          </p:nvSpPr>
          <p:spPr>
            <a:xfrm>
              <a:off x="1181780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0" name="object 11330"/>
            <p:cNvSpPr/>
            <p:nvPr/>
          </p:nvSpPr>
          <p:spPr>
            <a:xfrm>
              <a:off x="1183712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1" name="object 11331"/>
            <p:cNvSpPr/>
            <p:nvPr/>
          </p:nvSpPr>
          <p:spPr>
            <a:xfrm>
              <a:off x="1185641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2" name="object 11332"/>
            <p:cNvSpPr/>
            <p:nvPr/>
          </p:nvSpPr>
          <p:spPr>
            <a:xfrm>
              <a:off x="1187573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3" name="object 11333"/>
            <p:cNvSpPr/>
            <p:nvPr/>
          </p:nvSpPr>
          <p:spPr>
            <a:xfrm>
              <a:off x="1189501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4" name="object 11334"/>
            <p:cNvSpPr/>
            <p:nvPr/>
          </p:nvSpPr>
          <p:spPr>
            <a:xfrm>
              <a:off x="1191434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5" name="object 11335"/>
            <p:cNvSpPr/>
            <p:nvPr/>
          </p:nvSpPr>
          <p:spPr>
            <a:xfrm>
              <a:off x="1193364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6" name="object 11336"/>
            <p:cNvSpPr/>
            <p:nvPr/>
          </p:nvSpPr>
          <p:spPr>
            <a:xfrm>
              <a:off x="1195294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7" name="object 11337"/>
            <p:cNvSpPr/>
            <p:nvPr/>
          </p:nvSpPr>
          <p:spPr>
            <a:xfrm>
              <a:off x="1197225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8" name="object 11338"/>
            <p:cNvSpPr/>
            <p:nvPr/>
          </p:nvSpPr>
          <p:spPr>
            <a:xfrm>
              <a:off x="1199155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9" name="object 11339"/>
            <p:cNvSpPr/>
            <p:nvPr/>
          </p:nvSpPr>
          <p:spPr>
            <a:xfrm>
              <a:off x="1201087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0" name="object 11340"/>
            <p:cNvSpPr/>
            <p:nvPr/>
          </p:nvSpPr>
          <p:spPr>
            <a:xfrm>
              <a:off x="120301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1" name="object 11341"/>
            <p:cNvSpPr/>
            <p:nvPr/>
          </p:nvSpPr>
          <p:spPr>
            <a:xfrm>
              <a:off x="1204946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2" name="object 11342"/>
            <p:cNvSpPr/>
            <p:nvPr/>
          </p:nvSpPr>
          <p:spPr>
            <a:xfrm>
              <a:off x="1206876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3" name="object 11343"/>
            <p:cNvSpPr/>
            <p:nvPr/>
          </p:nvSpPr>
          <p:spPr>
            <a:xfrm>
              <a:off x="1208807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4" name="object 11344"/>
            <p:cNvSpPr/>
            <p:nvPr/>
          </p:nvSpPr>
          <p:spPr>
            <a:xfrm>
              <a:off x="1210739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5" name="object 11345"/>
            <p:cNvSpPr/>
            <p:nvPr/>
          </p:nvSpPr>
          <p:spPr>
            <a:xfrm>
              <a:off x="12126710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6" name="object 11346"/>
            <p:cNvSpPr/>
            <p:nvPr/>
          </p:nvSpPr>
          <p:spPr>
            <a:xfrm>
              <a:off x="12131522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7" name="object 11347"/>
            <p:cNvSpPr/>
            <p:nvPr/>
          </p:nvSpPr>
          <p:spPr>
            <a:xfrm>
              <a:off x="12131522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8" name="object 11348"/>
            <p:cNvSpPr/>
            <p:nvPr/>
          </p:nvSpPr>
          <p:spPr>
            <a:xfrm>
              <a:off x="12126705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9" name="object 11349"/>
            <p:cNvSpPr/>
            <p:nvPr/>
          </p:nvSpPr>
          <p:spPr>
            <a:xfrm>
              <a:off x="121073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0" name="object 11350"/>
            <p:cNvSpPr/>
            <p:nvPr/>
          </p:nvSpPr>
          <p:spPr>
            <a:xfrm>
              <a:off x="1208806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1" name="object 11351"/>
            <p:cNvSpPr/>
            <p:nvPr/>
          </p:nvSpPr>
          <p:spPr>
            <a:xfrm>
              <a:off x="1206875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2" name="object 11352"/>
            <p:cNvSpPr/>
            <p:nvPr/>
          </p:nvSpPr>
          <p:spPr>
            <a:xfrm>
              <a:off x="1204944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3" name="object 11353"/>
            <p:cNvSpPr/>
            <p:nvPr/>
          </p:nvSpPr>
          <p:spPr>
            <a:xfrm>
              <a:off x="1203016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4" name="object 11354"/>
            <p:cNvSpPr/>
            <p:nvPr/>
          </p:nvSpPr>
          <p:spPr>
            <a:xfrm>
              <a:off x="1201084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5" name="object 11355"/>
            <p:cNvSpPr/>
            <p:nvPr/>
          </p:nvSpPr>
          <p:spPr>
            <a:xfrm>
              <a:off x="1199154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6" name="object 11356"/>
            <p:cNvSpPr/>
            <p:nvPr/>
          </p:nvSpPr>
          <p:spPr>
            <a:xfrm>
              <a:off x="1197222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7" name="object 11357"/>
            <p:cNvSpPr/>
            <p:nvPr/>
          </p:nvSpPr>
          <p:spPr>
            <a:xfrm>
              <a:off x="119529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8" name="object 11358"/>
            <p:cNvSpPr/>
            <p:nvPr/>
          </p:nvSpPr>
          <p:spPr>
            <a:xfrm>
              <a:off x="1193363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9" name="object 11359"/>
            <p:cNvSpPr/>
            <p:nvPr/>
          </p:nvSpPr>
          <p:spPr>
            <a:xfrm>
              <a:off x="1191433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0" name="object 11360"/>
            <p:cNvSpPr/>
            <p:nvPr/>
          </p:nvSpPr>
          <p:spPr>
            <a:xfrm>
              <a:off x="1189500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1" name="object 11361"/>
            <p:cNvSpPr/>
            <p:nvPr/>
          </p:nvSpPr>
          <p:spPr>
            <a:xfrm>
              <a:off x="1187572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2" name="object 11362"/>
            <p:cNvSpPr/>
            <p:nvPr/>
          </p:nvSpPr>
          <p:spPr>
            <a:xfrm>
              <a:off x="1185640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3" name="object 11363"/>
            <p:cNvSpPr/>
            <p:nvPr/>
          </p:nvSpPr>
          <p:spPr>
            <a:xfrm>
              <a:off x="1183709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4" name="object 11364"/>
            <p:cNvSpPr/>
            <p:nvPr/>
          </p:nvSpPr>
          <p:spPr>
            <a:xfrm>
              <a:off x="1181779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5" name="object 11365"/>
            <p:cNvSpPr/>
            <p:nvPr/>
          </p:nvSpPr>
          <p:spPr>
            <a:xfrm>
              <a:off x="1179847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6" name="object 11366"/>
            <p:cNvSpPr/>
            <p:nvPr/>
          </p:nvSpPr>
          <p:spPr>
            <a:xfrm>
              <a:off x="1177918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7" name="object 11367"/>
            <p:cNvSpPr/>
            <p:nvPr/>
          </p:nvSpPr>
          <p:spPr>
            <a:xfrm>
              <a:off x="1175988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8" name="object 11368"/>
            <p:cNvSpPr/>
            <p:nvPr/>
          </p:nvSpPr>
          <p:spPr>
            <a:xfrm>
              <a:off x="1174058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9" name="object 11369"/>
            <p:cNvSpPr/>
            <p:nvPr/>
          </p:nvSpPr>
          <p:spPr>
            <a:xfrm>
              <a:off x="11722903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0" name="object 11370"/>
            <p:cNvSpPr/>
            <p:nvPr/>
          </p:nvSpPr>
          <p:spPr>
            <a:xfrm>
              <a:off x="11722890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1" name="object 11371"/>
            <p:cNvSpPr/>
            <p:nvPr/>
          </p:nvSpPr>
          <p:spPr>
            <a:xfrm>
              <a:off x="11722890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2" name="object 11372"/>
            <p:cNvSpPr/>
            <p:nvPr/>
          </p:nvSpPr>
          <p:spPr>
            <a:xfrm>
              <a:off x="11416972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33" y="0"/>
                  </a:lnTo>
                </a:path>
                <a:path w="29845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3" name="object 11373"/>
            <p:cNvSpPr/>
            <p:nvPr/>
          </p:nvSpPr>
          <p:spPr>
            <a:xfrm>
              <a:off x="11446177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62"/>
                  </a:lnTo>
                  <a:lnTo>
                    <a:pt x="14481" y="16062"/>
                  </a:lnTo>
                  <a:lnTo>
                    <a:pt x="14481" y="11266"/>
                  </a:lnTo>
                  <a:lnTo>
                    <a:pt x="11245" y="11266"/>
                  </a:lnTo>
                  <a:lnTo>
                    <a:pt x="11245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4837" y="3193"/>
                  </a:lnTo>
                  <a:lnTo>
                    <a:pt x="4837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4" name="object 11374"/>
            <p:cNvSpPr/>
            <p:nvPr/>
          </p:nvSpPr>
          <p:spPr>
            <a:xfrm>
              <a:off x="11417232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5" name="object 11375"/>
            <p:cNvSpPr/>
            <p:nvPr/>
          </p:nvSpPr>
          <p:spPr>
            <a:xfrm>
              <a:off x="11416972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34" y="0"/>
                  </a:lnTo>
                  <a:lnTo>
                    <a:pt x="33234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6" name="object 11376"/>
            <p:cNvSpPr/>
            <p:nvPr/>
          </p:nvSpPr>
          <p:spPr>
            <a:xfrm>
              <a:off x="11451007" y="21689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7" name="object 11377"/>
            <p:cNvSpPr/>
            <p:nvPr/>
          </p:nvSpPr>
          <p:spPr>
            <a:xfrm>
              <a:off x="11457458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8" name="object 11378"/>
            <p:cNvSpPr/>
            <p:nvPr/>
          </p:nvSpPr>
          <p:spPr>
            <a:xfrm>
              <a:off x="11454238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9" name="object 11379"/>
            <p:cNvSpPr/>
            <p:nvPr/>
          </p:nvSpPr>
          <p:spPr>
            <a:xfrm>
              <a:off x="11463908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245" y="0"/>
                  </a:moveTo>
                  <a:lnTo>
                    <a:pt x="1124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4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0" name="object 11380"/>
            <p:cNvSpPr/>
            <p:nvPr/>
          </p:nvSpPr>
          <p:spPr>
            <a:xfrm>
              <a:off x="11316263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33" y="0"/>
                  </a:lnTo>
                </a:path>
                <a:path w="29845" h="13335">
                  <a:moveTo>
                    <a:pt x="29433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1" name="object 11381"/>
            <p:cNvSpPr/>
            <p:nvPr/>
          </p:nvSpPr>
          <p:spPr>
            <a:xfrm>
              <a:off x="11315866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2" name="object 11382"/>
            <p:cNvSpPr/>
            <p:nvPr/>
          </p:nvSpPr>
          <p:spPr>
            <a:xfrm>
              <a:off x="11346426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3" name="object 11383"/>
            <p:cNvSpPr/>
            <p:nvPr/>
          </p:nvSpPr>
          <p:spPr>
            <a:xfrm>
              <a:off x="11346422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308" y="0"/>
                  </a:moveTo>
                  <a:lnTo>
                    <a:pt x="3214" y="0"/>
                  </a:lnTo>
                  <a:lnTo>
                    <a:pt x="3214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308" y="11266"/>
                  </a:lnTo>
                  <a:lnTo>
                    <a:pt x="1930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4" name="object 11384"/>
            <p:cNvSpPr/>
            <p:nvPr/>
          </p:nvSpPr>
          <p:spPr>
            <a:xfrm>
              <a:off x="11316263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5" name="object 11385"/>
            <p:cNvSpPr/>
            <p:nvPr/>
          </p:nvSpPr>
          <p:spPr>
            <a:xfrm>
              <a:off x="11377071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54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54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6" name="object 11386"/>
            <p:cNvSpPr/>
            <p:nvPr/>
          </p:nvSpPr>
          <p:spPr>
            <a:xfrm>
              <a:off x="11362528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11245" y="3193"/>
                  </a:lnTo>
                  <a:lnTo>
                    <a:pt x="11245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7" name="object 11387"/>
            <p:cNvSpPr/>
            <p:nvPr/>
          </p:nvSpPr>
          <p:spPr>
            <a:xfrm>
              <a:off x="11368968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8" name="object 11388"/>
            <p:cNvSpPr/>
            <p:nvPr/>
          </p:nvSpPr>
          <p:spPr>
            <a:xfrm>
              <a:off x="11373270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9" name="object 11389"/>
            <p:cNvSpPr/>
            <p:nvPr/>
          </p:nvSpPr>
          <p:spPr>
            <a:xfrm>
              <a:off x="11365738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0" name="object 11390"/>
            <p:cNvSpPr/>
            <p:nvPr/>
          </p:nvSpPr>
          <p:spPr>
            <a:xfrm>
              <a:off x="11069334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12" y="0"/>
                  </a:moveTo>
                  <a:lnTo>
                    <a:pt x="0" y="0"/>
                  </a:lnTo>
                </a:path>
                <a:path w="29845" h="13335">
                  <a:moveTo>
                    <a:pt x="0" y="12732"/>
                  </a:moveTo>
                  <a:lnTo>
                    <a:pt x="29412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1" name="object 11391"/>
            <p:cNvSpPr/>
            <p:nvPr/>
          </p:nvSpPr>
          <p:spPr>
            <a:xfrm>
              <a:off x="11064911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2" name="object 11392"/>
            <p:cNvSpPr/>
            <p:nvPr/>
          </p:nvSpPr>
          <p:spPr>
            <a:xfrm>
              <a:off x="11060086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3" name="object 11393"/>
            <p:cNvSpPr/>
            <p:nvPr/>
          </p:nvSpPr>
          <p:spPr>
            <a:xfrm>
              <a:off x="11048812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30">
                  <a:moveTo>
                    <a:pt x="0" y="0"/>
                  </a:moveTo>
                  <a:lnTo>
                    <a:pt x="16114" y="0"/>
                  </a:lnTo>
                  <a:lnTo>
                    <a:pt x="16114" y="8020"/>
                  </a:lnTo>
                  <a:lnTo>
                    <a:pt x="20910" y="8020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4" name="object 11394"/>
            <p:cNvSpPr/>
            <p:nvPr/>
          </p:nvSpPr>
          <p:spPr>
            <a:xfrm>
              <a:off x="11065523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33224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24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5" name="object 11395"/>
            <p:cNvSpPr/>
            <p:nvPr/>
          </p:nvSpPr>
          <p:spPr>
            <a:xfrm>
              <a:off x="11048787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6" name="object 11396"/>
            <p:cNvSpPr/>
            <p:nvPr/>
          </p:nvSpPr>
          <p:spPr>
            <a:xfrm>
              <a:off x="11397227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0" y="14994"/>
                  </a:moveTo>
                  <a:lnTo>
                    <a:pt x="19758" y="14994"/>
                  </a:lnTo>
                </a:path>
                <a:path w="20320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7" name="object 11397"/>
            <p:cNvSpPr/>
            <p:nvPr/>
          </p:nvSpPr>
          <p:spPr>
            <a:xfrm>
              <a:off x="11397920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8" name="object 11398"/>
            <p:cNvSpPr/>
            <p:nvPr/>
          </p:nvSpPr>
          <p:spPr>
            <a:xfrm>
              <a:off x="11397227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8753"/>
                  </a:moveTo>
                  <a:lnTo>
                    <a:pt x="19758" y="8753"/>
                  </a:lnTo>
                </a:path>
                <a:path w="20320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9" name="object 11399"/>
            <p:cNvSpPr/>
            <p:nvPr/>
          </p:nvSpPr>
          <p:spPr>
            <a:xfrm>
              <a:off x="11098980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5">
                  <a:moveTo>
                    <a:pt x="0" y="0"/>
                  </a:moveTo>
                  <a:lnTo>
                    <a:pt x="217270" y="0"/>
                  </a:lnTo>
                </a:path>
                <a:path w="217804" h="13335">
                  <a:moveTo>
                    <a:pt x="21727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0" name="object 11400"/>
            <p:cNvSpPr/>
            <p:nvPr/>
          </p:nvSpPr>
          <p:spPr>
            <a:xfrm>
              <a:off x="11098683" y="2170613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 h="0">
                  <a:moveTo>
                    <a:pt x="2171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1" name="object 11401"/>
            <p:cNvSpPr/>
            <p:nvPr/>
          </p:nvSpPr>
          <p:spPr>
            <a:xfrm>
              <a:off x="11098747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19">
                  <a:moveTo>
                    <a:pt x="0" y="0"/>
                  </a:moveTo>
                  <a:lnTo>
                    <a:pt x="217511" y="0"/>
                  </a:lnTo>
                </a:path>
                <a:path w="217804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2" name="object 11402"/>
            <p:cNvSpPr/>
            <p:nvPr/>
          </p:nvSpPr>
          <p:spPr>
            <a:xfrm>
              <a:off x="11475154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3" name="object 11403"/>
            <p:cNvSpPr/>
            <p:nvPr/>
          </p:nvSpPr>
          <p:spPr>
            <a:xfrm>
              <a:off x="11040765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4" name="object 11404"/>
            <p:cNvSpPr/>
            <p:nvPr/>
          </p:nvSpPr>
          <p:spPr>
            <a:xfrm>
              <a:off x="11068112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5" name="object 11405"/>
            <p:cNvSpPr/>
            <p:nvPr/>
          </p:nvSpPr>
          <p:spPr>
            <a:xfrm>
              <a:off x="1108579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6" name="object 11406"/>
            <p:cNvSpPr/>
            <p:nvPr/>
          </p:nvSpPr>
          <p:spPr>
            <a:xfrm>
              <a:off x="1110511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7" name="object 11407"/>
            <p:cNvSpPr/>
            <p:nvPr/>
          </p:nvSpPr>
          <p:spPr>
            <a:xfrm>
              <a:off x="1112443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8" name="object 11408"/>
            <p:cNvSpPr/>
            <p:nvPr/>
          </p:nvSpPr>
          <p:spPr>
            <a:xfrm>
              <a:off x="1114370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9" name="object 11409"/>
            <p:cNvSpPr/>
            <p:nvPr/>
          </p:nvSpPr>
          <p:spPr>
            <a:xfrm>
              <a:off x="1116302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0" name="object 11410"/>
            <p:cNvSpPr/>
            <p:nvPr/>
          </p:nvSpPr>
          <p:spPr>
            <a:xfrm>
              <a:off x="1118234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1" name="object 11411"/>
            <p:cNvSpPr/>
            <p:nvPr/>
          </p:nvSpPr>
          <p:spPr>
            <a:xfrm>
              <a:off x="1120163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2" name="object 11412"/>
            <p:cNvSpPr/>
            <p:nvPr/>
          </p:nvSpPr>
          <p:spPr>
            <a:xfrm>
              <a:off x="1122095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3" name="object 11413"/>
            <p:cNvSpPr/>
            <p:nvPr/>
          </p:nvSpPr>
          <p:spPr>
            <a:xfrm>
              <a:off x="112402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4" name="object 11414"/>
            <p:cNvSpPr/>
            <p:nvPr/>
          </p:nvSpPr>
          <p:spPr>
            <a:xfrm>
              <a:off x="1125955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5" name="object 11415"/>
            <p:cNvSpPr/>
            <p:nvPr/>
          </p:nvSpPr>
          <p:spPr>
            <a:xfrm>
              <a:off x="1127886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6" name="object 11416"/>
            <p:cNvSpPr/>
            <p:nvPr/>
          </p:nvSpPr>
          <p:spPr>
            <a:xfrm>
              <a:off x="1129818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7" name="object 11417"/>
            <p:cNvSpPr/>
            <p:nvPr/>
          </p:nvSpPr>
          <p:spPr>
            <a:xfrm>
              <a:off x="1131747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8" name="object 11418"/>
            <p:cNvSpPr/>
            <p:nvPr/>
          </p:nvSpPr>
          <p:spPr>
            <a:xfrm>
              <a:off x="1133677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9" name="object 11419"/>
            <p:cNvSpPr/>
            <p:nvPr/>
          </p:nvSpPr>
          <p:spPr>
            <a:xfrm>
              <a:off x="1135609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0" name="object 11420"/>
            <p:cNvSpPr/>
            <p:nvPr/>
          </p:nvSpPr>
          <p:spPr>
            <a:xfrm>
              <a:off x="1137540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1" name="object 11421"/>
            <p:cNvSpPr/>
            <p:nvPr/>
          </p:nvSpPr>
          <p:spPr>
            <a:xfrm>
              <a:off x="1139468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2" name="object 11422"/>
            <p:cNvSpPr/>
            <p:nvPr/>
          </p:nvSpPr>
          <p:spPr>
            <a:xfrm>
              <a:off x="1141400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3" name="object 11423"/>
            <p:cNvSpPr/>
            <p:nvPr/>
          </p:nvSpPr>
          <p:spPr>
            <a:xfrm>
              <a:off x="1143329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4" name="object 11424"/>
            <p:cNvSpPr/>
            <p:nvPr/>
          </p:nvSpPr>
          <p:spPr>
            <a:xfrm>
              <a:off x="1145261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5" name="object 11425"/>
            <p:cNvSpPr/>
            <p:nvPr/>
          </p:nvSpPr>
          <p:spPr>
            <a:xfrm>
              <a:off x="11471913" y="2135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6" name="object 11426"/>
            <p:cNvSpPr/>
            <p:nvPr/>
          </p:nvSpPr>
          <p:spPr>
            <a:xfrm>
              <a:off x="11475133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7" name="object 11427"/>
            <p:cNvSpPr/>
            <p:nvPr/>
          </p:nvSpPr>
          <p:spPr>
            <a:xfrm>
              <a:off x="11475133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8" name="object 11428"/>
            <p:cNvSpPr/>
            <p:nvPr/>
          </p:nvSpPr>
          <p:spPr>
            <a:xfrm>
              <a:off x="11470296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9" name="object 11429"/>
            <p:cNvSpPr/>
            <p:nvPr/>
          </p:nvSpPr>
          <p:spPr>
            <a:xfrm>
              <a:off x="1145099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0" name="object 11430"/>
            <p:cNvSpPr/>
            <p:nvPr/>
          </p:nvSpPr>
          <p:spPr>
            <a:xfrm>
              <a:off x="1143170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1" name="object 11431"/>
            <p:cNvSpPr/>
            <p:nvPr/>
          </p:nvSpPr>
          <p:spPr>
            <a:xfrm>
              <a:off x="1141238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2" name="object 11432"/>
            <p:cNvSpPr/>
            <p:nvPr/>
          </p:nvSpPr>
          <p:spPr>
            <a:xfrm>
              <a:off x="1139307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3" name="object 11433"/>
            <p:cNvSpPr/>
            <p:nvPr/>
          </p:nvSpPr>
          <p:spPr>
            <a:xfrm>
              <a:off x="1137376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4" name="object 11434"/>
            <p:cNvSpPr/>
            <p:nvPr/>
          </p:nvSpPr>
          <p:spPr>
            <a:xfrm>
              <a:off x="1135445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5" name="object 11435"/>
            <p:cNvSpPr/>
            <p:nvPr/>
          </p:nvSpPr>
          <p:spPr>
            <a:xfrm>
              <a:off x="1133515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6" name="object 11436"/>
            <p:cNvSpPr/>
            <p:nvPr/>
          </p:nvSpPr>
          <p:spPr>
            <a:xfrm>
              <a:off x="1131585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7" name="object 11437"/>
            <p:cNvSpPr/>
            <p:nvPr/>
          </p:nvSpPr>
          <p:spPr>
            <a:xfrm>
              <a:off x="1129652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8" name="object 11438"/>
            <p:cNvSpPr/>
            <p:nvPr/>
          </p:nvSpPr>
          <p:spPr>
            <a:xfrm>
              <a:off x="112772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9" name="object 11439"/>
            <p:cNvSpPr/>
            <p:nvPr/>
          </p:nvSpPr>
          <p:spPr>
            <a:xfrm>
              <a:off x="1125793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0" name="object 11440"/>
            <p:cNvSpPr/>
            <p:nvPr/>
          </p:nvSpPr>
          <p:spPr>
            <a:xfrm>
              <a:off x="1123863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1" name="object 11441"/>
            <p:cNvSpPr/>
            <p:nvPr/>
          </p:nvSpPr>
          <p:spPr>
            <a:xfrm>
              <a:off x="1121933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2" name="object 11442"/>
            <p:cNvSpPr/>
            <p:nvPr/>
          </p:nvSpPr>
          <p:spPr>
            <a:xfrm>
              <a:off x="1120001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3" name="object 11443"/>
            <p:cNvSpPr/>
            <p:nvPr/>
          </p:nvSpPr>
          <p:spPr>
            <a:xfrm>
              <a:off x="1118070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4" name="object 11444"/>
            <p:cNvSpPr/>
            <p:nvPr/>
          </p:nvSpPr>
          <p:spPr>
            <a:xfrm>
              <a:off x="1116140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5" name="object 11445"/>
            <p:cNvSpPr/>
            <p:nvPr/>
          </p:nvSpPr>
          <p:spPr>
            <a:xfrm>
              <a:off x="1114210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6" name="object 11446"/>
            <p:cNvSpPr/>
            <p:nvPr/>
          </p:nvSpPr>
          <p:spPr>
            <a:xfrm>
              <a:off x="1112280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7" name="object 11447"/>
            <p:cNvSpPr/>
            <p:nvPr/>
          </p:nvSpPr>
          <p:spPr>
            <a:xfrm>
              <a:off x="1110349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8" name="object 11448"/>
            <p:cNvSpPr/>
            <p:nvPr/>
          </p:nvSpPr>
          <p:spPr>
            <a:xfrm>
              <a:off x="1108418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9" name="object 11449"/>
            <p:cNvSpPr/>
            <p:nvPr/>
          </p:nvSpPr>
          <p:spPr>
            <a:xfrm>
              <a:off x="11068105" y="21593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0" name="object 11450"/>
            <p:cNvSpPr/>
            <p:nvPr/>
          </p:nvSpPr>
          <p:spPr>
            <a:xfrm>
              <a:off x="11068112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1" name="object 11451"/>
            <p:cNvSpPr/>
            <p:nvPr/>
          </p:nvSpPr>
          <p:spPr>
            <a:xfrm>
              <a:off x="11068112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2" name="object 11452"/>
            <p:cNvSpPr/>
            <p:nvPr/>
          </p:nvSpPr>
          <p:spPr>
            <a:xfrm>
              <a:off x="10761423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44" y="0"/>
                  </a:lnTo>
                </a:path>
                <a:path w="29845" h="15239">
                  <a:moveTo>
                    <a:pt x="29444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3" name="object 11453"/>
            <p:cNvSpPr/>
            <p:nvPr/>
          </p:nvSpPr>
          <p:spPr>
            <a:xfrm>
              <a:off x="10791398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62"/>
                  </a:lnTo>
                  <a:lnTo>
                    <a:pt x="14491" y="16062"/>
                  </a:lnTo>
                  <a:lnTo>
                    <a:pt x="14491" y="11266"/>
                  </a:lnTo>
                  <a:lnTo>
                    <a:pt x="11245" y="11266"/>
                  </a:lnTo>
                  <a:lnTo>
                    <a:pt x="11245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25" y="3193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4" name="object 11454"/>
            <p:cNvSpPr/>
            <p:nvPr/>
          </p:nvSpPr>
          <p:spPr>
            <a:xfrm>
              <a:off x="10760864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5" name="object 11455"/>
            <p:cNvSpPr/>
            <p:nvPr/>
          </p:nvSpPr>
          <p:spPr>
            <a:xfrm>
              <a:off x="10761423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6" name="object 11456"/>
            <p:cNvSpPr/>
            <p:nvPr/>
          </p:nvSpPr>
          <p:spPr>
            <a:xfrm>
              <a:off x="10794633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99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7" name="object 11457"/>
            <p:cNvSpPr/>
            <p:nvPr/>
          </p:nvSpPr>
          <p:spPr>
            <a:xfrm>
              <a:off x="10802660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30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8" name="object 11458"/>
            <p:cNvSpPr/>
            <p:nvPr/>
          </p:nvSpPr>
          <p:spPr>
            <a:xfrm>
              <a:off x="10799418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75" y="0"/>
                  </a:moveTo>
                  <a:lnTo>
                    <a:pt x="967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7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9" name="object 11459"/>
            <p:cNvSpPr/>
            <p:nvPr/>
          </p:nvSpPr>
          <p:spPr>
            <a:xfrm>
              <a:off x="10809111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245" y="0"/>
                  </a:moveTo>
                  <a:lnTo>
                    <a:pt x="1124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4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0" name="object 11460"/>
            <p:cNvSpPr/>
            <p:nvPr/>
          </p:nvSpPr>
          <p:spPr>
            <a:xfrm>
              <a:off x="10660713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44" y="0"/>
                  </a:lnTo>
                </a:path>
                <a:path w="29845" h="13335">
                  <a:moveTo>
                    <a:pt x="29444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1" name="object 11461"/>
            <p:cNvSpPr/>
            <p:nvPr/>
          </p:nvSpPr>
          <p:spPr>
            <a:xfrm>
              <a:off x="10661088" y="2170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2" name="object 11462"/>
            <p:cNvSpPr/>
            <p:nvPr/>
          </p:nvSpPr>
          <p:spPr>
            <a:xfrm>
              <a:off x="10690070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3" name="object 11463"/>
            <p:cNvSpPr/>
            <p:nvPr/>
          </p:nvSpPr>
          <p:spPr>
            <a:xfrm>
              <a:off x="10690054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19287" y="0"/>
                  </a:moveTo>
                  <a:lnTo>
                    <a:pt x="3193" y="0"/>
                  </a:lnTo>
                  <a:lnTo>
                    <a:pt x="3193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4" name="object 11464"/>
            <p:cNvSpPr/>
            <p:nvPr/>
          </p:nvSpPr>
          <p:spPr>
            <a:xfrm>
              <a:off x="10660713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0"/>
                  </a:moveTo>
                  <a:lnTo>
                    <a:pt x="33255" y="0"/>
                  </a:lnTo>
                  <a:lnTo>
                    <a:pt x="33255" y="7580"/>
                  </a:ln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5" name="object 11465"/>
            <p:cNvSpPr/>
            <p:nvPr/>
          </p:nvSpPr>
          <p:spPr>
            <a:xfrm>
              <a:off x="10721532" y="216627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44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44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6" name="object 11466"/>
            <p:cNvSpPr/>
            <p:nvPr/>
          </p:nvSpPr>
          <p:spPr>
            <a:xfrm>
              <a:off x="10707727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91" y="11266"/>
                  </a:moveTo>
                  <a:lnTo>
                    <a:pt x="14491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1612" y="11266"/>
                  </a:lnTo>
                  <a:lnTo>
                    <a:pt x="1612" y="0"/>
                  </a:lnTo>
                  <a:lnTo>
                    <a:pt x="14491" y="0"/>
                  </a:lnTo>
                  <a:lnTo>
                    <a:pt x="14491" y="3193"/>
                  </a:lnTo>
                  <a:lnTo>
                    <a:pt x="9675" y="3193"/>
                  </a:lnTo>
                  <a:lnTo>
                    <a:pt x="9675" y="11266"/>
                  </a:lnTo>
                  <a:lnTo>
                    <a:pt x="14491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7" name="object 11467"/>
            <p:cNvSpPr/>
            <p:nvPr/>
          </p:nvSpPr>
          <p:spPr>
            <a:xfrm>
              <a:off x="10712579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8" name="object 11468"/>
            <p:cNvSpPr/>
            <p:nvPr/>
          </p:nvSpPr>
          <p:spPr>
            <a:xfrm>
              <a:off x="10717700" y="2168754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76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76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9" name="object 11469"/>
            <p:cNvSpPr/>
            <p:nvPr/>
          </p:nvSpPr>
          <p:spPr>
            <a:xfrm>
              <a:off x="10709345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0" name="object 11470"/>
            <p:cNvSpPr/>
            <p:nvPr/>
          </p:nvSpPr>
          <p:spPr>
            <a:xfrm>
              <a:off x="10413763" y="2163818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54" y="0"/>
                  </a:moveTo>
                  <a:lnTo>
                    <a:pt x="0" y="0"/>
                  </a:lnTo>
                </a:path>
                <a:path w="29845" h="13335">
                  <a:moveTo>
                    <a:pt x="0" y="12732"/>
                  </a:moveTo>
                  <a:lnTo>
                    <a:pt x="29454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1" name="object 11471"/>
            <p:cNvSpPr/>
            <p:nvPr/>
          </p:nvSpPr>
          <p:spPr>
            <a:xfrm>
              <a:off x="10410111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2" name="object 11472"/>
            <p:cNvSpPr/>
            <p:nvPr/>
          </p:nvSpPr>
          <p:spPr>
            <a:xfrm>
              <a:off x="10403694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3" name="object 11473"/>
            <p:cNvSpPr/>
            <p:nvPr/>
          </p:nvSpPr>
          <p:spPr>
            <a:xfrm>
              <a:off x="10392405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30">
                  <a:moveTo>
                    <a:pt x="0" y="0"/>
                  </a:moveTo>
                  <a:lnTo>
                    <a:pt x="17695" y="0"/>
                  </a:lnTo>
                  <a:lnTo>
                    <a:pt x="17695" y="8020"/>
                  </a:lnTo>
                  <a:lnTo>
                    <a:pt x="20931" y="8020"/>
                  </a:lnTo>
                  <a:lnTo>
                    <a:pt x="20931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4" name="object 11474"/>
            <p:cNvSpPr/>
            <p:nvPr/>
          </p:nvSpPr>
          <p:spPr>
            <a:xfrm>
              <a:off x="10409962" y="216627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33255" y="0"/>
                  </a:moveTo>
                  <a:lnTo>
                    <a:pt x="0" y="0"/>
                  </a:lnTo>
                  <a:lnTo>
                    <a:pt x="0" y="7580"/>
                  </a:lnTo>
                  <a:lnTo>
                    <a:pt x="33255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5" name="object 11475"/>
            <p:cNvSpPr/>
            <p:nvPr/>
          </p:nvSpPr>
          <p:spPr>
            <a:xfrm>
              <a:off x="10392412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1633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6" name="object 11476"/>
            <p:cNvSpPr/>
            <p:nvPr/>
          </p:nvSpPr>
          <p:spPr>
            <a:xfrm>
              <a:off x="10741661" y="21662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0" y="14994"/>
                  </a:moveTo>
                  <a:lnTo>
                    <a:pt x="19758" y="14994"/>
                  </a:lnTo>
                </a:path>
                <a:path w="20320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7" name="object 11477"/>
            <p:cNvSpPr/>
            <p:nvPr/>
          </p:nvSpPr>
          <p:spPr>
            <a:xfrm>
              <a:off x="10741523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8" name="object 11478"/>
            <p:cNvSpPr/>
            <p:nvPr/>
          </p:nvSpPr>
          <p:spPr>
            <a:xfrm>
              <a:off x="10741661" y="2168754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8753"/>
                  </a:moveTo>
                  <a:lnTo>
                    <a:pt x="19758" y="8753"/>
                  </a:lnTo>
                </a:path>
                <a:path w="20320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9" name="object 11479"/>
            <p:cNvSpPr/>
            <p:nvPr/>
          </p:nvSpPr>
          <p:spPr>
            <a:xfrm>
              <a:off x="10443449" y="2163818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5">
                  <a:moveTo>
                    <a:pt x="0" y="0"/>
                  </a:moveTo>
                  <a:lnTo>
                    <a:pt x="217260" y="0"/>
                  </a:lnTo>
                </a:path>
                <a:path w="217804" h="13335">
                  <a:moveTo>
                    <a:pt x="217260" y="12732"/>
                  </a:moveTo>
                  <a:lnTo>
                    <a:pt x="0" y="127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0" name="object 11480"/>
            <p:cNvSpPr/>
            <p:nvPr/>
          </p:nvSpPr>
          <p:spPr>
            <a:xfrm>
              <a:off x="10443901" y="2170613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 h="0">
                  <a:moveTo>
                    <a:pt x="2171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1" name="object 11481"/>
            <p:cNvSpPr/>
            <p:nvPr/>
          </p:nvSpPr>
          <p:spPr>
            <a:xfrm>
              <a:off x="10443218" y="2166276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19">
                  <a:moveTo>
                    <a:pt x="0" y="0"/>
                  </a:moveTo>
                  <a:lnTo>
                    <a:pt x="217511" y="0"/>
                  </a:lnTo>
                </a:path>
                <a:path w="217804" h="7619">
                  <a:moveTo>
                    <a:pt x="217511" y="7580"/>
                  </a:moveTo>
                  <a:lnTo>
                    <a:pt x="0" y="758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2" name="object 11482"/>
            <p:cNvSpPr/>
            <p:nvPr/>
          </p:nvSpPr>
          <p:spPr>
            <a:xfrm>
              <a:off x="10820356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3" name="object 11483"/>
            <p:cNvSpPr/>
            <p:nvPr/>
          </p:nvSpPr>
          <p:spPr>
            <a:xfrm>
              <a:off x="10384373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4" name="object 11484"/>
            <p:cNvSpPr/>
            <p:nvPr/>
          </p:nvSpPr>
          <p:spPr>
            <a:xfrm>
              <a:off x="10411720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5" name="object 11485"/>
            <p:cNvSpPr/>
            <p:nvPr/>
          </p:nvSpPr>
          <p:spPr>
            <a:xfrm>
              <a:off x="1042942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6" name="object 11486"/>
            <p:cNvSpPr/>
            <p:nvPr/>
          </p:nvSpPr>
          <p:spPr>
            <a:xfrm>
              <a:off x="1044872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7" name="object 11487"/>
            <p:cNvSpPr/>
            <p:nvPr/>
          </p:nvSpPr>
          <p:spPr>
            <a:xfrm>
              <a:off x="1046804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8" name="object 11488"/>
            <p:cNvSpPr/>
            <p:nvPr/>
          </p:nvSpPr>
          <p:spPr>
            <a:xfrm>
              <a:off x="1048735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9" name="object 11489"/>
            <p:cNvSpPr/>
            <p:nvPr/>
          </p:nvSpPr>
          <p:spPr>
            <a:xfrm>
              <a:off x="1050663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0" name="object 11490"/>
            <p:cNvSpPr/>
            <p:nvPr/>
          </p:nvSpPr>
          <p:spPr>
            <a:xfrm>
              <a:off x="105259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1" name="object 11491"/>
            <p:cNvSpPr/>
            <p:nvPr/>
          </p:nvSpPr>
          <p:spPr>
            <a:xfrm>
              <a:off x="1054525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2" name="object 11492"/>
            <p:cNvSpPr/>
            <p:nvPr/>
          </p:nvSpPr>
          <p:spPr>
            <a:xfrm>
              <a:off x="1056456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3" name="object 11493"/>
            <p:cNvSpPr/>
            <p:nvPr/>
          </p:nvSpPr>
          <p:spPr>
            <a:xfrm>
              <a:off x="1058386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4" name="object 11494"/>
            <p:cNvSpPr/>
            <p:nvPr/>
          </p:nvSpPr>
          <p:spPr>
            <a:xfrm>
              <a:off x="106031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5" name="object 11495"/>
            <p:cNvSpPr/>
            <p:nvPr/>
          </p:nvSpPr>
          <p:spPr>
            <a:xfrm>
              <a:off x="1062247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6" name="object 11496"/>
            <p:cNvSpPr/>
            <p:nvPr/>
          </p:nvSpPr>
          <p:spPr>
            <a:xfrm>
              <a:off x="1064177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7" name="object 11497"/>
            <p:cNvSpPr/>
            <p:nvPr/>
          </p:nvSpPr>
          <p:spPr>
            <a:xfrm>
              <a:off x="1066108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8" name="object 11498"/>
            <p:cNvSpPr/>
            <p:nvPr/>
          </p:nvSpPr>
          <p:spPr>
            <a:xfrm>
              <a:off x="1068038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9" name="object 11499"/>
            <p:cNvSpPr/>
            <p:nvPr/>
          </p:nvSpPr>
          <p:spPr>
            <a:xfrm>
              <a:off x="1069972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0" name="object 11500"/>
            <p:cNvSpPr/>
            <p:nvPr/>
          </p:nvSpPr>
          <p:spPr>
            <a:xfrm>
              <a:off x="1071900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1" name="object 11501"/>
            <p:cNvSpPr/>
            <p:nvPr/>
          </p:nvSpPr>
          <p:spPr>
            <a:xfrm>
              <a:off x="1073831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2" name="object 11502"/>
            <p:cNvSpPr/>
            <p:nvPr/>
          </p:nvSpPr>
          <p:spPr>
            <a:xfrm>
              <a:off x="1075761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3" name="object 11503"/>
            <p:cNvSpPr/>
            <p:nvPr/>
          </p:nvSpPr>
          <p:spPr>
            <a:xfrm>
              <a:off x="1077692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4" name="object 11504"/>
            <p:cNvSpPr/>
            <p:nvPr/>
          </p:nvSpPr>
          <p:spPr>
            <a:xfrm>
              <a:off x="1079622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5" name="object 11505"/>
            <p:cNvSpPr/>
            <p:nvPr/>
          </p:nvSpPr>
          <p:spPr>
            <a:xfrm>
              <a:off x="10815525" y="21352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6" name="object 11506"/>
            <p:cNvSpPr/>
            <p:nvPr/>
          </p:nvSpPr>
          <p:spPr>
            <a:xfrm>
              <a:off x="10820352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7" name="object 11507"/>
            <p:cNvSpPr/>
            <p:nvPr/>
          </p:nvSpPr>
          <p:spPr>
            <a:xfrm>
              <a:off x="10820352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8" name="object 11508"/>
            <p:cNvSpPr/>
            <p:nvPr/>
          </p:nvSpPr>
          <p:spPr>
            <a:xfrm>
              <a:off x="10815515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9" name="object 11509"/>
            <p:cNvSpPr/>
            <p:nvPr/>
          </p:nvSpPr>
          <p:spPr>
            <a:xfrm>
              <a:off x="1079621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0" name="object 11510"/>
            <p:cNvSpPr/>
            <p:nvPr/>
          </p:nvSpPr>
          <p:spPr>
            <a:xfrm>
              <a:off x="1077689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1" name="object 11511"/>
            <p:cNvSpPr/>
            <p:nvPr/>
          </p:nvSpPr>
          <p:spPr>
            <a:xfrm>
              <a:off x="1075760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2" name="object 11512"/>
            <p:cNvSpPr/>
            <p:nvPr/>
          </p:nvSpPr>
          <p:spPr>
            <a:xfrm>
              <a:off x="1073830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3" name="object 11513"/>
            <p:cNvSpPr/>
            <p:nvPr/>
          </p:nvSpPr>
          <p:spPr>
            <a:xfrm>
              <a:off x="1071898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4" name="object 11514"/>
            <p:cNvSpPr/>
            <p:nvPr/>
          </p:nvSpPr>
          <p:spPr>
            <a:xfrm>
              <a:off x="1069969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5" name="object 11515"/>
            <p:cNvSpPr/>
            <p:nvPr/>
          </p:nvSpPr>
          <p:spPr>
            <a:xfrm>
              <a:off x="1068037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6" name="object 11516"/>
            <p:cNvSpPr/>
            <p:nvPr/>
          </p:nvSpPr>
          <p:spPr>
            <a:xfrm>
              <a:off x="1066107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7" name="object 11517"/>
            <p:cNvSpPr/>
            <p:nvPr/>
          </p:nvSpPr>
          <p:spPr>
            <a:xfrm>
              <a:off x="1064176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8" name="object 11518"/>
            <p:cNvSpPr/>
            <p:nvPr/>
          </p:nvSpPr>
          <p:spPr>
            <a:xfrm>
              <a:off x="1062246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9" name="object 11519"/>
            <p:cNvSpPr/>
            <p:nvPr/>
          </p:nvSpPr>
          <p:spPr>
            <a:xfrm>
              <a:off x="1060315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0" name="object 11520"/>
            <p:cNvSpPr/>
            <p:nvPr/>
          </p:nvSpPr>
          <p:spPr>
            <a:xfrm>
              <a:off x="1058385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1" name="object 11521"/>
            <p:cNvSpPr/>
            <p:nvPr/>
          </p:nvSpPr>
          <p:spPr>
            <a:xfrm>
              <a:off x="1056454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2" name="object 11522"/>
            <p:cNvSpPr/>
            <p:nvPr/>
          </p:nvSpPr>
          <p:spPr>
            <a:xfrm>
              <a:off x="1054523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3" name="object 11523"/>
            <p:cNvSpPr/>
            <p:nvPr/>
          </p:nvSpPr>
          <p:spPr>
            <a:xfrm>
              <a:off x="1052594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4" name="object 11524"/>
            <p:cNvSpPr/>
            <p:nvPr/>
          </p:nvSpPr>
          <p:spPr>
            <a:xfrm>
              <a:off x="1050662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5" name="object 11525"/>
            <p:cNvSpPr/>
            <p:nvPr/>
          </p:nvSpPr>
          <p:spPr>
            <a:xfrm>
              <a:off x="1048732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6" name="object 11526"/>
            <p:cNvSpPr/>
            <p:nvPr/>
          </p:nvSpPr>
          <p:spPr>
            <a:xfrm>
              <a:off x="1046803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7" name="object 11527"/>
            <p:cNvSpPr/>
            <p:nvPr/>
          </p:nvSpPr>
          <p:spPr>
            <a:xfrm>
              <a:off x="1044871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8" name="object 11528"/>
            <p:cNvSpPr/>
            <p:nvPr/>
          </p:nvSpPr>
          <p:spPr>
            <a:xfrm>
              <a:off x="1042941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9" name="object 11529"/>
            <p:cNvSpPr/>
            <p:nvPr/>
          </p:nvSpPr>
          <p:spPr>
            <a:xfrm>
              <a:off x="10411734" y="2159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0" name="object 11530"/>
            <p:cNvSpPr/>
            <p:nvPr/>
          </p:nvSpPr>
          <p:spPr>
            <a:xfrm>
              <a:off x="10411720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1" name="object 11531"/>
            <p:cNvSpPr/>
            <p:nvPr/>
          </p:nvSpPr>
          <p:spPr>
            <a:xfrm>
              <a:off x="10411720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2" name="object 11532"/>
            <p:cNvSpPr/>
            <p:nvPr/>
          </p:nvSpPr>
          <p:spPr>
            <a:xfrm>
              <a:off x="19515054" y="7904203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44"/>
                  </a:lnTo>
                </a:path>
                <a:path w="15240" h="29845">
                  <a:moveTo>
                    <a:pt x="0" y="29444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3" name="object 11533"/>
            <p:cNvSpPr/>
            <p:nvPr/>
          </p:nvSpPr>
          <p:spPr>
            <a:xfrm>
              <a:off x="19514277" y="7933301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0"/>
                  </a:moveTo>
                  <a:lnTo>
                    <a:pt x="0" y="0"/>
                  </a:lnTo>
                  <a:lnTo>
                    <a:pt x="0" y="14502"/>
                  </a:lnTo>
                  <a:lnTo>
                    <a:pt x="4816" y="14502"/>
                  </a:lnTo>
                  <a:lnTo>
                    <a:pt x="4816" y="11266"/>
                  </a:lnTo>
                  <a:lnTo>
                    <a:pt x="16083" y="11266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4816"/>
                  </a:lnTo>
                  <a:lnTo>
                    <a:pt x="4816" y="4816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4" name="object 11534"/>
            <p:cNvSpPr/>
            <p:nvPr/>
          </p:nvSpPr>
          <p:spPr>
            <a:xfrm>
              <a:off x="19531981" y="790435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5" name="object 11535"/>
            <p:cNvSpPr/>
            <p:nvPr/>
          </p:nvSpPr>
          <p:spPr>
            <a:xfrm>
              <a:off x="19518821" y="7904203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34"/>
                  </a:lnTo>
                  <a:lnTo>
                    <a:pt x="0" y="33234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6" name="object 11536"/>
            <p:cNvSpPr/>
            <p:nvPr/>
          </p:nvSpPr>
          <p:spPr>
            <a:xfrm>
              <a:off x="19527152" y="79381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7" name="object 11537"/>
            <p:cNvSpPr/>
            <p:nvPr/>
          </p:nvSpPr>
          <p:spPr>
            <a:xfrm>
              <a:off x="19519087" y="7944574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4">
                  <a:moveTo>
                    <a:pt x="0" y="19318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9318"/>
                  </a:lnTo>
                  <a:lnTo>
                    <a:pt x="0" y="1931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8" name="object 11538"/>
            <p:cNvSpPr/>
            <p:nvPr/>
          </p:nvSpPr>
          <p:spPr>
            <a:xfrm>
              <a:off x="19530369" y="7942980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5" h="8254">
                  <a:moveTo>
                    <a:pt x="0" y="8020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8020"/>
                  </a:lnTo>
                  <a:lnTo>
                    <a:pt x="0" y="802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39" name="object 11539"/>
            <p:cNvSpPr/>
            <p:nvPr/>
          </p:nvSpPr>
          <p:spPr>
            <a:xfrm>
              <a:off x="19530369" y="7951035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4">
                  <a:moveTo>
                    <a:pt x="0" y="12858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2858"/>
                  </a:lnTo>
                  <a:lnTo>
                    <a:pt x="0" y="1285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0" name="object 11540"/>
            <p:cNvSpPr/>
            <p:nvPr/>
          </p:nvSpPr>
          <p:spPr>
            <a:xfrm>
              <a:off x="19519774" y="7803512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1" name="object 11541"/>
            <p:cNvSpPr/>
            <p:nvPr/>
          </p:nvSpPr>
          <p:spPr>
            <a:xfrm>
              <a:off x="19525532" y="7802985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90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2" name="object 11542"/>
            <p:cNvSpPr/>
            <p:nvPr/>
          </p:nvSpPr>
          <p:spPr>
            <a:xfrm>
              <a:off x="19530369" y="7833574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59">
                  <a:moveTo>
                    <a:pt x="0" y="2252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22"/>
                  </a:lnTo>
                  <a:lnTo>
                    <a:pt x="0" y="2252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3" name="object 11543"/>
            <p:cNvSpPr/>
            <p:nvPr/>
          </p:nvSpPr>
          <p:spPr>
            <a:xfrm>
              <a:off x="19519095" y="7833566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4">
                  <a:moveTo>
                    <a:pt x="11266" y="19308"/>
                  </a:moveTo>
                  <a:lnTo>
                    <a:pt x="11266" y="3214"/>
                  </a:lnTo>
                  <a:lnTo>
                    <a:pt x="3245" y="3214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19308"/>
                  </a:lnTo>
                  <a:lnTo>
                    <a:pt x="11266" y="1930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4" name="object 11544"/>
            <p:cNvSpPr/>
            <p:nvPr/>
          </p:nvSpPr>
          <p:spPr>
            <a:xfrm>
              <a:off x="19522436" y="7803512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34"/>
                  </a:lnTo>
                  <a:lnTo>
                    <a:pt x="0" y="332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5" name="object 11545"/>
            <p:cNvSpPr/>
            <p:nvPr/>
          </p:nvSpPr>
          <p:spPr>
            <a:xfrm>
              <a:off x="19515054" y="7864328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12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6" name="object 11546"/>
            <p:cNvSpPr/>
            <p:nvPr/>
          </p:nvSpPr>
          <p:spPr>
            <a:xfrm>
              <a:off x="19514277" y="7849669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14470"/>
                  </a:moveTo>
                  <a:lnTo>
                    <a:pt x="0" y="14470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3204"/>
                  </a:lnTo>
                  <a:lnTo>
                    <a:pt x="16083" y="3204"/>
                  </a:lnTo>
                  <a:lnTo>
                    <a:pt x="16083" y="14470"/>
                  </a:lnTo>
                  <a:lnTo>
                    <a:pt x="12879" y="14470"/>
                  </a:lnTo>
                  <a:lnTo>
                    <a:pt x="12879" y="11224"/>
                  </a:lnTo>
                  <a:lnTo>
                    <a:pt x="4816" y="11224"/>
                  </a:lnTo>
                  <a:lnTo>
                    <a:pt x="4816" y="1447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7" name="object 11547"/>
            <p:cNvSpPr/>
            <p:nvPr/>
          </p:nvSpPr>
          <p:spPr>
            <a:xfrm>
              <a:off x="19531981" y="785609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5">
                  <a:moveTo>
                    <a:pt x="0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8" name="object 11548"/>
            <p:cNvSpPr/>
            <p:nvPr/>
          </p:nvSpPr>
          <p:spPr>
            <a:xfrm>
              <a:off x="19518821" y="7860506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34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3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9" name="object 11549"/>
            <p:cNvSpPr/>
            <p:nvPr/>
          </p:nvSpPr>
          <p:spPr>
            <a:xfrm>
              <a:off x="19527152" y="785288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0" name="object 11550"/>
            <p:cNvSpPr/>
            <p:nvPr/>
          </p:nvSpPr>
          <p:spPr>
            <a:xfrm>
              <a:off x="19519774" y="7516644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1" name="object 11551"/>
            <p:cNvSpPr/>
            <p:nvPr/>
          </p:nvSpPr>
          <p:spPr>
            <a:xfrm>
              <a:off x="19525532" y="751342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4">
                  <a:moveTo>
                    <a:pt x="0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2" name="object 11552"/>
            <p:cNvSpPr/>
            <p:nvPr/>
          </p:nvSpPr>
          <p:spPr>
            <a:xfrm>
              <a:off x="19530369" y="7506975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59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3" name="object 11553"/>
            <p:cNvSpPr/>
            <p:nvPr/>
          </p:nvSpPr>
          <p:spPr>
            <a:xfrm>
              <a:off x="19519095" y="7495714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0"/>
                  </a:moveTo>
                  <a:lnTo>
                    <a:pt x="11266" y="17695"/>
                  </a:lnTo>
                  <a:lnTo>
                    <a:pt x="3245" y="17695"/>
                  </a:lnTo>
                  <a:lnTo>
                    <a:pt x="3245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4" name="object 11554"/>
            <p:cNvSpPr/>
            <p:nvPr/>
          </p:nvSpPr>
          <p:spPr>
            <a:xfrm>
              <a:off x="19522436" y="7512822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33255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5" name="object 11555"/>
            <p:cNvSpPr/>
            <p:nvPr/>
          </p:nvSpPr>
          <p:spPr>
            <a:xfrm>
              <a:off x="19530369" y="749573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4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6" name="object 11556"/>
            <p:cNvSpPr/>
            <p:nvPr/>
          </p:nvSpPr>
          <p:spPr>
            <a:xfrm>
              <a:off x="19515053" y="7884440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58"/>
                  </a:lnTo>
                </a:path>
                <a:path w="15240" h="20320">
                  <a:moveTo>
                    <a:pt x="14994" y="19758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7" name="object 11557"/>
            <p:cNvSpPr/>
            <p:nvPr/>
          </p:nvSpPr>
          <p:spPr>
            <a:xfrm>
              <a:off x="19531981" y="788503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8" name="object 11558"/>
            <p:cNvSpPr/>
            <p:nvPr/>
          </p:nvSpPr>
          <p:spPr>
            <a:xfrm>
              <a:off x="19518825" y="7884440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58"/>
                  </a:lnTo>
                </a:path>
                <a:path w="8890" h="20320">
                  <a:moveTo>
                    <a:pt x="8732" y="19758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9" name="object 11559"/>
            <p:cNvSpPr/>
            <p:nvPr/>
          </p:nvSpPr>
          <p:spPr>
            <a:xfrm>
              <a:off x="19519774" y="7546347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0" name="object 11560"/>
            <p:cNvSpPr/>
            <p:nvPr/>
          </p:nvSpPr>
          <p:spPr>
            <a:xfrm>
              <a:off x="19525532" y="7545587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09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1" name="object 11561"/>
            <p:cNvSpPr/>
            <p:nvPr/>
          </p:nvSpPr>
          <p:spPr>
            <a:xfrm>
              <a:off x="19522436" y="7546078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09">
                  <a:moveTo>
                    <a:pt x="7622" y="0"/>
                  </a:moveTo>
                  <a:lnTo>
                    <a:pt x="7622" y="257437"/>
                  </a:lnTo>
                </a:path>
                <a:path w="7619" h="257809">
                  <a:moveTo>
                    <a:pt x="0" y="25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2" name="object 11562"/>
            <p:cNvSpPr/>
            <p:nvPr/>
          </p:nvSpPr>
          <p:spPr>
            <a:xfrm>
              <a:off x="19519087" y="7963871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0" y="645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6450"/>
                  </a:lnTo>
                  <a:lnTo>
                    <a:pt x="0" y="645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3" name="object 11563"/>
            <p:cNvSpPr/>
            <p:nvPr/>
          </p:nvSpPr>
          <p:spPr>
            <a:xfrm>
              <a:off x="19519087" y="7487672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41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4" name="object 11564"/>
            <p:cNvSpPr/>
            <p:nvPr/>
          </p:nvSpPr>
          <p:spPr>
            <a:xfrm>
              <a:off x="19560944" y="75150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5" name="object 11565"/>
            <p:cNvSpPr/>
            <p:nvPr/>
          </p:nvSpPr>
          <p:spPr>
            <a:xfrm>
              <a:off x="19560944" y="75343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6" name="object 11566"/>
            <p:cNvSpPr/>
            <p:nvPr/>
          </p:nvSpPr>
          <p:spPr>
            <a:xfrm>
              <a:off x="19560944" y="75536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7" name="object 11567"/>
            <p:cNvSpPr/>
            <p:nvPr/>
          </p:nvSpPr>
          <p:spPr>
            <a:xfrm>
              <a:off x="19560944" y="75729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8" name="object 11568"/>
            <p:cNvSpPr/>
            <p:nvPr/>
          </p:nvSpPr>
          <p:spPr>
            <a:xfrm>
              <a:off x="19560944" y="75922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9" name="object 11569"/>
            <p:cNvSpPr/>
            <p:nvPr/>
          </p:nvSpPr>
          <p:spPr>
            <a:xfrm>
              <a:off x="19560944" y="76115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0" name="object 11570"/>
            <p:cNvSpPr/>
            <p:nvPr/>
          </p:nvSpPr>
          <p:spPr>
            <a:xfrm>
              <a:off x="19560944" y="76308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1" name="object 11571"/>
            <p:cNvSpPr/>
            <p:nvPr/>
          </p:nvSpPr>
          <p:spPr>
            <a:xfrm>
              <a:off x="19560944" y="76501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2" name="object 11572"/>
            <p:cNvSpPr/>
            <p:nvPr/>
          </p:nvSpPr>
          <p:spPr>
            <a:xfrm>
              <a:off x="19560944" y="76694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3" name="object 11573"/>
            <p:cNvSpPr/>
            <p:nvPr/>
          </p:nvSpPr>
          <p:spPr>
            <a:xfrm>
              <a:off x="19560944" y="76887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4" name="object 11574"/>
            <p:cNvSpPr/>
            <p:nvPr/>
          </p:nvSpPr>
          <p:spPr>
            <a:xfrm>
              <a:off x="19560944" y="77080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5" name="object 11575"/>
            <p:cNvSpPr/>
            <p:nvPr/>
          </p:nvSpPr>
          <p:spPr>
            <a:xfrm>
              <a:off x="19560944" y="77273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6" name="object 11576"/>
            <p:cNvSpPr/>
            <p:nvPr/>
          </p:nvSpPr>
          <p:spPr>
            <a:xfrm>
              <a:off x="19560944" y="77466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7" name="object 11577"/>
            <p:cNvSpPr/>
            <p:nvPr/>
          </p:nvSpPr>
          <p:spPr>
            <a:xfrm>
              <a:off x="19560944" y="77660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8" name="object 11578"/>
            <p:cNvSpPr/>
            <p:nvPr/>
          </p:nvSpPr>
          <p:spPr>
            <a:xfrm>
              <a:off x="19560944" y="77852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9" name="object 11579"/>
            <p:cNvSpPr/>
            <p:nvPr/>
          </p:nvSpPr>
          <p:spPr>
            <a:xfrm>
              <a:off x="19560944" y="78046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0" name="object 11580"/>
            <p:cNvSpPr/>
            <p:nvPr/>
          </p:nvSpPr>
          <p:spPr>
            <a:xfrm>
              <a:off x="19560944" y="78239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1" name="object 11581"/>
            <p:cNvSpPr/>
            <p:nvPr/>
          </p:nvSpPr>
          <p:spPr>
            <a:xfrm>
              <a:off x="19560944" y="78432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2" name="object 11582"/>
            <p:cNvSpPr/>
            <p:nvPr/>
          </p:nvSpPr>
          <p:spPr>
            <a:xfrm>
              <a:off x="19560944" y="78625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3" name="object 11583"/>
            <p:cNvSpPr/>
            <p:nvPr/>
          </p:nvSpPr>
          <p:spPr>
            <a:xfrm>
              <a:off x="19560944" y="78818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4" name="object 11584"/>
            <p:cNvSpPr/>
            <p:nvPr/>
          </p:nvSpPr>
          <p:spPr>
            <a:xfrm>
              <a:off x="19560944" y="79011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5" name="object 11585"/>
            <p:cNvSpPr/>
            <p:nvPr/>
          </p:nvSpPr>
          <p:spPr>
            <a:xfrm>
              <a:off x="19560944" y="79204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6" name="object 11586"/>
            <p:cNvSpPr/>
            <p:nvPr/>
          </p:nvSpPr>
          <p:spPr>
            <a:xfrm>
              <a:off x="19560944" y="79397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7" name="object 11587"/>
            <p:cNvSpPr/>
            <p:nvPr/>
          </p:nvSpPr>
          <p:spPr>
            <a:xfrm>
              <a:off x="19560944" y="79590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8" name="object 11588"/>
            <p:cNvSpPr/>
            <p:nvPr/>
          </p:nvSpPr>
          <p:spPr>
            <a:xfrm>
              <a:off x="19554494" y="79638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9" name="object 11589"/>
            <p:cNvSpPr/>
            <p:nvPr/>
          </p:nvSpPr>
          <p:spPr>
            <a:xfrm>
              <a:off x="19536805" y="79638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0" name="object 11590"/>
            <p:cNvSpPr/>
            <p:nvPr/>
          </p:nvSpPr>
          <p:spPr>
            <a:xfrm>
              <a:off x="19536801" y="79574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1" name="object 11591"/>
            <p:cNvSpPr/>
            <p:nvPr/>
          </p:nvSpPr>
          <p:spPr>
            <a:xfrm>
              <a:off x="19536801" y="79381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2" name="object 11592"/>
            <p:cNvSpPr/>
            <p:nvPr/>
          </p:nvSpPr>
          <p:spPr>
            <a:xfrm>
              <a:off x="19536801" y="79188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3" name="object 11593"/>
            <p:cNvSpPr/>
            <p:nvPr/>
          </p:nvSpPr>
          <p:spPr>
            <a:xfrm>
              <a:off x="19536801" y="78994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4" name="object 11594"/>
            <p:cNvSpPr/>
            <p:nvPr/>
          </p:nvSpPr>
          <p:spPr>
            <a:xfrm>
              <a:off x="19536801" y="78802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5" name="object 11595"/>
            <p:cNvSpPr/>
            <p:nvPr/>
          </p:nvSpPr>
          <p:spPr>
            <a:xfrm>
              <a:off x="19536801" y="78609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6" name="object 11596"/>
            <p:cNvSpPr/>
            <p:nvPr/>
          </p:nvSpPr>
          <p:spPr>
            <a:xfrm>
              <a:off x="19536801" y="78415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7" name="object 11597"/>
            <p:cNvSpPr/>
            <p:nvPr/>
          </p:nvSpPr>
          <p:spPr>
            <a:xfrm>
              <a:off x="19536801" y="78222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8" name="object 11598"/>
            <p:cNvSpPr/>
            <p:nvPr/>
          </p:nvSpPr>
          <p:spPr>
            <a:xfrm>
              <a:off x="19536801" y="78029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9" name="object 11599"/>
            <p:cNvSpPr/>
            <p:nvPr/>
          </p:nvSpPr>
          <p:spPr>
            <a:xfrm>
              <a:off x="19536801" y="77836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0" name="object 11600"/>
            <p:cNvSpPr/>
            <p:nvPr/>
          </p:nvSpPr>
          <p:spPr>
            <a:xfrm>
              <a:off x="19536801" y="77643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1" name="object 11601"/>
            <p:cNvSpPr/>
            <p:nvPr/>
          </p:nvSpPr>
          <p:spPr>
            <a:xfrm>
              <a:off x="19536801" y="77450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2" name="object 11602"/>
            <p:cNvSpPr/>
            <p:nvPr/>
          </p:nvSpPr>
          <p:spPr>
            <a:xfrm>
              <a:off x="19536801" y="77257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3" name="object 11603"/>
            <p:cNvSpPr/>
            <p:nvPr/>
          </p:nvSpPr>
          <p:spPr>
            <a:xfrm>
              <a:off x="19536801" y="770645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4" name="object 11604"/>
            <p:cNvSpPr/>
            <p:nvPr/>
          </p:nvSpPr>
          <p:spPr>
            <a:xfrm>
              <a:off x="19536801" y="76871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5" name="object 11605"/>
            <p:cNvSpPr/>
            <p:nvPr/>
          </p:nvSpPr>
          <p:spPr>
            <a:xfrm>
              <a:off x="19536801" y="76678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6" name="object 11606"/>
            <p:cNvSpPr/>
            <p:nvPr/>
          </p:nvSpPr>
          <p:spPr>
            <a:xfrm>
              <a:off x="19536801" y="76485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7" name="object 11607"/>
            <p:cNvSpPr/>
            <p:nvPr/>
          </p:nvSpPr>
          <p:spPr>
            <a:xfrm>
              <a:off x="19536801" y="76292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8" name="object 11608"/>
            <p:cNvSpPr/>
            <p:nvPr/>
          </p:nvSpPr>
          <p:spPr>
            <a:xfrm>
              <a:off x="19536801" y="76099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9" name="object 11609"/>
            <p:cNvSpPr/>
            <p:nvPr/>
          </p:nvSpPr>
          <p:spPr>
            <a:xfrm>
              <a:off x="19536801" y="75906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0" name="object 11610"/>
            <p:cNvSpPr/>
            <p:nvPr/>
          </p:nvSpPr>
          <p:spPr>
            <a:xfrm>
              <a:off x="19536801" y="75713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1" name="object 11611"/>
            <p:cNvSpPr/>
            <p:nvPr/>
          </p:nvSpPr>
          <p:spPr>
            <a:xfrm>
              <a:off x="19536801" y="75520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2" name="object 11612"/>
            <p:cNvSpPr/>
            <p:nvPr/>
          </p:nvSpPr>
          <p:spPr>
            <a:xfrm>
              <a:off x="19536801" y="75326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3" name="object 11613"/>
            <p:cNvSpPr/>
            <p:nvPr/>
          </p:nvSpPr>
          <p:spPr>
            <a:xfrm>
              <a:off x="19536801" y="751502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4" name="object 11614"/>
            <p:cNvSpPr/>
            <p:nvPr/>
          </p:nvSpPr>
          <p:spPr>
            <a:xfrm>
              <a:off x="19536801" y="75150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5" name="object 11615"/>
            <p:cNvSpPr/>
            <p:nvPr/>
          </p:nvSpPr>
          <p:spPr>
            <a:xfrm>
              <a:off x="19556117" y="75150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6" name="object 11616"/>
            <p:cNvSpPr/>
            <p:nvPr/>
          </p:nvSpPr>
          <p:spPr>
            <a:xfrm>
              <a:off x="19575405" y="647575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7" name="object 11617"/>
            <p:cNvSpPr/>
            <p:nvPr/>
          </p:nvSpPr>
          <p:spPr>
            <a:xfrm>
              <a:off x="19562536" y="647574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8" name="object 11618"/>
            <p:cNvSpPr/>
            <p:nvPr/>
          </p:nvSpPr>
          <p:spPr>
            <a:xfrm>
              <a:off x="19549678" y="647573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9" name="object 11619"/>
            <p:cNvSpPr/>
            <p:nvPr/>
          </p:nvSpPr>
          <p:spPr>
            <a:xfrm>
              <a:off x="19564149" y="650149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0" name="object 11620"/>
            <p:cNvSpPr/>
            <p:nvPr/>
          </p:nvSpPr>
          <p:spPr>
            <a:xfrm>
              <a:off x="19538421" y="647573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1" name="object 11621"/>
            <p:cNvSpPr/>
            <p:nvPr/>
          </p:nvSpPr>
          <p:spPr>
            <a:xfrm>
              <a:off x="19564149" y="65143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2" name="object 11622"/>
            <p:cNvSpPr/>
            <p:nvPr/>
          </p:nvSpPr>
          <p:spPr>
            <a:xfrm>
              <a:off x="19538407" y="648859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3" name="object 11623"/>
            <p:cNvSpPr/>
            <p:nvPr/>
          </p:nvSpPr>
          <p:spPr>
            <a:xfrm>
              <a:off x="19564149" y="65272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4" name="object 11624"/>
            <p:cNvSpPr/>
            <p:nvPr/>
          </p:nvSpPr>
          <p:spPr>
            <a:xfrm>
              <a:off x="19564149" y="653849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5" name="object 11625"/>
            <p:cNvSpPr/>
            <p:nvPr/>
          </p:nvSpPr>
          <p:spPr>
            <a:xfrm>
              <a:off x="19564149" y="65513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6" name="object 11626"/>
            <p:cNvSpPr/>
            <p:nvPr/>
          </p:nvSpPr>
          <p:spPr>
            <a:xfrm>
              <a:off x="19564149" y="65642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7" name="object 11627"/>
            <p:cNvSpPr/>
            <p:nvPr/>
          </p:nvSpPr>
          <p:spPr>
            <a:xfrm>
              <a:off x="19564149" y="65754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8" name="object 11628"/>
            <p:cNvSpPr/>
            <p:nvPr/>
          </p:nvSpPr>
          <p:spPr>
            <a:xfrm>
              <a:off x="19564149" y="658837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9" name="object 11629"/>
            <p:cNvSpPr/>
            <p:nvPr/>
          </p:nvSpPr>
          <p:spPr>
            <a:xfrm>
              <a:off x="19564149" y="66012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0" name="object 11630"/>
            <p:cNvSpPr/>
            <p:nvPr/>
          </p:nvSpPr>
          <p:spPr>
            <a:xfrm>
              <a:off x="19564149" y="661410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1" name="object 11631"/>
            <p:cNvSpPr/>
            <p:nvPr/>
          </p:nvSpPr>
          <p:spPr>
            <a:xfrm>
              <a:off x="19564149" y="662536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2" name="object 11632"/>
            <p:cNvSpPr/>
            <p:nvPr/>
          </p:nvSpPr>
          <p:spPr>
            <a:xfrm>
              <a:off x="19564149" y="663824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3" name="object 11633"/>
            <p:cNvSpPr/>
            <p:nvPr/>
          </p:nvSpPr>
          <p:spPr>
            <a:xfrm>
              <a:off x="19564149" y="665111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4" name="object 11634"/>
            <p:cNvSpPr/>
            <p:nvPr/>
          </p:nvSpPr>
          <p:spPr>
            <a:xfrm>
              <a:off x="19564149" y="66623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5" name="object 11635"/>
            <p:cNvSpPr/>
            <p:nvPr/>
          </p:nvSpPr>
          <p:spPr>
            <a:xfrm>
              <a:off x="19564149" y="667523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6" name="object 11636"/>
            <p:cNvSpPr/>
            <p:nvPr/>
          </p:nvSpPr>
          <p:spPr>
            <a:xfrm>
              <a:off x="19564149" y="668810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7" name="object 11637"/>
            <p:cNvSpPr/>
            <p:nvPr/>
          </p:nvSpPr>
          <p:spPr>
            <a:xfrm>
              <a:off x="19564149" y="66993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8" name="object 11638"/>
            <p:cNvSpPr/>
            <p:nvPr/>
          </p:nvSpPr>
          <p:spPr>
            <a:xfrm>
              <a:off x="19564149" y="671225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9" name="object 11639"/>
            <p:cNvSpPr/>
            <p:nvPr/>
          </p:nvSpPr>
          <p:spPr>
            <a:xfrm>
              <a:off x="19564149" y="672510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0" name="object 11640"/>
            <p:cNvSpPr/>
            <p:nvPr/>
          </p:nvSpPr>
          <p:spPr>
            <a:xfrm>
              <a:off x="19564149" y="673637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1" name="object 11641"/>
            <p:cNvSpPr/>
            <p:nvPr/>
          </p:nvSpPr>
          <p:spPr>
            <a:xfrm>
              <a:off x="19564149" y="674925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2" name="object 11642"/>
            <p:cNvSpPr/>
            <p:nvPr/>
          </p:nvSpPr>
          <p:spPr>
            <a:xfrm>
              <a:off x="19562533" y="67604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3" name="object 11643"/>
            <p:cNvSpPr/>
            <p:nvPr/>
          </p:nvSpPr>
          <p:spPr>
            <a:xfrm>
              <a:off x="19551297" y="67604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4" name="object 11644"/>
            <p:cNvSpPr/>
            <p:nvPr/>
          </p:nvSpPr>
          <p:spPr>
            <a:xfrm>
              <a:off x="19538421" y="676049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5" name="object 11645"/>
            <p:cNvSpPr/>
            <p:nvPr/>
          </p:nvSpPr>
          <p:spPr>
            <a:xfrm>
              <a:off x="19538407" y="677335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6" name="object 11646"/>
            <p:cNvSpPr/>
            <p:nvPr/>
          </p:nvSpPr>
          <p:spPr>
            <a:xfrm>
              <a:off x="19575405" y="676853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7" name="object 11647"/>
            <p:cNvSpPr/>
            <p:nvPr/>
          </p:nvSpPr>
          <p:spPr>
            <a:xfrm>
              <a:off x="19562536" y="675569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0"/>
                  </a:moveTo>
                  <a:lnTo>
                    <a:pt x="0" y="24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8" name="object 11648"/>
            <p:cNvSpPr/>
            <p:nvPr/>
          </p:nvSpPr>
          <p:spPr>
            <a:xfrm>
              <a:off x="19551291" y="674443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81" y="0"/>
                  </a:moveTo>
                  <a:lnTo>
                    <a:pt x="0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9" name="object 11649"/>
            <p:cNvSpPr/>
            <p:nvPr/>
          </p:nvSpPr>
          <p:spPr>
            <a:xfrm>
              <a:off x="19564149" y="673155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0" name="object 11650"/>
            <p:cNvSpPr/>
            <p:nvPr/>
          </p:nvSpPr>
          <p:spPr>
            <a:xfrm>
              <a:off x="19538421" y="67605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1" name="object 11651"/>
            <p:cNvSpPr/>
            <p:nvPr/>
          </p:nvSpPr>
          <p:spPr>
            <a:xfrm>
              <a:off x="19564149" y="671867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2" name="object 11652"/>
            <p:cNvSpPr/>
            <p:nvPr/>
          </p:nvSpPr>
          <p:spPr>
            <a:xfrm>
              <a:off x="19538421" y="67605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3" name="object 11653"/>
            <p:cNvSpPr/>
            <p:nvPr/>
          </p:nvSpPr>
          <p:spPr>
            <a:xfrm>
              <a:off x="19564149" y="670742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4" name="object 11654"/>
            <p:cNvSpPr/>
            <p:nvPr/>
          </p:nvSpPr>
          <p:spPr>
            <a:xfrm>
              <a:off x="19564149" y="669453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5" name="object 11655"/>
            <p:cNvSpPr/>
            <p:nvPr/>
          </p:nvSpPr>
          <p:spPr>
            <a:xfrm>
              <a:off x="19564149" y="66816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6" name="object 11656"/>
            <p:cNvSpPr/>
            <p:nvPr/>
          </p:nvSpPr>
          <p:spPr>
            <a:xfrm>
              <a:off x="19564149" y="667040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7" name="object 11657"/>
            <p:cNvSpPr/>
            <p:nvPr/>
          </p:nvSpPr>
          <p:spPr>
            <a:xfrm>
              <a:off x="19564149" y="665752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8" name="object 11658"/>
            <p:cNvSpPr/>
            <p:nvPr/>
          </p:nvSpPr>
          <p:spPr>
            <a:xfrm>
              <a:off x="19564149" y="664466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9" name="object 11659"/>
            <p:cNvSpPr/>
            <p:nvPr/>
          </p:nvSpPr>
          <p:spPr>
            <a:xfrm>
              <a:off x="19564149" y="66334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0" name="object 11660"/>
            <p:cNvSpPr/>
            <p:nvPr/>
          </p:nvSpPr>
          <p:spPr>
            <a:xfrm>
              <a:off x="19564149" y="662052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1" name="object 11661"/>
            <p:cNvSpPr/>
            <p:nvPr/>
          </p:nvSpPr>
          <p:spPr>
            <a:xfrm>
              <a:off x="19564149" y="660768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2" name="object 11662"/>
            <p:cNvSpPr/>
            <p:nvPr/>
          </p:nvSpPr>
          <p:spPr>
            <a:xfrm>
              <a:off x="19564149" y="659480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3" name="object 11663"/>
            <p:cNvSpPr/>
            <p:nvPr/>
          </p:nvSpPr>
          <p:spPr>
            <a:xfrm>
              <a:off x="19564149" y="658353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4" name="object 11664"/>
            <p:cNvSpPr/>
            <p:nvPr/>
          </p:nvSpPr>
          <p:spPr>
            <a:xfrm>
              <a:off x="19564149" y="657066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5" name="object 11665"/>
            <p:cNvSpPr/>
            <p:nvPr/>
          </p:nvSpPr>
          <p:spPr>
            <a:xfrm>
              <a:off x="19564149" y="655780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6" name="object 11666"/>
            <p:cNvSpPr/>
            <p:nvPr/>
          </p:nvSpPr>
          <p:spPr>
            <a:xfrm>
              <a:off x="19564149" y="6546534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7" name="object 11667"/>
            <p:cNvSpPr/>
            <p:nvPr/>
          </p:nvSpPr>
          <p:spPr>
            <a:xfrm>
              <a:off x="19564149" y="653365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8" name="object 11668"/>
            <p:cNvSpPr/>
            <p:nvPr/>
          </p:nvSpPr>
          <p:spPr>
            <a:xfrm>
              <a:off x="19564149" y="652079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9" name="object 11669"/>
            <p:cNvSpPr/>
            <p:nvPr/>
          </p:nvSpPr>
          <p:spPr>
            <a:xfrm>
              <a:off x="19564149" y="6509530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0" name="object 11670"/>
            <p:cNvSpPr/>
            <p:nvPr/>
          </p:nvSpPr>
          <p:spPr>
            <a:xfrm>
              <a:off x="19564149" y="649667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1" name="object 11671"/>
            <p:cNvSpPr/>
            <p:nvPr/>
          </p:nvSpPr>
          <p:spPr>
            <a:xfrm>
              <a:off x="19564149" y="648379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0"/>
                  </a:moveTo>
                  <a:lnTo>
                    <a:pt x="0" y="2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2" name="object 11672"/>
            <p:cNvSpPr/>
            <p:nvPr/>
          </p:nvSpPr>
          <p:spPr>
            <a:xfrm>
              <a:off x="19562533" y="647574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3" name="object 11673"/>
            <p:cNvSpPr/>
            <p:nvPr/>
          </p:nvSpPr>
          <p:spPr>
            <a:xfrm>
              <a:off x="19549683" y="647574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4" name="object 11674"/>
            <p:cNvSpPr/>
            <p:nvPr/>
          </p:nvSpPr>
          <p:spPr>
            <a:xfrm>
              <a:off x="19538421" y="647574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5" name="object 11675"/>
            <p:cNvSpPr/>
            <p:nvPr/>
          </p:nvSpPr>
          <p:spPr>
            <a:xfrm>
              <a:off x="19538407" y="647574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6" name="object 11676"/>
            <p:cNvSpPr/>
            <p:nvPr/>
          </p:nvSpPr>
          <p:spPr>
            <a:xfrm>
              <a:off x="19536791" y="6477350"/>
              <a:ext cx="48260" cy="304165"/>
            </a:xfrm>
            <a:custGeom>
              <a:avLst/>
              <a:gdLst/>
              <a:ahLst/>
              <a:cxnLst/>
              <a:rect l="l" t="t" r="r" b="b"/>
              <a:pathLst>
                <a:path w="48259" h="304165">
                  <a:moveTo>
                    <a:pt x="48260" y="304064"/>
                  </a:moveTo>
                  <a:lnTo>
                    <a:pt x="48260" y="0"/>
                  </a:lnTo>
                  <a:lnTo>
                    <a:pt x="0" y="0"/>
                  </a:lnTo>
                  <a:lnTo>
                    <a:pt x="0" y="19318"/>
                  </a:lnTo>
                  <a:lnTo>
                    <a:pt x="25737" y="19318"/>
                  </a:lnTo>
                  <a:lnTo>
                    <a:pt x="25737" y="284755"/>
                  </a:lnTo>
                  <a:lnTo>
                    <a:pt x="0" y="284755"/>
                  </a:lnTo>
                  <a:lnTo>
                    <a:pt x="0" y="304064"/>
                  </a:lnTo>
                  <a:lnTo>
                    <a:pt x="48260" y="30406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7" name="object 11677"/>
            <p:cNvSpPr/>
            <p:nvPr/>
          </p:nvSpPr>
          <p:spPr>
            <a:xfrm>
              <a:off x="19507827" y="649504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8" name="object 11678"/>
            <p:cNvSpPr/>
            <p:nvPr/>
          </p:nvSpPr>
          <p:spPr>
            <a:xfrm>
              <a:off x="19483713" y="649503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81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9" name="object 11679"/>
            <p:cNvSpPr/>
            <p:nvPr/>
          </p:nvSpPr>
          <p:spPr>
            <a:xfrm>
              <a:off x="19480529" y="65175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0" name="object 11680"/>
            <p:cNvSpPr/>
            <p:nvPr/>
          </p:nvSpPr>
          <p:spPr>
            <a:xfrm>
              <a:off x="19480529" y="65417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1" name="object 11681"/>
            <p:cNvSpPr/>
            <p:nvPr/>
          </p:nvSpPr>
          <p:spPr>
            <a:xfrm>
              <a:off x="19480529" y="65674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2" name="object 11682"/>
            <p:cNvSpPr/>
            <p:nvPr/>
          </p:nvSpPr>
          <p:spPr>
            <a:xfrm>
              <a:off x="19480529" y="65915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3" name="object 11683"/>
            <p:cNvSpPr/>
            <p:nvPr/>
          </p:nvSpPr>
          <p:spPr>
            <a:xfrm>
              <a:off x="19480529" y="66157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4" name="object 11684"/>
            <p:cNvSpPr/>
            <p:nvPr/>
          </p:nvSpPr>
          <p:spPr>
            <a:xfrm>
              <a:off x="19480529" y="66414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5" name="object 11685"/>
            <p:cNvSpPr/>
            <p:nvPr/>
          </p:nvSpPr>
          <p:spPr>
            <a:xfrm>
              <a:off x="19480529" y="666560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6" name="object 11686"/>
            <p:cNvSpPr/>
            <p:nvPr/>
          </p:nvSpPr>
          <p:spPr>
            <a:xfrm>
              <a:off x="19480529" y="66897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7" name="object 11687"/>
            <p:cNvSpPr/>
            <p:nvPr/>
          </p:nvSpPr>
          <p:spPr>
            <a:xfrm>
              <a:off x="19480529" y="671546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8" name="object 11688"/>
            <p:cNvSpPr/>
            <p:nvPr/>
          </p:nvSpPr>
          <p:spPr>
            <a:xfrm>
              <a:off x="19480513" y="673957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9" name="object 11689"/>
            <p:cNvSpPr/>
            <p:nvPr/>
          </p:nvSpPr>
          <p:spPr>
            <a:xfrm>
              <a:off x="19507827" y="674924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0" name="object 11690"/>
            <p:cNvSpPr/>
            <p:nvPr/>
          </p:nvSpPr>
          <p:spPr>
            <a:xfrm>
              <a:off x="19483713" y="672509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81" y="0"/>
                  </a:moveTo>
                  <a:lnTo>
                    <a:pt x="0" y="35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1" name="object 11691"/>
            <p:cNvSpPr/>
            <p:nvPr/>
          </p:nvSpPr>
          <p:spPr>
            <a:xfrm>
              <a:off x="19480529" y="67009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2" name="object 11692"/>
            <p:cNvSpPr/>
            <p:nvPr/>
          </p:nvSpPr>
          <p:spPr>
            <a:xfrm>
              <a:off x="19480529" y="66752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3" name="object 11693"/>
            <p:cNvSpPr/>
            <p:nvPr/>
          </p:nvSpPr>
          <p:spPr>
            <a:xfrm>
              <a:off x="19480529" y="665112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4" name="object 11694"/>
            <p:cNvSpPr/>
            <p:nvPr/>
          </p:nvSpPr>
          <p:spPr>
            <a:xfrm>
              <a:off x="19480529" y="662535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5" name="object 11695"/>
            <p:cNvSpPr/>
            <p:nvPr/>
          </p:nvSpPr>
          <p:spPr>
            <a:xfrm>
              <a:off x="19480529" y="660124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6" name="object 11696"/>
            <p:cNvSpPr/>
            <p:nvPr/>
          </p:nvSpPr>
          <p:spPr>
            <a:xfrm>
              <a:off x="19480529" y="657710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7" name="object 11697"/>
            <p:cNvSpPr/>
            <p:nvPr/>
          </p:nvSpPr>
          <p:spPr>
            <a:xfrm>
              <a:off x="19480529" y="65513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8" name="object 11698"/>
            <p:cNvSpPr/>
            <p:nvPr/>
          </p:nvSpPr>
          <p:spPr>
            <a:xfrm>
              <a:off x="19480529" y="65272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9" name="object 11699"/>
            <p:cNvSpPr/>
            <p:nvPr/>
          </p:nvSpPr>
          <p:spPr>
            <a:xfrm>
              <a:off x="19480529" y="65030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64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0" name="object 11700"/>
            <p:cNvSpPr/>
            <p:nvPr/>
          </p:nvSpPr>
          <p:spPr>
            <a:xfrm>
              <a:off x="19480519" y="649504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1" name="object 11701"/>
            <p:cNvSpPr/>
            <p:nvPr/>
          </p:nvSpPr>
          <p:spPr>
            <a:xfrm>
              <a:off x="19478906" y="6496662"/>
              <a:ext cx="38735" cy="266065"/>
            </a:xfrm>
            <a:custGeom>
              <a:avLst/>
              <a:gdLst/>
              <a:ahLst/>
              <a:cxnLst/>
              <a:rect l="l" t="t" r="r" b="b"/>
              <a:pathLst>
                <a:path w="38734" h="266065">
                  <a:moveTo>
                    <a:pt x="0" y="265447"/>
                  </a:moveTo>
                  <a:lnTo>
                    <a:pt x="0" y="0"/>
                  </a:lnTo>
                  <a:lnTo>
                    <a:pt x="38564" y="0"/>
                  </a:lnTo>
                  <a:lnTo>
                    <a:pt x="38564" y="265447"/>
                  </a:lnTo>
                  <a:lnTo>
                    <a:pt x="0" y="265447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2" name="object 11702"/>
            <p:cNvSpPr/>
            <p:nvPr/>
          </p:nvSpPr>
          <p:spPr>
            <a:xfrm>
              <a:off x="19585051" y="6229590"/>
              <a:ext cx="0" cy="800100"/>
            </a:xfrm>
            <a:custGeom>
              <a:avLst/>
              <a:gdLst/>
              <a:ahLst/>
              <a:cxnLst/>
              <a:rect l="l" t="t" r="r" b="b"/>
              <a:pathLst>
                <a:path w="0" h="800100">
                  <a:moveTo>
                    <a:pt x="0" y="0"/>
                  </a:moveTo>
                  <a:lnTo>
                    <a:pt x="0" y="79958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3" name="object 11703"/>
            <p:cNvSpPr/>
            <p:nvPr/>
          </p:nvSpPr>
          <p:spPr>
            <a:xfrm>
              <a:off x="19546850" y="650002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w="0" h="261620">
                  <a:moveTo>
                    <a:pt x="0" y="0"/>
                  </a:moveTo>
                  <a:lnTo>
                    <a:pt x="0" y="261131"/>
                  </a:lnTo>
                </a:path>
              </a:pathLst>
            </a:custGeom>
            <a:ln w="2091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4" name="object 11704"/>
            <p:cNvSpPr/>
            <p:nvPr/>
          </p:nvSpPr>
          <p:spPr>
            <a:xfrm>
              <a:off x="19535181" y="6496670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5">
                  <a:moveTo>
                    <a:pt x="0" y="2654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5" name="object 11705"/>
            <p:cNvSpPr/>
            <p:nvPr/>
          </p:nvSpPr>
          <p:spPr>
            <a:xfrm>
              <a:off x="19556117" y="6496670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w="0" h="266065">
                  <a:moveTo>
                    <a:pt x="0" y="2654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6" name="object 11706"/>
            <p:cNvSpPr/>
            <p:nvPr/>
          </p:nvSpPr>
          <p:spPr>
            <a:xfrm>
              <a:off x="19518744" y="674643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7" name="object 11707"/>
            <p:cNvSpPr/>
            <p:nvPr/>
          </p:nvSpPr>
          <p:spPr>
            <a:xfrm>
              <a:off x="19518744" y="674158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8" name="object 11708"/>
            <p:cNvSpPr/>
            <p:nvPr/>
          </p:nvSpPr>
          <p:spPr>
            <a:xfrm>
              <a:off x="19518744" y="67367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9" name="object 11709"/>
            <p:cNvSpPr/>
            <p:nvPr/>
          </p:nvSpPr>
          <p:spPr>
            <a:xfrm>
              <a:off x="19518744" y="67319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0" name="object 11710"/>
            <p:cNvSpPr/>
            <p:nvPr/>
          </p:nvSpPr>
          <p:spPr>
            <a:xfrm>
              <a:off x="19518744" y="672713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1" name="object 11711"/>
            <p:cNvSpPr/>
            <p:nvPr/>
          </p:nvSpPr>
          <p:spPr>
            <a:xfrm>
              <a:off x="19518744" y="672230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2" name="object 11712"/>
            <p:cNvSpPr/>
            <p:nvPr/>
          </p:nvSpPr>
          <p:spPr>
            <a:xfrm>
              <a:off x="19518744" y="671906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3" name="object 11713"/>
            <p:cNvSpPr/>
            <p:nvPr/>
          </p:nvSpPr>
          <p:spPr>
            <a:xfrm>
              <a:off x="19518744" y="67142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4" name="object 11714"/>
            <p:cNvSpPr/>
            <p:nvPr/>
          </p:nvSpPr>
          <p:spPr>
            <a:xfrm>
              <a:off x="19518744" y="67094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5" name="object 11715"/>
            <p:cNvSpPr/>
            <p:nvPr/>
          </p:nvSpPr>
          <p:spPr>
            <a:xfrm>
              <a:off x="19518744" y="6704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6" name="object 11716"/>
            <p:cNvSpPr/>
            <p:nvPr/>
          </p:nvSpPr>
          <p:spPr>
            <a:xfrm>
              <a:off x="19518744" y="66997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7" name="object 11717"/>
            <p:cNvSpPr/>
            <p:nvPr/>
          </p:nvSpPr>
          <p:spPr>
            <a:xfrm>
              <a:off x="19518744" y="669494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8" name="object 11718"/>
            <p:cNvSpPr/>
            <p:nvPr/>
          </p:nvSpPr>
          <p:spPr>
            <a:xfrm>
              <a:off x="19518744" y="66901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9" name="object 11719"/>
            <p:cNvSpPr/>
            <p:nvPr/>
          </p:nvSpPr>
          <p:spPr>
            <a:xfrm>
              <a:off x="19518744" y="668530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0" name="object 11720"/>
            <p:cNvSpPr/>
            <p:nvPr/>
          </p:nvSpPr>
          <p:spPr>
            <a:xfrm>
              <a:off x="19518744" y="66804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1" name="object 11721"/>
            <p:cNvSpPr/>
            <p:nvPr/>
          </p:nvSpPr>
          <p:spPr>
            <a:xfrm>
              <a:off x="19518744" y="667564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2" name="object 11722"/>
            <p:cNvSpPr/>
            <p:nvPr/>
          </p:nvSpPr>
          <p:spPr>
            <a:xfrm>
              <a:off x="19518744" y="66708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3" name="object 11723"/>
            <p:cNvSpPr/>
            <p:nvPr/>
          </p:nvSpPr>
          <p:spPr>
            <a:xfrm>
              <a:off x="19518744" y="666598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4" name="object 11724"/>
            <p:cNvSpPr/>
            <p:nvPr/>
          </p:nvSpPr>
          <p:spPr>
            <a:xfrm>
              <a:off x="19518744" y="666113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5" name="object 11725"/>
            <p:cNvSpPr/>
            <p:nvPr/>
          </p:nvSpPr>
          <p:spPr>
            <a:xfrm>
              <a:off x="19518744" y="665632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6" name="object 11726"/>
            <p:cNvSpPr/>
            <p:nvPr/>
          </p:nvSpPr>
          <p:spPr>
            <a:xfrm>
              <a:off x="19518744" y="66515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7" name="object 11727"/>
            <p:cNvSpPr/>
            <p:nvPr/>
          </p:nvSpPr>
          <p:spPr>
            <a:xfrm>
              <a:off x="19518744" y="664669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8" name="object 11728"/>
            <p:cNvSpPr/>
            <p:nvPr/>
          </p:nvSpPr>
          <p:spPr>
            <a:xfrm>
              <a:off x="19518744" y="664184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9" name="object 11729"/>
            <p:cNvSpPr/>
            <p:nvPr/>
          </p:nvSpPr>
          <p:spPr>
            <a:xfrm>
              <a:off x="19518744" y="663701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0" name="object 11730"/>
            <p:cNvSpPr/>
            <p:nvPr/>
          </p:nvSpPr>
          <p:spPr>
            <a:xfrm>
              <a:off x="19518744" y="663220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1" name="object 11731"/>
            <p:cNvSpPr/>
            <p:nvPr/>
          </p:nvSpPr>
          <p:spPr>
            <a:xfrm>
              <a:off x="19518744" y="66273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2" name="object 11732"/>
            <p:cNvSpPr/>
            <p:nvPr/>
          </p:nvSpPr>
          <p:spPr>
            <a:xfrm>
              <a:off x="19518744" y="66225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3" name="object 11733"/>
            <p:cNvSpPr/>
            <p:nvPr/>
          </p:nvSpPr>
          <p:spPr>
            <a:xfrm>
              <a:off x="19518744" y="661932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4" name="object 11734"/>
            <p:cNvSpPr/>
            <p:nvPr/>
          </p:nvSpPr>
          <p:spPr>
            <a:xfrm>
              <a:off x="19518744" y="661449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5" name="object 11735"/>
            <p:cNvSpPr/>
            <p:nvPr/>
          </p:nvSpPr>
          <p:spPr>
            <a:xfrm>
              <a:off x="19518744" y="66096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6" name="object 11736"/>
            <p:cNvSpPr/>
            <p:nvPr/>
          </p:nvSpPr>
          <p:spPr>
            <a:xfrm>
              <a:off x="19518744" y="660485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7" name="object 11737"/>
            <p:cNvSpPr/>
            <p:nvPr/>
          </p:nvSpPr>
          <p:spPr>
            <a:xfrm>
              <a:off x="19518744" y="66000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8" name="object 11738"/>
            <p:cNvSpPr/>
            <p:nvPr/>
          </p:nvSpPr>
          <p:spPr>
            <a:xfrm>
              <a:off x="19518744" y="659519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9" name="object 11739"/>
            <p:cNvSpPr/>
            <p:nvPr/>
          </p:nvSpPr>
          <p:spPr>
            <a:xfrm>
              <a:off x="19518744" y="659038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0" name="object 11740"/>
            <p:cNvSpPr/>
            <p:nvPr/>
          </p:nvSpPr>
          <p:spPr>
            <a:xfrm>
              <a:off x="19518744" y="658555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1" name="object 11741"/>
            <p:cNvSpPr/>
            <p:nvPr/>
          </p:nvSpPr>
          <p:spPr>
            <a:xfrm>
              <a:off x="19518744" y="65807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2" name="object 11742"/>
            <p:cNvSpPr/>
            <p:nvPr/>
          </p:nvSpPr>
          <p:spPr>
            <a:xfrm>
              <a:off x="19518744" y="65759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3" name="object 11743"/>
            <p:cNvSpPr/>
            <p:nvPr/>
          </p:nvSpPr>
          <p:spPr>
            <a:xfrm>
              <a:off x="19518744" y="65710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4" name="object 11744"/>
            <p:cNvSpPr/>
            <p:nvPr/>
          </p:nvSpPr>
          <p:spPr>
            <a:xfrm>
              <a:off x="19518744" y="656624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5" name="object 11745"/>
            <p:cNvSpPr/>
            <p:nvPr/>
          </p:nvSpPr>
          <p:spPr>
            <a:xfrm>
              <a:off x="19518744" y="656141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6" name="object 11746"/>
            <p:cNvSpPr/>
            <p:nvPr/>
          </p:nvSpPr>
          <p:spPr>
            <a:xfrm>
              <a:off x="19518744" y="655658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7" name="object 11747"/>
            <p:cNvSpPr/>
            <p:nvPr/>
          </p:nvSpPr>
          <p:spPr>
            <a:xfrm>
              <a:off x="19518744" y="655177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8" name="object 11748"/>
            <p:cNvSpPr/>
            <p:nvPr/>
          </p:nvSpPr>
          <p:spPr>
            <a:xfrm>
              <a:off x="19518744" y="654694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9" name="object 11749"/>
            <p:cNvSpPr/>
            <p:nvPr/>
          </p:nvSpPr>
          <p:spPr>
            <a:xfrm>
              <a:off x="19518744" y="654211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0" name="object 11750"/>
            <p:cNvSpPr/>
            <p:nvPr/>
          </p:nvSpPr>
          <p:spPr>
            <a:xfrm>
              <a:off x="19518744" y="653727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1" name="object 11751"/>
            <p:cNvSpPr/>
            <p:nvPr/>
          </p:nvSpPr>
          <p:spPr>
            <a:xfrm>
              <a:off x="19518744" y="653244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2" name="object 11752"/>
            <p:cNvSpPr/>
            <p:nvPr/>
          </p:nvSpPr>
          <p:spPr>
            <a:xfrm>
              <a:off x="19518744" y="652764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3" name="object 11753"/>
            <p:cNvSpPr/>
            <p:nvPr/>
          </p:nvSpPr>
          <p:spPr>
            <a:xfrm>
              <a:off x="19518744" y="65228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4" name="object 11754"/>
            <p:cNvSpPr/>
            <p:nvPr/>
          </p:nvSpPr>
          <p:spPr>
            <a:xfrm>
              <a:off x="19518744" y="651797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5" name="object 11755"/>
            <p:cNvSpPr/>
            <p:nvPr/>
          </p:nvSpPr>
          <p:spPr>
            <a:xfrm>
              <a:off x="19518744" y="651475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6" name="object 11756"/>
            <p:cNvSpPr/>
            <p:nvPr/>
          </p:nvSpPr>
          <p:spPr>
            <a:xfrm>
              <a:off x="19518744" y="650994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7" name="object 11757"/>
            <p:cNvSpPr/>
            <p:nvPr/>
          </p:nvSpPr>
          <p:spPr>
            <a:xfrm>
              <a:off x="19517476" y="6509531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w="0" h="240029">
                  <a:moveTo>
                    <a:pt x="0" y="2397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8" name="object 11758"/>
            <p:cNvSpPr/>
            <p:nvPr/>
          </p:nvSpPr>
          <p:spPr>
            <a:xfrm>
              <a:off x="19535181" y="6509531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w="0" h="240029">
                  <a:moveTo>
                    <a:pt x="0" y="2397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9" name="object 11759"/>
            <p:cNvSpPr/>
            <p:nvPr/>
          </p:nvSpPr>
          <p:spPr>
            <a:xfrm>
              <a:off x="19515054" y="7170749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33"/>
                  </a:lnTo>
                </a:path>
                <a:path w="15240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0" name="object 11760"/>
            <p:cNvSpPr/>
            <p:nvPr/>
          </p:nvSpPr>
          <p:spPr>
            <a:xfrm>
              <a:off x="19514277" y="7199687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0"/>
                  </a:moveTo>
                  <a:lnTo>
                    <a:pt x="0" y="0"/>
                  </a:lnTo>
                  <a:lnTo>
                    <a:pt x="0" y="14481"/>
                  </a:lnTo>
                  <a:lnTo>
                    <a:pt x="4816" y="14481"/>
                  </a:lnTo>
                  <a:lnTo>
                    <a:pt x="4816" y="11277"/>
                  </a:lnTo>
                  <a:lnTo>
                    <a:pt x="16083" y="11277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4858"/>
                  </a:lnTo>
                  <a:lnTo>
                    <a:pt x="4816" y="4858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1" name="object 11761"/>
            <p:cNvSpPr/>
            <p:nvPr/>
          </p:nvSpPr>
          <p:spPr>
            <a:xfrm>
              <a:off x="19531981" y="717075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2" name="object 11762"/>
            <p:cNvSpPr/>
            <p:nvPr/>
          </p:nvSpPr>
          <p:spPr>
            <a:xfrm>
              <a:off x="19518821" y="7170749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34"/>
                  </a:lnTo>
                  <a:lnTo>
                    <a:pt x="0" y="33234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3" name="object 11763"/>
            <p:cNvSpPr/>
            <p:nvPr/>
          </p:nvSpPr>
          <p:spPr>
            <a:xfrm>
              <a:off x="19527152" y="72045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4" name="object 11764"/>
            <p:cNvSpPr/>
            <p:nvPr/>
          </p:nvSpPr>
          <p:spPr>
            <a:xfrm>
              <a:off x="19519087" y="7210963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4">
                  <a:moveTo>
                    <a:pt x="0" y="19308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9308"/>
                  </a:lnTo>
                  <a:lnTo>
                    <a:pt x="0" y="1930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5" name="object 11765"/>
            <p:cNvSpPr/>
            <p:nvPr/>
          </p:nvSpPr>
          <p:spPr>
            <a:xfrm>
              <a:off x="19530369" y="7209351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59">
                  <a:moveTo>
                    <a:pt x="0" y="967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75"/>
                  </a:lnTo>
                  <a:lnTo>
                    <a:pt x="0" y="967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6" name="object 11766"/>
            <p:cNvSpPr/>
            <p:nvPr/>
          </p:nvSpPr>
          <p:spPr>
            <a:xfrm>
              <a:off x="19530369" y="721900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7" name="object 11767"/>
            <p:cNvSpPr/>
            <p:nvPr/>
          </p:nvSpPr>
          <p:spPr>
            <a:xfrm>
              <a:off x="19519774" y="7070040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8" name="object 11768"/>
            <p:cNvSpPr/>
            <p:nvPr/>
          </p:nvSpPr>
          <p:spPr>
            <a:xfrm>
              <a:off x="19525532" y="706941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90">
                  <a:moveTo>
                    <a:pt x="0" y="3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9" name="object 11769"/>
            <p:cNvSpPr/>
            <p:nvPr/>
          </p:nvSpPr>
          <p:spPr>
            <a:xfrm>
              <a:off x="19530369" y="709996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59">
                  <a:moveTo>
                    <a:pt x="0" y="2251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12"/>
                  </a:lnTo>
                  <a:lnTo>
                    <a:pt x="0" y="225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0" name="object 11770"/>
            <p:cNvSpPr/>
            <p:nvPr/>
          </p:nvSpPr>
          <p:spPr>
            <a:xfrm>
              <a:off x="19519095" y="7099951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4">
                  <a:moveTo>
                    <a:pt x="11266" y="19308"/>
                  </a:moveTo>
                  <a:lnTo>
                    <a:pt x="11266" y="3214"/>
                  </a:lnTo>
                  <a:lnTo>
                    <a:pt x="3245" y="3214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19308"/>
                  </a:lnTo>
                  <a:lnTo>
                    <a:pt x="11266" y="1930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1" name="object 11771"/>
            <p:cNvSpPr/>
            <p:nvPr/>
          </p:nvSpPr>
          <p:spPr>
            <a:xfrm>
              <a:off x="19522436" y="7070040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2" name="object 11772"/>
            <p:cNvSpPr/>
            <p:nvPr/>
          </p:nvSpPr>
          <p:spPr>
            <a:xfrm>
              <a:off x="19515054" y="7130851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33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3" name="object 11773"/>
            <p:cNvSpPr/>
            <p:nvPr/>
          </p:nvSpPr>
          <p:spPr>
            <a:xfrm>
              <a:off x="19514277" y="7116034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14491"/>
                  </a:moveTo>
                  <a:lnTo>
                    <a:pt x="0" y="14491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3225"/>
                  </a:lnTo>
                  <a:lnTo>
                    <a:pt x="16083" y="3225"/>
                  </a:lnTo>
                  <a:lnTo>
                    <a:pt x="16083" y="14491"/>
                  </a:lnTo>
                  <a:lnTo>
                    <a:pt x="12879" y="14491"/>
                  </a:lnTo>
                  <a:lnTo>
                    <a:pt x="12879" y="11266"/>
                  </a:lnTo>
                  <a:lnTo>
                    <a:pt x="4816" y="11266"/>
                  </a:lnTo>
                  <a:lnTo>
                    <a:pt x="4816" y="1449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4" name="object 11774"/>
            <p:cNvSpPr/>
            <p:nvPr/>
          </p:nvSpPr>
          <p:spPr>
            <a:xfrm>
              <a:off x="19531981" y="712247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5" name="object 11775"/>
            <p:cNvSpPr/>
            <p:nvPr/>
          </p:nvSpPr>
          <p:spPr>
            <a:xfrm>
              <a:off x="19518821" y="7127030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5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6" name="object 11776"/>
            <p:cNvSpPr/>
            <p:nvPr/>
          </p:nvSpPr>
          <p:spPr>
            <a:xfrm>
              <a:off x="19527152" y="711926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7" name="object 11777"/>
            <p:cNvSpPr/>
            <p:nvPr/>
          </p:nvSpPr>
          <p:spPr>
            <a:xfrm>
              <a:off x="19519774" y="6783190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8" name="object 11778"/>
            <p:cNvSpPr/>
            <p:nvPr/>
          </p:nvSpPr>
          <p:spPr>
            <a:xfrm>
              <a:off x="19525532" y="677980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4">
                  <a:moveTo>
                    <a:pt x="0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9" name="object 11779"/>
            <p:cNvSpPr/>
            <p:nvPr/>
          </p:nvSpPr>
          <p:spPr>
            <a:xfrm>
              <a:off x="19530369" y="6773368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59">
                  <a:moveTo>
                    <a:pt x="0" y="967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75"/>
                  </a:lnTo>
                  <a:lnTo>
                    <a:pt x="0" y="967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0" name="object 11780"/>
            <p:cNvSpPr/>
            <p:nvPr/>
          </p:nvSpPr>
          <p:spPr>
            <a:xfrm>
              <a:off x="19519095" y="6762117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0"/>
                  </a:moveTo>
                  <a:lnTo>
                    <a:pt x="11266" y="17674"/>
                  </a:lnTo>
                  <a:lnTo>
                    <a:pt x="3245" y="17674"/>
                  </a:lnTo>
                  <a:lnTo>
                    <a:pt x="3245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1" name="object 11781"/>
            <p:cNvSpPr/>
            <p:nvPr/>
          </p:nvSpPr>
          <p:spPr>
            <a:xfrm>
              <a:off x="19522436" y="6779389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33234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3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2" name="object 11782"/>
            <p:cNvSpPr/>
            <p:nvPr/>
          </p:nvSpPr>
          <p:spPr>
            <a:xfrm>
              <a:off x="19530369" y="676212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3" name="object 11783"/>
            <p:cNvSpPr/>
            <p:nvPr/>
          </p:nvSpPr>
          <p:spPr>
            <a:xfrm>
              <a:off x="19515053" y="7150986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37"/>
                  </a:lnTo>
                </a:path>
                <a:path w="15240" h="20320">
                  <a:moveTo>
                    <a:pt x="14994" y="19737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4" name="object 11784"/>
            <p:cNvSpPr/>
            <p:nvPr/>
          </p:nvSpPr>
          <p:spPr>
            <a:xfrm>
              <a:off x="19531981" y="715143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5" name="object 11785"/>
            <p:cNvSpPr/>
            <p:nvPr/>
          </p:nvSpPr>
          <p:spPr>
            <a:xfrm>
              <a:off x="19518825" y="7150986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37"/>
                  </a:lnTo>
                </a:path>
                <a:path w="8890" h="20320">
                  <a:moveTo>
                    <a:pt x="8732" y="19737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6" name="object 11786"/>
            <p:cNvSpPr/>
            <p:nvPr/>
          </p:nvSpPr>
          <p:spPr>
            <a:xfrm>
              <a:off x="19519774" y="6812909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7" name="object 11787"/>
            <p:cNvSpPr/>
            <p:nvPr/>
          </p:nvSpPr>
          <p:spPr>
            <a:xfrm>
              <a:off x="19525532" y="6811955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09">
                  <a:moveTo>
                    <a:pt x="0" y="2574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8" name="object 11788"/>
            <p:cNvSpPr/>
            <p:nvPr/>
          </p:nvSpPr>
          <p:spPr>
            <a:xfrm>
              <a:off x="19522436" y="6812624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09">
                  <a:moveTo>
                    <a:pt x="7622" y="0"/>
                  </a:moveTo>
                  <a:lnTo>
                    <a:pt x="7622" y="257437"/>
                  </a:lnTo>
                </a:path>
                <a:path w="7619" h="257809">
                  <a:moveTo>
                    <a:pt x="0" y="25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9" name="object 11789"/>
            <p:cNvSpPr/>
            <p:nvPr/>
          </p:nvSpPr>
          <p:spPr>
            <a:xfrm>
              <a:off x="19519087" y="7230252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0" y="6429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6429"/>
                  </a:lnTo>
                  <a:lnTo>
                    <a:pt x="0" y="642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0" name="object 11790"/>
            <p:cNvSpPr/>
            <p:nvPr/>
          </p:nvSpPr>
          <p:spPr>
            <a:xfrm>
              <a:off x="19519087" y="6754068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41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1" name="object 11791"/>
            <p:cNvSpPr/>
            <p:nvPr/>
          </p:nvSpPr>
          <p:spPr>
            <a:xfrm>
              <a:off x="19560944" y="67814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2" name="object 11792"/>
            <p:cNvSpPr/>
            <p:nvPr/>
          </p:nvSpPr>
          <p:spPr>
            <a:xfrm>
              <a:off x="19560944" y="6800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3" name="object 11793"/>
            <p:cNvSpPr/>
            <p:nvPr/>
          </p:nvSpPr>
          <p:spPr>
            <a:xfrm>
              <a:off x="19560944" y="68200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4" name="object 11794"/>
            <p:cNvSpPr/>
            <p:nvPr/>
          </p:nvSpPr>
          <p:spPr>
            <a:xfrm>
              <a:off x="19560944" y="68393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5" name="object 11795"/>
            <p:cNvSpPr/>
            <p:nvPr/>
          </p:nvSpPr>
          <p:spPr>
            <a:xfrm>
              <a:off x="19560944" y="68586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6" name="object 11796"/>
            <p:cNvSpPr/>
            <p:nvPr/>
          </p:nvSpPr>
          <p:spPr>
            <a:xfrm>
              <a:off x="19560944" y="68779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7" name="object 11797"/>
            <p:cNvSpPr/>
            <p:nvPr/>
          </p:nvSpPr>
          <p:spPr>
            <a:xfrm>
              <a:off x="19560944" y="68972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8" name="object 11798"/>
            <p:cNvSpPr/>
            <p:nvPr/>
          </p:nvSpPr>
          <p:spPr>
            <a:xfrm>
              <a:off x="19560944" y="69165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9" name="object 11799"/>
            <p:cNvSpPr/>
            <p:nvPr/>
          </p:nvSpPr>
          <p:spPr>
            <a:xfrm>
              <a:off x="19560944" y="69358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0" name="object 11800"/>
            <p:cNvSpPr/>
            <p:nvPr/>
          </p:nvSpPr>
          <p:spPr>
            <a:xfrm>
              <a:off x="19560944" y="69551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1" name="object 11801"/>
            <p:cNvSpPr/>
            <p:nvPr/>
          </p:nvSpPr>
          <p:spPr>
            <a:xfrm>
              <a:off x="19560944" y="69744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2" name="object 11802"/>
            <p:cNvSpPr/>
            <p:nvPr/>
          </p:nvSpPr>
          <p:spPr>
            <a:xfrm>
              <a:off x="19560944" y="6993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3" name="object 11803"/>
            <p:cNvSpPr/>
            <p:nvPr/>
          </p:nvSpPr>
          <p:spPr>
            <a:xfrm>
              <a:off x="19560944" y="70130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4" name="object 11804"/>
            <p:cNvSpPr/>
            <p:nvPr/>
          </p:nvSpPr>
          <p:spPr>
            <a:xfrm>
              <a:off x="19560944" y="70323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5" name="object 11805"/>
            <p:cNvSpPr/>
            <p:nvPr/>
          </p:nvSpPr>
          <p:spPr>
            <a:xfrm>
              <a:off x="19560944" y="70517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6" name="object 11806"/>
            <p:cNvSpPr/>
            <p:nvPr/>
          </p:nvSpPr>
          <p:spPr>
            <a:xfrm>
              <a:off x="19560944" y="70710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7" name="object 11807"/>
            <p:cNvSpPr/>
            <p:nvPr/>
          </p:nvSpPr>
          <p:spPr>
            <a:xfrm>
              <a:off x="19560944" y="70903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8" name="object 11808"/>
            <p:cNvSpPr/>
            <p:nvPr/>
          </p:nvSpPr>
          <p:spPr>
            <a:xfrm>
              <a:off x="19560944" y="71096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9" name="object 11809"/>
            <p:cNvSpPr/>
            <p:nvPr/>
          </p:nvSpPr>
          <p:spPr>
            <a:xfrm>
              <a:off x="19560944" y="71289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0" name="object 11810"/>
            <p:cNvSpPr/>
            <p:nvPr/>
          </p:nvSpPr>
          <p:spPr>
            <a:xfrm>
              <a:off x="19560944" y="71482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1" name="object 11811"/>
            <p:cNvSpPr/>
            <p:nvPr/>
          </p:nvSpPr>
          <p:spPr>
            <a:xfrm>
              <a:off x="19560944" y="71675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2" name="object 11812"/>
            <p:cNvSpPr/>
            <p:nvPr/>
          </p:nvSpPr>
          <p:spPr>
            <a:xfrm>
              <a:off x="19560944" y="71868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3" name="object 11813"/>
            <p:cNvSpPr/>
            <p:nvPr/>
          </p:nvSpPr>
          <p:spPr>
            <a:xfrm>
              <a:off x="19560944" y="72061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4" name="object 11814"/>
            <p:cNvSpPr/>
            <p:nvPr/>
          </p:nvSpPr>
          <p:spPr>
            <a:xfrm>
              <a:off x="19560944" y="7225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5" name="object 11815"/>
            <p:cNvSpPr/>
            <p:nvPr/>
          </p:nvSpPr>
          <p:spPr>
            <a:xfrm>
              <a:off x="19554494" y="72302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6" name="object 11816"/>
            <p:cNvSpPr/>
            <p:nvPr/>
          </p:nvSpPr>
          <p:spPr>
            <a:xfrm>
              <a:off x="19536805" y="72302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7" name="object 11817"/>
            <p:cNvSpPr/>
            <p:nvPr/>
          </p:nvSpPr>
          <p:spPr>
            <a:xfrm>
              <a:off x="19536801" y="72238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8" name="object 11818"/>
            <p:cNvSpPr/>
            <p:nvPr/>
          </p:nvSpPr>
          <p:spPr>
            <a:xfrm>
              <a:off x="19536801" y="72045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9" name="object 11819"/>
            <p:cNvSpPr/>
            <p:nvPr/>
          </p:nvSpPr>
          <p:spPr>
            <a:xfrm>
              <a:off x="19536801" y="71851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0" name="object 11820"/>
            <p:cNvSpPr/>
            <p:nvPr/>
          </p:nvSpPr>
          <p:spPr>
            <a:xfrm>
              <a:off x="19536801" y="71659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1" name="object 11821"/>
            <p:cNvSpPr/>
            <p:nvPr/>
          </p:nvSpPr>
          <p:spPr>
            <a:xfrm>
              <a:off x="19536801" y="71465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2" name="object 11822"/>
            <p:cNvSpPr/>
            <p:nvPr/>
          </p:nvSpPr>
          <p:spPr>
            <a:xfrm>
              <a:off x="19536801" y="71272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3" name="object 11823"/>
            <p:cNvSpPr/>
            <p:nvPr/>
          </p:nvSpPr>
          <p:spPr>
            <a:xfrm>
              <a:off x="19536801" y="71079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4" name="object 11824"/>
            <p:cNvSpPr/>
            <p:nvPr/>
          </p:nvSpPr>
          <p:spPr>
            <a:xfrm>
              <a:off x="19536801" y="70886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5" name="object 11825"/>
            <p:cNvSpPr/>
            <p:nvPr/>
          </p:nvSpPr>
          <p:spPr>
            <a:xfrm>
              <a:off x="19536801" y="70693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6" name="object 11826"/>
            <p:cNvSpPr/>
            <p:nvPr/>
          </p:nvSpPr>
          <p:spPr>
            <a:xfrm>
              <a:off x="19536801" y="70500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7" name="object 11827"/>
            <p:cNvSpPr/>
            <p:nvPr/>
          </p:nvSpPr>
          <p:spPr>
            <a:xfrm>
              <a:off x="19536801" y="70307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8" name="object 11828"/>
            <p:cNvSpPr/>
            <p:nvPr/>
          </p:nvSpPr>
          <p:spPr>
            <a:xfrm>
              <a:off x="19536801" y="70114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9" name="object 11829"/>
            <p:cNvSpPr/>
            <p:nvPr/>
          </p:nvSpPr>
          <p:spPr>
            <a:xfrm>
              <a:off x="19536801" y="69921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0" name="object 11830"/>
            <p:cNvSpPr/>
            <p:nvPr/>
          </p:nvSpPr>
          <p:spPr>
            <a:xfrm>
              <a:off x="19536801" y="69728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1" name="object 11831"/>
            <p:cNvSpPr/>
            <p:nvPr/>
          </p:nvSpPr>
          <p:spPr>
            <a:xfrm>
              <a:off x="19536801" y="69535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2" name="object 11832"/>
            <p:cNvSpPr/>
            <p:nvPr/>
          </p:nvSpPr>
          <p:spPr>
            <a:xfrm>
              <a:off x="19536801" y="69342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3" name="object 11833"/>
            <p:cNvSpPr/>
            <p:nvPr/>
          </p:nvSpPr>
          <p:spPr>
            <a:xfrm>
              <a:off x="19536801" y="69149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4" name="object 11834"/>
            <p:cNvSpPr/>
            <p:nvPr/>
          </p:nvSpPr>
          <p:spPr>
            <a:xfrm>
              <a:off x="19536801" y="68956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5" name="object 11835"/>
            <p:cNvSpPr/>
            <p:nvPr/>
          </p:nvSpPr>
          <p:spPr>
            <a:xfrm>
              <a:off x="19536801" y="68763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6" name="object 11836"/>
            <p:cNvSpPr/>
            <p:nvPr/>
          </p:nvSpPr>
          <p:spPr>
            <a:xfrm>
              <a:off x="19536801" y="68570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7" name="object 11837"/>
            <p:cNvSpPr/>
            <p:nvPr/>
          </p:nvSpPr>
          <p:spPr>
            <a:xfrm>
              <a:off x="19536801" y="68377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8" name="object 11838"/>
            <p:cNvSpPr/>
            <p:nvPr/>
          </p:nvSpPr>
          <p:spPr>
            <a:xfrm>
              <a:off x="19536801" y="68183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9" name="object 11839"/>
            <p:cNvSpPr/>
            <p:nvPr/>
          </p:nvSpPr>
          <p:spPr>
            <a:xfrm>
              <a:off x="19536801" y="67990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0" name="object 11840"/>
            <p:cNvSpPr/>
            <p:nvPr/>
          </p:nvSpPr>
          <p:spPr>
            <a:xfrm>
              <a:off x="19536801" y="67814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1" name="object 11841"/>
            <p:cNvSpPr/>
            <p:nvPr/>
          </p:nvSpPr>
          <p:spPr>
            <a:xfrm>
              <a:off x="19536801" y="678141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2" name="object 11842"/>
            <p:cNvSpPr/>
            <p:nvPr/>
          </p:nvSpPr>
          <p:spPr>
            <a:xfrm>
              <a:off x="19556117" y="67814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3" name="object 11843"/>
            <p:cNvSpPr/>
            <p:nvPr/>
          </p:nvSpPr>
          <p:spPr>
            <a:xfrm>
              <a:off x="19515054" y="6437295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33"/>
                  </a:lnTo>
                </a:path>
                <a:path w="15240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4" name="object 11844"/>
            <p:cNvSpPr/>
            <p:nvPr/>
          </p:nvSpPr>
          <p:spPr>
            <a:xfrm>
              <a:off x="19514277" y="6466089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0"/>
                  </a:moveTo>
                  <a:lnTo>
                    <a:pt x="0" y="0"/>
                  </a:lnTo>
                  <a:lnTo>
                    <a:pt x="0" y="14481"/>
                  </a:lnTo>
                  <a:lnTo>
                    <a:pt x="4816" y="14481"/>
                  </a:lnTo>
                  <a:lnTo>
                    <a:pt x="4816" y="11266"/>
                  </a:lnTo>
                  <a:lnTo>
                    <a:pt x="16083" y="11266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4816"/>
                  </a:lnTo>
                  <a:lnTo>
                    <a:pt x="4816" y="4816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5" name="object 11845"/>
            <p:cNvSpPr/>
            <p:nvPr/>
          </p:nvSpPr>
          <p:spPr>
            <a:xfrm>
              <a:off x="19531981" y="643716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6" name="object 11846"/>
            <p:cNvSpPr/>
            <p:nvPr/>
          </p:nvSpPr>
          <p:spPr>
            <a:xfrm>
              <a:off x="19518821" y="6437295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34"/>
                  </a:lnTo>
                  <a:lnTo>
                    <a:pt x="0" y="33234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7" name="object 11847"/>
            <p:cNvSpPr/>
            <p:nvPr/>
          </p:nvSpPr>
          <p:spPr>
            <a:xfrm>
              <a:off x="19527152" y="64708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8" name="object 11848"/>
            <p:cNvSpPr/>
            <p:nvPr/>
          </p:nvSpPr>
          <p:spPr>
            <a:xfrm>
              <a:off x="19519087" y="6477327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0" y="19339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9339"/>
                  </a:lnTo>
                  <a:lnTo>
                    <a:pt x="0" y="193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9" name="object 11849"/>
            <p:cNvSpPr/>
            <p:nvPr/>
          </p:nvSpPr>
          <p:spPr>
            <a:xfrm>
              <a:off x="19530369" y="6475749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0" name="object 11850"/>
            <p:cNvSpPr/>
            <p:nvPr/>
          </p:nvSpPr>
          <p:spPr>
            <a:xfrm>
              <a:off x="19530369" y="648540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1" name="object 11851"/>
            <p:cNvSpPr/>
            <p:nvPr/>
          </p:nvSpPr>
          <p:spPr>
            <a:xfrm>
              <a:off x="19519774" y="6336593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44"/>
                  </a:lnTo>
                </a:path>
                <a:path w="13334" h="29845">
                  <a:moveTo>
                    <a:pt x="0" y="29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2" name="object 11852"/>
            <p:cNvSpPr/>
            <p:nvPr/>
          </p:nvSpPr>
          <p:spPr>
            <a:xfrm>
              <a:off x="19525532" y="633578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3" name="object 11853"/>
            <p:cNvSpPr/>
            <p:nvPr/>
          </p:nvSpPr>
          <p:spPr>
            <a:xfrm>
              <a:off x="19530369" y="6366359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2251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12"/>
                  </a:lnTo>
                  <a:lnTo>
                    <a:pt x="0" y="225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4" name="object 11854"/>
            <p:cNvSpPr/>
            <p:nvPr/>
          </p:nvSpPr>
          <p:spPr>
            <a:xfrm>
              <a:off x="19519095" y="6366352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11266" y="19308"/>
                  </a:moveTo>
                  <a:lnTo>
                    <a:pt x="11266" y="3214"/>
                  </a:lnTo>
                  <a:lnTo>
                    <a:pt x="3245" y="3214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19308"/>
                  </a:lnTo>
                  <a:lnTo>
                    <a:pt x="11266" y="1930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5" name="object 11855"/>
            <p:cNvSpPr/>
            <p:nvPr/>
          </p:nvSpPr>
          <p:spPr>
            <a:xfrm>
              <a:off x="19522436" y="6336593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6" name="object 11856"/>
            <p:cNvSpPr/>
            <p:nvPr/>
          </p:nvSpPr>
          <p:spPr>
            <a:xfrm>
              <a:off x="19515054" y="6397397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33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7" name="object 11857"/>
            <p:cNvSpPr/>
            <p:nvPr/>
          </p:nvSpPr>
          <p:spPr>
            <a:xfrm>
              <a:off x="19514277" y="6382419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14491"/>
                  </a:moveTo>
                  <a:lnTo>
                    <a:pt x="0" y="14491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3245"/>
                  </a:lnTo>
                  <a:lnTo>
                    <a:pt x="16083" y="3245"/>
                  </a:lnTo>
                  <a:lnTo>
                    <a:pt x="16083" y="14491"/>
                  </a:lnTo>
                  <a:lnTo>
                    <a:pt x="12879" y="14491"/>
                  </a:lnTo>
                  <a:lnTo>
                    <a:pt x="12879" y="11266"/>
                  </a:lnTo>
                  <a:lnTo>
                    <a:pt x="4816" y="11266"/>
                  </a:lnTo>
                  <a:lnTo>
                    <a:pt x="4816" y="1449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8" name="object 11858"/>
            <p:cNvSpPr/>
            <p:nvPr/>
          </p:nvSpPr>
          <p:spPr>
            <a:xfrm>
              <a:off x="19531981" y="638886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9" name="object 11859"/>
            <p:cNvSpPr/>
            <p:nvPr/>
          </p:nvSpPr>
          <p:spPr>
            <a:xfrm>
              <a:off x="19518821" y="6393576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5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0" name="object 11860"/>
            <p:cNvSpPr/>
            <p:nvPr/>
          </p:nvSpPr>
          <p:spPr>
            <a:xfrm>
              <a:off x="19527152" y="638567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2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1" name="object 11861"/>
            <p:cNvSpPr/>
            <p:nvPr/>
          </p:nvSpPr>
          <p:spPr>
            <a:xfrm>
              <a:off x="19519774" y="6049725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44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2" name="object 11862"/>
            <p:cNvSpPr/>
            <p:nvPr/>
          </p:nvSpPr>
          <p:spPr>
            <a:xfrm>
              <a:off x="19525532" y="604619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3" name="object 11863"/>
            <p:cNvSpPr/>
            <p:nvPr/>
          </p:nvSpPr>
          <p:spPr>
            <a:xfrm>
              <a:off x="19530369" y="603976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4" name="object 11864"/>
            <p:cNvSpPr/>
            <p:nvPr/>
          </p:nvSpPr>
          <p:spPr>
            <a:xfrm>
              <a:off x="19519095" y="6028502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0"/>
                  </a:moveTo>
                  <a:lnTo>
                    <a:pt x="11266" y="17674"/>
                  </a:lnTo>
                  <a:lnTo>
                    <a:pt x="3245" y="17674"/>
                  </a:lnTo>
                  <a:lnTo>
                    <a:pt x="3245" y="20910"/>
                  </a:lnTo>
                  <a:lnTo>
                    <a:pt x="0" y="20910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5" name="object 11865"/>
            <p:cNvSpPr/>
            <p:nvPr/>
          </p:nvSpPr>
          <p:spPr>
            <a:xfrm>
              <a:off x="19522436" y="604591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33255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6" name="object 11866"/>
            <p:cNvSpPr/>
            <p:nvPr/>
          </p:nvSpPr>
          <p:spPr>
            <a:xfrm>
              <a:off x="19530369" y="602850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7" name="object 11867"/>
            <p:cNvSpPr/>
            <p:nvPr/>
          </p:nvSpPr>
          <p:spPr>
            <a:xfrm>
              <a:off x="19515053" y="6417532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58"/>
                  </a:lnTo>
                </a:path>
                <a:path w="15240" h="20320">
                  <a:moveTo>
                    <a:pt x="14994" y="19758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8" name="object 11868"/>
            <p:cNvSpPr/>
            <p:nvPr/>
          </p:nvSpPr>
          <p:spPr>
            <a:xfrm>
              <a:off x="19531981" y="641783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9" name="object 11869"/>
            <p:cNvSpPr/>
            <p:nvPr/>
          </p:nvSpPr>
          <p:spPr>
            <a:xfrm>
              <a:off x="19518825" y="6417532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58"/>
                  </a:lnTo>
                </a:path>
                <a:path w="8890" h="20320">
                  <a:moveTo>
                    <a:pt x="8732" y="19758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0" name="object 11870"/>
            <p:cNvSpPr/>
            <p:nvPr/>
          </p:nvSpPr>
          <p:spPr>
            <a:xfrm>
              <a:off x="19519774" y="6079464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23"/>
                  </a:lnTo>
                </a:path>
                <a:path w="13334" h="257175">
                  <a:moveTo>
                    <a:pt x="0" y="257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1" name="object 11871"/>
            <p:cNvSpPr/>
            <p:nvPr/>
          </p:nvSpPr>
          <p:spPr>
            <a:xfrm>
              <a:off x="19525532" y="6078375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2" name="object 11872"/>
            <p:cNvSpPr/>
            <p:nvPr/>
          </p:nvSpPr>
          <p:spPr>
            <a:xfrm>
              <a:off x="19522436" y="6079170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10">
                  <a:moveTo>
                    <a:pt x="7622" y="0"/>
                  </a:moveTo>
                  <a:lnTo>
                    <a:pt x="7622" y="257426"/>
                  </a:lnTo>
                </a:path>
                <a:path w="7619" h="257810">
                  <a:moveTo>
                    <a:pt x="0" y="2574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3" name="object 11873"/>
            <p:cNvSpPr/>
            <p:nvPr/>
          </p:nvSpPr>
          <p:spPr>
            <a:xfrm>
              <a:off x="19519087" y="6496644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0" y="645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6450"/>
                  </a:lnTo>
                  <a:lnTo>
                    <a:pt x="0" y="645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4" name="object 11874"/>
            <p:cNvSpPr/>
            <p:nvPr/>
          </p:nvSpPr>
          <p:spPr>
            <a:xfrm>
              <a:off x="19519087" y="6020464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41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5" name="object 11875"/>
            <p:cNvSpPr/>
            <p:nvPr/>
          </p:nvSpPr>
          <p:spPr>
            <a:xfrm>
              <a:off x="19560944" y="60477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6" name="object 11876"/>
            <p:cNvSpPr/>
            <p:nvPr/>
          </p:nvSpPr>
          <p:spPr>
            <a:xfrm>
              <a:off x="19560944" y="60671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7" name="object 11877"/>
            <p:cNvSpPr/>
            <p:nvPr/>
          </p:nvSpPr>
          <p:spPr>
            <a:xfrm>
              <a:off x="19560944" y="60864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8" name="object 11878"/>
            <p:cNvSpPr/>
            <p:nvPr/>
          </p:nvSpPr>
          <p:spPr>
            <a:xfrm>
              <a:off x="19560944" y="61057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9" name="object 11879"/>
            <p:cNvSpPr/>
            <p:nvPr/>
          </p:nvSpPr>
          <p:spPr>
            <a:xfrm>
              <a:off x="19560944" y="61250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0" name="object 11880"/>
            <p:cNvSpPr/>
            <p:nvPr/>
          </p:nvSpPr>
          <p:spPr>
            <a:xfrm>
              <a:off x="19560944" y="61443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1" name="object 11881"/>
            <p:cNvSpPr/>
            <p:nvPr/>
          </p:nvSpPr>
          <p:spPr>
            <a:xfrm>
              <a:off x="19560944" y="61636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2" name="object 11882"/>
            <p:cNvSpPr/>
            <p:nvPr/>
          </p:nvSpPr>
          <p:spPr>
            <a:xfrm>
              <a:off x="19560944" y="61829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3" name="object 11883"/>
            <p:cNvSpPr/>
            <p:nvPr/>
          </p:nvSpPr>
          <p:spPr>
            <a:xfrm>
              <a:off x="19560944" y="62022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4" name="object 11884"/>
            <p:cNvSpPr/>
            <p:nvPr/>
          </p:nvSpPr>
          <p:spPr>
            <a:xfrm>
              <a:off x="19560944" y="62215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5" name="object 11885"/>
            <p:cNvSpPr/>
            <p:nvPr/>
          </p:nvSpPr>
          <p:spPr>
            <a:xfrm>
              <a:off x="19560944" y="624085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6" name="object 11886"/>
            <p:cNvSpPr/>
            <p:nvPr/>
          </p:nvSpPr>
          <p:spPr>
            <a:xfrm>
              <a:off x="19560944" y="62601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7" name="object 11887"/>
            <p:cNvSpPr/>
            <p:nvPr/>
          </p:nvSpPr>
          <p:spPr>
            <a:xfrm>
              <a:off x="19560944" y="62794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8" name="object 11888"/>
            <p:cNvSpPr/>
            <p:nvPr/>
          </p:nvSpPr>
          <p:spPr>
            <a:xfrm>
              <a:off x="19560944" y="62987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9" name="object 11889"/>
            <p:cNvSpPr/>
            <p:nvPr/>
          </p:nvSpPr>
          <p:spPr>
            <a:xfrm>
              <a:off x="19560944" y="63180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0" name="object 11890"/>
            <p:cNvSpPr/>
            <p:nvPr/>
          </p:nvSpPr>
          <p:spPr>
            <a:xfrm>
              <a:off x="19560944" y="63373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1" name="object 11891"/>
            <p:cNvSpPr/>
            <p:nvPr/>
          </p:nvSpPr>
          <p:spPr>
            <a:xfrm>
              <a:off x="19560944" y="63566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2" name="object 11892"/>
            <p:cNvSpPr/>
            <p:nvPr/>
          </p:nvSpPr>
          <p:spPr>
            <a:xfrm>
              <a:off x="19560944" y="6376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3" name="object 11893"/>
            <p:cNvSpPr/>
            <p:nvPr/>
          </p:nvSpPr>
          <p:spPr>
            <a:xfrm>
              <a:off x="19560944" y="6395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4" name="object 11894"/>
            <p:cNvSpPr/>
            <p:nvPr/>
          </p:nvSpPr>
          <p:spPr>
            <a:xfrm>
              <a:off x="19560944" y="64146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5" name="object 11895"/>
            <p:cNvSpPr/>
            <p:nvPr/>
          </p:nvSpPr>
          <p:spPr>
            <a:xfrm>
              <a:off x="19560944" y="64339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6" name="object 11896"/>
            <p:cNvSpPr/>
            <p:nvPr/>
          </p:nvSpPr>
          <p:spPr>
            <a:xfrm>
              <a:off x="19560944" y="64532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7" name="object 11897"/>
            <p:cNvSpPr/>
            <p:nvPr/>
          </p:nvSpPr>
          <p:spPr>
            <a:xfrm>
              <a:off x="19560944" y="64725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8" name="object 11898"/>
            <p:cNvSpPr/>
            <p:nvPr/>
          </p:nvSpPr>
          <p:spPr>
            <a:xfrm>
              <a:off x="19560944" y="64918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9" name="object 11899"/>
            <p:cNvSpPr/>
            <p:nvPr/>
          </p:nvSpPr>
          <p:spPr>
            <a:xfrm>
              <a:off x="19554494" y="64966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0" name="object 11900"/>
            <p:cNvSpPr/>
            <p:nvPr/>
          </p:nvSpPr>
          <p:spPr>
            <a:xfrm>
              <a:off x="19536805" y="64966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1" name="object 11901"/>
            <p:cNvSpPr/>
            <p:nvPr/>
          </p:nvSpPr>
          <p:spPr>
            <a:xfrm>
              <a:off x="19536801" y="64902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2" name="object 11902"/>
            <p:cNvSpPr/>
            <p:nvPr/>
          </p:nvSpPr>
          <p:spPr>
            <a:xfrm>
              <a:off x="19536801" y="64708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3" name="object 11903"/>
            <p:cNvSpPr/>
            <p:nvPr/>
          </p:nvSpPr>
          <p:spPr>
            <a:xfrm>
              <a:off x="19536801" y="64515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4" name="object 11904"/>
            <p:cNvSpPr/>
            <p:nvPr/>
          </p:nvSpPr>
          <p:spPr>
            <a:xfrm>
              <a:off x="19536801" y="64322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5" name="object 11905"/>
            <p:cNvSpPr/>
            <p:nvPr/>
          </p:nvSpPr>
          <p:spPr>
            <a:xfrm>
              <a:off x="19536801" y="64129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6" name="object 11906"/>
            <p:cNvSpPr/>
            <p:nvPr/>
          </p:nvSpPr>
          <p:spPr>
            <a:xfrm>
              <a:off x="19536801" y="6393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7" name="object 11907"/>
            <p:cNvSpPr/>
            <p:nvPr/>
          </p:nvSpPr>
          <p:spPr>
            <a:xfrm>
              <a:off x="19536801" y="63743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8" name="object 11908"/>
            <p:cNvSpPr/>
            <p:nvPr/>
          </p:nvSpPr>
          <p:spPr>
            <a:xfrm>
              <a:off x="19536801" y="63550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9" name="object 11909"/>
            <p:cNvSpPr/>
            <p:nvPr/>
          </p:nvSpPr>
          <p:spPr>
            <a:xfrm>
              <a:off x="19536801" y="63357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0" name="object 11910"/>
            <p:cNvSpPr/>
            <p:nvPr/>
          </p:nvSpPr>
          <p:spPr>
            <a:xfrm>
              <a:off x="19536801" y="63164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1" name="object 11911"/>
            <p:cNvSpPr/>
            <p:nvPr/>
          </p:nvSpPr>
          <p:spPr>
            <a:xfrm>
              <a:off x="19536801" y="629715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2" name="object 11912"/>
            <p:cNvSpPr/>
            <p:nvPr/>
          </p:nvSpPr>
          <p:spPr>
            <a:xfrm>
              <a:off x="19536801" y="62778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3" name="object 11913"/>
            <p:cNvSpPr/>
            <p:nvPr/>
          </p:nvSpPr>
          <p:spPr>
            <a:xfrm>
              <a:off x="19536801" y="62585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4" name="object 11914"/>
            <p:cNvSpPr/>
            <p:nvPr/>
          </p:nvSpPr>
          <p:spPr>
            <a:xfrm>
              <a:off x="19536801" y="62392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5" name="object 11915"/>
            <p:cNvSpPr/>
            <p:nvPr/>
          </p:nvSpPr>
          <p:spPr>
            <a:xfrm>
              <a:off x="19536801" y="62199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6" name="object 11916"/>
            <p:cNvSpPr/>
            <p:nvPr/>
          </p:nvSpPr>
          <p:spPr>
            <a:xfrm>
              <a:off x="19536801" y="62006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7" name="object 11917"/>
            <p:cNvSpPr/>
            <p:nvPr/>
          </p:nvSpPr>
          <p:spPr>
            <a:xfrm>
              <a:off x="19536801" y="61813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8" name="object 11918"/>
            <p:cNvSpPr/>
            <p:nvPr/>
          </p:nvSpPr>
          <p:spPr>
            <a:xfrm>
              <a:off x="19536801" y="6162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9" name="object 11919"/>
            <p:cNvSpPr/>
            <p:nvPr/>
          </p:nvSpPr>
          <p:spPr>
            <a:xfrm>
              <a:off x="19536801" y="61427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0" name="object 11920"/>
            <p:cNvSpPr/>
            <p:nvPr/>
          </p:nvSpPr>
          <p:spPr>
            <a:xfrm>
              <a:off x="19536801" y="61234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1" name="object 11921"/>
            <p:cNvSpPr/>
            <p:nvPr/>
          </p:nvSpPr>
          <p:spPr>
            <a:xfrm>
              <a:off x="19536801" y="61041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2" name="object 11922"/>
            <p:cNvSpPr/>
            <p:nvPr/>
          </p:nvSpPr>
          <p:spPr>
            <a:xfrm>
              <a:off x="19536801" y="60848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3" name="object 11923"/>
            <p:cNvSpPr/>
            <p:nvPr/>
          </p:nvSpPr>
          <p:spPr>
            <a:xfrm>
              <a:off x="19536801" y="60654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4" name="object 11924"/>
            <p:cNvSpPr/>
            <p:nvPr/>
          </p:nvSpPr>
          <p:spPr>
            <a:xfrm>
              <a:off x="19536801" y="60478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5" name="object 11925"/>
            <p:cNvSpPr/>
            <p:nvPr/>
          </p:nvSpPr>
          <p:spPr>
            <a:xfrm>
              <a:off x="19536801" y="604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6" name="object 11926"/>
            <p:cNvSpPr/>
            <p:nvPr/>
          </p:nvSpPr>
          <p:spPr>
            <a:xfrm>
              <a:off x="19556117" y="60477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7" name="object 11927"/>
            <p:cNvSpPr/>
            <p:nvPr/>
          </p:nvSpPr>
          <p:spPr>
            <a:xfrm>
              <a:off x="19515054" y="5703831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33"/>
                  </a:lnTo>
                </a:path>
                <a:path w="15240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8" name="object 11928"/>
            <p:cNvSpPr/>
            <p:nvPr/>
          </p:nvSpPr>
          <p:spPr>
            <a:xfrm>
              <a:off x="19514277" y="5732491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0"/>
                  </a:moveTo>
                  <a:lnTo>
                    <a:pt x="0" y="0"/>
                  </a:lnTo>
                  <a:lnTo>
                    <a:pt x="0" y="14470"/>
                  </a:lnTo>
                  <a:lnTo>
                    <a:pt x="4816" y="14470"/>
                  </a:lnTo>
                  <a:lnTo>
                    <a:pt x="4816" y="12837"/>
                  </a:lnTo>
                  <a:lnTo>
                    <a:pt x="16083" y="12837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4816"/>
                  </a:lnTo>
                  <a:lnTo>
                    <a:pt x="4816" y="4816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9" name="object 11929"/>
            <p:cNvSpPr/>
            <p:nvPr/>
          </p:nvSpPr>
          <p:spPr>
            <a:xfrm>
              <a:off x="19531981" y="570353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0" name="object 11930"/>
            <p:cNvSpPr/>
            <p:nvPr/>
          </p:nvSpPr>
          <p:spPr>
            <a:xfrm>
              <a:off x="19518821" y="5703831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1" name="object 11931"/>
            <p:cNvSpPr/>
            <p:nvPr/>
          </p:nvSpPr>
          <p:spPr>
            <a:xfrm>
              <a:off x="19527152" y="573731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2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2" name="object 11932"/>
            <p:cNvSpPr/>
            <p:nvPr/>
          </p:nvSpPr>
          <p:spPr>
            <a:xfrm>
              <a:off x="19519087" y="5745349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0" y="17695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7695"/>
                  </a:lnTo>
                  <a:lnTo>
                    <a:pt x="0" y="1769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3" name="object 11933"/>
            <p:cNvSpPr/>
            <p:nvPr/>
          </p:nvSpPr>
          <p:spPr>
            <a:xfrm>
              <a:off x="19530369" y="5742127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4" name="object 11934"/>
            <p:cNvSpPr/>
            <p:nvPr/>
          </p:nvSpPr>
          <p:spPr>
            <a:xfrm>
              <a:off x="19530369" y="5751778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5" name="object 11935"/>
            <p:cNvSpPr/>
            <p:nvPr/>
          </p:nvSpPr>
          <p:spPr>
            <a:xfrm>
              <a:off x="19519774" y="5603139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6" name="object 11936"/>
            <p:cNvSpPr/>
            <p:nvPr/>
          </p:nvSpPr>
          <p:spPr>
            <a:xfrm>
              <a:off x="19525532" y="560379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7" name="object 11937"/>
            <p:cNvSpPr/>
            <p:nvPr/>
          </p:nvSpPr>
          <p:spPr>
            <a:xfrm>
              <a:off x="19530369" y="5632743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2252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22"/>
                  </a:lnTo>
                  <a:lnTo>
                    <a:pt x="0" y="2252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8" name="object 11938"/>
            <p:cNvSpPr/>
            <p:nvPr/>
          </p:nvSpPr>
          <p:spPr>
            <a:xfrm>
              <a:off x="19519095" y="5632736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11266" y="19308"/>
                  </a:moveTo>
                  <a:lnTo>
                    <a:pt x="11266" y="3214"/>
                  </a:lnTo>
                  <a:lnTo>
                    <a:pt x="3245" y="3214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19308"/>
                  </a:lnTo>
                  <a:lnTo>
                    <a:pt x="11266" y="1930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9" name="object 11939"/>
            <p:cNvSpPr/>
            <p:nvPr/>
          </p:nvSpPr>
          <p:spPr>
            <a:xfrm>
              <a:off x="19522436" y="5603112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76"/>
                  </a:lnTo>
                  <a:lnTo>
                    <a:pt x="0" y="332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0" name="object 11940"/>
            <p:cNvSpPr/>
            <p:nvPr/>
          </p:nvSpPr>
          <p:spPr>
            <a:xfrm>
              <a:off x="19515054" y="5663943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33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1" name="object 11941"/>
            <p:cNvSpPr/>
            <p:nvPr/>
          </p:nvSpPr>
          <p:spPr>
            <a:xfrm>
              <a:off x="19514277" y="5650455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4816" y="12858"/>
                  </a:moveTo>
                  <a:lnTo>
                    <a:pt x="0" y="12858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1591"/>
                  </a:lnTo>
                  <a:lnTo>
                    <a:pt x="16083" y="1591"/>
                  </a:lnTo>
                  <a:lnTo>
                    <a:pt x="16083" y="12858"/>
                  </a:lnTo>
                  <a:lnTo>
                    <a:pt x="12879" y="12858"/>
                  </a:lnTo>
                  <a:lnTo>
                    <a:pt x="12879" y="9633"/>
                  </a:lnTo>
                  <a:lnTo>
                    <a:pt x="4816" y="9633"/>
                  </a:lnTo>
                  <a:lnTo>
                    <a:pt x="4816" y="1285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2" name="object 11942"/>
            <p:cNvSpPr/>
            <p:nvPr/>
          </p:nvSpPr>
          <p:spPr>
            <a:xfrm>
              <a:off x="19531981" y="565526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3" name="object 11943"/>
            <p:cNvSpPr/>
            <p:nvPr/>
          </p:nvSpPr>
          <p:spPr>
            <a:xfrm>
              <a:off x="19518821" y="5660121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5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4" name="object 11944"/>
            <p:cNvSpPr/>
            <p:nvPr/>
          </p:nvSpPr>
          <p:spPr>
            <a:xfrm>
              <a:off x="19527152" y="565205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5" name="object 11945"/>
            <p:cNvSpPr/>
            <p:nvPr/>
          </p:nvSpPr>
          <p:spPr>
            <a:xfrm>
              <a:off x="19519774" y="5316264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6" name="object 11946"/>
            <p:cNvSpPr/>
            <p:nvPr/>
          </p:nvSpPr>
          <p:spPr>
            <a:xfrm>
              <a:off x="19525532" y="531258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7" name="object 11947"/>
            <p:cNvSpPr/>
            <p:nvPr/>
          </p:nvSpPr>
          <p:spPr>
            <a:xfrm>
              <a:off x="19530369" y="5306149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8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85"/>
                  </a:lnTo>
                  <a:lnTo>
                    <a:pt x="0" y="968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8" name="object 11948"/>
            <p:cNvSpPr/>
            <p:nvPr/>
          </p:nvSpPr>
          <p:spPr>
            <a:xfrm>
              <a:off x="19519095" y="5294896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0"/>
                  </a:moveTo>
                  <a:lnTo>
                    <a:pt x="11266" y="17674"/>
                  </a:lnTo>
                  <a:lnTo>
                    <a:pt x="3245" y="17674"/>
                  </a:lnTo>
                  <a:lnTo>
                    <a:pt x="3245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49" name="object 11949"/>
            <p:cNvSpPr/>
            <p:nvPr/>
          </p:nvSpPr>
          <p:spPr>
            <a:xfrm>
              <a:off x="19522436" y="5312463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33234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3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0" name="object 11950"/>
            <p:cNvSpPr/>
            <p:nvPr/>
          </p:nvSpPr>
          <p:spPr>
            <a:xfrm>
              <a:off x="19530369" y="529490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4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1" name="object 11951"/>
            <p:cNvSpPr/>
            <p:nvPr/>
          </p:nvSpPr>
          <p:spPr>
            <a:xfrm>
              <a:off x="19515053" y="5684068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58"/>
                  </a:lnTo>
                </a:path>
                <a:path w="15240" h="20320">
                  <a:moveTo>
                    <a:pt x="14994" y="19758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2" name="object 11952"/>
            <p:cNvSpPr/>
            <p:nvPr/>
          </p:nvSpPr>
          <p:spPr>
            <a:xfrm>
              <a:off x="19531981" y="568424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3" name="object 11953"/>
            <p:cNvSpPr/>
            <p:nvPr/>
          </p:nvSpPr>
          <p:spPr>
            <a:xfrm>
              <a:off x="19518825" y="5684068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58"/>
                  </a:lnTo>
                </a:path>
                <a:path w="8890" h="20320">
                  <a:moveTo>
                    <a:pt x="8732" y="19758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4" name="object 11954"/>
            <p:cNvSpPr/>
            <p:nvPr/>
          </p:nvSpPr>
          <p:spPr>
            <a:xfrm>
              <a:off x="19519774" y="5346001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5" name="object 11955"/>
            <p:cNvSpPr/>
            <p:nvPr/>
          </p:nvSpPr>
          <p:spPr>
            <a:xfrm>
              <a:off x="19525532" y="5346369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6" name="object 11956"/>
            <p:cNvSpPr/>
            <p:nvPr/>
          </p:nvSpPr>
          <p:spPr>
            <a:xfrm>
              <a:off x="19522436" y="5345697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10">
                  <a:moveTo>
                    <a:pt x="7622" y="0"/>
                  </a:moveTo>
                  <a:lnTo>
                    <a:pt x="7622" y="257437"/>
                  </a:lnTo>
                </a:path>
                <a:path w="7619" h="257810">
                  <a:moveTo>
                    <a:pt x="0" y="25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7" name="object 11957"/>
            <p:cNvSpPr/>
            <p:nvPr/>
          </p:nvSpPr>
          <p:spPr>
            <a:xfrm>
              <a:off x="19519087" y="5763057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6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62"/>
                  </a:lnTo>
                  <a:lnTo>
                    <a:pt x="0" y="806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8" name="object 11958"/>
            <p:cNvSpPr/>
            <p:nvPr/>
          </p:nvSpPr>
          <p:spPr>
            <a:xfrm>
              <a:off x="19519087" y="528686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41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9" name="object 11959"/>
            <p:cNvSpPr/>
            <p:nvPr/>
          </p:nvSpPr>
          <p:spPr>
            <a:xfrm>
              <a:off x="19560944" y="53142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0" name="object 11960"/>
            <p:cNvSpPr/>
            <p:nvPr/>
          </p:nvSpPr>
          <p:spPr>
            <a:xfrm>
              <a:off x="19560944" y="53335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1" name="object 11961"/>
            <p:cNvSpPr/>
            <p:nvPr/>
          </p:nvSpPr>
          <p:spPr>
            <a:xfrm>
              <a:off x="19560944" y="53528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2" name="object 11962"/>
            <p:cNvSpPr/>
            <p:nvPr/>
          </p:nvSpPr>
          <p:spPr>
            <a:xfrm>
              <a:off x="19560944" y="53721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3" name="object 11963"/>
            <p:cNvSpPr/>
            <p:nvPr/>
          </p:nvSpPr>
          <p:spPr>
            <a:xfrm>
              <a:off x="19560944" y="53914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4" name="object 11964"/>
            <p:cNvSpPr/>
            <p:nvPr/>
          </p:nvSpPr>
          <p:spPr>
            <a:xfrm>
              <a:off x="19560944" y="54107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5" name="object 11965"/>
            <p:cNvSpPr/>
            <p:nvPr/>
          </p:nvSpPr>
          <p:spPr>
            <a:xfrm>
              <a:off x="19560944" y="54300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6" name="object 11966"/>
            <p:cNvSpPr/>
            <p:nvPr/>
          </p:nvSpPr>
          <p:spPr>
            <a:xfrm>
              <a:off x="19560944" y="54493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7" name="object 11967"/>
            <p:cNvSpPr/>
            <p:nvPr/>
          </p:nvSpPr>
          <p:spPr>
            <a:xfrm>
              <a:off x="19560944" y="54686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8" name="object 11968"/>
            <p:cNvSpPr/>
            <p:nvPr/>
          </p:nvSpPr>
          <p:spPr>
            <a:xfrm>
              <a:off x="19560944" y="54879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9" name="object 11969"/>
            <p:cNvSpPr/>
            <p:nvPr/>
          </p:nvSpPr>
          <p:spPr>
            <a:xfrm>
              <a:off x="19560944" y="55072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0" name="object 11970"/>
            <p:cNvSpPr/>
            <p:nvPr/>
          </p:nvSpPr>
          <p:spPr>
            <a:xfrm>
              <a:off x="19560944" y="55265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1" name="object 11971"/>
            <p:cNvSpPr/>
            <p:nvPr/>
          </p:nvSpPr>
          <p:spPr>
            <a:xfrm>
              <a:off x="19560944" y="55458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2" name="object 11972"/>
            <p:cNvSpPr/>
            <p:nvPr/>
          </p:nvSpPr>
          <p:spPr>
            <a:xfrm>
              <a:off x="19560944" y="55651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3" name="object 11973"/>
            <p:cNvSpPr/>
            <p:nvPr/>
          </p:nvSpPr>
          <p:spPr>
            <a:xfrm>
              <a:off x="19560944" y="55844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4" name="object 11974"/>
            <p:cNvSpPr/>
            <p:nvPr/>
          </p:nvSpPr>
          <p:spPr>
            <a:xfrm>
              <a:off x="19560944" y="56037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5" name="object 11975"/>
            <p:cNvSpPr/>
            <p:nvPr/>
          </p:nvSpPr>
          <p:spPr>
            <a:xfrm>
              <a:off x="19560944" y="56231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6" name="object 11976"/>
            <p:cNvSpPr/>
            <p:nvPr/>
          </p:nvSpPr>
          <p:spPr>
            <a:xfrm>
              <a:off x="19560944" y="56423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7" name="object 11977"/>
            <p:cNvSpPr/>
            <p:nvPr/>
          </p:nvSpPr>
          <p:spPr>
            <a:xfrm>
              <a:off x="19560944" y="56617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8" name="object 11978"/>
            <p:cNvSpPr/>
            <p:nvPr/>
          </p:nvSpPr>
          <p:spPr>
            <a:xfrm>
              <a:off x="19560944" y="56810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9" name="object 11979"/>
            <p:cNvSpPr/>
            <p:nvPr/>
          </p:nvSpPr>
          <p:spPr>
            <a:xfrm>
              <a:off x="19560944" y="5700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0" name="object 11980"/>
            <p:cNvSpPr/>
            <p:nvPr/>
          </p:nvSpPr>
          <p:spPr>
            <a:xfrm>
              <a:off x="19560944" y="57196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1" name="object 11981"/>
            <p:cNvSpPr/>
            <p:nvPr/>
          </p:nvSpPr>
          <p:spPr>
            <a:xfrm>
              <a:off x="19560944" y="57389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2" name="object 11982"/>
            <p:cNvSpPr/>
            <p:nvPr/>
          </p:nvSpPr>
          <p:spPr>
            <a:xfrm>
              <a:off x="19560944" y="575821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3" name="object 11983"/>
            <p:cNvSpPr/>
            <p:nvPr/>
          </p:nvSpPr>
          <p:spPr>
            <a:xfrm>
              <a:off x="19554494" y="57630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4" name="object 11984"/>
            <p:cNvSpPr/>
            <p:nvPr/>
          </p:nvSpPr>
          <p:spPr>
            <a:xfrm>
              <a:off x="19536805" y="57630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5" name="object 11985"/>
            <p:cNvSpPr/>
            <p:nvPr/>
          </p:nvSpPr>
          <p:spPr>
            <a:xfrm>
              <a:off x="19536801" y="57566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6" name="object 11986"/>
            <p:cNvSpPr/>
            <p:nvPr/>
          </p:nvSpPr>
          <p:spPr>
            <a:xfrm>
              <a:off x="19536801" y="57373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7" name="object 11987"/>
            <p:cNvSpPr/>
            <p:nvPr/>
          </p:nvSpPr>
          <p:spPr>
            <a:xfrm>
              <a:off x="19536801" y="57179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8" name="object 11988"/>
            <p:cNvSpPr/>
            <p:nvPr/>
          </p:nvSpPr>
          <p:spPr>
            <a:xfrm>
              <a:off x="19536801" y="56986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9" name="object 11989"/>
            <p:cNvSpPr/>
            <p:nvPr/>
          </p:nvSpPr>
          <p:spPr>
            <a:xfrm>
              <a:off x="19536801" y="56793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0" name="object 11990"/>
            <p:cNvSpPr/>
            <p:nvPr/>
          </p:nvSpPr>
          <p:spPr>
            <a:xfrm>
              <a:off x="19536801" y="56600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1" name="object 11991"/>
            <p:cNvSpPr/>
            <p:nvPr/>
          </p:nvSpPr>
          <p:spPr>
            <a:xfrm>
              <a:off x="19536801" y="5640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2" name="object 11992"/>
            <p:cNvSpPr/>
            <p:nvPr/>
          </p:nvSpPr>
          <p:spPr>
            <a:xfrm>
              <a:off x="19536801" y="56214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3" name="object 11993"/>
            <p:cNvSpPr/>
            <p:nvPr/>
          </p:nvSpPr>
          <p:spPr>
            <a:xfrm>
              <a:off x="19536801" y="56021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4" name="object 11994"/>
            <p:cNvSpPr/>
            <p:nvPr/>
          </p:nvSpPr>
          <p:spPr>
            <a:xfrm>
              <a:off x="19536801" y="55828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5" name="object 11995"/>
            <p:cNvSpPr/>
            <p:nvPr/>
          </p:nvSpPr>
          <p:spPr>
            <a:xfrm>
              <a:off x="19536801" y="55635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6" name="object 11996"/>
            <p:cNvSpPr/>
            <p:nvPr/>
          </p:nvSpPr>
          <p:spPr>
            <a:xfrm>
              <a:off x="19536801" y="55442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7" name="object 11997"/>
            <p:cNvSpPr/>
            <p:nvPr/>
          </p:nvSpPr>
          <p:spPr>
            <a:xfrm>
              <a:off x="19536801" y="55249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8" name="object 11998"/>
            <p:cNvSpPr/>
            <p:nvPr/>
          </p:nvSpPr>
          <p:spPr>
            <a:xfrm>
              <a:off x="19536801" y="55056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9" name="object 11999"/>
            <p:cNvSpPr/>
            <p:nvPr/>
          </p:nvSpPr>
          <p:spPr>
            <a:xfrm>
              <a:off x="19536801" y="54863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0" name="object 12000"/>
            <p:cNvSpPr/>
            <p:nvPr/>
          </p:nvSpPr>
          <p:spPr>
            <a:xfrm>
              <a:off x="19536801" y="54670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1" name="object 12001"/>
            <p:cNvSpPr/>
            <p:nvPr/>
          </p:nvSpPr>
          <p:spPr>
            <a:xfrm>
              <a:off x="19536801" y="54477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2" name="object 12002"/>
            <p:cNvSpPr/>
            <p:nvPr/>
          </p:nvSpPr>
          <p:spPr>
            <a:xfrm>
              <a:off x="19536801" y="54284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3" name="object 12003"/>
            <p:cNvSpPr/>
            <p:nvPr/>
          </p:nvSpPr>
          <p:spPr>
            <a:xfrm>
              <a:off x="19536801" y="54091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4" name="object 12004"/>
            <p:cNvSpPr/>
            <p:nvPr/>
          </p:nvSpPr>
          <p:spPr>
            <a:xfrm>
              <a:off x="19536801" y="53897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5" name="object 12005"/>
            <p:cNvSpPr/>
            <p:nvPr/>
          </p:nvSpPr>
          <p:spPr>
            <a:xfrm>
              <a:off x="19536801" y="53705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6" name="object 12006"/>
            <p:cNvSpPr/>
            <p:nvPr/>
          </p:nvSpPr>
          <p:spPr>
            <a:xfrm>
              <a:off x="19536801" y="53511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7" name="object 12007"/>
            <p:cNvSpPr/>
            <p:nvPr/>
          </p:nvSpPr>
          <p:spPr>
            <a:xfrm>
              <a:off x="19536801" y="53318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8" name="object 12008"/>
            <p:cNvSpPr/>
            <p:nvPr/>
          </p:nvSpPr>
          <p:spPr>
            <a:xfrm>
              <a:off x="19536801" y="531420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09" name="object 12009"/>
            <p:cNvSpPr/>
            <p:nvPr/>
          </p:nvSpPr>
          <p:spPr>
            <a:xfrm>
              <a:off x="19536801" y="53142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0" name="object 12010"/>
            <p:cNvSpPr/>
            <p:nvPr/>
          </p:nvSpPr>
          <p:spPr>
            <a:xfrm>
              <a:off x="19556117" y="53142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1" name="object 12011"/>
            <p:cNvSpPr/>
            <p:nvPr/>
          </p:nvSpPr>
          <p:spPr>
            <a:xfrm>
              <a:off x="19515054" y="4970376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33"/>
                  </a:lnTo>
                </a:path>
                <a:path w="15240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2" name="object 12012"/>
            <p:cNvSpPr/>
            <p:nvPr/>
          </p:nvSpPr>
          <p:spPr>
            <a:xfrm>
              <a:off x="19514277" y="5000486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4816" y="0"/>
                  </a:moveTo>
                  <a:lnTo>
                    <a:pt x="0" y="0"/>
                  </a:lnTo>
                  <a:lnTo>
                    <a:pt x="0" y="12837"/>
                  </a:lnTo>
                  <a:lnTo>
                    <a:pt x="4816" y="12837"/>
                  </a:lnTo>
                  <a:lnTo>
                    <a:pt x="4816" y="11266"/>
                  </a:lnTo>
                  <a:lnTo>
                    <a:pt x="16083" y="11266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3204"/>
                  </a:lnTo>
                  <a:lnTo>
                    <a:pt x="4816" y="3204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3" name="object 12013"/>
            <p:cNvSpPr/>
            <p:nvPr/>
          </p:nvSpPr>
          <p:spPr>
            <a:xfrm>
              <a:off x="19531981" y="49699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4" name="object 12014"/>
            <p:cNvSpPr/>
            <p:nvPr/>
          </p:nvSpPr>
          <p:spPr>
            <a:xfrm>
              <a:off x="19518821" y="4970376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5" name="object 12015"/>
            <p:cNvSpPr/>
            <p:nvPr/>
          </p:nvSpPr>
          <p:spPr>
            <a:xfrm>
              <a:off x="19527152" y="50036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62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6" name="object 12016"/>
            <p:cNvSpPr/>
            <p:nvPr/>
          </p:nvSpPr>
          <p:spPr>
            <a:xfrm>
              <a:off x="19519087" y="5011765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0" y="17674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7674"/>
                  </a:lnTo>
                  <a:lnTo>
                    <a:pt x="0" y="1767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7" name="object 12017"/>
            <p:cNvSpPr/>
            <p:nvPr/>
          </p:nvSpPr>
          <p:spPr>
            <a:xfrm>
              <a:off x="19530369" y="5008491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8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85"/>
                  </a:lnTo>
                  <a:lnTo>
                    <a:pt x="0" y="968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8" name="object 12018"/>
            <p:cNvSpPr/>
            <p:nvPr/>
          </p:nvSpPr>
          <p:spPr>
            <a:xfrm>
              <a:off x="19530369" y="501819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4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9" name="object 12019"/>
            <p:cNvSpPr/>
            <p:nvPr/>
          </p:nvSpPr>
          <p:spPr>
            <a:xfrm>
              <a:off x="19519774" y="4869675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0" name="object 12020"/>
            <p:cNvSpPr/>
            <p:nvPr/>
          </p:nvSpPr>
          <p:spPr>
            <a:xfrm>
              <a:off x="19525532" y="487017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1" name="object 12021"/>
            <p:cNvSpPr/>
            <p:nvPr/>
          </p:nvSpPr>
          <p:spPr>
            <a:xfrm>
              <a:off x="19530369" y="4899122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2252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22"/>
                  </a:lnTo>
                  <a:lnTo>
                    <a:pt x="0" y="2252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2" name="object 12022"/>
            <p:cNvSpPr/>
            <p:nvPr/>
          </p:nvSpPr>
          <p:spPr>
            <a:xfrm>
              <a:off x="19519095" y="4899140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11266" y="19297"/>
                  </a:moveTo>
                  <a:lnTo>
                    <a:pt x="11266" y="3204"/>
                  </a:lnTo>
                  <a:lnTo>
                    <a:pt x="3245" y="3204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19297"/>
                  </a:lnTo>
                  <a:lnTo>
                    <a:pt x="11266" y="19297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3" name="object 12023"/>
            <p:cNvSpPr/>
            <p:nvPr/>
          </p:nvSpPr>
          <p:spPr>
            <a:xfrm>
              <a:off x="19522436" y="4869675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4" name="object 12024"/>
            <p:cNvSpPr/>
            <p:nvPr/>
          </p:nvSpPr>
          <p:spPr>
            <a:xfrm>
              <a:off x="19515054" y="4930488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33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5" name="object 12025"/>
            <p:cNvSpPr/>
            <p:nvPr/>
          </p:nvSpPr>
          <p:spPr>
            <a:xfrm>
              <a:off x="19514277" y="4916827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4816" y="12879"/>
                  </a:moveTo>
                  <a:lnTo>
                    <a:pt x="0" y="12879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1612"/>
                  </a:lnTo>
                  <a:lnTo>
                    <a:pt x="16083" y="1612"/>
                  </a:lnTo>
                  <a:lnTo>
                    <a:pt x="16083" y="12879"/>
                  </a:lnTo>
                  <a:lnTo>
                    <a:pt x="12879" y="12879"/>
                  </a:lnTo>
                  <a:lnTo>
                    <a:pt x="12879" y="9654"/>
                  </a:lnTo>
                  <a:lnTo>
                    <a:pt x="4816" y="9654"/>
                  </a:lnTo>
                  <a:lnTo>
                    <a:pt x="4816" y="1287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6" name="object 12026"/>
            <p:cNvSpPr/>
            <p:nvPr/>
          </p:nvSpPr>
          <p:spPr>
            <a:xfrm>
              <a:off x="19531981" y="492165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7" name="object 12027"/>
            <p:cNvSpPr/>
            <p:nvPr/>
          </p:nvSpPr>
          <p:spPr>
            <a:xfrm>
              <a:off x="19518821" y="4926666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5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8" name="object 12028"/>
            <p:cNvSpPr/>
            <p:nvPr/>
          </p:nvSpPr>
          <p:spPr>
            <a:xfrm>
              <a:off x="19527152" y="49184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9" name="object 12029"/>
            <p:cNvSpPr/>
            <p:nvPr/>
          </p:nvSpPr>
          <p:spPr>
            <a:xfrm>
              <a:off x="19519774" y="4582810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0" name="object 12030"/>
            <p:cNvSpPr/>
            <p:nvPr/>
          </p:nvSpPr>
          <p:spPr>
            <a:xfrm>
              <a:off x="19525532" y="4578978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1" name="object 12031"/>
            <p:cNvSpPr/>
            <p:nvPr/>
          </p:nvSpPr>
          <p:spPr>
            <a:xfrm>
              <a:off x="19530369" y="4572540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2" name="object 12032"/>
            <p:cNvSpPr/>
            <p:nvPr/>
          </p:nvSpPr>
          <p:spPr>
            <a:xfrm>
              <a:off x="19519095" y="4561288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0"/>
                  </a:moveTo>
                  <a:lnTo>
                    <a:pt x="11266" y="17674"/>
                  </a:lnTo>
                  <a:lnTo>
                    <a:pt x="3245" y="17674"/>
                  </a:lnTo>
                  <a:lnTo>
                    <a:pt x="3245" y="20910"/>
                  </a:lnTo>
                  <a:lnTo>
                    <a:pt x="0" y="20910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3" name="object 12033"/>
            <p:cNvSpPr/>
            <p:nvPr/>
          </p:nvSpPr>
          <p:spPr>
            <a:xfrm>
              <a:off x="19522436" y="4579019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33224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4" name="object 12034"/>
            <p:cNvSpPr/>
            <p:nvPr/>
          </p:nvSpPr>
          <p:spPr>
            <a:xfrm>
              <a:off x="19530369" y="456129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5" name="object 12035"/>
            <p:cNvSpPr/>
            <p:nvPr/>
          </p:nvSpPr>
          <p:spPr>
            <a:xfrm>
              <a:off x="19515053" y="4950613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58"/>
                  </a:lnTo>
                </a:path>
                <a:path w="15240" h="20320">
                  <a:moveTo>
                    <a:pt x="14994" y="19758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6" name="object 12036"/>
            <p:cNvSpPr/>
            <p:nvPr/>
          </p:nvSpPr>
          <p:spPr>
            <a:xfrm>
              <a:off x="19531981" y="49506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7" name="object 12037"/>
            <p:cNvSpPr/>
            <p:nvPr/>
          </p:nvSpPr>
          <p:spPr>
            <a:xfrm>
              <a:off x="19518825" y="4950613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58"/>
                  </a:lnTo>
                </a:path>
                <a:path w="8890" h="20320">
                  <a:moveTo>
                    <a:pt x="8732" y="19758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8" name="object 12038"/>
            <p:cNvSpPr/>
            <p:nvPr/>
          </p:nvSpPr>
          <p:spPr>
            <a:xfrm>
              <a:off x="19519774" y="4612529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9" name="object 12039"/>
            <p:cNvSpPr/>
            <p:nvPr/>
          </p:nvSpPr>
          <p:spPr>
            <a:xfrm>
              <a:off x="19525532" y="4612764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0" name="object 12040"/>
            <p:cNvSpPr/>
            <p:nvPr/>
          </p:nvSpPr>
          <p:spPr>
            <a:xfrm>
              <a:off x="19522436" y="4612243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10">
                  <a:moveTo>
                    <a:pt x="7622" y="0"/>
                  </a:moveTo>
                  <a:lnTo>
                    <a:pt x="7622" y="257437"/>
                  </a:lnTo>
                </a:path>
                <a:path w="7619" h="257810">
                  <a:moveTo>
                    <a:pt x="0" y="25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1" name="object 12041"/>
            <p:cNvSpPr/>
            <p:nvPr/>
          </p:nvSpPr>
          <p:spPr>
            <a:xfrm>
              <a:off x="19519087" y="5029438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41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2" name="object 12042"/>
            <p:cNvSpPr/>
            <p:nvPr/>
          </p:nvSpPr>
          <p:spPr>
            <a:xfrm>
              <a:off x="19519087" y="4553238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41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3" name="object 12043"/>
            <p:cNvSpPr/>
            <p:nvPr/>
          </p:nvSpPr>
          <p:spPr>
            <a:xfrm>
              <a:off x="19560944" y="45805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4" name="object 12044"/>
            <p:cNvSpPr/>
            <p:nvPr/>
          </p:nvSpPr>
          <p:spPr>
            <a:xfrm>
              <a:off x="19560944" y="45999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5" name="object 12045"/>
            <p:cNvSpPr/>
            <p:nvPr/>
          </p:nvSpPr>
          <p:spPr>
            <a:xfrm>
              <a:off x="19560944" y="46192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6" name="object 12046"/>
            <p:cNvSpPr/>
            <p:nvPr/>
          </p:nvSpPr>
          <p:spPr>
            <a:xfrm>
              <a:off x="19560944" y="46385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7" name="object 12047"/>
            <p:cNvSpPr/>
            <p:nvPr/>
          </p:nvSpPr>
          <p:spPr>
            <a:xfrm>
              <a:off x="19560944" y="46578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8" name="object 12048"/>
            <p:cNvSpPr/>
            <p:nvPr/>
          </p:nvSpPr>
          <p:spPr>
            <a:xfrm>
              <a:off x="19560944" y="46771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9" name="object 12049"/>
            <p:cNvSpPr/>
            <p:nvPr/>
          </p:nvSpPr>
          <p:spPr>
            <a:xfrm>
              <a:off x="19560944" y="46964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0" name="object 12050"/>
            <p:cNvSpPr/>
            <p:nvPr/>
          </p:nvSpPr>
          <p:spPr>
            <a:xfrm>
              <a:off x="19560944" y="47157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1" name="object 12051"/>
            <p:cNvSpPr/>
            <p:nvPr/>
          </p:nvSpPr>
          <p:spPr>
            <a:xfrm>
              <a:off x="19560944" y="47350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2" name="object 12052"/>
            <p:cNvSpPr/>
            <p:nvPr/>
          </p:nvSpPr>
          <p:spPr>
            <a:xfrm>
              <a:off x="19560944" y="47543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3" name="object 12053"/>
            <p:cNvSpPr/>
            <p:nvPr/>
          </p:nvSpPr>
          <p:spPr>
            <a:xfrm>
              <a:off x="19560944" y="47736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4" name="object 12054"/>
            <p:cNvSpPr/>
            <p:nvPr/>
          </p:nvSpPr>
          <p:spPr>
            <a:xfrm>
              <a:off x="19560944" y="47929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5" name="object 12055"/>
            <p:cNvSpPr/>
            <p:nvPr/>
          </p:nvSpPr>
          <p:spPr>
            <a:xfrm>
              <a:off x="19560944" y="48122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6" name="object 12056"/>
            <p:cNvSpPr/>
            <p:nvPr/>
          </p:nvSpPr>
          <p:spPr>
            <a:xfrm>
              <a:off x="19560944" y="48315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7" name="object 12057"/>
            <p:cNvSpPr/>
            <p:nvPr/>
          </p:nvSpPr>
          <p:spPr>
            <a:xfrm>
              <a:off x="19560944" y="48508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8" name="object 12058"/>
            <p:cNvSpPr/>
            <p:nvPr/>
          </p:nvSpPr>
          <p:spPr>
            <a:xfrm>
              <a:off x="19560944" y="48701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9" name="object 12059"/>
            <p:cNvSpPr/>
            <p:nvPr/>
          </p:nvSpPr>
          <p:spPr>
            <a:xfrm>
              <a:off x="19560944" y="48894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0" name="object 12060"/>
            <p:cNvSpPr/>
            <p:nvPr/>
          </p:nvSpPr>
          <p:spPr>
            <a:xfrm>
              <a:off x="19560944" y="49087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1" name="object 12061"/>
            <p:cNvSpPr/>
            <p:nvPr/>
          </p:nvSpPr>
          <p:spPr>
            <a:xfrm>
              <a:off x="19560944" y="49280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2" name="object 12062"/>
            <p:cNvSpPr/>
            <p:nvPr/>
          </p:nvSpPr>
          <p:spPr>
            <a:xfrm>
              <a:off x="19560944" y="49473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3" name="object 12063"/>
            <p:cNvSpPr/>
            <p:nvPr/>
          </p:nvSpPr>
          <p:spPr>
            <a:xfrm>
              <a:off x="19560944" y="49667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4" name="object 12064"/>
            <p:cNvSpPr/>
            <p:nvPr/>
          </p:nvSpPr>
          <p:spPr>
            <a:xfrm>
              <a:off x="19560944" y="49859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5" name="object 12065"/>
            <p:cNvSpPr/>
            <p:nvPr/>
          </p:nvSpPr>
          <p:spPr>
            <a:xfrm>
              <a:off x="19560944" y="50053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6" name="object 12066"/>
            <p:cNvSpPr/>
            <p:nvPr/>
          </p:nvSpPr>
          <p:spPr>
            <a:xfrm>
              <a:off x="19560944" y="50246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7" name="object 12067"/>
            <p:cNvSpPr/>
            <p:nvPr/>
          </p:nvSpPr>
          <p:spPr>
            <a:xfrm>
              <a:off x="19554494" y="50294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8" name="object 12068"/>
            <p:cNvSpPr/>
            <p:nvPr/>
          </p:nvSpPr>
          <p:spPr>
            <a:xfrm>
              <a:off x="19536805" y="5029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9" name="object 12069"/>
            <p:cNvSpPr/>
            <p:nvPr/>
          </p:nvSpPr>
          <p:spPr>
            <a:xfrm>
              <a:off x="19536801" y="50230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0" name="object 12070"/>
            <p:cNvSpPr/>
            <p:nvPr/>
          </p:nvSpPr>
          <p:spPr>
            <a:xfrm>
              <a:off x="19536801" y="50036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1" name="object 12071"/>
            <p:cNvSpPr/>
            <p:nvPr/>
          </p:nvSpPr>
          <p:spPr>
            <a:xfrm>
              <a:off x="19536801" y="49843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2" name="object 12072"/>
            <p:cNvSpPr/>
            <p:nvPr/>
          </p:nvSpPr>
          <p:spPr>
            <a:xfrm>
              <a:off x="19536801" y="49650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3" name="object 12073"/>
            <p:cNvSpPr/>
            <p:nvPr/>
          </p:nvSpPr>
          <p:spPr>
            <a:xfrm>
              <a:off x="19536801" y="49457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4" name="object 12074"/>
            <p:cNvSpPr/>
            <p:nvPr/>
          </p:nvSpPr>
          <p:spPr>
            <a:xfrm>
              <a:off x="19536801" y="49264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5" name="object 12075"/>
            <p:cNvSpPr/>
            <p:nvPr/>
          </p:nvSpPr>
          <p:spPr>
            <a:xfrm>
              <a:off x="19536801" y="49071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6" name="object 12076"/>
            <p:cNvSpPr/>
            <p:nvPr/>
          </p:nvSpPr>
          <p:spPr>
            <a:xfrm>
              <a:off x="19536801" y="48878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7" name="object 12077"/>
            <p:cNvSpPr/>
            <p:nvPr/>
          </p:nvSpPr>
          <p:spPr>
            <a:xfrm>
              <a:off x="19536801" y="48685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8" name="object 12078"/>
            <p:cNvSpPr/>
            <p:nvPr/>
          </p:nvSpPr>
          <p:spPr>
            <a:xfrm>
              <a:off x="19536801" y="48492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9" name="object 12079"/>
            <p:cNvSpPr/>
            <p:nvPr/>
          </p:nvSpPr>
          <p:spPr>
            <a:xfrm>
              <a:off x="19536801" y="48299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0" name="object 12080"/>
            <p:cNvSpPr/>
            <p:nvPr/>
          </p:nvSpPr>
          <p:spPr>
            <a:xfrm>
              <a:off x="19536801" y="48106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1" name="object 12081"/>
            <p:cNvSpPr/>
            <p:nvPr/>
          </p:nvSpPr>
          <p:spPr>
            <a:xfrm>
              <a:off x="19536801" y="47913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2" name="object 12082"/>
            <p:cNvSpPr/>
            <p:nvPr/>
          </p:nvSpPr>
          <p:spPr>
            <a:xfrm>
              <a:off x="19536801" y="47720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3" name="object 12083"/>
            <p:cNvSpPr/>
            <p:nvPr/>
          </p:nvSpPr>
          <p:spPr>
            <a:xfrm>
              <a:off x="19536801" y="47527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4" name="object 12084"/>
            <p:cNvSpPr/>
            <p:nvPr/>
          </p:nvSpPr>
          <p:spPr>
            <a:xfrm>
              <a:off x="19536801" y="47334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5" name="object 12085"/>
            <p:cNvSpPr/>
            <p:nvPr/>
          </p:nvSpPr>
          <p:spPr>
            <a:xfrm>
              <a:off x="19536801" y="47141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6" name="object 12086"/>
            <p:cNvSpPr/>
            <p:nvPr/>
          </p:nvSpPr>
          <p:spPr>
            <a:xfrm>
              <a:off x="19536801" y="46948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7" name="object 12087"/>
            <p:cNvSpPr/>
            <p:nvPr/>
          </p:nvSpPr>
          <p:spPr>
            <a:xfrm>
              <a:off x="19536801" y="46754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8" name="object 12088"/>
            <p:cNvSpPr/>
            <p:nvPr/>
          </p:nvSpPr>
          <p:spPr>
            <a:xfrm>
              <a:off x="19536801" y="46562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9" name="object 12089"/>
            <p:cNvSpPr/>
            <p:nvPr/>
          </p:nvSpPr>
          <p:spPr>
            <a:xfrm>
              <a:off x="19536801" y="46368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0" name="object 12090"/>
            <p:cNvSpPr/>
            <p:nvPr/>
          </p:nvSpPr>
          <p:spPr>
            <a:xfrm>
              <a:off x="19536801" y="46175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1" name="object 12091"/>
            <p:cNvSpPr/>
            <p:nvPr/>
          </p:nvSpPr>
          <p:spPr>
            <a:xfrm>
              <a:off x="19536801" y="45982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2" name="object 12092"/>
            <p:cNvSpPr/>
            <p:nvPr/>
          </p:nvSpPr>
          <p:spPr>
            <a:xfrm>
              <a:off x="19536801" y="45805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3" name="object 12093"/>
            <p:cNvSpPr/>
            <p:nvPr/>
          </p:nvSpPr>
          <p:spPr>
            <a:xfrm>
              <a:off x="19536801" y="45805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4" name="object 12094"/>
            <p:cNvSpPr/>
            <p:nvPr/>
          </p:nvSpPr>
          <p:spPr>
            <a:xfrm>
              <a:off x="19556117" y="45805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5" name="object 12095"/>
            <p:cNvSpPr/>
            <p:nvPr/>
          </p:nvSpPr>
          <p:spPr>
            <a:xfrm>
              <a:off x="19515054" y="4236912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33"/>
                  </a:lnTo>
                </a:path>
                <a:path w="15240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6" name="object 12096"/>
            <p:cNvSpPr/>
            <p:nvPr/>
          </p:nvSpPr>
          <p:spPr>
            <a:xfrm>
              <a:off x="19514277" y="4266878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0"/>
                  </a:moveTo>
                  <a:lnTo>
                    <a:pt x="0" y="0"/>
                  </a:lnTo>
                  <a:lnTo>
                    <a:pt x="0" y="14481"/>
                  </a:lnTo>
                  <a:lnTo>
                    <a:pt x="4816" y="14481"/>
                  </a:lnTo>
                  <a:lnTo>
                    <a:pt x="4816" y="11266"/>
                  </a:lnTo>
                  <a:lnTo>
                    <a:pt x="16083" y="11266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3225"/>
                  </a:lnTo>
                  <a:lnTo>
                    <a:pt x="4816" y="3225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7" name="object 12097"/>
            <p:cNvSpPr/>
            <p:nvPr/>
          </p:nvSpPr>
          <p:spPr>
            <a:xfrm>
              <a:off x="19531981" y="42363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8" name="object 12098"/>
            <p:cNvSpPr/>
            <p:nvPr/>
          </p:nvSpPr>
          <p:spPr>
            <a:xfrm>
              <a:off x="19518821" y="4236912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9" name="object 12099"/>
            <p:cNvSpPr/>
            <p:nvPr/>
          </p:nvSpPr>
          <p:spPr>
            <a:xfrm>
              <a:off x="19527152" y="427009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0" name="object 12100"/>
            <p:cNvSpPr/>
            <p:nvPr/>
          </p:nvSpPr>
          <p:spPr>
            <a:xfrm>
              <a:off x="19519087" y="4278142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0" y="17674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7674"/>
                  </a:lnTo>
                  <a:lnTo>
                    <a:pt x="0" y="1767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1" name="object 12101"/>
            <p:cNvSpPr/>
            <p:nvPr/>
          </p:nvSpPr>
          <p:spPr>
            <a:xfrm>
              <a:off x="19530369" y="4274908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6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64"/>
                  </a:lnTo>
                  <a:lnTo>
                    <a:pt x="0" y="966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2" name="object 12102"/>
            <p:cNvSpPr/>
            <p:nvPr/>
          </p:nvSpPr>
          <p:spPr>
            <a:xfrm>
              <a:off x="19530369" y="428455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3" name="object 12103"/>
            <p:cNvSpPr/>
            <p:nvPr/>
          </p:nvSpPr>
          <p:spPr>
            <a:xfrm>
              <a:off x="19519774" y="4136203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44"/>
                  </a:lnTo>
                </a:path>
                <a:path w="13334" h="29845">
                  <a:moveTo>
                    <a:pt x="0" y="29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4" name="object 12104"/>
            <p:cNvSpPr/>
            <p:nvPr/>
          </p:nvSpPr>
          <p:spPr>
            <a:xfrm>
              <a:off x="19525532" y="413657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5" name="object 12105"/>
            <p:cNvSpPr/>
            <p:nvPr/>
          </p:nvSpPr>
          <p:spPr>
            <a:xfrm>
              <a:off x="19530369" y="4165536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2252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22"/>
                  </a:lnTo>
                  <a:lnTo>
                    <a:pt x="0" y="2252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6" name="object 12106"/>
            <p:cNvSpPr/>
            <p:nvPr/>
          </p:nvSpPr>
          <p:spPr>
            <a:xfrm>
              <a:off x="19519095" y="4165536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11266" y="19297"/>
                  </a:moveTo>
                  <a:lnTo>
                    <a:pt x="11266" y="3183"/>
                  </a:lnTo>
                  <a:lnTo>
                    <a:pt x="3245" y="3183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19297"/>
                  </a:lnTo>
                  <a:lnTo>
                    <a:pt x="11266" y="19297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7" name="object 12107"/>
            <p:cNvSpPr/>
            <p:nvPr/>
          </p:nvSpPr>
          <p:spPr>
            <a:xfrm>
              <a:off x="19522436" y="4136203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76"/>
                  </a:lnTo>
                  <a:lnTo>
                    <a:pt x="0" y="332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8" name="object 12108"/>
            <p:cNvSpPr/>
            <p:nvPr/>
          </p:nvSpPr>
          <p:spPr>
            <a:xfrm>
              <a:off x="19515054" y="4197026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33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9" name="object 12109"/>
            <p:cNvSpPr/>
            <p:nvPr/>
          </p:nvSpPr>
          <p:spPr>
            <a:xfrm>
              <a:off x="19514277" y="4183219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14481"/>
                  </a:moveTo>
                  <a:lnTo>
                    <a:pt x="0" y="14481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1622"/>
                  </a:lnTo>
                  <a:lnTo>
                    <a:pt x="16083" y="1622"/>
                  </a:lnTo>
                  <a:lnTo>
                    <a:pt x="16083" y="14481"/>
                  </a:lnTo>
                  <a:lnTo>
                    <a:pt x="12879" y="14481"/>
                  </a:lnTo>
                  <a:lnTo>
                    <a:pt x="12879" y="9664"/>
                  </a:lnTo>
                  <a:lnTo>
                    <a:pt x="4816" y="9664"/>
                  </a:lnTo>
                  <a:lnTo>
                    <a:pt x="4816" y="1448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0" name="object 12110"/>
            <p:cNvSpPr/>
            <p:nvPr/>
          </p:nvSpPr>
          <p:spPr>
            <a:xfrm>
              <a:off x="19531981" y="418805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1" name="object 12111"/>
            <p:cNvSpPr/>
            <p:nvPr/>
          </p:nvSpPr>
          <p:spPr>
            <a:xfrm>
              <a:off x="19518821" y="4193204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5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2" name="object 12112"/>
            <p:cNvSpPr/>
            <p:nvPr/>
          </p:nvSpPr>
          <p:spPr>
            <a:xfrm>
              <a:off x="19527152" y="418482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4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3" name="object 12113"/>
            <p:cNvSpPr/>
            <p:nvPr/>
          </p:nvSpPr>
          <p:spPr>
            <a:xfrm>
              <a:off x="19519774" y="3849353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4" name="object 12114"/>
            <p:cNvSpPr/>
            <p:nvPr/>
          </p:nvSpPr>
          <p:spPr>
            <a:xfrm>
              <a:off x="19525532" y="384537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5" name="object 12115"/>
            <p:cNvSpPr/>
            <p:nvPr/>
          </p:nvSpPr>
          <p:spPr>
            <a:xfrm>
              <a:off x="19530369" y="384054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5" h="8254">
                  <a:moveTo>
                    <a:pt x="0" y="8041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6" name="object 12116"/>
            <p:cNvSpPr/>
            <p:nvPr/>
          </p:nvSpPr>
          <p:spPr>
            <a:xfrm>
              <a:off x="19519095" y="3827664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0"/>
                  </a:moveTo>
                  <a:lnTo>
                    <a:pt x="11266" y="17695"/>
                  </a:lnTo>
                  <a:lnTo>
                    <a:pt x="3245" y="17695"/>
                  </a:lnTo>
                  <a:lnTo>
                    <a:pt x="3245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7" name="object 12117"/>
            <p:cNvSpPr/>
            <p:nvPr/>
          </p:nvSpPr>
          <p:spPr>
            <a:xfrm>
              <a:off x="19522436" y="3845532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33255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8" name="object 12118"/>
            <p:cNvSpPr/>
            <p:nvPr/>
          </p:nvSpPr>
          <p:spPr>
            <a:xfrm>
              <a:off x="19530369" y="382767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0" y="12879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2879"/>
                  </a:lnTo>
                  <a:lnTo>
                    <a:pt x="0" y="1287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9" name="object 12119"/>
            <p:cNvSpPr/>
            <p:nvPr/>
          </p:nvSpPr>
          <p:spPr>
            <a:xfrm>
              <a:off x="19515053" y="4217159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58"/>
                  </a:lnTo>
                </a:path>
                <a:path w="15240" h="20320">
                  <a:moveTo>
                    <a:pt x="14994" y="19758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0" name="object 12120"/>
            <p:cNvSpPr/>
            <p:nvPr/>
          </p:nvSpPr>
          <p:spPr>
            <a:xfrm>
              <a:off x="19531981" y="421699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1" name="object 12121"/>
            <p:cNvSpPr/>
            <p:nvPr/>
          </p:nvSpPr>
          <p:spPr>
            <a:xfrm>
              <a:off x="19518825" y="4217159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58"/>
                  </a:lnTo>
                </a:path>
                <a:path w="8890" h="20320">
                  <a:moveTo>
                    <a:pt x="8732" y="19758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2" name="object 12122"/>
            <p:cNvSpPr/>
            <p:nvPr/>
          </p:nvSpPr>
          <p:spPr>
            <a:xfrm>
              <a:off x="19519774" y="3879075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3" name="object 12123"/>
            <p:cNvSpPr/>
            <p:nvPr/>
          </p:nvSpPr>
          <p:spPr>
            <a:xfrm>
              <a:off x="19525532" y="3879155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4" name="object 12124"/>
            <p:cNvSpPr/>
            <p:nvPr/>
          </p:nvSpPr>
          <p:spPr>
            <a:xfrm>
              <a:off x="19522436" y="3878787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10">
                  <a:moveTo>
                    <a:pt x="7622" y="0"/>
                  </a:moveTo>
                  <a:lnTo>
                    <a:pt x="7622" y="257416"/>
                  </a:lnTo>
                </a:path>
                <a:path w="7619" h="257810">
                  <a:moveTo>
                    <a:pt x="0" y="2574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5" name="object 12125"/>
            <p:cNvSpPr/>
            <p:nvPr/>
          </p:nvSpPr>
          <p:spPr>
            <a:xfrm>
              <a:off x="19519087" y="4295813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6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62"/>
                  </a:lnTo>
                  <a:lnTo>
                    <a:pt x="0" y="806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6" name="object 12126"/>
            <p:cNvSpPr/>
            <p:nvPr/>
          </p:nvSpPr>
          <p:spPr>
            <a:xfrm>
              <a:off x="19519087" y="381963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2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20"/>
                  </a:lnTo>
                  <a:lnTo>
                    <a:pt x="0" y="802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7" name="object 12127"/>
            <p:cNvSpPr/>
            <p:nvPr/>
          </p:nvSpPr>
          <p:spPr>
            <a:xfrm>
              <a:off x="19560944" y="38469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8" name="object 12128"/>
            <p:cNvSpPr/>
            <p:nvPr/>
          </p:nvSpPr>
          <p:spPr>
            <a:xfrm>
              <a:off x="19560944" y="38662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9" name="object 12129"/>
            <p:cNvSpPr/>
            <p:nvPr/>
          </p:nvSpPr>
          <p:spPr>
            <a:xfrm>
              <a:off x="19560944" y="38856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0" name="object 12130"/>
            <p:cNvSpPr/>
            <p:nvPr/>
          </p:nvSpPr>
          <p:spPr>
            <a:xfrm>
              <a:off x="19560944" y="39048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1" name="object 12131"/>
            <p:cNvSpPr/>
            <p:nvPr/>
          </p:nvSpPr>
          <p:spPr>
            <a:xfrm>
              <a:off x="19560944" y="39242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2" name="object 12132"/>
            <p:cNvSpPr/>
            <p:nvPr/>
          </p:nvSpPr>
          <p:spPr>
            <a:xfrm>
              <a:off x="19560944" y="39435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3" name="object 12133"/>
            <p:cNvSpPr/>
            <p:nvPr/>
          </p:nvSpPr>
          <p:spPr>
            <a:xfrm>
              <a:off x="19560944" y="39628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4" name="object 12134"/>
            <p:cNvSpPr/>
            <p:nvPr/>
          </p:nvSpPr>
          <p:spPr>
            <a:xfrm>
              <a:off x="19560944" y="39821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5" name="object 12135"/>
            <p:cNvSpPr/>
            <p:nvPr/>
          </p:nvSpPr>
          <p:spPr>
            <a:xfrm>
              <a:off x="19560944" y="40014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6" name="object 12136"/>
            <p:cNvSpPr/>
            <p:nvPr/>
          </p:nvSpPr>
          <p:spPr>
            <a:xfrm>
              <a:off x="19560944" y="40207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7" name="object 12137"/>
            <p:cNvSpPr/>
            <p:nvPr/>
          </p:nvSpPr>
          <p:spPr>
            <a:xfrm>
              <a:off x="19560944" y="40400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8" name="object 12138"/>
            <p:cNvSpPr/>
            <p:nvPr/>
          </p:nvSpPr>
          <p:spPr>
            <a:xfrm>
              <a:off x="19560944" y="40593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9" name="object 12139"/>
            <p:cNvSpPr/>
            <p:nvPr/>
          </p:nvSpPr>
          <p:spPr>
            <a:xfrm>
              <a:off x="19560944" y="40786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0" name="object 12140"/>
            <p:cNvSpPr/>
            <p:nvPr/>
          </p:nvSpPr>
          <p:spPr>
            <a:xfrm>
              <a:off x="19560944" y="40979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1" name="object 12141"/>
            <p:cNvSpPr/>
            <p:nvPr/>
          </p:nvSpPr>
          <p:spPr>
            <a:xfrm>
              <a:off x="19560944" y="41172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2" name="object 12142"/>
            <p:cNvSpPr/>
            <p:nvPr/>
          </p:nvSpPr>
          <p:spPr>
            <a:xfrm>
              <a:off x="19560944" y="41365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3" name="object 12143"/>
            <p:cNvSpPr/>
            <p:nvPr/>
          </p:nvSpPr>
          <p:spPr>
            <a:xfrm>
              <a:off x="19560944" y="41558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4" name="object 12144"/>
            <p:cNvSpPr/>
            <p:nvPr/>
          </p:nvSpPr>
          <p:spPr>
            <a:xfrm>
              <a:off x="19560944" y="41751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5" name="object 12145"/>
            <p:cNvSpPr/>
            <p:nvPr/>
          </p:nvSpPr>
          <p:spPr>
            <a:xfrm>
              <a:off x="19560944" y="4194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6" name="object 12146"/>
            <p:cNvSpPr/>
            <p:nvPr/>
          </p:nvSpPr>
          <p:spPr>
            <a:xfrm>
              <a:off x="19560944" y="4213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7" name="object 12147"/>
            <p:cNvSpPr/>
            <p:nvPr/>
          </p:nvSpPr>
          <p:spPr>
            <a:xfrm>
              <a:off x="19560944" y="42330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8" name="object 12148"/>
            <p:cNvSpPr/>
            <p:nvPr/>
          </p:nvSpPr>
          <p:spPr>
            <a:xfrm>
              <a:off x="19560944" y="42523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9" name="object 12149"/>
            <p:cNvSpPr/>
            <p:nvPr/>
          </p:nvSpPr>
          <p:spPr>
            <a:xfrm>
              <a:off x="19560944" y="42716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0" name="object 12150"/>
            <p:cNvSpPr/>
            <p:nvPr/>
          </p:nvSpPr>
          <p:spPr>
            <a:xfrm>
              <a:off x="19560944" y="429100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1" name="object 12151"/>
            <p:cNvSpPr/>
            <p:nvPr/>
          </p:nvSpPr>
          <p:spPr>
            <a:xfrm>
              <a:off x="19554494" y="42958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2" name="object 12152"/>
            <p:cNvSpPr/>
            <p:nvPr/>
          </p:nvSpPr>
          <p:spPr>
            <a:xfrm>
              <a:off x="19536805" y="42958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3" name="object 12153"/>
            <p:cNvSpPr/>
            <p:nvPr/>
          </p:nvSpPr>
          <p:spPr>
            <a:xfrm>
              <a:off x="19536801" y="42893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4" name="object 12154"/>
            <p:cNvSpPr/>
            <p:nvPr/>
          </p:nvSpPr>
          <p:spPr>
            <a:xfrm>
              <a:off x="19536801" y="42700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5" name="object 12155"/>
            <p:cNvSpPr/>
            <p:nvPr/>
          </p:nvSpPr>
          <p:spPr>
            <a:xfrm>
              <a:off x="19536801" y="42507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6" name="object 12156"/>
            <p:cNvSpPr/>
            <p:nvPr/>
          </p:nvSpPr>
          <p:spPr>
            <a:xfrm>
              <a:off x="19536801" y="42314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7" name="object 12157"/>
            <p:cNvSpPr/>
            <p:nvPr/>
          </p:nvSpPr>
          <p:spPr>
            <a:xfrm>
              <a:off x="19536801" y="42121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8" name="object 12158"/>
            <p:cNvSpPr/>
            <p:nvPr/>
          </p:nvSpPr>
          <p:spPr>
            <a:xfrm>
              <a:off x="19536801" y="419286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9" name="object 12159"/>
            <p:cNvSpPr/>
            <p:nvPr/>
          </p:nvSpPr>
          <p:spPr>
            <a:xfrm>
              <a:off x="19536801" y="41735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0" name="object 12160"/>
            <p:cNvSpPr/>
            <p:nvPr/>
          </p:nvSpPr>
          <p:spPr>
            <a:xfrm>
              <a:off x="19536801" y="41542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1" name="object 12161"/>
            <p:cNvSpPr/>
            <p:nvPr/>
          </p:nvSpPr>
          <p:spPr>
            <a:xfrm>
              <a:off x="19536801" y="41349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2" name="object 12162"/>
            <p:cNvSpPr/>
            <p:nvPr/>
          </p:nvSpPr>
          <p:spPr>
            <a:xfrm>
              <a:off x="19536801" y="41156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3" name="object 12163"/>
            <p:cNvSpPr/>
            <p:nvPr/>
          </p:nvSpPr>
          <p:spPr>
            <a:xfrm>
              <a:off x="19536801" y="40963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4" name="object 12164"/>
            <p:cNvSpPr/>
            <p:nvPr/>
          </p:nvSpPr>
          <p:spPr>
            <a:xfrm>
              <a:off x="19536801" y="40770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5" name="object 12165"/>
            <p:cNvSpPr/>
            <p:nvPr/>
          </p:nvSpPr>
          <p:spPr>
            <a:xfrm>
              <a:off x="19536801" y="4057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6" name="object 12166"/>
            <p:cNvSpPr/>
            <p:nvPr/>
          </p:nvSpPr>
          <p:spPr>
            <a:xfrm>
              <a:off x="19536801" y="40384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7" name="object 12167"/>
            <p:cNvSpPr/>
            <p:nvPr/>
          </p:nvSpPr>
          <p:spPr>
            <a:xfrm>
              <a:off x="19536801" y="40191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8" name="object 12168"/>
            <p:cNvSpPr/>
            <p:nvPr/>
          </p:nvSpPr>
          <p:spPr>
            <a:xfrm>
              <a:off x="19536801" y="39998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9" name="object 12169"/>
            <p:cNvSpPr/>
            <p:nvPr/>
          </p:nvSpPr>
          <p:spPr>
            <a:xfrm>
              <a:off x="19536801" y="39804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0" name="object 12170"/>
            <p:cNvSpPr/>
            <p:nvPr/>
          </p:nvSpPr>
          <p:spPr>
            <a:xfrm>
              <a:off x="19536801" y="39612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1" name="object 12171"/>
            <p:cNvSpPr/>
            <p:nvPr/>
          </p:nvSpPr>
          <p:spPr>
            <a:xfrm>
              <a:off x="19536801" y="39418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2" name="object 12172"/>
            <p:cNvSpPr/>
            <p:nvPr/>
          </p:nvSpPr>
          <p:spPr>
            <a:xfrm>
              <a:off x="19536801" y="39225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3" name="object 12173"/>
            <p:cNvSpPr/>
            <p:nvPr/>
          </p:nvSpPr>
          <p:spPr>
            <a:xfrm>
              <a:off x="19536801" y="39032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4" name="object 12174"/>
            <p:cNvSpPr/>
            <p:nvPr/>
          </p:nvSpPr>
          <p:spPr>
            <a:xfrm>
              <a:off x="19536801" y="38839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5" name="object 12175"/>
            <p:cNvSpPr/>
            <p:nvPr/>
          </p:nvSpPr>
          <p:spPr>
            <a:xfrm>
              <a:off x="19536801" y="38646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6" name="object 12176"/>
            <p:cNvSpPr/>
            <p:nvPr/>
          </p:nvSpPr>
          <p:spPr>
            <a:xfrm>
              <a:off x="19536801" y="38469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7" name="object 12177"/>
            <p:cNvSpPr/>
            <p:nvPr/>
          </p:nvSpPr>
          <p:spPr>
            <a:xfrm>
              <a:off x="19536801" y="38469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8" name="object 12178"/>
            <p:cNvSpPr/>
            <p:nvPr/>
          </p:nvSpPr>
          <p:spPr>
            <a:xfrm>
              <a:off x="19556117" y="38469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9" name="object 12179"/>
            <p:cNvSpPr/>
            <p:nvPr/>
          </p:nvSpPr>
          <p:spPr>
            <a:xfrm>
              <a:off x="19515054" y="3503477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0"/>
                  </a:moveTo>
                  <a:lnTo>
                    <a:pt x="15004" y="29412"/>
                  </a:lnTo>
                </a:path>
                <a:path w="15240" h="29845">
                  <a:moveTo>
                    <a:pt x="0" y="29412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0" name="object 12180"/>
            <p:cNvSpPr/>
            <p:nvPr/>
          </p:nvSpPr>
          <p:spPr>
            <a:xfrm>
              <a:off x="19514277" y="3533253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0"/>
                  </a:moveTo>
                  <a:lnTo>
                    <a:pt x="0" y="0"/>
                  </a:lnTo>
                  <a:lnTo>
                    <a:pt x="0" y="14481"/>
                  </a:lnTo>
                  <a:lnTo>
                    <a:pt x="4816" y="14481"/>
                  </a:lnTo>
                  <a:lnTo>
                    <a:pt x="4816" y="11266"/>
                  </a:lnTo>
                  <a:lnTo>
                    <a:pt x="16083" y="11266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3225"/>
                  </a:lnTo>
                  <a:lnTo>
                    <a:pt x="4816" y="3225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1" name="object 12181"/>
            <p:cNvSpPr/>
            <p:nvPr/>
          </p:nvSpPr>
          <p:spPr>
            <a:xfrm>
              <a:off x="19531981" y="350272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2" name="object 12182"/>
            <p:cNvSpPr/>
            <p:nvPr/>
          </p:nvSpPr>
          <p:spPr>
            <a:xfrm>
              <a:off x="19518821" y="3503477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0"/>
                  </a:moveTo>
                  <a:lnTo>
                    <a:pt x="873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3" name="object 12183"/>
            <p:cNvSpPr/>
            <p:nvPr/>
          </p:nvSpPr>
          <p:spPr>
            <a:xfrm>
              <a:off x="19527152" y="353647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4" name="object 12184"/>
            <p:cNvSpPr/>
            <p:nvPr/>
          </p:nvSpPr>
          <p:spPr>
            <a:xfrm>
              <a:off x="19519087" y="3544526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0" y="17706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7706"/>
                  </a:lnTo>
                  <a:lnTo>
                    <a:pt x="0" y="1770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5" name="object 12185"/>
            <p:cNvSpPr/>
            <p:nvPr/>
          </p:nvSpPr>
          <p:spPr>
            <a:xfrm>
              <a:off x="19530369" y="354133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33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33"/>
                  </a:lnTo>
                  <a:lnTo>
                    <a:pt x="0" y="9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6" name="object 12186"/>
            <p:cNvSpPr/>
            <p:nvPr/>
          </p:nvSpPr>
          <p:spPr>
            <a:xfrm>
              <a:off x="19530369" y="355095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77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77"/>
                  </a:lnTo>
                  <a:lnTo>
                    <a:pt x="0" y="11277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7" name="object 12187"/>
            <p:cNvSpPr/>
            <p:nvPr/>
          </p:nvSpPr>
          <p:spPr>
            <a:xfrm>
              <a:off x="19519774" y="3402766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8" name="object 12188"/>
            <p:cNvSpPr/>
            <p:nvPr/>
          </p:nvSpPr>
          <p:spPr>
            <a:xfrm>
              <a:off x="19525532" y="3402928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9" name="object 12189"/>
            <p:cNvSpPr/>
            <p:nvPr/>
          </p:nvSpPr>
          <p:spPr>
            <a:xfrm>
              <a:off x="19530369" y="3431931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22522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22"/>
                  </a:lnTo>
                  <a:lnTo>
                    <a:pt x="0" y="2252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0" name="object 12190"/>
            <p:cNvSpPr/>
            <p:nvPr/>
          </p:nvSpPr>
          <p:spPr>
            <a:xfrm>
              <a:off x="19519095" y="3431931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11266" y="20878"/>
                  </a:moveTo>
                  <a:lnTo>
                    <a:pt x="11266" y="4795"/>
                  </a:lnTo>
                  <a:lnTo>
                    <a:pt x="3245" y="4795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20878"/>
                  </a:lnTo>
                  <a:lnTo>
                    <a:pt x="11266" y="20878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1" name="object 12191"/>
            <p:cNvSpPr/>
            <p:nvPr/>
          </p:nvSpPr>
          <p:spPr>
            <a:xfrm>
              <a:off x="19522436" y="3402766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622" y="0"/>
                  </a:moveTo>
                  <a:lnTo>
                    <a:pt x="762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2" name="object 12192"/>
            <p:cNvSpPr/>
            <p:nvPr/>
          </p:nvSpPr>
          <p:spPr>
            <a:xfrm>
              <a:off x="19515054" y="3463575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5">
                  <a:moveTo>
                    <a:pt x="15004" y="29412"/>
                  </a:moveTo>
                  <a:lnTo>
                    <a:pt x="15004" y="0"/>
                  </a:lnTo>
                </a:path>
                <a:path w="15240" h="29845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3" name="object 12193"/>
            <p:cNvSpPr/>
            <p:nvPr/>
          </p:nvSpPr>
          <p:spPr>
            <a:xfrm>
              <a:off x="19514277" y="3449626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4">
                  <a:moveTo>
                    <a:pt x="4816" y="14449"/>
                  </a:moveTo>
                  <a:lnTo>
                    <a:pt x="0" y="14449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3183"/>
                  </a:lnTo>
                  <a:lnTo>
                    <a:pt x="16083" y="3183"/>
                  </a:lnTo>
                  <a:lnTo>
                    <a:pt x="16083" y="14449"/>
                  </a:lnTo>
                  <a:lnTo>
                    <a:pt x="12879" y="14449"/>
                  </a:lnTo>
                  <a:lnTo>
                    <a:pt x="12879" y="9654"/>
                  </a:lnTo>
                  <a:lnTo>
                    <a:pt x="4816" y="9654"/>
                  </a:lnTo>
                  <a:lnTo>
                    <a:pt x="4816" y="1444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4" name="object 12194"/>
            <p:cNvSpPr/>
            <p:nvPr/>
          </p:nvSpPr>
          <p:spPr>
            <a:xfrm>
              <a:off x="19531981" y="345446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5" name="object 12195"/>
            <p:cNvSpPr/>
            <p:nvPr/>
          </p:nvSpPr>
          <p:spPr>
            <a:xfrm>
              <a:off x="19518821" y="3459742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4">
                  <a:moveTo>
                    <a:pt x="8732" y="3324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4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6" name="object 12196"/>
            <p:cNvSpPr/>
            <p:nvPr/>
          </p:nvSpPr>
          <p:spPr>
            <a:xfrm>
              <a:off x="19527152" y="34528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7" name="object 12197"/>
            <p:cNvSpPr/>
            <p:nvPr/>
          </p:nvSpPr>
          <p:spPr>
            <a:xfrm>
              <a:off x="19519774" y="3115899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4">
                  <a:moveTo>
                    <a:pt x="12743" y="29433"/>
                  </a:moveTo>
                  <a:lnTo>
                    <a:pt x="12743" y="0"/>
                  </a:lnTo>
                </a:path>
                <a:path w="13334" h="29844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8" name="object 12198"/>
            <p:cNvSpPr/>
            <p:nvPr/>
          </p:nvSpPr>
          <p:spPr>
            <a:xfrm>
              <a:off x="19525532" y="311178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9" name="object 12199"/>
            <p:cNvSpPr/>
            <p:nvPr/>
          </p:nvSpPr>
          <p:spPr>
            <a:xfrm>
              <a:off x="19530369" y="3106944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0" name="object 12200"/>
            <p:cNvSpPr/>
            <p:nvPr/>
          </p:nvSpPr>
          <p:spPr>
            <a:xfrm>
              <a:off x="19519095" y="3095659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5">
                  <a:moveTo>
                    <a:pt x="11266" y="0"/>
                  </a:moveTo>
                  <a:lnTo>
                    <a:pt x="11266" y="16135"/>
                  </a:lnTo>
                  <a:lnTo>
                    <a:pt x="3245" y="16135"/>
                  </a:lnTo>
                  <a:lnTo>
                    <a:pt x="3245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1" name="object 12201"/>
            <p:cNvSpPr/>
            <p:nvPr/>
          </p:nvSpPr>
          <p:spPr>
            <a:xfrm>
              <a:off x="19522436" y="3112077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5">
                  <a:moveTo>
                    <a:pt x="7622" y="33255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2" name="object 12202"/>
            <p:cNvSpPr/>
            <p:nvPr/>
          </p:nvSpPr>
          <p:spPr>
            <a:xfrm>
              <a:off x="19530369" y="309565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0" y="11277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77"/>
                  </a:lnTo>
                  <a:lnTo>
                    <a:pt x="0" y="11277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3" name="object 12203"/>
            <p:cNvSpPr/>
            <p:nvPr/>
          </p:nvSpPr>
          <p:spPr>
            <a:xfrm>
              <a:off x="19515053" y="3483687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20">
                  <a:moveTo>
                    <a:pt x="0" y="0"/>
                  </a:moveTo>
                  <a:lnTo>
                    <a:pt x="0" y="19779"/>
                  </a:lnTo>
                </a:path>
                <a:path w="15240" h="20320">
                  <a:moveTo>
                    <a:pt x="14994" y="19779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4" name="object 12204"/>
            <p:cNvSpPr/>
            <p:nvPr/>
          </p:nvSpPr>
          <p:spPr>
            <a:xfrm>
              <a:off x="19531981" y="348337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5" name="object 12205"/>
            <p:cNvSpPr/>
            <p:nvPr/>
          </p:nvSpPr>
          <p:spPr>
            <a:xfrm>
              <a:off x="19518825" y="3483687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20">
                  <a:moveTo>
                    <a:pt x="0" y="0"/>
                  </a:moveTo>
                  <a:lnTo>
                    <a:pt x="0" y="19779"/>
                  </a:lnTo>
                </a:path>
                <a:path w="8890" h="20320">
                  <a:moveTo>
                    <a:pt x="8732" y="19779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6" name="object 12206"/>
            <p:cNvSpPr/>
            <p:nvPr/>
          </p:nvSpPr>
          <p:spPr>
            <a:xfrm>
              <a:off x="19519774" y="3145638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7" name="object 12207"/>
            <p:cNvSpPr/>
            <p:nvPr/>
          </p:nvSpPr>
          <p:spPr>
            <a:xfrm>
              <a:off x="19525532" y="3145531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8" name="object 12208"/>
            <p:cNvSpPr/>
            <p:nvPr/>
          </p:nvSpPr>
          <p:spPr>
            <a:xfrm>
              <a:off x="19522436" y="3145333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10">
                  <a:moveTo>
                    <a:pt x="7622" y="0"/>
                  </a:moveTo>
                  <a:lnTo>
                    <a:pt x="7622" y="257437"/>
                  </a:lnTo>
                </a:path>
                <a:path w="7619" h="257810">
                  <a:moveTo>
                    <a:pt x="0" y="25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9" name="object 12209"/>
            <p:cNvSpPr/>
            <p:nvPr/>
          </p:nvSpPr>
          <p:spPr>
            <a:xfrm>
              <a:off x="19519087" y="356225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0" y="802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20"/>
                  </a:lnTo>
                  <a:lnTo>
                    <a:pt x="0" y="802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0" name="object 12210"/>
            <p:cNvSpPr/>
            <p:nvPr/>
          </p:nvSpPr>
          <p:spPr>
            <a:xfrm>
              <a:off x="19519087" y="3087629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5">
                  <a:moveTo>
                    <a:pt x="0" y="646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6460"/>
                  </a:lnTo>
                  <a:lnTo>
                    <a:pt x="0" y="646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1" name="object 12211"/>
            <p:cNvSpPr/>
            <p:nvPr/>
          </p:nvSpPr>
          <p:spPr>
            <a:xfrm>
              <a:off x="19560944" y="31133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2" name="object 12212"/>
            <p:cNvSpPr/>
            <p:nvPr/>
          </p:nvSpPr>
          <p:spPr>
            <a:xfrm>
              <a:off x="19560944" y="31326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3" name="object 12213"/>
            <p:cNvSpPr/>
            <p:nvPr/>
          </p:nvSpPr>
          <p:spPr>
            <a:xfrm>
              <a:off x="19560944" y="31519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4" name="object 12214"/>
            <p:cNvSpPr/>
            <p:nvPr/>
          </p:nvSpPr>
          <p:spPr>
            <a:xfrm>
              <a:off x="19560944" y="31712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5" name="object 12215"/>
            <p:cNvSpPr/>
            <p:nvPr/>
          </p:nvSpPr>
          <p:spPr>
            <a:xfrm>
              <a:off x="19560944" y="31906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6" name="object 12216"/>
            <p:cNvSpPr/>
            <p:nvPr/>
          </p:nvSpPr>
          <p:spPr>
            <a:xfrm>
              <a:off x="19560944" y="32098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7" name="object 12217"/>
            <p:cNvSpPr/>
            <p:nvPr/>
          </p:nvSpPr>
          <p:spPr>
            <a:xfrm>
              <a:off x="19560944" y="32291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8" name="object 12218"/>
            <p:cNvSpPr/>
            <p:nvPr/>
          </p:nvSpPr>
          <p:spPr>
            <a:xfrm>
              <a:off x="19560944" y="32485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9" name="object 12219"/>
            <p:cNvSpPr/>
            <p:nvPr/>
          </p:nvSpPr>
          <p:spPr>
            <a:xfrm>
              <a:off x="19560944" y="32678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0" name="object 12220"/>
            <p:cNvSpPr/>
            <p:nvPr/>
          </p:nvSpPr>
          <p:spPr>
            <a:xfrm>
              <a:off x="19560944" y="32871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1" name="object 12221"/>
            <p:cNvSpPr/>
            <p:nvPr/>
          </p:nvSpPr>
          <p:spPr>
            <a:xfrm>
              <a:off x="19560944" y="33064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2" name="object 12222"/>
            <p:cNvSpPr/>
            <p:nvPr/>
          </p:nvSpPr>
          <p:spPr>
            <a:xfrm>
              <a:off x="19560944" y="33257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3" name="object 12223"/>
            <p:cNvSpPr/>
            <p:nvPr/>
          </p:nvSpPr>
          <p:spPr>
            <a:xfrm>
              <a:off x="19560944" y="33450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4" name="object 12224"/>
            <p:cNvSpPr/>
            <p:nvPr/>
          </p:nvSpPr>
          <p:spPr>
            <a:xfrm>
              <a:off x="19560944" y="33643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5" name="object 12225"/>
            <p:cNvSpPr/>
            <p:nvPr/>
          </p:nvSpPr>
          <p:spPr>
            <a:xfrm>
              <a:off x="19560944" y="33836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6" name="object 12226"/>
            <p:cNvSpPr/>
            <p:nvPr/>
          </p:nvSpPr>
          <p:spPr>
            <a:xfrm>
              <a:off x="19560944" y="34029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7" name="object 12227"/>
            <p:cNvSpPr/>
            <p:nvPr/>
          </p:nvSpPr>
          <p:spPr>
            <a:xfrm>
              <a:off x="19560944" y="34222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8" name="object 12228"/>
            <p:cNvSpPr/>
            <p:nvPr/>
          </p:nvSpPr>
          <p:spPr>
            <a:xfrm>
              <a:off x="19560944" y="34415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9" name="object 12229"/>
            <p:cNvSpPr/>
            <p:nvPr/>
          </p:nvSpPr>
          <p:spPr>
            <a:xfrm>
              <a:off x="19560944" y="34608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0" name="object 12230"/>
            <p:cNvSpPr/>
            <p:nvPr/>
          </p:nvSpPr>
          <p:spPr>
            <a:xfrm>
              <a:off x="19560944" y="34801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1" name="object 12231"/>
            <p:cNvSpPr/>
            <p:nvPr/>
          </p:nvSpPr>
          <p:spPr>
            <a:xfrm>
              <a:off x="19560944" y="34994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2" name="object 12232"/>
            <p:cNvSpPr/>
            <p:nvPr/>
          </p:nvSpPr>
          <p:spPr>
            <a:xfrm>
              <a:off x="19560944" y="35187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3" name="object 12233"/>
            <p:cNvSpPr/>
            <p:nvPr/>
          </p:nvSpPr>
          <p:spPr>
            <a:xfrm>
              <a:off x="19560944" y="3538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4" name="object 12234"/>
            <p:cNvSpPr/>
            <p:nvPr/>
          </p:nvSpPr>
          <p:spPr>
            <a:xfrm>
              <a:off x="19560944" y="35573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5" name="object 12235"/>
            <p:cNvSpPr/>
            <p:nvPr/>
          </p:nvSpPr>
          <p:spPr>
            <a:xfrm>
              <a:off x="19554494" y="35622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6" name="object 12236"/>
            <p:cNvSpPr/>
            <p:nvPr/>
          </p:nvSpPr>
          <p:spPr>
            <a:xfrm>
              <a:off x="19536805" y="35622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7" name="object 12237"/>
            <p:cNvSpPr/>
            <p:nvPr/>
          </p:nvSpPr>
          <p:spPr>
            <a:xfrm>
              <a:off x="19536801" y="35557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8" name="object 12238"/>
            <p:cNvSpPr/>
            <p:nvPr/>
          </p:nvSpPr>
          <p:spPr>
            <a:xfrm>
              <a:off x="19536801" y="35364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9" name="object 12239"/>
            <p:cNvSpPr/>
            <p:nvPr/>
          </p:nvSpPr>
          <p:spPr>
            <a:xfrm>
              <a:off x="19536801" y="35171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0" name="object 12240"/>
            <p:cNvSpPr/>
            <p:nvPr/>
          </p:nvSpPr>
          <p:spPr>
            <a:xfrm>
              <a:off x="19536801" y="34978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1" name="object 12241"/>
            <p:cNvSpPr/>
            <p:nvPr/>
          </p:nvSpPr>
          <p:spPr>
            <a:xfrm>
              <a:off x="19536801" y="34785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2" name="object 12242"/>
            <p:cNvSpPr/>
            <p:nvPr/>
          </p:nvSpPr>
          <p:spPr>
            <a:xfrm>
              <a:off x="19536801" y="34592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3" name="object 12243"/>
            <p:cNvSpPr/>
            <p:nvPr/>
          </p:nvSpPr>
          <p:spPr>
            <a:xfrm>
              <a:off x="19536801" y="34399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4" name="object 12244"/>
            <p:cNvSpPr/>
            <p:nvPr/>
          </p:nvSpPr>
          <p:spPr>
            <a:xfrm>
              <a:off x="19536801" y="34206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5" name="object 12245"/>
            <p:cNvSpPr/>
            <p:nvPr/>
          </p:nvSpPr>
          <p:spPr>
            <a:xfrm>
              <a:off x="19536801" y="34013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6" name="object 12246"/>
            <p:cNvSpPr/>
            <p:nvPr/>
          </p:nvSpPr>
          <p:spPr>
            <a:xfrm>
              <a:off x="19536801" y="33820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7" name="object 12247"/>
            <p:cNvSpPr/>
            <p:nvPr/>
          </p:nvSpPr>
          <p:spPr>
            <a:xfrm>
              <a:off x="19536801" y="33627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8" name="object 12248"/>
            <p:cNvSpPr/>
            <p:nvPr/>
          </p:nvSpPr>
          <p:spPr>
            <a:xfrm>
              <a:off x="19536801" y="33433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9" name="object 12249"/>
            <p:cNvSpPr/>
            <p:nvPr/>
          </p:nvSpPr>
          <p:spPr>
            <a:xfrm>
              <a:off x="19536801" y="33240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0" name="object 12250"/>
            <p:cNvSpPr/>
            <p:nvPr/>
          </p:nvSpPr>
          <p:spPr>
            <a:xfrm>
              <a:off x="19536801" y="33047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1" name="object 12251"/>
            <p:cNvSpPr/>
            <p:nvPr/>
          </p:nvSpPr>
          <p:spPr>
            <a:xfrm>
              <a:off x="19536801" y="328549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2" name="object 12252"/>
            <p:cNvSpPr/>
            <p:nvPr/>
          </p:nvSpPr>
          <p:spPr>
            <a:xfrm>
              <a:off x="19536801" y="32661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3" name="object 12253"/>
            <p:cNvSpPr/>
            <p:nvPr/>
          </p:nvSpPr>
          <p:spPr>
            <a:xfrm>
              <a:off x="19536801" y="32468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4" name="object 12254"/>
            <p:cNvSpPr/>
            <p:nvPr/>
          </p:nvSpPr>
          <p:spPr>
            <a:xfrm>
              <a:off x="19536801" y="32275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5" name="object 12255"/>
            <p:cNvSpPr/>
            <p:nvPr/>
          </p:nvSpPr>
          <p:spPr>
            <a:xfrm>
              <a:off x="19536801" y="32082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6" name="object 12256"/>
            <p:cNvSpPr/>
            <p:nvPr/>
          </p:nvSpPr>
          <p:spPr>
            <a:xfrm>
              <a:off x="19536801" y="31889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7" name="object 12257"/>
            <p:cNvSpPr/>
            <p:nvPr/>
          </p:nvSpPr>
          <p:spPr>
            <a:xfrm>
              <a:off x="19536801" y="31696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8" name="object 12258"/>
            <p:cNvSpPr/>
            <p:nvPr/>
          </p:nvSpPr>
          <p:spPr>
            <a:xfrm>
              <a:off x="19536801" y="31503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9" name="object 12259"/>
            <p:cNvSpPr/>
            <p:nvPr/>
          </p:nvSpPr>
          <p:spPr>
            <a:xfrm>
              <a:off x="19536801" y="31310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0" name="object 12260"/>
            <p:cNvSpPr/>
            <p:nvPr/>
          </p:nvSpPr>
          <p:spPr>
            <a:xfrm>
              <a:off x="19536801" y="31133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1" name="object 12261"/>
            <p:cNvSpPr/>
            <p:nvPr/>
          </p:nvSpPr>
          <p:spPr>
            <a:xfrm>
              <a:off x="19536801" y="311334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2" name="object 12262"/>
            <p:cNvSpPr/>
            <p:nvPr/>
          </p:nvSpPr>
          <p:spPr>
            <a:xfrm>
              <a:off x="19556117" y="31133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3" name="object 12263"/>
            <p:cNvSpPr/>
            <p:nvPr/>
          </p:nvSpPr>
          <p:spPr>
            <a:xfrm>
              <a:off x="19515054" y="2770021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4">
                  <a:moveTo>
                    <a:pt x="15004" y="0"/>
                  </a:moveTo>
                  <a:lnTo>
                    <a:pt x="15004" y="29412"/>
                  </a:lnTo>
                </a:path>
                <a:path w="15240" h="29844">
                  <a:moveTo>
                    <a:pt x="0" y="29412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4" name="object 12264"/>
            <p:cNvSpPr/>
            <p:nvPr/>
          </p:nvSpPr>
          <p:spPr>
            <a:xfrm>
              <a:off x="19514277" y="2799666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5">
                  <a:moveTo>
                    <a:pt x="4816" y="0"/>
                  </a:moveTo>
                  <a:lnTo>
                    <a:pt x="0" y="0"/>
                  </a:lnTo>
                  <a:lnTo>
                    <a:pt x="0" y="14481"/>
                  </a:lnTo>
                  <a:lnTo>
                    <a:pt x="4816" y="14481"/>
                  </a:lnTo>
                  <a:lnTo>
                    <a:pt x="4816" y="11266"/>
                  </a:lnTo>
                  <a:lnTo>
                    <a:pt x="16083" y="11266"/>
                  </a:lnTo>
                  <a:lnTo>
                    <a:pt x="16083" y="0"/>
                  </a:lnTo>
                  <a:lnTo>
                    <a:pt x="12879" y="0"/>
                  </a:lnTo>
                  <a:lnTo>
                    <a:pt x="12879" y="3225"/>
                  </a:lnTo>
                  <a:lnTo>
                    <a:pt x="4816" y="3225"/>
                  </a:lnTo>
                  <a:lnTo>
                    <a:pt x="4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5" name="object 12265"/>
            <p:cNvSpPr/>
            <p:nvPr/>
          </p:nvSpPr>
          <p:spPr>
            <a:xfrm>
              <a:off x="19531981" y="277069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6" name="object 12266"/>
            <p:cNvSpPr/>
            <p:nvPr/>
          </p:nvSpPr>
          <p:spPr>
            <a:xfrm>
              <a:off x="19518821" y="2770021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5">
                  <a:moveTo>
                    <a:pt x="8732" y="0"/>
                  </a:moveTo>
                  <a:lnTo>
                    <a:pt x="8732" y="33234"/>
                  </a:lnTo>
                  <a:lnTo>
                    <a:pt x="0" y="33234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7" name="object 12267"/>
            <p:cNvSpPr/>
            <p:nvPr/>
          </p:nvSpPr>
          <p:spPr>
            <a:xfrm>
              <a:off x="19527152" y="280288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5">
                  <a:moveTo>
                    <a:pt x="0" y="0"/>
                  </a:moveTo>
                  <a:lnTo>
                    <a:pt x="0" y="804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8" name="object 12268"/>
            <p:cNvSpPr/>
            <p:nvPr/>
          </p:nvSpPr>
          <p:spPr>
            <a:xfrm>
              <a:off x="19519087" y="2810935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80">
                  <a:moveTo>
                    <a:pt x="0" y="17674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7674"/>
                  </a:lnTo>
                  <a:lnTo>
                    <a:pt x="0" y="1767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9" name="object 12269"/>
            <p:cNvSpPr/>
            <p:nvPr/>
          </p:nvSpPr>
          <p:spPr>
            <a:xfrm>
              <a:off x="19530369" y="2807699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6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64"/>
                  </a:lnTo>
                  <a:lnTo>
                    <a:pt x="0" y="966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0" name="object 12270"/>
            <p:cNvSpPr/>
            <p:nvPr/>
          </p:nvSpPr>
          <p:spPr>
            <a:xfrm>
              <a:off x="19530369" y="2817343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1" name="object 12271"/>
            <p:cNvSpPr/>
            <p:nvPr/>
          </p:nvSpPr>
          <p:spPr>
            <a:xfrm>
              <a:off x="19519774" y="2669312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4">
                  <a:moveTo>
                    <a:pt x="12743" y="0"/>
                  </a:moveTo>
                  <a:lnTo>
                    <a:pt x="12743" y="29433"/>
                  </a:lnTo>
                </a:path>
                <a:path w="13334" h="29844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2" name="object 12272"/>
            <p:cNvSpPr/>
            <p:nvPr/>
          </p:nvSpPr>
          <p:spPr>
            <a:xfrm>
              <a:off x="19525532" y="2669345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3" name="object 12273"/>
            <p:cNvSpPr/>
            <p:nvPr/>
          </p:nvSpPr>
          <p:spPr>
            <a:xfrm>
              <a:off x="19530369" y="2698288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5" h="22860">
                  <a:moveTo>
                    <a:pt x="0" y="22543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22543"/>
                  </a:lnTo>
                  <a:lnTo>
                    <a:pt x="0" y="2254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4" name="object 12274"/>
            <p:cNvSpPr/>
            <p:nvPr/>
          </p:nvSpPr>
          <p:spPr>
            <a:xfrm>
              <a:off x="19519095" y="2698288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5">
                  <a:moveTo>
                    <a:pt x="11266" y="20931"/>
                  </a:moveTo>
                  <a:lnTo>
                    <a:pt x="11266" y="4816"/>
                  </a:lnTo>
                  <a:lnTo>
                    <a:pt x="3245" y="4816"/>
                  </a:lnTo>
                  <a:lnTo>
                    <a:pt x="3245" y="0"/>
                  </a:lnTo>
                  <a:lnTo>
                    <a:pt x="0" y="0"/>
                  </a:lnTo>
                  <a:lnTo>
                    <a:pt x="0" y="20931"/>
                  </a:lnTo>
                  <a:lnTo>
                    <a:pt x="11266" y="2093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5" name="object 12275"/>
            <p:cNvSpPr/>
            <p:nvPr/>
          </p:nvSpPr>
          <p:spPr>
            <a:xfrm>
              <a:off x="19522436" y="2669312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5">
                  <a:moveTo>
                    <a:pt x="7622" y="0"/>
                  </a:moveTo>
                  <a:lnTo>
                    <a:pt x="7622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6" name="object 12276"/>
            <p:cNvSpPr/>
            <p:nvPr/>
          </p:nvSpPr>
          <p:spPr>
            <a:xfrm>
              <a:off x="19515054" y="2730121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4">
                  <a:moveTo>
                    <a:pt x="15004" y="29412"/>
                  </a:moveTo>
                  <a:lnTo>
                    <a:pt x="15004" y="0"/>
                  </a:lnTo>
                </a:path>
                <a:path w="15240" h="29844">
                  <a:moveTo>
                    <a:pt x="0" y="0"/>
                  </a:moveTo>
                  <a:lnTo>
                    <a:pt x="0" y="29412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7" name="object 12277"/>
            <p:cNvSpPr/>
            <p:nvPr/>
          </p:nvSpPr>
          <p:spPr>
            <a:xfrm>
              <a:off x="19514277" y="2716009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09" h="14605">
                  <a:moveTo>
                    <a:pt x="4816" y="14470"/>
                  </a:moveTo>
                  <a:lnTo>
                    <a:pt x="0" y="14470"/>
                  </a:lnTo>
                  <a:lnTo>
                    <a:pt x="0" y="0"/>
                  </a:lnTo>
                  <a:lnTo>
                    <a:pt x="4816" y="0"/>
                  </a:lnTo>
                  <a:lnTo>
                    <a:pt x="4816" y="3204"/>
                  </a:lnTo>
                  <a:lnTo>
                    <a:pt x="16083" y="3204"/>
                  </a:lnTo>
                  <a:lnTo>
                    <a:pt x="16083" y="14470"/>
                  </a:lnTo>
                  <a:lnTo>
                    <a:pt x="12879" y="14470"/>
                  </a:lnTo>
                  <a:lnTo>
                    <a:pt x="12879" y="9633"/>
                  </a:lnTo>
                  <a:lnTo>
                    <a:pt x="4816" y="9633"/>
                  </a:lnTo>
                  <a:lnTo>
                    <a:pt x="4816" y="1447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8" name="object 12278"/>
            <p:cNvSpPr/>
            <p:nvPr/>
          </p:nvSpPr>
          <p:spPr>
            <a:xfrm>
              <a:off x="19531981" y="272083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9" name="object 12279"/>
            <p:cNvSpPr/>
            <p:nvPr/>
          </p:nvSpPr>
          <p:spPr>
            <a:xfrm>
              <a:off x="19518821" y="2726288"/>
              <a:ext cx="8890" cy="33655"/>
            </a:xfrm>
            <a:custGeom>
              <a:avLst/>
              <a:gdLst/>
              <a:ahLst/>
              <a:cxnLst/>
              <a:rect l="l" t="t" r="r" b="b"/>
              <a:pathLst>
                <a:path w="8890" h="33655">
                  <a:moveTo>
                    <a:pt x="8732" y="33245"/>
                  </a:moveTo>
                  <a:lnTo>
                    <a:pt x="8732" y="0"/>
                  </a:lnTo>
                  <a:lnTo>
                    <a:pt x="0" y="0"/>
                  </a:lnTo>
                  <a:lnTo>
                    <a:pt x="0" y="3324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0" name="object 12280"/>
            <p:cNvSpPr/>
            <p:nvPr/>
          </p:nvSpPr>
          <p:spPr>
            <a:xfrm>
              <a:off x="19527152" y="27192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1" name="object 12281"/>
            <p:cNvSpPr/>
            <p:nvPr/>
          </p:nvSpPr>
          <p:spPr>
            <a:xfrm>
              <a:off x="19519774" y="2382440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4">
                  <a:moveTo>
                    <a:pt x="12743" y="29465"/>
                  </a:moveTo>
                  <a:lnTo>
                    <a:pt x="12743" y="0"/>
                  </a:lnTo>
                </a:path>
                <a:path w="13334" h="29844">
                  <a:moveTo>
                    <a:pt x="0" y="0"/>
                  </a:moveTo>
                  <a:lnTo>
                    <a:pt x="0" y="294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2" name="object 12282"/>
            <p:cNvSpPr/>
            <p:nvPr/>
          </p:nvSpPr>
          <p:spPr>
            <a:xfrm>
              <a:off x="19525532" y="2378149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3" name="object 12283"/>
            <p:cNvSpPr/>
            <p:nvPr/>
          </p:nvSpPr>
          <p:spPr>
            <a:xfrm>
              <a:off x="19530369" y="2373318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7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75"/>
                  </a:lnTo>
                  <a:lnTo>
                    <a:pt x="0" y="967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4" name="object 12284"/>
            <p:cNvSpPr/>
            <p:nvPr/>
          </p:nvSpPr>
          <p:spPr>
            <a:xfrm>
              <a:off x="19519095" y="2362069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5">
                  <a:moveTo>
                    <a:pt x="11266" y="0"/>
                  </a:moveTo>
                  <a:lnTo>
                    <a:pt x="11266" y="16093"/>
                  </a:lnTo>
                  <a:lnTo>
                    <a:pt x="3245" y="16093"/>
                  </a:lnTo>
                  <a:lnTo>
                    <a:pt x="3245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5" name="object 12285"/>
            <p:cNvSpPr/>
            <p:nvPr/>
          </p:nvSpPr>
          <p:spPr>
            <a:xfrm>
              <a:off x="19522436" y="2378608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5">
                  <a:moveTo>
                    <a:pt x="7622" y="33297"/>
                  </a:moveTo>
                  <a:lnTo>
                    <a:pt x="7622" y="0"/>
                  </a:lnTo>
                  <a:lnTo>
                    <a:pt x="0" y="0"/>
                  </a:lnTo>
                  <a:lnTo>
                    <a:pt x="0" y="33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6" name="object 12286"/>
            <p:cNvSpPr/>
            <p:nvPr/>
          </p:nvSpPr>
          <p:spPr>
            <a:xfrm>
              <a:off x="19530369" y="236207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7" name="object 12287"/>
            <p:cNvSpPr/>
            <p:nvPr/>
          </p:nvSpPr>
          <p:spPr>
            <a:xfrm>
              <a:off x="19515053" y="2750224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19">
                  <a:moveTo>
                    <a:pt x="0" y="0"/>
                  </a:moveTo>
                  <a:lnTo>
                    <a:pt x="0" y="19779"/>
                  </a:lnTo>
                </a:path>
                <a:path w="15240" h="20319">
                  <a:moveTo>
                    <a:pt x="14994" y="19779"/>
                  </a:moveTo>
                  <a:lnTo>
                    <a:pt x="1499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8" name="object 12288"/>
            <p:cNvSpPr/>
            <p:nvPr/>
          </p:nvSpPr>
          <p:spPr>
            <a:xfrm>
              <a:off x="19531981" y="274979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9" name="object 12289"/>
            <p:cNvSpPr/>
            <p:nvPr/>
          </p:nvSpPr>
          <p:spPr>
            <a:xfrm>
              <a:off x="19518825" y="2750224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90" h="20319">
                  <a:moveTo>
                    <a:pt x="0" y="0"/>
                  </a:moveTo>
                  <a:lnTo>
                    <a:pt x="0" y="19779"/>
                  </a:lnTo>
                </a:path>
                <a:path w="8890" h="20319">
                  <a:moveTo>
                    <a:pt x="8732" y="19779"/>
                  </a:moveTo>
                  <a:lnTo>
                    <a:pt x="873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0" name="object 12290"/>
            <p:cNvSpPr/>
            <p:nvPr/>
          </p:nvSpPr>
          <p:spPr>
            <a:xfrm>
              <a:off x="19519774" y="2412175"/>
              <a:ext cx="13335" cy="257175"/>
            </a:xfrm>
            <a:custGeom>
              <a:avLst/>
              <a:gdLst/>
              <a:ahLst/>
              <a:cxnLst/>
              <a:rect l="l" t="t" r="r" b="b"/>
              <a:pathLst>
                <a:path w="13334" h="257175">
                  <a:moveTo>
                    <a:pt x="12743" y="0"/>
                  </a:moveTo>
                  <a:lnTo>
                    <a:pt x="12743" y="257144"/>
                  </a:lnTo>
                </a:path>
                <a:path w="13334" h="257175">
                  <a:moveTo>
                    <a:pt x="0" y="2571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1" name="object 12291"/>
            <p:cNvSpPr/>
            <p:nvPr/>
          </p:nvSpPr>
          <p:spPr>
            <a:xfrm>
              <a:off x="19525532" y="2411944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w="0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2" name="object 12292"/>
            <p:cNvSpPr/>
            <p:nvPr/>
          </p:nvSpPr>
          <p:spPr>
            <a:xfrm>
              <a:off x="19522436" y="2411905"/>
              <a:ext cx="7620" cy="257810"/>
            </a:xfrm>
            <a:custGeom>
              <a:avLst/>
              <a:gdLst/>
              <a:ahLst/>
              <a:cxnLst/>
              <a:rect l="l" t="t" r="r" b="b"/>
              <a:pathLst>
                <a:path w="7619" h="257810">
                  <a:moveTo>
                    <a:pt x="7622" y="0"/>
                  </a:moveTo>
                  <a:lnTo>
                    <a:pt x="7622" y="257405"/>
                  </a:lnTo>
                </a:path>
                <a:path w="7619" h="257810">
                  <a:moveTo>
                    <a:pt x="0" y="2574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3" name="object 12293"/>
            <p:cNvSpPr/>
            <p:nvPr/>
          </p:nvSpPr>
          <p:spPr>
            <a:xfrm>
              <a:off x="19519087" y="2828629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0" y="802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8020"/>
                  </a:lnTo>
                  <a:lnTo>
                    <a:pt x="0" y="802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4" name="object 12294"/>
            <p:cNvSpPr/>
            <p:nvPr/>
          </p:nvSpPr>
          <p:spPr>
            <a:xfrm>
              <a:off x="19519087" y="235403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5">
                  <a:moveTo>
                    <a:pt x="0" y="6429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6429"/>
                  </a:lnTo>
                  <a:lnTo>
                    <a:pt x="0" y="642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5" name="object 12295"/>
            <p:cNvSpPr/>
            <p:nvPr/>
          </p:nvSpPr>
          <p:spPr>
            <a:xfrm>
              <a:off x="19560944" y="23797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6" name="object 12296"/>
            <p:cNvSpPr/>
            <p:nvPr/>
          </p:nvSpPr>
          <p:spPr>
            <a:xfrm>
              <a:off x="19560944" y="23990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7" name="object 12297"/>
            <p:cNvSpPr/>
            <p:nvPr/>
          </p:nvSpPr>
          <p:spPr>
            <a:xfrm>
              <a:off x="19560944" y="24183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8" name="object 12298"/>
            <p:cNvSpPr/>
            <p:nvPr/>
          </p:nvSpPr>
          <p:spPr>
            <a:xfrm>
              <a:off x="19560944" y="24376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9" name="object 12299"/>
            <p:cNvSpPr/>
            <p:nvPr/>
          </p:nvSpPr>
          <p:spPr>
            <a:xfrm>
              <a:off x="19560944" y="24569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0" name="object 12300"/>
            <p:cNvSpPr/>
            <p:nvPr/>
          </p:nvSpPr>
          <p:spPr>
            <a:xfrm>
              <a:off x="19560944" y="24762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1" name="object 12301"/>
            <p:cNvSpPr/>
            <p:nvPr/>
          </p:nvSpPr>
          <p:spPr>
            <a:xfrm>
              <a:off x="19560944" y="24956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2" name="object 12302"/>
            <p:cNvSpPr/>
            <p:nvPr/>
          </p:nvSpPr>
          <p:spPr>
            <a:xfrm>
              <a:off x="19560944" y="25149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3" name="object 12303"/>
            <p:cNvSpPr/>
            <p:nvPr/>
          </p:nvSpPr>
          <p:spPr>
            <a:xfrm>
              <a:off x="19560944" y="25342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4" name="object 12304"/>
            <p:cNvSpPr/>
            <p:nvPr/>
          </p:nvSpPr>
          <p:spPr>
            <a:xfrm>
              <a:off x="19560944" y="25535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5" name="object 12305"/>
            <p:cNvSpPr/>
            <p:nvPr/>
          </p:nvSpPr>
          <p:spPr>
            <a:xfrm>
              <a:off x="19560944" y="25728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6" name="object 12306"/>
            <p:cNvSpPr/>
            <p:nvPr/>
          </p:nvSpPr>
          <p:spPr>
            <a:xfrm>
              <a:off x="19560944" y="25921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7" name="object 12307"/>
            <p:cNvSpPr/>
            <p:nvPr/>
          </p:nvSpPr>
          <p:spPr>
            <a:xfrm>
              <a:off x="19560944" y="26114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8" name="object 12308"/>
            <p:cNvSpPr/>
            <p:nvPr/>
          </p:nvSpPr>
          <p:spPr>
            <a:xfrm>
              <a:off x="19560944" y="26307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9" name="object 12309"/>
            <p:cNvSpPr/>
            <p:nvPr/>
          </p:nvSpPr>
          <p:spPr>
            <a:xfrm>
              <a:off x="19560944" y="26500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0" name="object 12310"/>
            <p:cNvSpPr/>
            <p:nvPr/>
          </p:nvSpPr>
          <p:spPr>
            <a:xfrm>
              <a:off x="19560944" y="26693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1" name="object 12311"/>
            <p:cNvSpPr/>
            <p:nvPr/>
          </p:nvSpPr>
          <p:spPr>
            <a:xfrm>
              <a:off x="19560944" y="26886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2" name="object 12312"/>
            <p:cNvSpPr/>
            <p:nvPr/>
          </p:nvSpPr>
          <p:spPr>
            <a:xfrm>
              <a:off x="19560944" y="27079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3" name="object 12313"/>
            <p:cNvSpPr/>
            <p:nvPr/>
          </p:nvSpPr>
          <p:spPr>
            <a:xfrm>
              <a:off x="19560944" y="27272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4" name="object 12314"/>
            <p:cNvSpPr/>
            <p:nvPr/>
          </p:nvSpPr>
          <p:spPr>
            <a:xfrm>
              <a:off x="19560944" y="27465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5" name="object 12315"/>
            <p:cNvSpPr/>
            <p:nvPr/>
          </p:nvSpPr>
          <p:spPr>
            <a:xfrm>
              <a:off x="19560944" y="27658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6" name="object 12316"/>
            <p:cNvSpPr/>
            <p:nvPr/>
          </p:nvSpPr>
          <p:spPr>
            <a:xfrm>
              <a:off x="19560944" y="27851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7" name="object 12317"/>
            <p:cNvSpPr/>
            <p:nvPr/>
          </p:nvSpPr>
          <p:spPr>
            <a:xfrm>
              <a:off x="19560944" y="28044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8" name="object 12318"/>
            <p:cNvSpPr/>
            <p:nvPr/>
          </p:nvSpPr>
          <p:spPr>
            <a:xfrm>
              <a:off x="19560944" y="28238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9" name="object 12319"/>
            <p:cNvSpPr/>
            <p:nvPr/>
          </p:nvSpPr>
          <p:spPr>
            <a:xfrm>
              <a:off x="19554494" y="28286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0" name="object 12320"/>
            <p:cNvSpPr/>
            <p:nvPr/>
          </p:nvSpPr>
          <p:spPr>
            <a:xfrm>
              <a:off x="19536805" y="28286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1" name="object 12321"/>
            <p:cNvSpPr/>
            <p:nvPr/>
          </p:nvSpPr>
          <p:spPr>
            <a:xfrm>
              <a:off x="19536801" y="28221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2" name="object 12322"/>
            <p:cNvSpPr/>
            <p:nvPr/>
          </p:nvSpPr>
          <p:spPr>
            <a:xfrm>
              <a:off x="19536801" y="28028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3" name="object 12323"/>
            <p:cNvSpPr/>
            <p:nvPr/>
          </p:nvSpPr>
          <p:spPr>
            <a:xfrm>
              <a:off x="19536801" y="27835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4" name="object 12324"/>
            <p:cNvSpPr/>
            <p:nvPr/>
          </p:nvSpPr>
          <p:spPr>
            <a:xfrm>
              <a:off x="19536801" y="27642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5" name="object 12325"/>
            <p:cNvSpPr/>
            <p:nvPr/>
          </p:nvSpPr>
          <p:spPr>
            <a:xfrm>
              <a:off x="19536801" y="27449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6" name="object 12326"/>
            <p:cNvSpPr/>
            <p:nvPr/>
          </p:nvSpPr>
          <p:spPr>
            <a:xfrm>
              <a:off x="19536801" y="27256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7" name="object 12327"/>
            <p:cNvSpPr/>
            <p:nvPr/>
          </p:nvSpPr>
          <p:spPr>
            <a:xfrm>
              <a:off x="19536801" y="27063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8" name="object 12328"/>
            <p:cNvSpPr/>
            <p:nvPr/>
          </p:nvSpPr>
          <p:spPr>
            <a:xfrm>
              <a:off x="19536801" y="26870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9" name="object 12329"/>
            <p:cNvSpPr/>
            <p:nvPr/>
          </p:nvSpPr>
          <p:spPr>
            <a:xfrm>
              <a:off x="19536801" y="26677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0" name="object 12330"/>
            <p:cNvSpPr/>
            <p:nvPr/>
          </p:nvSpPr>
          <p:spPr>
            <a:xfrm>
              <a:off x="19536801" y="26484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1" name="object 12331"/>
            <p:cNvSpPr/>
            <p:nvPr/>
          </p:nvSpPr>
          <p:spPr>
            <a:xfrm>
              <a:off x="19536801" y="26291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2" name="object 12332"/>
            <p:cNvSpPr/>
            <p:nvPr/>
          </p:nvSpPr>
          <p:spPr>
            <a:xfrm>
              <a:off x="19536801" y="26098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3" name="object 12333"/>
            <p:cNvSpPr/>
            <p:nvPr/>
          </p:nvSpPr>
          <p:spPr>
            <a:xfrm>
              <a:off x="19536801" y="25904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4" name="object 12334"/>
            <p:cNvSpPr/>
            <p:nvPr/>
          </p:nvSpPr>
          <p:spPr>
            <a:xfrm>
              <a:off x="19536801" y="25711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5" name="object 12335"/>
            <p:cNvSpPr/>
            <p:nvPr/>
          </p:nvSpPr>
          <p:spPr>
            <a:xfrm>
              <a:off x="19536801" y="25519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6" name="object 12336"/>
            <p:cNvSpPr/>
            <p:nvPr/>
          </p:nvSpPr>
          <p:spPr>
            <a:xfrm>
              <a:off x="19536801" y="25325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7" name="object 12337"/>
            <p:cNvSpPr/>
            <p:nvPr/>
          </p:nvSpPr>
          <p:spPr>
            <a:xfrm>
              <a:off x="19536801" y="25132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8" name="object 12338"/>
            <p:cNvSpPr/>
            <p:nvPr/>
          </p:nvSpPr>
          <p:spPr>
            <a:xfrm>
              <a:off x="19536801" y="24939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9" name="object 12339"/>
            <p:cNvSpPr/>
            <p:nvPr/>
          </p:nvSpPr>
          <p:spPr>
            <a:xfrm>
              <a:off x="19536801" y="24747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0" name="object 12340"/>
            <p:cNvSpPr/>
            <p:nvPr/>
          </p:nvSpPr>
          <p:spPr>
            <a:xfrm>
              <a:off x="19536801" y="24553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1" name="object 12341"/>
            <p:cNvSpPr/>
            <p:nvPr/>
          </p:nvSpPr>
          <p:spPr>
            <a:xfrm>
              <a:off x="19536801" y="24360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2" name="object 12342"/>
            <p:cNvSpPr/>
            <p:nvPr/>
          </p:nvSpPr>
          <p:spPr>
            <a:xfrm>
              <a:off x="19536801" y="24167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3" name="object 12343"/>
            <p:cNvSpPr/>
            <p:nvPr/>
          </p:nvSpPr>
          <p:spPr>
            <a:xfrm>
              <a:off x="19536801" y="23974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4" name="object 12344"/>
            <p:cNvSpPr/>
            <p:nvPr/>
          </p:nvSpPr>
          <p:spPr>
            <a:xfrm>
              <a:off x="19536801" y="237976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5" name="object 12345"/>
            <p:cNvSpPr/>
            <p:nvPr/>
          </p:nvSpPr>
          <p:spPr>
            <a:xfrm>
              <a:off x="19536801" y="23797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6" name="object 12346"/>
            <p:cNvSpPr/>
            <p:nvPr/>
          </p:nvSpPr>
          <p:spPr>
            <a:xfrm>
              <a:off x="19556117" y="23797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7" name="object 12347"/>
            <p:cNvSpPr/>
            <p:nvPr/>
          </p:nvSpPr>
          <p:spPr>
            <a:xfrm>
              <a:off x="10406909" y="2152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795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8" name="object 12348"/>
            <p:cNvSpPr/>
            <p:nvPr/>
          </p:nvSpPr>
          <p:spPr>
            <a:xfrm>
              <a:off x="10394015" y="214005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674"/>
                  </a:moveTo>
                  <a:lnTo>
                    <a:pt x="177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9" name="object 12349"/>
            <p:cNvSpPr/>
            <p:nvPr/>
          </p:nvSpPr>
          <p:spPr>
            <a:xfrm>
              <a:off x="10394015" y="21287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0" name="object 12350"/>
            <p:cNvSpPr/>
            <p:nvPr/>
          </p:nvSpPr>
          <p:spPr>
            <a:xfrm>
              <a:off x="10394015" y="21159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1" name="object 12351"/>
            <p:cNvSpPr/>
            <p:nvPr/>
          </p:nvSpPr>
          <p:spPr>
            <a:xfrm>
              <a:off x="1038276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2" name="object 12352"/>
            <p:cNvSpPr/>
            <p:nvPr/>
          </p:nvSpPr>
          <p:spPr>
            <a:xfrm>
              <a:off x="10371515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3" name="object 12353"/>
            <p:cNvSpPr/>
            <p:nvPr/>
          </p:nvSpPr>
          <p:spPr>
            <a:xfrm>
              <a:off x="10358639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4" name="object 12354"/>
            <p:cNvSpPr/>
            <p:nvPr/>
          </p:nvSpPr>
          <p:spPr>
            <a:xfrm>
              <a:off x="1034576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5" name="object 12355"/>
            <p:cNvSpPr/>
            <p:nvPr/>
          </p:nvSpPr>
          <p:spPr>
            <a:xfrm>
              <a:off x="10334495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6" name="object 12356"/>
            <p:cNvSpPr/>
            <p:nvPr/>
          </p:nvSpPr>
          <p:spPr>
            <a:xfrm>
              <a:off x="1032163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7" name="object 12357"/>
            <p:cNvSpPr/>
            <p:nvPr/>
          </p:nvSpPr>
          <p:spPr>
            <a:xfrm>
              <a:off x="10308759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8" name="object 12358"/>
            <p:cNvSpPr/>
            <p:nvPr/>
          </p:nvSpPr>
          <p:spPr>
            <a:xfrm>
              <a:off x="10297491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9" name="object 12359"/>
            <p:cNvSpPr/>
            <p:nvPr/>
          </p:nvSpPr>
          <p:spPr>
            <a:xfrm>
              <a:off x="1028463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0" name="object 12360"/>
            <p:cNvSpPr/>
            <p:nvPr/>
          </p:nvSpPr>
          <p:spPr>
            <a:xfrm>
              <a:off x="10271755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1" name="object 12361"/>
            <p:cNvSpPr/>
            <p:nvPr/>
          </p:nvSpPr>
          <p:spPr>
            <a:xfrm>
              <a:off x="10260487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2" name="object 12362"/>
            <p:cNvSpPr/>
            <p:nvPr/>
          </p:nvSpPr>
          <p:spPr>
            <a:xfrm>
              <a:off x="10247629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3" name="object 12363"/>
            <p:cNvSpPr/>
            <p:nvPr/>
          </p:nvSpPr>
          <p:spPr>
            <a:xfrm>
              <a:off x="10234751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4" name="object 12364"/>
            <p:cNvSpPr/>
            <p:nvPr/>
          </p:nvSpPr>
          <p:spPr>
            <a:xfrm>
              <a:off x="1022348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5" name="object 12365"/>
            <p:cNvSpPr/>
            <p:nvPr/>
          </p:nvSpPr>
          <p:spPr>
            <a:xfrm>
              <a:off x="1021062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6" name="object 12366"/>
            <p:cNvSpPr/>
            <p:nvPr/>
          </p:nvSpPr>
          <p:spPr>
            <a:xfrm>
              <a:off x="1019776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7" name="object 12367"/>
            <p:cNvSpPr/>
            <p:nvPr/>
          </p:nvSpPr>
          <p:spPr>
            <a:xfrm>
              <a:off x="10184889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8" name="object 12368"/>
            <p:cNvSpPr/>
            <p:nvPr/>
          </p:nvSpPr>
          <p:spPr>
            <a:xfrm>
              <a:off x="10173639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9" name="object 12369"/>
            <p:cNvSpPr/>
            <p:nvPr/>
          </p:nvSpPr>
          <p:spPr>
            <a:xfrm>
              <a:off x="10135025" y="214646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11266"/>
                  </a:moveTo>
                  <a:lnTo>
                    <a:pt x="112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0" name="object 12370"/>
            <p:cNvSpPr/>
            <p:nvPr/>
          </p:nvSpPr>
          <p:spPr>
            <a:xfrm>
              <a:off x="1016076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1" name="object 12371"/>
            <p:cNvSpPr/>
            <p:nvPr/>
          </p:nvSpPr>
          <p:spPr>
            <a:xfrm>
              <a:off x="10128589" y="21336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308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2" name="object 12372"/>
            <p:cNvSpPr/>
            <p:nvPr/>
          </p:nvSpPr>
          <p:spPr>
            <a:xfrm>
              <a:off x="1014788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3" name="object 12373"/>
            <p:cNvSpPr/>
            <p:nvPr/>
          </p:nvSpPr>
          <p:spPr>
            <a:xfrm>
              <a:off x="10128589" y="2111073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30585"/>
                  </a:moveTo>
                  <a:lnTo>
                    <a:pt x="30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4" name="object 12374"/>
            <p:cNvSpPr/>
            <p:nvPr/>
          </p:nvSpPr>
          <p:spPr>
            <a:xfrm>
              <a:off x="10128589" y="21111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674"/>
                  </a:moveTo>
                  <a:lnTo>
                    <a:pt x="176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5" name="object 12375"/>
            <p:cNvSpPr/>
            <p:nvPr/>
          </p:nvSpPr>
          <p:spPr>
            <a:xfrm>
              <a:off x="10128589" y="211109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837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6" name="object 12376"/>
            <p:cNvSpPr/>
            <p:nvPr/>
          </p:nvSpPr>
          <p:spPr>
            <a:xfrm>
              <a:off x="10128591" y="214646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11245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7" name="object 12377"/>
            <p:cNvSpPr/>
            <p:nvPr/>
          </p:nvSpPr>
          <p:spPr>
            <a:xfrm>
              <a:off x="10128577" y="21336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8" name="object 12378"/>
            <p:cNvSpPr/>
            <p:nvPr/>
          </p:nvSpPr>
          <p:spPr>
            <a:xfrm>
              <a:off x="10128577" y="212074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192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9" name="object 12379"/>
            <p:cNvSpPr/>
            <p:nvPr/>
          </p:nvSpPr>
          <p:spPr>
            <a:xfrm>
              <a:off x="1012859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0" name="object 12380"/>
            <p:cNvSpPr/>
            <p:nvPr/>
          </p:nvSpPr>
          <p:spPr>
            <a:xfrm>
              <a:off x="10141450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1" name="object 12381"/>
            <p:cNvSpPr/>
            <p:nvPr/>
          </p:nvSpPr>
          <p:spPr>
            <a:xfrm>
              <a:off x="10154317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2" name="object 12382"/>
            <p:cNvSpPr/>
            <p:nvPr/>
          </p:nvSpPr>
          <p:spPr>
            <a:xfrm>
              <a:off x="1016558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3" name="object 12383"/>
            <p:cNvSpPr/>
            <p:nvPr/>
          </p:nvSpPr>
          <p:spPr>
            <a:xfrm>
              <a:off x="10178454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4" name="object 12384"/>
            <p:cNvSpPr/>
            <p:nvPr/>
          </p:nvSpPr>
          <p:spPr>
            <a:xfrm>
              <a:off x="10191315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5" name="object 12385"/>
            <p:cNvSpPr/>
            <p:nvPr/>
          </p:nvSpPr>
          <p:spPr>
            <a:xfrm>
              <a:off x="10202590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6" name="object 12386"/>
            <p:cNvSpPr/>
            <p:nvPr/>
          </p:nvSpPr>
          <p:spPr>
            <a:xfrm>
              <a:off x="10215442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7" name="object 12387"/>
            <p:cNvSpPr/>
            <p:nvPr/>
          </p:nvSpPr>
          <p:spPr>
            <a:xfrm>
              <a:off x="1022833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8" name="object 12388"/>
            <p:cNvSpPr/>
            <p:nvPr/>
          </p:nvSpPr>
          <p:spPr>
            <a:xfrm>
              <a:off x="10239585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9" name="object 12389"/>
            <p:cNvSpPr/>
            <p:nvPr/>
          </p:nvSpPr>
          <p:spPr>
            <a:xfrm>
              <a:off x="10252461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0" name="object 12390"/>
            <p:cNvSpPr/>
            <p:nvPr/>
          </p:nvSpPr>
          <p:spPr>
            <a:xfrm>
              <a:off x="10265325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1" name="object 12391"/>
            <p:cNvSpPr/>
            <p:nvPr/>
          </p:nvSpPr>
          <p:spPr>
            <a:xfrm>
              <a:off x="1027659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2" name="object 12392"/>
            <p:cNvSpPr/>
            <p:nvPr/>
          </p:nvSpPr>
          <p:spPr>
            <a:xfrm>
              <a:off x="1028947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3" name="object 12393"/>
            <p:cNvSpPr/>
            <p:nvPr/>
          </p:nvSpPr>
          <p:spPr>
            <a:xfrm>
              <a:off x="10302344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4" name="object 12394"/>
            <p:cNvSpPr/>
            <p:nvPr/>
          </p:nvSpPr>
          <p:spPr>
            <a:xfrm>
              <a:off x="10313600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5" name="object 12395"/>
            <p:cNvSpPr/>
            <p:nvPr/>
          </p:nvSpPr>
          <p:spPr>
            <a:xfrm>
              <a:off x="10326470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6" name="object 12396"/>
            <p:cNvSpPr/>
            <p:nvPr/>
          </p:nvSpPr>
          <p:spPr>
            <a:xfrm>
              <a:off x="10339347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7" name="object 12397"/>
            <p:cNvSpPr/>
            <p:nvPr/>
          </p:nvSpPr>
          <p:spPr>
            <a:xfrm>
              <a:off x="10394025" y="2152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837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8" name="object 12398"/>
            <p:cNvSpPr/>
            <p:nvPr/>
          </p:nvSpPr>
          <p:spPr>
            <a:xfrm>
              <a:off x="10350596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9" name="object 12399"/>
            <p:cNvSpPr/>
            <p:nvPr/>
          </p:nvSpPr>
          <p:spPr>
            <a:xfrm>
              <a:off x="10394025" y="214005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0" name="object 12400"/>
            <p:cNvSpPr/>
            <p:nvPr/>
          </p:nvSpPr>
          <p:spPr>
            <a:xfrm>
              <a:off x="10363473" y="210947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1" name="object 12401"/>
            <p:cNvSpPr/>
            <p:nvPr/>
          </p:nvSpPr>
          <p:spPr>
            <a:xfrm>
              <a:off x="10376316" y="210947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2" name="object 12402"/>
            <p:cNvSpPr/>
            <p:nvPr/>
          </p:nvSpPr>
          <p:spPr>
            <a:xfrm>
              <a:off x="10387604" y="210946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25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3" name="object 12403"/>
            <p:cNvSpPr/>
            <p:nvPr/>
          </p:nvSpPr>
          <p:spPr>
            <a:xfrm>
              <a:off x="10400473" y="210947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58" y="128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4" name="object 12404"/>
            <p:cNvSpPr/>
            <p:nvPr/>
          </p:nvSpPr>
          <p:spPr>
            <a:xfrm>
              <a:off x="10126978" y="2111092"/>
              <a:ext cx="285115" cy="48260"/>
            </a:xfrm>
            <a:custGeom>
              <a:avLst/>
              <a:gdLst/>
              <a:ahLst/>
              <a:cxnLst/>
              <a:rect l="l" t="t" r="r" b="b"/>
              <a:pathLst>
                <a:path w="285115" h="48260">
                  <a:moveTo>
                    <a:pt x="0" y="0"/>
                  </a:moveTo>
                  <a:lnTo>
                    <a:pt x="284745" y="0"/>
                  </a:lnTo>
                  <a:lnTo>
                    <a:pt x="284745" y="48260"/>
                  </a:lnTo>
                  <a:lnTo>
                    <a:pt x="265426" y="48260"/>
                  </a:lnTo>
                  <a:lnTo>
                    <a:pt x="265426" y="22522"/>
                  </a:lnTo>
                  <a:lnTo>
                    <a:pt x="19287" y="22522"/>
                  </a:lnTo>
                  <a:lnTo>
                    <a:pt x="1928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5" name="object 12405"/>
            <p:cNvSpPr/>
            <p:nvPr/>
          </p:nvSpPr>
          <p:spPr>
            <a:xfrm>
              <a:off x="10373108" y="219634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339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6" name="object 12406"/>
            <p:cNvSpPr/>
            <p:nvPr/>
          </p:nvSpPr>
          <p:spPr>
            <a:xfrm>
              <a:off x="10348982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7" name="object 12407"/>
            <p:cNvSpPr/>
            <p:nvPr/>
          </p:nvSpPr>
          <p:spPr>
            <a:xfrm>
              <a:off x="10324856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8" name="object 12408"/>
            <p:cNvSpPr/>
            <p:nvPr/>
          </p:nvSpPr>
          <p:spPr>
            <a:xfrm>
              <a:off x="10305558" y="21786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156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9" name="object 12409"/>
            <p:cNvSpPr/>
            <p:nvPr/>
          </p:nvSpPr>
          <p:spPr>
            <a:xfrm>
              <a:off x="10305558" y="217865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8062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0" name="object 12410"/>
            <p:cNvSpPr/>
            <p:nvPr/>
          </p:nvSpPr>
          <p:spPr>
            <a:xfrm>
              <a:off x="10305543" y="219954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1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1" name="object 12411"/>
            <p:cNvSpPr/>
            <p:nvPr/>
          </p:nvSpPr>
          <p:spPr>
            <a:xfrm>
              <a:off x="10307178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2" name="object 12412"/>
            <p:cNvSpPr/>
            <p:nvPr/>
          </p:nvSpPr>
          <p:spPr>
            <a:xfrm>
              <a:off x="10332888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3" name="object 12413"/>
            <p:cNvSpPr/>
            <p:nvPr/>
          </p:nvSpPr>
          <p:spPr>
            <a:xfrm>
              <a:off x="10357001" y="21770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4" name="object 12414"/>
            <p:cNvSpPr/>
            <p:nvPr/>
          </p:nvSpPr>
          <p:spPr>
            <a:xfrm>
              <a:off x="10381178" y="217707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37" y="12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5" name="object 12415"/>
            <p:cNvSpPr/>
            <p:nvPr/>
          </p:nvSpPr>
          <p:spPr>
            <a:xfrm>
              <a:off x="10303974" y="2178645"/>
              <a:ext cx="88900" cy="38735"/>
            </a:xfrm>
            <a:custGeom>
              <a:avLst/>
              <a:gdLst/>
              <a:ahLst/>
              <a:cxnLst/>
              <a:rect l="l" t="t" r="r" b="b"/>
              <a:pathLst>
                <a:path w="88900" h="38735">
                  <a:moveTo>
                    <a:pt x="0" y="0"/>
                  </a:moveTo>
                  <a:lnTo>
                    <a:pt x="0" y="38585"/>
                  </a:lnTo>
                  <a:lnTo>
                    <a:pt x="88458" y="38585"/>
                  </a:lnTo>
                  <a:lnTo>
                    <a:pt x="88458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6" name="object 12416"/>
            <p:cNvSpPr/>
            <p:nvPr/>
          </p:nvSpPr>
          <p:spPr>
            <a:xfrm>
              <a:off x="10274974" y="21931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43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7" name="object 12417"/>
            <p:cNvSpPr/>
            <p:nvPr/>
          </p:nvSpPr>
          <p:spPr>
            <a:xfrm>
              <a:off x="10250848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8" name="object 12418"/>
            <p:cNvSpPr/>
            <p:nvPr/>
          </p:nvSpPr>
          <p:spPr>
            <a:xfrm>
              <a:off x="10225113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9" name="object 12419"/>
            <p:cNvSpPr/>
            <p:nvPr/>
          </p:nvSpPr>
          <p:spPr>
            <a:xfrm>
              <a:off x="10200967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0" name="object 12420"/>
            <p:cNvSpPr/>
            <p:nvPr/>
          </p:nvSpPr>
          <p:spPr>
            <a:xfrm>
              <a:off x="10176840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1" name="object 12421"/>
            <p:cNvSpPr/>
            <p:nvPr/>
          </p:nvSpPr>
          <p:spPr>
            <a:xfrm>
              <a:off x="10151105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2" name="object 12422"/>
            <p:cNvSpPr/>
            <p:nvPr/>
          </p:nvSpPr>
          <p:spPr>
            <a:xfrm>
              <a:off x="10147886" y="217866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17674"/>
                  </a:moveTo>
                  <a:lnTo>
                    <a:pt x="176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3" name="object 12423"/>
            <p:cNvSpPr/>
            <p:nvPr/>
          </p:nvSpPr>
          <p:spPr>
            <a:xfrm>
              <a:off x="10147263" y="2215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4" name="object 12424"/>
            <p:cNvSpPr/>
            <p:nvPr/>
          </p:nvSpPr>
          <p:spPr>
            <a:xfrm>
              <a:off x="10147891" y="218991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47" y="25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5" name="object 12425"/>
            <p:cNvSpPr/>
            <p:nvPr/>
          </p:nvSpPr>
          <p:spPr>
            <a:xfrm>
              <a:off x="10159139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6" name="object 12426"/>
            <p:cNvSpPr/>
            <p:nvPr/>
          </p:nvSpPr>
          <p:spPr>
            <a:xfrm>
              <a:off x="10184919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7" name="object 12427"/>
            <p:cNvSpPr/>
            <p:nvPr/>
          </p:nvSpPr>
          <p:spPr>
            <a:xfrm>
              <a:off x="10209044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8" name="object 12428"/>
            <p:cNvSpPr/>
            <p:nvPr/>
          </p:nvSpPr>
          <p:spPr>
            <a:xfrm>
              <a:off x="10233170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9" name="object 12429"/>
            <p:cNvSpPr/>
            <p:nvPr/>
          </p:nvSpPr>
          <p:spPr>
            <a:xfrm>
              <a:off x="10258905" y="21770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0" name="object 12430"/>
            <p:cNvSpPr/>
            <p:nvPr/>
          </p:nvSpPr>
          <p:spPr>
            <a:xfrm>
              <a:off x="10283025" y="217705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1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1" name="object 12431"/>
            <p:cNvSpPr/>
            <p:nvPr/>
          </p:nvSpPr>
          <p:spPr>
            <a:xfrm>
              <a:off x="10146257" y="2178666"/>
              <a:ext cx="151765" cy="38735"/>
            </a:xfrm>
            <a:custGeom>
              <a:avLst/>
              <a:gdLst/>
              <a:ahLst/>
              <a:cxnLst/>
              <a:rect l="l" t="t" r="r" b="b"/>
              <a:pathLst>
                <a:path w="151765" h="38735">
                  <a:moveTo>
                    <a:pt x="151251" y="38585"/>
                  </a:moveTo>
                  <a:lnTo>
                    <a:pt x="151251" y="0"/>
                  </a:lnTo>
                  <a:lnTo>
                    <a:pt x="0" y="0"/>
                  </a:lnTo>
                  <a:lnTo>
                    <a:pt x="0" y="38585"/>
                  </a:lnTo>
                  <a:lnTo>
                    <a:pt x="151251" y="3858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2" name="object 12432"/>
            <p:cNvSpPr/>
            <p:nvPr/>
          </p:nvSpPr>
          <p:spPr>
            <a:xfrm>
              <a:off x="9879190" y="2111092"/>
              <a:ext cx="798195" cy="0"/>
            </a:xfrm>
            <a:custGeom>
              <a:avLst/>
              <a:gdLst/>
              <a:ahLst/>
              <a:cxnLst/>
              <a:rect l="l" t="t" r="r" b="b"/>
              <a:pathLst>
                <a:path w="798195" h="0">
                  <a:moveTo>
                    <a:pt x="7979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3" name="object 12433"/>
            <p:cNvSpPr/>
            <p:nvPr/>
          </p:nvSpPr>
          <p:spPr>
            <a:xfrm>
              <a:off x="1039201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4" name="object 12434"/>
            <p:cNvSpPr/>
            <p:nvPr/>
          </p:nvSpPr>
          <p:spPr>
            <a:xfrm>
              <a:off x="103872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5" name="object 12435"/>
            <p:cNvSpPr/>
            <p:nvPr/>
          </p:nvSpPr>
          <p:spPr>
            <a:xfrm>
              <a:off x="1038235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6" name="object 12436"/>
            <p:cNvSpPr/>
            <p:nvPr/>
          </p:nvSpPr>
          <p:spPr>
            <a:xfrm>
              <a:off x="1037752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7" name="object 12437"/>
            <p:cNvSpPr/>
            <p:nvPr/>
          </p:nvSpPr>
          <p:spPr>
            <a:xfrm>
              <a:off x="103727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8" name="object 12438"/>
            <p:cNvSpPr/>
            <p:nvPr/>
          </p:nvSpPr>
          <p:spPr>
            <a:xfrm>
              <a:off x="103678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9" name="object 12439"/>
            <p:cNvSpPr/>
            <p:nvPr/>
          </p:nvSpPr>
          <p:spPr>
            <a:xfrm>
              <a:off x="1036307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0" name="object 12440"/>
            <p:cNvSpPr/>
            <p:nvPr/>
          </p:nvSpPr>
          <p:spPr>
            <a:xfrm>
              <a:off x="103582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1" name="object 12441"/>
            <p:cNvSpPr/>
            <p:nvPr/>
          </p:nvSpPr>
          <p:spPr>
            <a:xfrm>
              <a:off x="1035340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2" name="object 12442"/>
            <p:cNvSpPr/>
            <p:nvPr/>
          </p:nvSpPr>
          <p:spPr>
            <a:xfrm>
              <a:off x="1034858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3" name="object 12443"/>
            <p:cNvSpPr/>
            <p:nvPr/>
          </p:nvSpPr>
          <p:spPr>
            <a:xfrm>
              <a:off x="103437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4" name="object 12444"/>
            <p:cNvSpPr/>
            <p:nvPr/>
          </p:nvSpPr>
          <p:spPr>
            <a:xfrm>
              <a:off x="1033894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5" name="object 12445"/>
            <p:cNvSpPr/>
            <p:nvPr/>
          </p:nvSpPr>
          <p:spPr>
            <a:xfrm>
              <a:off x="103341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6" name="object 12446"/>
            <p:cNvSpPr/>
            <p:nvPr/>
          </p:nvSpPr>
          <p:spPr>
            <a:xfrm>
              <a:off x="103292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7" name="object 12447"/>
            <p:cNvSpPr/>
            <p:nvPr/>
          </p:nvSpPr>
          <p:spPr>
            <a:xfrm>
              <a:off x="1032446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8" name="object 12448"/>
            <p:cNvSpPr/>
            <p:nvPr/>
          </p:nvSpPr>
          <p:spPr>
            <a:xfrm>
              <a:off x="103196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9" name="object 12449"/>
            <p:cNvSpPr/>
            <p:nvPr/>
          </p:nvSpPr>
          <p:spPr>
            <a:xfrm>
              <a:off x="1031480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0" name="object 12450"/>
            <p:cNvSpPr/>
            <p:nvPr/>
          </p:nvSpPr>
          <p:spPr>
            <a:xfrm>
              <a:off x="1030997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1" name="object 12451"/>
            <p:cNvSpPr/>
            <p:nvPr/>
          </p:nvSpPr>
          <p:spPr>
            <a:xfrm>
              <a:off x="1030514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2" name="object 12452"/>
            <p:cNvSpPr/>
            <p:nvPr/>
          </p:nvSpPr>
          <p:spPr>
            <a:xfrm>
              <a:off x="103019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3" name="object 12453"/>
            <p:cNvSpPr/>
            <p:nvPr/>
          </p:nvSpPr>
          <p:spPr>
            <a:xfrm>
              <a:off x="1029711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4" name="object 12454"/>
            <p:cNvSpPr/>
            <p:nvPr/>
          </p:nvSpPr>
          <p:spPr>
            <a:xfrm>
              <a:off x="1029228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5" name="object 12455"/>
            <p:cNvSpPr/>
            <p:nvPr/>
          </p:nvSpPr>
          <p:spPr>
            <a:xfrm>
              <a:off x="1028744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6" name="object 12456"/>
            <p:cNvSpPr/>
            <p:nvPr/>
          </p:nvSpPr>
          <p:spPr>
            <a:xfrm>
              <a:off x="102826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7" name="object 12457"/>
            <p:cNvSpPr/>
            <p:nvPr/>
          </p:nvSpPr>
          <p:spPr>
            <a:xfrm>
              <a:off x="102777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8" name="object 12458"/>
            <p:cNvSpPr/>
            <p:nvPr/>
          </p:nvSpPr>
          <p:spPr>
            <a:xfrm>
              <a:off x="1027295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9" name="object 12459"/>
            <p:cNvSpPr/>
            <p:nvPr/>
          </p:nvSpPr>
          <p:spPr>
            <a:xfrm>
              <a:off x="102681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0" name="object 12460"/>
            <p:cNvSpPr/>
            <p:nvPr/>
          </p:nvSpPr>
          <p:spPr>
            <a:xfrm>
              <a:off x="1026329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1" name="object 12461"/>
            <p:cNvSpPr/>
            <p:nvPr/>
          </p:nvSpPr>
          <p:spPr>
            <a:xfrm>
              <a:off x="102584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2" name="object 12462"/>
            <p:cNvSpPr/>
            <p:nvPr/>
          </p:nvSpPr>
          <p:spPr>
            <a:xfrm>
              <a:off x="1025365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3" name="object 12463"/>
            <p:cNvSpPr/>
            <p:nvPr/>
          </p:nvSpPr>
          <p:spPr>
            <a:xfrm>
              <a:off x="1024882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4" name="object 12464"/>
            <p:cNvSpPr/>
            <p:nvPr/>
          </p:nvSpPr>
          <p:spPr>
            <a:xfrm>
              <a:off x="10243997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5" name="object 12465"/>
            <p:cNvSpPr/>
            <p:nvPr/>
          </p:nvSpPr>
          <p:spPr>
            <a:xfrm>
              <a:off x="102391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6" name="object 12466"/>
            <p:cNvSpPr/>
            <p:nvPr/>
          </p:nvSpPr>
          <p:spPr>
            <a:xfrm>
              <a:off x="1023435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7" name="object 12467"/>
            <p:cNvSpPr/>
            <p:nvPr/>
          </p:nvSpPr>
          <p:spPr>
            <a:xfrm>
              <a:off x="1022952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8" name="object 12468"/>
            <p:cNvSpPr/>
            <p:nvPr/>
          </p:nvSpPr>
          <p:spPr>
            <a:xfrm>
              <a:off x="1022470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9" name="object 12469"/>
            <p:cNvSpPr/>
            <p:nvPr/>
          </p:nvSpPr>
          <p:spPr>
            <a:xfrm>
              <a:off x="102198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0" name="object 12470"/>
            <p:cNvSpPr/>
            <p:nvPr/>
          </p:nvSpPr>
          <p:spPr>
            <a:xfrm>
              <a:off x="102150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1" name="object 12471"/>
            <p:cNvSpPr/>
            <p:nvPr/>
          </p:nvSpPr>
          <p:spPr>
            <a:xfrm>
              <a:off x="10210214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2" name="object 12472"/>
            <p:cNvSpPr/>
            <p:nvPr/>
          </p:nvSpPr>
          <p:spPr>
            <a:xfrm>
              <a:off x="1020540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3" name="object 12473"/>
            <p:cNvSpPr/>
            <p:nvPr/>
          </p:nvSpPr>
          <p:spPr>
            <a:xfrm>
              <a:off x="1020057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4" name="object 12474"/>
            <p:cNvSpPr/>
            <p:nvPr/>
          </p:nvSpPr>
          <p:spPr>
            <a:xfrm>
              <a:off x="101973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5" name="object 12475"/>
            <p:cNvSpPr/>
            <p:nvPr/>
          </p:nvSpPr>
          <p:spPr>
            <a:xfrm>
              <a:off x="10192526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6" name="object 12476"/>
            <p:cNvSpPr/>
            <p:nvPr/>
          </p:nvSpPr>
          <p:spPr>
            <a:xfrm>
              <a:off x="1018771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7" name="object 12477"/>
            <p:cNvSpPr/>
            <p:nvPr/>
          </p:nvSpPr>
          <p:spPr>
            <a:xfrm>
              <a:off x="10182868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8" name="object 12478"/>
            <p:cNvSpPr/>
            <p:nvPr/>
          </p:nvSpPr>
          <p:spPr>
            <a:xfrm>
              <a:off x="10178055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9" name="object 12479"/>
            <p:cNvSpPr/>
            <p:nvPr/>
          </p:nvSpPr>
          <p:spPr>
            <a:xfrm>
              <a:off x="10173211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0" name="object 12480"/>
            <p:cNvSpPr/>
            <p:nvPr/>
          </p:nvSpPr>
          <p:spPr>
            <a:xfrm>
              <a:off x="10168399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1" name="object 12481"/>
            <p:cNvSpPr/>
            <p:nvPr/>
          </p:nvSpPr>
          <p:spPr>
            <a:xfrm>
              <a:off x="10163570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2" name="object 12482"/>
            <p:cNvSpPr/>
            <p:nvPr/>
          </p:nvSpPr>
          <p:spPr>
            <a:xfrm>
              <a:off x="1015874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3" name="object 12483"/>
            <p:cNvSpPr/>
            <p:nvPr/>
          </p:nvSpPr>
          <p:spPr>
            <a:xfrm>
              <a:off x="10153932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4" name="object 12484"/>
            <p:cNvSpPr/>
            <p:nvPr/>
          </p:nvSpPr>
          <p:spPr>
            <a:xfrm>
              <a:off x="10149083" y="21404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5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5" name="object 12485"/>
            <p:cNvSpPr/>
            <p:nvPr/>
          </p:nvSpPr>
          <p:spPr>
            <a:xfrm>
              <a:off x="10146266" y="2162566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6" name="object 12486"/>
            <p:cNvSpPr/>
            <p:nvPr/>
          </p:nvSpPr>
          <p:spPr>
            <a:xfrm>
              <a:off x="10146266" y="2141659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2461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7" name="object 12487"/>
            <p:cNvSpPr/>
            <p:nvPr/>
          </p:nvSpPr>
          <p:spPr>
            <a:xfrm>
              <a:off x="1037273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8" name="object 12488"/>
            <p:cNvSpPr/>
            <p:nvPr/>
          </p:nvSpPr>
          <p:spPr>
            <a:xfrm>
              <a:off x="103678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89" name="object 12489"/>
            <p:cNvSpPr/>
            <p:nvPr/>
          </p:nvSpPr>
          <p:spPr>
            <a:xfrm>
              <a:off x="103630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0" name="object 12490"/>
            <p:cNvSpPr/>
            <p:nvPr/>
          </p:nvSpPr>
          <p:spPr>
            <a:xfrm>
              <a:off x="1035822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1" name="object 12491"/>
            <p:cNvSpPr/>
            <p:nvPr/>
          </p:nvSpPr>
          <p:spPr>
            <a:xfrm>
              <a:off x="1035340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2" name="object 12492"/>
            <p:cNvSpPr/>
            <p:nvPr/>
          </p:nvSpPr>
          <p:spPr>
            <a:xfrm>
              <a:off x="1034858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3" name="object 12493"/>
            <p:cNvSpPr/>
            <p:nvPr/>
          </p:nvSpPr>
          <p:spPr>
            <a:xfrm>
              <a:off x="103437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4" name="object 12494"/>
            <p:cNvSpPr/>
            <p:nvPr/>
          </p:nvSpPr>
          <p:spPr>
            <a:xfrm>
              <a:off x="1033894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5" name="object 12495"/>
            <p:cNvSpPr/>
            <p:nvPr/>
          </p:nvSpPr>
          <p:spPr>
            <a:xfrm>
              <a:off x="1033410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6" name="object 12496"/>
            <p:cNvSpPr/>
            <p:nvPr/>
          </p:nvSpPr>
          <p:spPr>
            <a:xfrm>
              <a:off x="103292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7" name="object 12497"/>
            <p:cNvSpPr/>
            <p:nvPr/>
          </p:nvSpPr>
          <p:spPr>
            <a:xfrm>
              <a:off x="1032446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8" name="object 12498"/>
            <p:cNvSpPr/>
            <p:nvPr/>
          </p:nvSpPr>
          <p:spPr>
            <a:xfrm>
              <a:off x="103196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9" name="object 12499"/>
            <p:cNvSpPr/>
            <p:nvPr/>
          </p:nvSpPr>
          <p:spPr>
            <a:xfrm>
              <a:off x="1031480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0" name="object 12500"/>
            <p:cNvSpPr/>
            <p:nvPr/>
          </p:nvSpPr>
          <p:spPr>
            <a:xfrm>
              <a:off x="103099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1" name="object 12501"/>
            <p:cNvSpPr/>
            <p:nvPr/>
          </p:nvSpPr>
          <p:spPr>
            <a:xfrm>
              <a:off x="1030514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2" name="object 12502"/>
            <p:cNvSpPr/>
            <p:nvPr/>
          </p:nvSpPr>
          <p:spPr>
            <a:xfrm>
              <a:off x="1030192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3" name="object 12503"/>
            <p:cNvSpPr/>
            <p:nvPr/>
          </p:nvSpPr>
          <p:spPr>
            <a:xfrm>
              <a:off x="1029711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4" name="object 12504"/>
            <p:cNvSpPr/>
            <p:nvPr/>
          </p:nvSpPr>
          <p:spPr>
            <a:xfrm>
              <a:off x="102922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5" name="object 12505"/>
            <p:cNvSpPr/>
            <p:nvPr/>
          </p:nvSpPr>
          <p:spPr>
            <a:xfrm>
              <a:off x="1028744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6" name="object 12506"/>
            <p:cNvSpPr/>
            <p:nvPr/>
          </p:nvSpPr>
          <p:spPr>
            <a:xfrm>
              <a:off x="1028262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7" name="object 12507"/>
            <p:cNvSpPr/>
            <p:nvPr/>
          </p:nvSpPr>
          <p:spPr>
            <a:xfrm>
              <a:off x="102777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8" name="object 12508"/>
            <p:cNvSpPr/>
            <p:nvPr/>
          </p:nvSpPr>
          <p:spPr>
            <a:xfrm>
              <a:off x="1027295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9" name="object 12509"/>
            <p:cNvSpPr/>
            <p:nvPr/>
          </p:nvSpPr>
          <p:spPr>
            <a:xfrm>
              <a:off x="102681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0" name="object 12510"/>
            <p:cNvSpPr/>
            <p:nvPr/>
          </p:nvSpPr>
          <p:spPr>
            <a:xfrm>
              <a:off x="102632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1" name="object 12511"/>
            <p:cNvSpPr/>
            <p:nvPr/>
          </p:nvSpPr>
          <p:spPr>
            <a:xfrm>
              <a:off x="1025848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2" name="object 12512"/>
            <p:cNvSpPr/>
            <p:nvPr/>
          </p:nvSpPr>
          <p:spPr>
            <a:xfrm>
              <a:off x="102536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3" name="object 12513"/>
            <p:cNvSpPr/>
            <p:nvPr/>
          </p:nvSpPr>
          <p:spPr>
            <a:xfrm>
              <a:off x="1024882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4" name="object 12514"/>
            <p:cNvSpPr/>
            <p:nvPr/>
          </p:nvSpPr>
          <p:spPr>
            <a:xfrm>
              <a:off x="1024399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5" name="object 12515"/>
            <p:cNvSpPr/>
            <p:nvPr/>
          </p:nvSpPr>
          <p:spPr>
            <a:xfrm>
              <a:off x="1023917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6" name="object 12516"/>
            <p:cNvSpPr/>
            <p:nvPr/>
          </p:nvSpPr>
          <p:spPr>
            <a:xfrm>
              <a:off x="1023435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7" name="object 12517"/>
            <p:cNvSpPr/>
            <p:nvPr/>
          </p:nvSpPr>
          <p:spPr>
            <a:xfrm>
              <a:off x="1022952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8" name="object 12518"/>
            <p:cNvSpPr/>
            <p:nvPr/>
          </p:nvSpPr>
          <p:spPr>
            <a:xfrm>
              <a:off x="1022470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9" name="object 12519"/>
            <p:cNvSpPr/>
            <p:nvPr/>
          </p:nvSpPr>
          <p:spPr>
            <a:xfrm>
              <a:off x="1021987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0" name="object 12520"/>
            <p:cNvSpPr/>
            <p:nvPr/>
          </p:nvSpPr>
          <p:spPr>
            <a:xfrm>
              <a:off x="1021504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1" name="object 12521"/>
            <p:cNvSpPr/>
            <p:nvPr/>
          </p:nvSpPr>
          <p:spPr>
            <a:xfrm>
              <a:off x="1021021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2" name="object 12522"/>
            <p:cNvSpPr/>
            <p:nvPr/>
          </p:nvSpPr>
          <p:spPr>
            <a:xfrm>
              <a:off x="1020540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3" name="object 12523"/>
            <p:cNvSpPr/>
            <p:nvPr/>
          </p:nvSpPr>
          <p:spPr>
            <a:xfrm>
              <a:off x="1020057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4" name="object 12524"/>
            <p:cNvSpPr/>
            <p:nvPr/>
          </p:nvSpPr>
          <p:spPr>
            <a:xfrm>
              <a:off x="101973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5" name="object 12525"/>
            <p:cNvSpPr/>
            <p:nvPr/>
          </p:nvSpPr>
          <p:spPr>
            <a:xfrm>
              <a:off x="1019252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6" name="object 12526"/>
            <p:cNvSpPr/>
            <p:nvPr/>
          </p:nvSpPr>
          <p:spPr>
            <a:xfrm>
              <a:off x="1018771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7" name="object 12527"/>
            <p:cNvSpPr/>
            <p:nvPr/>
          </p:nvSpPr>
          <p:spPr>
            <a:xfrm>
              <a:off x="101828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8" name="object 12528"/>
            <p:cNvSpPr/>
            <p:nvPr/>
          </p:nvSpPr>
          <p:spPr>
            <a:xfrm>
              <a:off x="1017805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9" name="object 12529"/>
            <p:cNvSpPr/>
            <p:nvPr/>
          </p:nvSpPr>
          <p:spPr>
            <a:xfrm>
              <a:off x="1017321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0" name="object 12530"/>
            <p:cNvSpPr/>
            <p:nvPr/>
          </p:nvSpPr>
          <p:spPr>
            <a:xfrm>
              <a:off x="1016839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1" name="object 12531"/>
            <p:cNvSpPr/>
            <p:nvPr/>
          </p:nvSpPr>
          <p:spPr>
            <a:xfrm>
              <a:off x="10165554" y="2178652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5" h="0">
                  <a:moveTo>
                    <a:pt x="207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2" name="object 12532"/>
            <p:cNvSpPr/>
            <p:nvPr/>
          </p:nvSpPr>
          <p:spPr>
            <a:xfrm>
              <a:off x="10165554" y="2162566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5" h="0">
                  <a:moveTo>
                    <a:pt x="207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3" name="object 12533"/>
            <p:cNvSpPr/>
            <p:nvPr/>
          </p:nvSpPr>
          <p:spPr>
            <a:xfrm>
              <a:off x="16948259" y="4377878"/>
              <a:ext cx="664845" cy="5080"/>
            </a:xfrm>
            <a:custGeom>
              <a:avLst/>
              <a:gdLst/>
              <a:ahLst/>
              <a:cxnLst/>
              <a:rect l="l" t="t" r="r" b="b"/>
              <a:pathLst>
                <a:path w="664844" h="5079">
                  <a:moveTo>
                    <a:pt x="0" y="4858"/>
                  </a:moveTo>
                  <a:lnTo>
                    <a:pt x="0" y="0"/>
                  </a:lnTo>
                  <a:lnTo>
                    <a:pt x="664450" y="0"/>
                  </a:lnTo>
                  <a:lnTo>
                    <a:pt x="664450" y="4858"/>
                  </a:lnTo>
                  <a:lnTo>
                    <a:pt x="0" y="485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4" name="object 12534"/>
            <p:cNvSpPr/>
            <p:nvPr/>
          </p:nvSpPr>
          <p:spPr>
            <a:xfrm>
              <a:off x="1882087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5" name="object 12535"/>
            <p:cNvSpPr/>
            <p:nvPr/>
          </p:nvSpPr>
          <p:spPr>
            <a:xfrm>
              <a:off x="18808031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6" name="object 12536"/>
            <p:cNvSpPr/>
            <p:nvPr/>
          </p:nvSpPr>
          <p:spPr>
            <a:xfrm>
              <a:off x="18795146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7" name="object 12537"/>
            <p:cNvSpPr/>
            <p:nvPr/>
          </p:nvSpPr>
          <p:spPr>
            <a:xfrm>
              <a:off x="18780685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8" name="object 12538"/>
            <p:cNvSpPr/>
            <p:nvPr/>
          </p:nvSpPr>
          <p:spPr>
            <a:xfrm>
              <a:off x="18767813" y="327423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9" name="object 12539"/>
            <p:cNvSpPr/>
            <p:nvPr/>
          </p:nvSpPr>
          <p:spPr>
            <a:xfrm>
              <a:off x="18767813" y="326138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0" name="object 12540"/>
            <p:cNvSpPr/>
            <p:nvPr/>
          </p:nvSpPr>
          <p:spPr>
            <a:xfrm>
              <a:off x="18767813" y="324850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1" name="object 12541"/>
            <p:cNvSpPr/>
            <p:nvPr/>
          </p:nvSpPr>
          <p:spPr>
            <a:xfrm>
              <a:off x="18767813" y="32340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2" name="object 12542"/>
            <p:cNvSpPr/>
            <p:nvPr/>
          </p:nvSpPr>
          <p:spPr>
            <a:xfrm>
              <a:off x="18767813" y="3221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3" name="object 12543"/>
            <p:cNvSpPr/>
            <p:nvPr/>
          </p:nvSpPr>
          <p:spPr>
            <a:xfrm>
              <a:off x="18767811" y="321957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3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35"/>
                  </a:lnTo>
                  <a:lnTo>
                    <a:pt x="0" y="6593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4" name="object 12544"/>
            <p:cNvSpPr/>
            <p:nvPr/>
          </p:nvSpPr>
          <p:spPr>
            <a:xfrm>
              <a:off x="17520989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5" name="object 12545"/>
            <p:cNvSpPr/>
            <p:nvPr/>
          </p:nvSpPr>
          <p:spPr>
            <a:xfrm>
              <a:off x="1750811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6" name="object 12546"/>
            <p:cNvSpPr/>
            <p:nvPr/>
          </p:nvSpPr>
          <p:spPr>
            <a:xfrm>
              <a:off x="1749364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7" name="object 12547"/>
            <p:cNvSpPr/>
            <p:nvPr/>
          </p:nvSpPr>
          <p:spPr>
            <a:xfrm>
              <a:off x="17480766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8" name="object 12548"/>
            <p:cNvSpPr/>
            <p:nvPr/>
          </p:nvSpPr>
          <p:spPr>
            <a:xfrm>
              <a:off x="17466264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9" name="object 12549"/>
            <p:cNvSpPr/>
            <p:nvPr/>
          </p:nvSpPr>
          <p:spPr>
            <a:xfrm>
              <a:off x="17456629" y="327423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0" name="object 12550"/>
            <p:cNvSpPr/>
            <p:nvPr/>
          </p:nvSpPr>
          <p:spPr>
            <a:xfrm>
              <a:off x="17456629" y="326138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1" name="object 12551"/>
            <p:cNvSpPr/>
            <p:nvPr/>
          </p:nvSpPr>
          <p:spPr>
            <a:xfrm>
              <a:off x="17456629" y="324850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2" name="object 12552"/>
            <p:cNvSpPr/>
            <p:nvPr/>
          </p:nvSpPr>
          <p:spPr>
            <a:xfrm>
              <a:off x="17456629" y="32340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3" name="object 12553"/>
            <p:cNvSpPr/>
            <p:nvPr/>
          </p:nvSpPr>
          <p:spPr>
            <a:xfrm>
              <a:off x="17456629" y="3221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4" name="object 12554"/>
            <p:cNvSpPr/>
            <p:nvPr/>
          </p:nvSpPr>
          <p:spPr>
            <a:xfrm>
              <a:off x="17456620" y="321957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3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35"/>
                  </a:lnTo>
                  <a:lnTo>
                    <a:pt x="0" y="6593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5" name="object 12555"/>
            <p:cNvSpPr/>
            <p:nvPr/>
          </p:nvSpPr>
          <p:spPr>
            <a:xfrm>
              <a:off x="1620660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6" name="object 12556"/>
            <p:cNvSpPr/>
            <p:nvPr/>
          </p:nvSpPr>
          <p:spPr>
            <a:xfrm>
              <a:off x="16193726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7" name="object 12557"/>
            <p:cNvSpPr/>
            <p:nvPr/>
          </p:nvSpPr>
          <p:spPr>
            <a:xfrm>
              <a:off x="16179255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8" name="object 12558"/>
            <p:cNvSpPr/>
            <p:nvPr/>
          </p:nvSpPr>
          <p:spPr>
            <a:xfrm>
              <a:off x="16166417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9" name="object 12559"/>
            <p:cNvSpPr/>
            <p:nvPr/>
          </p:nvSpPr>
          <p:spPr>
            <a:xfrm>
              <a:off x="1615349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0" name="object 12560"/>
            <p:cNvSpPr/>
            <p:nvPr/>
          </p:nvSpPr>
          <p:spPr>
            <a:xfrm>
              <a:off x="16145485" y="327423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1" name="object 12561"/>
            <p:cNvSpPr/>
            <p:nvPr/>
          </p:nvSpPr>
          <p:spPr>
            <a:xfrm>
              <a:off x="16145485" y="326138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2" name="object 12562"/>
            <p:cNvSpPr/>
            <p:nvPr/>
          </p:nvSpPr>
          <p:spPr>
            <a:xfrm>
              <a:off x="16145485" y="324850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3" name="object 12563"/>
            <p:cNvSpPr/>
            <p:nvPr/>
          </p:nvSpPr>
          <p:spPr>
            <a:xfrm>
              <a:off x="16145485" y="32340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4" name="object 12564"/>
            <p:cNvSpPr/>
            <p:nvPr/>
          </p:nvSpPr>
          <p:spPr>
            <a:xfrm>
              <a:off x="16145485" y="3221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5" name="object 12565"/>
            <p:cNvSpPr/>
            <p:nvPr/>
          </p:nvSpPr>
          <p:spPr>
            <a:xfrm>
              <a:off x="16145464" y="321957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3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35"/>
                  </a:lnTo>
                  <a:lnTo>
                    <a:pt x="0" y="6593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6" name="object 12566"/>
            <p:cNvSpPr/>
            <p:nvPr/>
          </p:nvSpPr>
          <p:spPr>
            <a:xfrm>
              <a:off x="14892215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7" name="object 12567"/>
            <p:cNvSpPr/>
            <p:nvPr/>
          </p:nvSpPr>
          <p:spPr>
            <a:xfrm>
              <a:off x="14879336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8" name="object 12568"/>
            <p:cNvSpPr/>
            <p:nvPr/>
          </p:nvSpPr>
          <p:spPr>
            <a:xfrm>
              <a:off x="14866451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9" name="object 12569"/>
            <p:cNvSpPr/>
            <p:nvPr/>
          </p:nvSpPr>
          <p:spPr>
            <a:xfrm>
              <a:off x="14851992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0" name="object 12570"/>
            <p:cNvSpPr/>
            <p:nvPr/>
          </p:nvSpPr>
          <p:spPr>
            <a:xfrm>
              <a:off x="14839142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1" name="object 12571"/>
            <p:cNvSpPr/>
            <p:nvPr/>
          </p:nvSpPr>
          <p:spPr>
            <a:xfrm>
              <a:off x="14834335" y="327423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2" name="object 12572"/>
            <p:cNvSpPr/>
            <p:nvPr/>
          </p:nvSpPr>
          <p:spPr>
            <a:xfrm>
              <a:off x="14834335" y="326138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3" name="object 12573"/>
            <p:cNvSpPr/>
            <p:nvPr/>
          </p:nvSpPr>
          <p:spPr>
            <a:xfrm>
              <a:off x="14834335" y="324850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4" name="object 12574"/>
            <p:cNvSpPr/>
            <p:nvPr/>
          </p:nvSpPr>
          <p:spPr>
            <a:xfrm>
              <a:off x="14834335" y="32340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5" name="object 12575"/>
            <p:cNvSpPr/>
            <p:nvPr/>
          </p:nvSpPr>
          <p:spPr>
            <a:xfrm>
              <a:off x="14834335" y="3221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6" name="object 12576"/>
            <p:cNvSpPr/>
            <p:nvPr/>
          </p:nvSpPr>
          <p:spPr>
            <a:xfrm>
              <a:off x="14834310" y="321957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3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35"/>
                  </a:lnTo>
                  <a:lnTo>
                    <a:pt x="0" y="6593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7" name="object 12577"/>
            <p:cNvSpPr/>
            <p:nvPr/>
          </p:nvSpPr>
          <p:spPr>
            <a:xfrm>
              <a:off x="13579445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8" name="object 12578"/>
            <p:cNvSpPr/>
            <p:nvPr/>
          </p:nvSpPr>
          <p:spPr>
            <a:xfrm>
              <a:off x="13564950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9" name="object 12579"/>
            <p:cNvSpPr/>
            <p:nvPr/>
          </p:nvSpPr>
          <p:spPr>
            <a:xfrm>
              <a:off x="13552100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0" name="object 12580"/>
            <p:cNvSpPr/>
            <p:nvPr/>
          </p:nvSpPr>
          <p:spPr>
            <a:xfrm>
              <a:off x="1353921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1" name="object 12581"/>
            <p:cNvSpPr/>
            <p:nvPr/>
          </p:nvSpPr>
          <p:spPr>
            <a:xfrm>
              <a:off x="1352475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2" name="object 12582"/>
            <p:cNvSpPr/>
            <p:nvPr/>
          </p:nvSpPr>
          <p:spPr>
            <a:xfrm>
              <a:off x="13523149" y="327423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3" name="object 12583"/>
            <p:cNvSpPr/>
            <p:nvPr/>
          </p:nvSpPr>
          <p:spPr>
            <a:xfrm>
              <a:off x="13523149" y="326138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4" name="object 12584"/>
            <p:cNvSpPr/>
            <p:nvPr/>
          </p:nvSpPr>
          <p:spPr>
            <a:xfrm>
              <a:off x="13523149" y="324850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5" name="object 12585"/>
            <p:cNvSpPr/>
            <p:nvPr/>
          </p:nvSpPr>
          <p:spPr>
            <a:xfrm>
              <a:off x="13523149" y="32340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6" name="object 12586"/>
            <p:cNvSpPr/>
            <p:nvPr/>
          </p:nvSpPr>
          <p:spPr>
            <a:xfrm>
              <a:off x="13523149" y="3221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7" name="object 12587"/>
            <p:cNvSpPr/>
            <p:nvPr/>
          </p:nvSpPr>
          <p:spPr>
            <a:xfrm>
              <a:off x="13523137" y="321957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35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65935"/>
                  </a:lnTo>
                  <a:lnTo>
                    <a:pt x="0" y="6593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8" name="object 12588"/>
            <p:cNvSpPr/>
            <p:nvPr/>
          </p:nvSpPr>
          <p:spPr>
            <a:xfrm>
              <a:off x="12277925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9" name="object 12589"/>
            <p:cNvSpPr/>
            <p:nvPr/>
          </p:nvSpPr>
          <p:spPr>
            <a:xfrm>
              <a:off x="12265067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0" name="object 12590"/>
            <p:cNvSpPr/>
            <p:nvPr/>
          </p:nvSpPr>
          <p:spPr>
            <a:xfrm>
              <a:off x="12252191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1" name="object 12591"/>
            <p:cNvSpPr/>
            <p:nvPr/>
          </p:nvSpPr>
          <p:spPr>
            <a:xfrm>
              <a:off x="12237703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2" name="object 12592"/>
            <p:cNvSpPr/>
            <p:nvPr/>
          </p:nvSpPr>
          <p:spPr>
            <a:xfrm>
              <a:off x="12224827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3" name="object 12593"/>
            <p:cNvSpPr/>
            <p:nvPr/>
          </p:nvSpPr>
          <p:spPr>
            <a:xfrm>
              <a:off x="12211959" y="327423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4" name="object 12594"/>
            <p:cNvSpPr/>
            <p:nvPr/>
          </p:nvSpPr>
          <p:spPr>
            <a:xfrm>
              <a:off x="12211959" y="326138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5" name="object 12595"/>
            <p:cNvSpPr/>
            <p:nvPr/>
          </p:nvSpPr>
          <p:spPr>
            <a:xfrm>
              <a:off x="12211959" y="324850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6" name="object 12596"/>
            <p:cNvSpPr/>
            <p:nvPr/>
          </p:nvSpPr>
          <p:spPr>
            <a:xfrm>
              <a:off x="12211959" y="32340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7" name="object 12597"/>
            <p:cNvSpPr/>
            <p:nvPr/>
          </p:nvSpPr>
          <p:spPr>
            <a:xfrm>
              <a:off x="12211959" y="322113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8" name="object 12598"/>
            <p:cNvSpPr/>
            <p:nvPr/>
          </p:nvSpPr>
          <p:spPr>
            <a:xfrm>
              <a:off x="12211946" y="321957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0" y="65935"/>
                  </a:moveTo>
                  <a:lnTo>
                    <a:pt x="0" y="0"/>
                  </a:lnTo>
                  <a:lnTo>
                    <a:pt x="65966" y="0"/>
                  </a:lnTo>
                  <a:lnTo>
                    <a:pt x="65966" y="65935"/>
                  </a:lnTo>
                  <a:lnTo>
                    <a:pt x="0" y="6593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9" name="object 12599"/>
            <p:cNvSpPr/>
            <p:nvPr/>
          </p:nvSpPr>
          <p:spPr>
            <a:xfrm>
              <a:off x="16948260" y="4355364"/>
              <a:ext cx="664845" cy="0"/>
            </a:xfrm>
            <a:custGeom>
              <a:avLst/>
              <a:gdLst/>
              <a:ahLst/>
              <a:cxnLst/>
              <a:rect l="l" t="t" r="r" b="b"/>
              <a:pathLst>
                <a:path w="664844" h="0">
                  <a:moveTo>
                    <a:pt x="664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0" name="object 12600"/>
            <p:cNvSpPr/>
            <p:nvPr/>
          </p:nvSpPr>
          <p:spPr>
            <a:xfrm>
              <a:off x="16684007" y="598547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1" name="object 12601"/>
            <p:cNvSpPr/>
            <p:nvPr/>
          </p:nvSpPr>
          <p:spPr>
            <a:xfrm>
              <a:off x="16684014" y="595974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2" name="object 12602"/>
            <p:cNvSpPr/>
            <p:nvPr/>
          </p:nvSpPr>
          <p:spPr>
            <a:xfrm>
              <a:off x="16684014" y="593560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3" name="object 12603"/>
            <p:cNvSpPr/>
            <p:nvPr/>
          </p:nvSpPr>
          <p:spPr>
            <a:xfrm>
              <a:off x="16684014" y="591146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4" name="object 12604"/>
            <p:cNvSpPr/>
            <p:nvPr/>
          </p:nvSpPr>
          <p:spPr>
            <a:xfrm>
              <a:off x="16684014" y="58857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5" name="object 12605"/>
            <p:cNvSpPr/>
            <p:nvPr/>
          </p:nvSpPr>
          <p:spPr>
            <a:xfrm>
              <a:off x="16684014" y="586158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6" name="object 12606"/>
            <p:cNvSpPr/>
            <p:nvPr/>
          </p:nvSpPr>
          <p:spPr>
            <a:xfrm>
              <a:off x="16684014" y="583748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7" name="object 12607"/>
            <p:cNvSpPr/>
            <p:nvPr/>
          </p:nvSpPr>
          <p:spPr>
            <a:xfrm>
              <a:off x="16684014" y="581170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8" name="object 12608"/>
            <p:cNvSpPr/>
            <p:nvPr/>
          </p:nvSpPr>
          <p:spPr>
            <a:xfrm>
              <a:off x="16684014" y="578760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9" name="object 12609"/>
            <p:cNvSpPr/>
            <p:nvPr/>
          </p:nvSpPr>
          <p:spPr>
            <a:xfrm>
              <a:off x="16684014" y="576345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0" name="object 12610"/>
            <p:cNvSpPr/>
            <p:nvPr/>
          </p:nvSpPr>
          <p:spPr>
            <a:xfrm>
              <a:off x="16684014" y="573772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1" name="object 12611"/>
            <p:cNvSpPr/>
            <p:nvPr/>
          </p:nvSpPr>
          <p:spPr>
            <a:xfrm>
              <a:off x="16684014" y="571358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2" name="object 12612"/>
            <p:cNvSpPr/>
            <p:nvPr/>
          </p:nvSpPr>
          <p:spPr>
            <a:xfrm>
              <a:off x="16684014" y="568947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3" name="object 12613"/>
            <p:cNvSpPr/>
            <p:nvPr/>
          </p:nvSpPr>
          <p:spPr>
            <a:xfrm>
              <a:off x="16682803" y="5674568"/>
              <a:ext cx="0" cy="333375"/>
            </a:xfrm>
            <a:custGeom>
              <a:avLst/>
              <a:gdLst/>
              <a:ahLst/>
              <a:cxnLst/>
              <a:rect l="l" t="t" r="r" b="b"/>
              <a:pathLst>
                <a:path w="0" h="333375">
                  <a:moveTo>
                    <a:pt x="0" y="333026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4" name="object 12614"/>
            <p:cNvSpPr/>
            <p:nvPr/>
          </p:nvSpPr>
          <p:spPr>
            <a:xfrm>
              <a:off x="16682799" y="5703530"/>
              <a:ext cx="27940" cy="304165"/>
            </a:xfrm>
            <a:custGeom>
              <a:avLst/>
              <a:gdLst/>
              <a:ahLst/>
              <a:cxnLst/>
              <a:rect l="l" t="t" r="r" b="b"/>
              <a:pathLst>
                <a:path w="27940" h="304164">
                  <a:moveTo>
                    <a:pt x="27339" y="304064"/>
                  </a:moveTo>
                  <a:lnTo>
                    <a:pt x="27339" y="0"/>
                  </a:lnTo>
                </a:path>
                <a:path w="27940" h="304164">
                  <a:moveTo>
                    <a:pt x="27339" y="304064"/>
                  </a:moveTo>
                  <a:lnTo>
                    <a:pt x="0" y="304064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615" name="object 1261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678452" y="5465546"/>
              <a:ext cx="342055" cy="242331"/>
            </a:xfrm>
            <a:prstGeom prst="rect">
              <a:avLst/>
            </a:prstGeom>
          </p:spPr>
        </p:pic>
        <p:sp>
          <p:nvSpPr>
            <p:cNvPr id="12616" name="object 12616"/>
            <p:cNvSpPr/>
            <p:nvPr/>
          </p:nvSpPr>
          <p:spPr>
            <a:xfrm>
              <a:off x="16682794" y="5467037"/>
              <a:ext cx="336550" cy="0"/>
            </a:xfrm>
            <a:custGeom>
              <a:avLst/>
              <a:gdLst/>
              <a:ahLst/>
              <a:cxnLst/>
              <a:rect l="l" t="t" r="r" b="b"/>
              <a:pathLst>
                <a:path w="336550" h="0">
                  <a:moveTo>
                    <a:pt x="33624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7" name="object 12617"/>
            <p:cNvSpPr/>
            <p:nvPr/>
          </p:nvSpPr>
          <p:spPr>
            <a:xfrm>
              <a:off x="16948251" y="550402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 h="0">
                  <a:moveTo>
                    <a:pt x="70783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8" name="object 12618"/>
            <p:cNvSpPr/>
            <p:nvPr/>
          </p:nvSpPr>
          <p:spPr>
            <a:xfrm>
              <a:off x="17609073" y="548030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9" name="object 12619"/>
            <p:cNvSpPr/>
            <p:nvPr/>
          </p:nvSpPr>
          <p:spPr>
            <a:xfrm>
              <a:off x="17584926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14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0" name="object 12620"/>
            <p:cNvSpPr/>
            <p:nvPr/>
          </p:nvSpPr>
          <p:spPr>
            <a:xfrm>
              <a:off x="17560784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14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1" name="object 12621"/>
            <p:cNvSpPr/>
            <p:nvPr/>
          </p:nvSpPr>
          <p:spPr>
            <a:xfrm>
              <a:off x="17543112" y="546743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972"/>
                  </a:moveTo>
                  <a:lnTo>
                    <a:pt x="28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2" name="object 12622"/>
            <p:cNvSpPr/>
            <p:nvPr/>
          </p:nvSpPr>
          <p:spPr>
            <a:xfrm>
              <a:off x="17543112" y="54674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816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3" name="object 12623"/>
            <p:cNvSpPr/>
            <p:nvPr/>
          </p:nvSpPr>
          <p:spPr>
            <a:xfrm>
              <a:off x="17543131" y="5485150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4" name="object 12624"/>
            <p:cNvSpPr/>
            <p:nvPr/>
          </p:nvSpPr>
          <p:spPr>
            <a:xfrm>
              <a:off x="17547932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5" name="object 12625"/>
            <p:cNvSpPr/>
            <p:nvPr/>
          </p:nvSpPr>
          <p:spPr>
            <a:xfrm>
              <a:off x="17572038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35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6" name="object 12626"/>
            <p:cNvSpPr/>
            <p:nvPr/>
          </p:nvSpPr>
          <p:spPr>
            <a:xfrm>
              <a:off x="17597795" y="546580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7" name="object 12627"/>
            <p:cNvSpPr/>
            <p:nvPr/>
          </p:nvSpPr>
          <p:spPr>
            <a:xfrm>
              <a:off x="17621951" y="546581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8" name="object 12628"/>
            <p:cNvSpPr/>
            <p:nvPr/>
          </p:nvSpPr>
          <p:spPr>
            <a:xfrm>
              <a:off x="17541903" y="550402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 h="0">
                  <a:moveTo>
                    <a:pt x="90070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9" name="object 12629"/>
            <p:cNvSpPr/>
            <p:nvPr/>
          </p:nvSpPr>
          <p:spPr>
            <a:xfrm>
              <a:off x="17541903" y="5467037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 h="0">
                  <a:moveTo>
                    <a:pt x="90070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0" name="object 12630"/>
            <p:cNvSpPr/>
            <p:nvPr/>
          </p:nvSpPr>
          <p:spPr>
            <a:xfrm>
              <a:off x="17313062" y="5502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1" name="object 12631"/>
            <p:cNvSpPr/>
            <p:nvPr/>
          </p:nvSpPr>
          <p:spPr>
            <a:xfrm>
              <a:off x="17288919" y="547871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0" y="24114"/>
                  </a:moveTo>
                  <a:lnTo>
                    <a:pt x="241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2" name="object 12632"/>
            <p:cNvSpPr/>
            <p:nvPr/>
          </p:nvSpPr>
          <p:spPr>
            <a:xfrm>
              <a:off x="17263189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014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3" name="object 12633"/>
            <p:cNvSpPr/>
            <p:nvPr/>
          </p:nvSpPr>
          <p:spPr>
            <a:xfrm>
              <a:off x="17247104" y="546743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28972"/>
                  </a:moveTo>
                  <a:lnTo>
                    <a:pt x="28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4" name="object 12634"/>
            <p:cNvSpPr/>
            <p:nvPr/>
          </p:nvSpPr>
          <p:spPr>
            <a:xfrm>
              <a:off x="17247104" y="54674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816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5" name="object 12635"/>
            <p:cNvSpPr/>
            <p:nvPr/>
          </p:nvSpPr>
          <p:spPr>
            <a:xfrm>
              <a:off x="17247096" y="54867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6" name="object 12636"/>
            <p:cNvSpPr/>
            <p:nvPr/>
          </p:nvSpPr>
          <p:spPr>
            <a:xfrm>
              <a:off x="17251925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7" name="object 12637"/>
            <p:cNvSpPr/>
            <p:nvPr/>
          </p:nvSpPr>
          <p:spPr>
            <a:xfrm>
              <a:off x="17276068" y="546581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8" name="object 12638"/>
            <p:cNvSpPr/>
            <p:nvPr/>
          </p:nvSpPr>
          <p:spPr>
            <a:xfrm>
              <a:off x="17300173" y="546581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9" name="object 12639"/>
            <p:cNvSpPr/>
            <p:nvPr/>
          </p:nvSpPr>
          <p:spPr>
            <a:xfrm>
              <a:off x="17245884" y="550402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0" name="object 12640"/>
            <p:cNvSpPr/>
            <p:nvPr/>
          </p:nvSpPr>
          <p:spPr>
            <a:xfrm>
              <a:off x="17245889" y="5467037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 h="0">
                  <a:moveTo>
                    <a:pt x="6754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1" name="object 12641"/>
            <p:cNvSpPr/>
            <p:nvPr/>
          </p:nvSpPr>
          <p:spPr>
            <a:xfrm>
              <a:off x="17298966" y="550402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470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2" name="object 12642"/>
            <p:cNvSpPr/>
            <p:nvPr/>
          </p:nvSpPr>
          <p:spPr>
            <a:xfrm>
              <a:off x="17519372" y="54670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3" name="object 12643"/>
            <p:cNvSpPr/>
            <p:nvPr/>
          </p:nvSpPr>
          <p:spPr>
            <a:xfrm>
              <a:off x="17490399" y="546703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4" name="object 12644"/>
            <p:cNvSpPr/>
            <p:nvPr/>
          </p:nvSpPr>
          <p:spPr>
            <a:xfrm>
              <a:off x="17464668" y="54670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5" name="object 12645"/>
            <p:cNvSpPr/>
            <p:nvPr/>
          </p:nvSpPr>
          <p:spPr>
            <a:xfrm>
              <a:off x="17389075" y="546703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6" name="object 12646"/>
            <p:cNvSpPr/>
            <p:nvPr/>
          </p:nvSpPr>
          <p:spPr>
            <a:xfrm>
              <a:off x="17363338" y="54670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7" name="object 12647"/>
            <p:cNvSpPr/>
            <p:nvPr/>
          </p:nvSpPr>
          <p:spPr>
            <a:xfrm>
              <a:off x="17334365" y="54670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8" name="object 12648"/>
            <p:cNvSpPr/>
            <p:nvPr/>
          </p:nvSpPr>
          <p:spPr>
            <a:xfrm>
              <a:off x="17334372" y="54670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9" name="object 12649"/>
            <p:cNvSpPr/>
            <p:nvPr/>
          </p:nvSpPr>
          <p:spPr>
            <a:xfrm>
              <a:off x="17334372" y="54943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0" name="object 12650"/>
            <p:cNvSpPr/>
            <p:nvPr/>
          </p:nvSpPr>
          <p:spPr>
            <a:xfrm>
              <a:off x="17372948" y="54943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1" name="object 12651"/>
            <p:cNvSpPr/>
            <p:nvPr/>
          </p:nvSpPr>
          <p:spPr>
            <a:xfrm>
              <a:off x="17398712" y="549438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2" name="object 12652"/>
            <p:cNvSpPr/>
            <p:nvPr/>
          </p:nvSpPr>
          <p:spPr>
            <a:xfrm>
              <a:off x="17474320" y="54943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3" name="object 12653"/>
            <p:cNvSpPr/>
            <p:nvPr/>
          </p:nvSpPr>
          <p:spPr>
            <a:xfrm>
              <a:off x="17500047" y="549438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4" name="object 12654"/>
            <p:cNvSpPr/>
            <p:nvPr/>
          </p:nvSpPr>
          <p:spPr>
            <a:xfrm>
              <a:off x="17321488" y="547829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0"/>
                  </a:moveTo>
                  <a:lnTo>
                    <a:pt x="0" y="144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5" name="object 12655"/>
            <p:cNvSpPr/>
            <p:nvPr/>
          </p:nvSpPr>
          <p:spPr>
            <a:xfrm>
              <a:off x="17315082" y="5497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91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6" name="object 12656"/>
            <p:cNvSpPr/>
            <p:nvPr/>
          </p:nvSpPr>
          <p:spPr>
            <a:xfrm>
              <a:off x="17315091" y="5465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20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7" name="object 12657"/>
            <p:cNvSpPr/>
            <p:nvPr/>
          </p:nvSpPr>
          <p:spPr>
            <a:xfrm>
              <a:off x="17334357" y="5465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8" name="object 12658"/>
            <p:cNvSpPr/>
            <p:nvPr/>
          </p:nvSpPr>
          <p:spPr>
            <a:xfrm>
              <a:off x="17315080" y="547026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9" name="object 12659"/>
            <p:cNvSpPr/>
            <p:nvPr/>
          </p:nvSpPr>
          <p:spPr>
            <a:xfrm>
              <a:off x="17315082" y="54959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91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0" name="object 12660"/>
            <p:cNvSpPr/>
            <p:nvPr/>
          </p:nvSpPr>
          <p:spPr>
            <a:xfrm>
              <a:off x="17313437" y="5467037"/>
              <a:ext cx="20955" cy="37465"/>
            </a:xfrm>
            <a:custGeom>
              <a:avLst/>
              <a:gdLst/>
              <a:ahLst/>
              <a:cxnLst/>
              <a:rect l="l" t="t" r="r" b="b"/>
              <a:pathLst>
                <a:path w="20955" h="37464">
                  <a:moveTo>
                    <a:pt x="0" y="0"/>
                  </a:moveTo>
                  <a:lnTo>
                    <a:pt x="20931" y="0"/>
                  </a:lnTo>
                  <a:lnTo>
                    <a:pt x="20931" y="27339"/>
                  </a:lnTo>
                  <a:lnTo>
                    <a:pt x="1643" y="27339"/>
                  </a:lnTo>
                  <a:lnTo>
                    <a:pt x="1643" y="36993"/>
                  </a:lnTo>
                  <a:lnTo>
                    <a:pt x="0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1" name="object 12661"/>
            <p:cNvSpPr/>
            <p:nvPr/>
          </p:nvSpPr>
          <p:spPr>
            <a:xfrm>
              <a:off x="17540263" y="54943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2" name="object 12662"/>
            <p:cNvSpPr/>
            <p:nvPr/>
          </p:nvSpPr>
          <p:spPr>
            <a:xfrm>
              <a:off x="17520986" y="547027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0"/>
                  </a:moveTo>
                  <a:lnTo>
                    <a:pt x="0" y="209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3" name="object 12663"/>
            <p:cNvSpPr/>
            <p:nvPr/>
          </p:nvSpPr>
          <p:spPr>
            <a:xfrm>
              <a:off x="17520989" y="54654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4" name="object 12664"/>
            <p:cNvSpPr/>
            <p:nvPr/>
          </p:nvSpPr>
          <p:spPr>
            <a:xfrm>
              <a:off x="17532242" y="54654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5" name="object 12665"/>
            <p:cNvSpPr/>
            <p:nvPr/>
          </p:nvSpPr>
          <p:spPr>
            <a:xfrm>
              <a:off x="17540263" y="5497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6" name="object 12666"/>
            <p:cNvSpPr/>
            <p:nvPr/>
          </p:nvSpPr>
          <p:spPr>
            <a:xfrm>
              <a:off x="17520988" y="547830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7" name="object 12667"/>
            <p:cNvSpPr/>
            <p:nvPr/>
          </p:nvSpPr>
          <p:spPr>
            <a:xfrm>
              <a:off x="17519369" y="5467037"/>
              <a:ext cx="20955" cy="37465"/>
            </a:xfrm>
            <a:custGeom>
              <a:avLst/>
              <a:gdLst/>
              <a:ahLst/>
              <a:cxnLst/>
              <a:rect l="l" t="t" r="r" b="b"/>
              <a:pathLst>
                <a:path w="20955" h="37464">
                  <a:moveTo>
                    <a:pt x="20910" y="0"/>
                  </a:moveTo>
                  <a:lnTo>
                    <a:pt x="0" y="0"/>
                  </a:lnTo>
                  <a:lnTo>
                    <a:pt x="0" y="27339"/>
                  </a:lnTo>
                  <a:lnTo>
                    <a:pt x="19318" y="27339"/>
                  </a:lnTo>
                  <a:lnTo>
                    <a:pt x="19318" y="36993"/>
                  </a:lnTo>
                  <a:lnTo>
                    <a:pt x="20910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8" name="object 12668"/>
            <p:cNvSpPr/>
            <p:nvPr/>
          </p:nvSpPr>
          <p:spPr>
            <a:xfrm>
              <a:off x="17512936" y="5467038"/>
              <a:ext cx="6985" cy="27940"/>
            </a:xfrm>
            <a:custGeom>
              <a:avLst/>
              <a:gdLst/>
              <a:ahLst/>
              <a:cxnLst/>
              <a:rect l="l" t="t" r="r" b="b"/>
              <a:pathLst>
                <a:path w="6984" h="27939">
                  <a:moveTo>
                    <a:pt x="0" y="27339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27339"/>
                  </a:lnTo>
                  <a:lnTo>
                    <a:pt x="0" y="273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9" name="object 12669"/>
            <p:cNvSpPr/>
            <p:nvPr/>
          </p:nvSpPr>
          <p:spPr>
            <a:xfrm>
              <a:off x="17334372" y="5467038"/>
              <a:ext cx="6985" cy="27940"/>
            </a:xfrm>
            <a:custGeom>
              <a:avLst/>
              <a:gdLst/>
              <a:ahLst/>
              <a:cxnLst/>
              <a:rect l="l" t="t" r="r" b="b"/>
              <a:pathLst>
                <a:path w="6984" h="27939">
                  <a:moveTo>
                    <a:pt x="0" y="27339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27339"/>
                  </a:lnTo>
                  <a:lnTo>
                    <a:pt x="0" y="273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0" name="object 12670"/>
            <p:cNvSpPr/>
            <p:nvPr/>
          </p:nvSpPr>
          <p:spPr>
            <a:xfrm>
              <a:off x="17038361" y="54670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1" name="object 12671"/>
            <p:cNvSpPr/>
            <p:nvPr/>
          </p:nvSpPr>
          <p:spPr>
            <a:xfrm>
              <a:off x="17038361" y="546703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2" name="object 12672"/>
            <p:cNvSpPr/>
            <p:nvPr/>
          </p:nvSpPr>
          <p:spPr>
            <a:xfrm>
              <a:off x="17086624" y="54670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3" name="object 12673"/>
            <p:cNvSpPr/>
            <p:nvPr/>
          </p:nvSpPr>
          <p:spPr>
            <a:xfrm>
              <a:off x="17112349" y="546703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4" name="object 12674"/>
            <p:cNvSpPr/>
            <p:nvPr/>
          </p:nvSpPr>
          <p:spPr>
            <a:xfrm>
              <a:off x="17187958" y="54670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5" name="object 12675"/>
            <p:cNvSpPr/>
            <p:nvPr/>
          </p:nvSpPr>
          <p:spPr>
            <a:xfrm>
              <a:off x="17213720" y="54670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2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6" name="object 12676"/>
            <p:cNvSpPr/>
            <p:nvPr/>
          </p:nvSpPr>
          <p:spPr>
            <a:xfrm>
              <a:off x="17224943" y="54670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7" name="object 12677"/>
            <p:cNvSpPr/>
            <p:nvPr/>
          </p:nvSpPr>
          <p:spPr>
            <a:xfrm>
              <a:off x="17207289" y="549438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8" name="object 12678"/>
            <p:cNvSpPr/>
            <p:nvPr/>
          </p:nvSpPr>
          <p:spPr>
            <a:xfrm>
              <a:off x="17181498" y="54943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9" name="object 12679"/>
            <p:cNvSpPr/>
            <p:nvPr/>
          </p:nvSpPr>
          <p:spPr>
            <a:xfrm>
              <a:off x="17105904" y="549438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0" name="object 12680"/>
            <p:cNvSpPr/>
            <p:nvPr/>
          </p:nvSpPr>
          <p:spPr>
            <a:xfrm>
              <a:off x="17080164" y="54943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1" name="object 12681"/>
            <p:cNvSpPr/>
            <p:nvPr/>
          </p:nvSpPr>
          <p:spPr>
            <a:xfrm>
              <a:off x="17038357" y="54943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2" name="object 12682"/>
            <p:cNvSpPr/>
            <p:nvPr/>
          </p:nvSpPr>
          <p:spPr>
            <a:xfrm>
              <a:off x="17226562" y="547667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0"/>
                  </a:moveTo>
                  <a:lnTo>
                    <a:pt x="16093" y="16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3" name="object 12683"/>
            <p:cNvSpPr/>
            <p:nvPr/>
          </p:nvSpPr>
          <p:spPr>
            <a:xfrm>
              <a:off x="17245886" y="54960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633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4" name="object 12684"/>
            <p:cNvSpPr/>
            <p:nvPr/>
          </p:nvSpPr>
          <p:spPr>
            <a:xfrm>
              <a:off x="17241067" y="546540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5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5" name="object 12685"/>
            <p:cNvSpPr/>
            <p:nvPr/>
          </p:nvSpPr>
          <p:spPr>
            <a:xfrm>
              <a:off x="17226562" y="54670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225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6" name="object 12686"/>
            <p:cNvSpPr/>
            <p:nvPr/>
          </p:nvSpPr>
          <p:spPr>
            <a:xfrm>
              <a:off x="17226562" y="5473473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7" name="object 12687"/>
            <p:cNvSpPr/>
            <p:nvPr/>
          </p:nvSpPr>
          <p:spPr>
            <a:xfrm>
              <a:off x="17245886" y="5497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91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8" name="object 12688"/>
            <p:cNvSpPr/>
            <p:nvPr/>
          </p:nvSpPr>
          <p:spPr>
            <a:xfrm>
              <a:off x="17224934" y="5467037"/>
              <a:ext cx="20955" cy="37465"/>
            </a:xfrm>
            <a:custGeom>
              <a:avLst/>
              <a:gdLst/>
              <a:ahLst/>
              <a:cxnLst/>
              <a:rect l="l" t="t" r="r" b="b"/>
              <a:pathLst>
                <a:path w="20955" h="37464">
                  <a:moveTo>
                    <a:pt x="20952" y="0"/>
                  </a:moveTo>
                  <a:lnTo>
                    <a:pt x="0" y="0"/>
                  </a:lnTo>
                  <a:lnTo>
                    <a:pt x="0" y="27339"/>
                  </a:lnTo>
                  <a:lnTo>
                    <a:pt x="19318" y="27339"/>
                  </a:lnTo>
                  <a:lnTo>
                    <a:pt x="19318" y="36993"/>
                  </a:lnTo>
                  <a:lnTo>
                    <a:pt x="20952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9" name="object 12689"/>
            <p:cNvSpPr/>
            <p:nvPr/>
          </p:nvSpPr>
          <p:spPr>
            <a:xfrm>
              <a:off x="17019034" y="5491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633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0" name="object 12690"/>
            <p:cNvSpPr/>
            <p:nvPr/>
          </p:nvSpPr>
          <p:spPr>
            <a:xfrm>
              <a:off x="17019034" y="5465409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0" y="0"/>
                  </a:moveTo>
                  <a:lnTo>
                    <a:pt x="2091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1" name="object 12691"/>
            <p:cNvSpPr/>
            <p:nvPr/>
          </p:nvSpPr>
          <p:spPr>
            <a:xfrm>
              <a:off x="17019034" y="546703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2879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2" name="object 12692"/>
            <p:cNvSpPr/>
            <p:nvPr/>
          </p:nvSpPr>
          <p:spPr>
            <a:xfrm>
              <a:off x="17019034" y="55024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3" name="object 12693"/>
            <p:cNvSpPr/>
            <p:nvPr/>
          </p:nvSpPr>
          <p:spPr>
            <a:xfrm>
              <a:off x="17028685" y="548310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675"/>
                  </a:moveTo>
                  <a:lnTo>
                    <a:pt x="9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4" name="object 12694"/>
            <p:cNvSpPr/>
            <p:nvPr/>
          </p:nvSpPr>
          <p:spPr>
            <a:xfrm>
              <a:off x="17017419" y="5467037"/>
              <a:ext cx="20955" cy="37465"/>
            </a:xfrm>
            <a:custGeom>
              <a:avLst/>
              <a:gdLst/>
              <a:ahLst/>
              <a:cxnLst/>
              <a:rect l="l" t="t" r="r" b="b"/>
              <a:pathLst>
                <a:path w="20955" h="37464">
                  <a:moveTo>
                    <a:pt x="0" y="0"/>
                  </a:moveTo>
                  <a:lnTo>
                    <a:pt x="20952" y="0"/>
                  </a:lnTo>
                  <a:lnTo>
                    <a:pt x="20952" y="27339"/>
                  </a:lnTo>
                  <a:lnTo>
                    <a:pt x="1633" y="27339"/>
                  </a:lnTo>
                  <a:lnTo>
                    <a:pt x="1633" y="36993"/>
                  </a:lnTo>
                  <a:lnTo>
                    <a:pt x="0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5" name="object 12695"/>
            <p:cNvSpPr/>
            <p:nvPr/>
          </p:nvSpPr>
          <p:spPr>
            <a:xfrm>
              <a:off x="17038364" y="5467038"/>
              <a:ext cx="8255" cy="27940"/>
            </a:xfrm>
            <a:custGeom>
              <a:avLst/>
              <a:gdLst/>
              <a:ahLst/>
              <a:cxnLst/>
              <a:rect l="l" t="t" r="r" b="b"/>
              <a:pathLst>
                <a:path w="8255" h="27939">
                  <a:moveTo>
                    <a:pt x="0" y="27339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27339"/>
                  </a:lnTo>
                  <a:lnTo>
                    <a:pt x="0" y="273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6" name="object 12696"/>
            <p:cNvSpPr/>
            <p:nvPr/>
          </p:nvSpPr>
          <p:spPr>
            <a:xfrm>
              <a:off x="17216908" y="5467038"/>
              <a:ext cx="8255" cy="27940"/>
            </a:xfrm>
            <a:custGeom>
              <a:avLst/>
              <a:gdLst/>
              <a:ahLst/>
              <a:cxnLst/>
              <a:rect l="l" t="t" r="r" b="b"/>
              <a:pathLst>
                <a:path w="8255" h="27939">
                  <a:moveTo>
                    <a:pt x="0" y="27339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27339"/>
                  </a:lnTo>
                  <a:lnTo>
                    <a:pt x="0" y="273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7" name="object 12697"/>
            <p:cNvSpPr/>
            <p:nvPr/>
          </p:nvSpPr>
          <p:spPr>
            <a:xfrm>
              <a:off x="10187717" y="50507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24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8" name="object 12698"/>
            <p:cNvSpPr/>
            <p:nvPr/>
          </p:nvSpPr>
          <p:spPr>
            <a:xfrm>
              <a:off x="10198970" y="50507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9" name="object 12699"/>
            <p:cNvSpPr/>
            <p:nvPr/>
          </p:nvSpPr>
          <p:spPr>
            <a:xfrm>
              <a:off x="10227894" y="505398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0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0" name="object 12700"/>
            <p:cNvSpPr/>
            <p:nvPr/>
          </p:nvSpPr>
          <p:spPr>
            <a:xfrm>
              <a:off x="10253668" y="506683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1" name="object 12701"/>
            <p:cNvSpPr/>
            <p:nvPr/>
          </p:nvSpPr>
          <p:spPr>
            <a:xfrm>
              <a:off x="10281006" y="508131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62" y="0"/>
                  </a:moveTo>
                  <a:lnTo>
                    <a:pt x="0" y="80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2" name="object 12702"/>
            <p:cNvSpPr/>
            <p:nvPr/>
          </p:nvSpPr>
          <p:spPr>
            <a:xfrm>
              <a:off x="10187712" y="507490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7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3" name="object 12703"/>
            <p:cNvSpPr/>
            <p:nvPr/>
          </p:nvSpPr>
          <p:spPr>
            <a:xfrm>
              <a:off x="10190923" y="50507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4" name="object 12704"/>
            <p:cNvSpPr/>
            <p:nvPr/>
          </p:nvSpPr>
          <p:spPr>
            <a:xfrm>
              <a:off x="10218270" y="50507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5" name="object 12705"/>
            <p:cNvSpPr/>
            <p:nvPr/>
          </p:nvSpPr>
          <p:spPr>
            <a:xfrm>
              <a:off x="10244002" y="50507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27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6" name="object 12706"/>
            <p:cNvSpPr/>
            <p:nvPr/>
          </p:nvSpPr>
          <p:spPr>
            <a:xfrm>
              <a:off x="10186499" y="50519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7" name="object 12707"/>
            <p:cNvSpPr/>
            <p:nvPr/>
          </p:nvSpPr>
          <p:spPr>
            <a:xfrm>
              <a:off x="10186489" y="5090589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 h="0">
                  <a:moveTo>
                    <a:pt x="11100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8" name="object 12708"/>
            <p:cNvSpPr/>
            <p:nvPr/>
          </p:nvSpPr>
          <p:spPr>
            <a:xfrm>
              <a:off x="10186500" y="505196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 h="0">
                  <a:moveTo>
                    <a:pt x="739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9" name="object 12709"/>
            <p:cNvSpPr/>
            <p:nvPr/>
          </p:nvSpPr>
          <p:spPr>
            <a:xfrm>
              <a:off x="9581195" y="50507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0" name="object 12710"/>
            <p:cNvSpPr/>
            <p:nvPr/>
          </p:nvSpPr>
          <p:spPr>
            <a:xfrm>
              <a:off x="9608542" y="50507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1" name="object 12711"/>
            <p:cNvSpPr/>
            <p:nvPr/>
          </p:nvSpPr>
          <p:spPr>
            <a:xfrm>
              <a:off x="9635889" y="50507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2" name="object 12712"/>
            <p:cNvSpPr/>
            <p:nvPr/>
          </p:nvSpPr>
          <p:spPr>
            <a:xfrm>
              <a:off x="9663235" y="506362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0"/>
                  </a:moveTo>
                  <a:lnTo>
                    <a:pt x="0" y="257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3" name="object 12713"/>
            <p:cNvSpPr/>
            <p:nvPr/>
          </p:nvSpPr>
          <p:spPr>
            <a:xfrm>
              <a:off x="9581185" y="50861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4" name="object 12714"/>
            <p:cNvSpPr/>
            <p:nvPr/>
          </p:nvSpPr>
          <p:spPr>
            <a:xfrm>
              <a:off x="9594059" y="50716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5" name="object 12715"/>
            <p:cNvSpPr/>
            <p:nvPr/>
          </p:nvSpPr>
          <p:spPr>
            <a:xfrm>
              <a:off x="9606922" y="5058796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85" y="30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6" name="object 12716"/>
            <p:cNvSpPr/>
            <p:nvPr/>
          </p:nvSpPr>
          <p:spPr>
            <a:xfrm>
              <a:off x="9626250" y="50507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7" name="object 12717"/>
            <p:cNvSpPr/>
            <p:nvPr/>
          </p:nvSpPr>
          <p:spPr>
            <a:xfrm>
              <a:off x="9653560" y="5050763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8" name="object 12718"/>
            <p:cNvSpPr/>
            <p:nvPr/>
          </p:nvSpPr>
          <p:spPr>
            <a:xfrm>
              <a:off x="9680942" y="505076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20" y="80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9" name="object 12719"/>
            <p:cNvSpPr/>
            <p:nvPr/>
          </p:nvSpPr>
          <p:spPr>
            <a:xfrm>
              <a:off x="9575171" y="5090589"/>
              <a:ext cx="113030" cy="0"/>
            </a:xfrm>
            <a:custGeom>
              <a:avLst/>
              <a:gdLst/>
              <a:ahLst/>
              <a:cxnLst/>
              <a:rect l="l" t="t" r="r" b="b"/>
              <a:pathLst>
                <a:path w="113029" h="0">
                  <a:moveTo>
                    <a:pt x="112593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0" name="object 12720"/>
            <p:cNvSpPr/>
            <p:nvPr/>
          </p:nvSpPr>
          <p:spPr>
            <a:xfrm>
              <a:off x="9613756" y="5051966"/>
              <a:ext cx="74295" cy="38735"/>
            </a:xfrm>
            <a:custGeom>
              <a:avLst/>
              <a:gdLst/>
              <a:ahLst/>
              <a:cxnLst/>
              <a:rect l="l" t="t" r="r" b="b"/>
              <a:pathLst>
                <a:path w="74295" h="38735">
                  <a:moveTo>
                    <a:pt x="74008" y="0"/>
                  </a:moveTo>
                  <a:lnTo>
                    <a:pt x="0" y="0"/>
                  </a:lnTo>
                </a:path>
                <a:path w="74295" h="38735">
                  <a:moveTo>
                    <a:pt x="74008" y="0"/>
                  </a:moveTo>
                  <a:lnTo>
                    <a:pt x="74008" y="3862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1" name="object 12721"/>
            <p:cNvSpPr/>
            <p:nvPr/>
          </p:nvSpPr>
          <p:spPr>
            <a:xfrm>
              <a:off x="10006316" y="3484997"/>
              <a:ext cx="24130" cy="27940"/>
            </a:xfrm>
            <a:custGeom>
              <a:avLst/>
              <a:gdLst/>
              <a:ahLst/>
              <a:cxnLst/>
              <a:rect l="l" t="t" r="r" b="b"/>
              <a:pathLst>
                <a:path w="24129" h="27939">
                  <a:moveTo>
                    <a:pt x="0" y="27329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27329"/>
                  </a:lnTo>
                  <a:lnTo>
                    <a:pt x="0" y="27329"/>
                  </a:lnTo>
                  <a:close/>
                </a:path>
              </a:pathLst>
            </a:custGeom>
            <a:ln w="498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2" name="object 12722"/>
            <p:cNvSpPr/>
            <p:nvPr/>
          </p:nvSpPr>
          <p:spPr>
            <a:xfrm>
              <a:off x="10204187" y="34850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3" name="object 12723"/>
            <p:cNvSpPr/>
            <p:nvPr/>
          </p:nvSpPr>
          <p:spPr>
            <a:xfrm>
              <a:off x="10175235" y="34850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4" name="object 12724"/>
            <p:cNvSpPr/>
            <p:nvPr/>
          </p:nvSpPr>
          <p:spPr>
            <a:xfrm>
              <a:off x="10149488" y="34850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5" name="object 12725"/>
            <p:cNvSpPr/>
            <p:nvPr/>
          </p:nvSpPr>
          <p:spPr>
            <a:xfrm>
              <a:off x="10073867" y="348500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6" name="object 12726"/>
            <p:cNvSpPr/>
            <p:nvPr/>
          </p:nvSpPr>
          <p:spPr>
            <a:xfrm>
              <a:off x="10048121" y="34850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7" name="object 12727"/>
            <p:cNvSpPr/>
            <p:nvPr/>
          </p:nvSpPr>
          <p:spPr>
            <a:xfrm>
              <a:off x="10006332" y="34850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8" name="object 12728"/>
            <p:cNvSpPr/>
            <p:nvPr/>
          </p:nvSpPr>
          <p:spPr>
            <a:xfrm>
              <a:off x="10006328" y="3485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9" name="object 12729"/>
            <p:cNvSpPr/>
            <p:nvPr/>
          </p:nvSpPr>
          <p:spPr>
            <a:xfrm>
              <a:off x="10006328" y="35123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0" name="object 12730"/>
            <p:cNvSpPr/>
            <p:nvPr/>
          </p:nvSpPr>
          <p:spPr>
            <a:xfrm>
              <a:off x="10032046" y="35123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1" name="object 12731"/>
            <p:cNvSpPr/>
            <p:nvPr/>
          </p:nvSpPr>
          <p:spPr>
            <a:xfrm>
              <a:off x="10057783" y="351232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2" name="object 12732"/>
            <p:cNvSpPr/>
            <p:nvPr/>
          </p:nvSpPr>
          <p:spPr>
            <a:xfrm>
              <a:off x="10133399" y="35123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3" name="object 12733"/>
            <p:cNvSpPr/>
            <p:nvPr/>
          </p:nvSpPr>
          <p:spPr>
            <a:xfrm>
              <a:off x="10159135" y="351232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 h="0">
                  <a:moveTo>
                    <a:pt x="0" y="0"/>
                  </a:moveTo>
                  <a:lnTo>
                    <a:pt x="450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4" name="object 12734"/>
            <p:cNvSpPr/>
            <p:nvPr/>
          </p:nvSpPr>
          <p:spPr>
            <a:xfrm>
              <a:off x="10006307" y="3509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0"/>
                  </a:moveTo>
                  <a:lnTo>
                    <a:pt x="0" y="163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5" name="object 12735"/>
            <p:cNvSpPr/>
            <p:nvPr/>
          </p:nvSpPr>
          <p:spPr>
            <a:xfrm>
              <a:off x="10006307" y="3494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16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6" name="object 12736"/>
            <p:cNvSpPr/>
            <p:nvPr/>
          </p:nvSpPr>
          <p:spPr>
            <a:xfrm>
              <a:off x="10004699" y="3485002"/>
              <a:ext cx="1905" cy="37465"/>
            </a:xfrm>
            <a:custGeom>
              <a:avLst/>
              <a:gdLst/>
              <a:ahLst/>
              <a:cxnLst/>
              <a:rect l="l" t="t" r="r" b="b"/>
              <a:pathLst>
                <a:path w="1904" h="37464">
                  <a:moveTo>
                    <a:pt x="0" y="0"/>
                  </a:moveTo>
                  <a:lnTo>
                    <a:pt x="1633" y="0"/>
                  </a:lnTo>
                  <a:lnTo>
                    <a:pt x="1633" y="27318"/>
                  </a:lnTo>
                  <a:lnTo>
                    <a:pt x="1633" y="36993"/>
                  </a:lnTo>
                  <a:lnTo>
                    <a:pt x="0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7" name="object 12737"/>
            <p:cNvSpPr/>
            <p:nvPr/>
          </p:nvSpPr>
          <p:spPr>
            <a:xfrm>
              <a:off x="10205794" y="34978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0"/>
                  </a:moveTo>
                  <a:lnTo>
                    <a:pt x="0" y="1612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8" name="object 12738"/>
            <p:cNvSpPr/>
            <p:nvPr/>
          </p:nvSpPr>
          <p:spPr>
            <a:xfrm>
              <a:off x="10205794" y="3505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1633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9" name="object 12739"/>
            <p:cNvSpPr/>
            <p:nvPr/>
          </p:nvSpPr>
          <p:spPr>
            <a:xfrm>
              <a:off x="10204162" y="3485002"/>
              <a:ext cx="1905" cy="37465"/>
            </a:xfrm>
            <a:custGeom>
              <a:avLst/>
              <a:gdLst/>
              <a:ahLst/>
              <a:cxnLst/>
              <a:rect l="l" t="t" r="r" b="b"/>
              <a:pathLst>
                <a:path w="1904" h="37464">
                  <a:moveTo>
                    <a:pt x="1633" y="0"/>
                  </a:moveTo>
                  <a:lnTo>
                    <a:pt x="0" y="0"/>
                  </a:lnTo>
                  <a:lnTo>
                    <a:pt x="0" y="27318"/>
                  </a:lnTo>
                  <a:lnTo>
                    <a:pt x="0" y="36993"/>
                  </a:lnTo>
                  <a:lnTo>
                    <a:pt x="1633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0" name="object 12740"/>
            <p:cNvSpPr/>
            <p:nvPr/>
          </p:nvSpPr>
          <p:spPr>
            <a:xfrm>
              <a:off x="9914607" y="38180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1" name="object 12741"/>
            <p:cNvSpPr/>
            <p:nvPr/>
          </p:nvSpPr>
          <p:spPr>
            <a:xfrm>
              <a:off x="9904951" y="380838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2" name="object 12742"/>
            <p:cNvSpPr/>
            <p:nvPr/>
          </p:nvSpPr>
          <p:spPr>
            <a:xfrm>
              <a:off x="9898495" y="38019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3" name="object 12743"/>
            <p:cNvSpPr/>
            <p:nvPr/>
          </p:nvSpPr>
          <p:spPr>
            <a:xfrm>
              <a:off x="9914607" y="37777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4" name="object 12744"/>
            <p:cNvSpPr/>
            <p:nvPr/>
          </p:nvSpPr>
          <p:spPr>
            <a:xfrm>
              <a:off x="9904951" y="37681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5" name="object 12745"/>
            <p:cNvSpPr/>
            <p:nvPr/>
          </p:nvSpPr>
          <p:spPr>
            <a:xfrm>
              <a:off x="9898495" y="37617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6" name="object 12746"/>
            <p:cNvSpPr/>
            <p:nvPr/>
          </p:nvSpPr>
          <p:spPr>
            <a:xfrm>
              <a:off x="9914607" y="373760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7" name="object 12747"/>
            <p:cNvSpPr/>
            <p:nvPr/>
          </p:nvSpPr>
          <p:spPr>
            <a:xfrm>
              <a:off x="9904951" y="37279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8" name="object 12748"/>
            <p:cNvSpPr/>
            <p:nvPr/>
          </p:nvSpPr>
          <p:spPr>
            <a:xfrm>
              <a:off x="9898495" y="3721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9" name="object 12749"/>
            <p:cNvSpPr/>
            <p:nvPr/>
          </p:nvSpPr>
          <p:spPr>
            <a:xfrm>
              <a:off x="9914607" y="36973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0" name="object 12750"/>
            <p:cNvSpPr/>
            <p:nvPr/>
          </p:nvSpPr>
          <p:spPr>
            <a:xfrm>
              <a:off x="9904951" y="368769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1" name="object 12751"/>
            <p:cNvSpPr/>
            <p:nvPr/>
          </p:nvSpPr>
          <p:spPr>
            <a:xfrm>
              <a:off x="9898495" y="3681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2" name="object 12752"/>
            <p:cNvSpPr/>
            <p:nvPr/>
          </p:nvSpPr>
          <p:spPr>
            <a:xfrm>
              <a:off x="9914607" y="36571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3" name="object 12753"/>
            <p:cNvSpPr/>
            <p:nvPr/>
          </p:nvSpPr>
          <p:spPr>
            <a:xfrm>
              <a:off x="9904951" y="364751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4" name="object 12754"/>
            <p:cNvSpPr/>
            <p:nvPr/>
          </p:nvSpPr>
          <p:spPr>
            <a:xfrm>
              <a:off x="9898495" y="3641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5" name="object 12755"/>
            <p:cNvSpPr/>
            <p:nvPr/>
          </p:nvSpPr>
          <p:spPr>
            <a:xfrm>
              <a:off x="9914607" y="361689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6" name="object 12756"/>
            <p:cNvSpPr/>
            <p:nvPr/>
          </p:nvSpPr>
          <p:spPr>
            <a:xfrm>
              <a:off x="9904951" y="36072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7" name="object 12757"/>
            <p:cNvSpPr/>
            <p:nvPr/>
          </p:nvSpPr>
          <p:spPr>
            <a:xfrm>
              <a:off x="9898495" y="3600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8" name="object 12758"/>
            <p:cNvSpPr/>
            <p:nvPr/>
          </p:nvSpPr>
          <p:spPr>
            <a:xfrm>
              <a:off x="9914607" y="35767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9" name="object 12759"/>
            <p:cNvSpPr/>
            <p:nvPr/>
          </p:nvSpPr>
          <p:spPr>
            <a:xfrm>
              <a:off x="9904951" y="35670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0" name="object 12760"/>
            <p:cNvSpPr/>
            <p:nvPr/>
          </p:nvSpPr>
          <p:spPr>
            <a:xfrm>
              <a:off x="9898495" y="35606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1" name="object 12761"/>
            <p:cNvSpPr/>
            <p:nvPr/>
          </p:nvSpPr>
          <p:spPr>
            <a:xfrm>
              <a:off x="9914607" y="35364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2" name="object 12762"/>
            <p:cNvSpPr/>
            <p:nvPr/>
          </p:nvSpPr>
          <p:spPr>
            <a:xfrm>
              <a:off x="9904951" y="352683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3" name="object 12763"/>
            <p:cNvSpPr/>
            <p:nvPr/>
          </p:nvSpPr>
          <p:spPr>
            <a:xfrm>
              <a:off x="9898520" y="3521976"/>
              <a:ext cx="22860" cy="314325"/>
            </a:xfrm>
            <a:custGeom>
              <a:avLst/>
              <a:gdLst/>
              <a:ahLst/>
              <a:cxnLst/>
              <a:rect l="l" t="t" r="r" b="b"/>
              <a:pathLst>
                <a:path w="22859" h="314325">
                  <a:moveTo>
                    <a:pt x="0" y="313739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313739"/>
                  </a:lnTo>
                  <a:lnTo>
                    <a:pt x="0" y="313739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764" name="object 1276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109272" y="3874346"/>
              <a:ext cx="114212" cy="114210"/>
            </a:xfrm>
            <a:prstGeom prst="rect">
              <a:avLst/>
            </a:prstGeom>
          </p:spPr>
        </p:pic>
        <p:sp>
          <p:nvSpPr>
            <p:cNvPr id="12765" name="object 12765"/>
            <p:cNvSpPr/>
            <p:nvPr/>
          </p:nvSpPr>
          <p:spPr>
            <a:xfrm>
              <a:off x="16941442" y="510223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45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6" name="object 12766"/>
            <p:cNvSpPr/>
            <p:nvPr/>
          </p:nvSpPr>
          <p:spPr>
            <a:xfrm>
              <a:off x="16928557" y="507811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87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7" name="object 12767"/>
            <p:cNvSpPr/>
            <p:nvPr/>
          </p:nvSpPr>
          <p:spPr>
            <a:xfrm>
              <a:off x="16917299" y="505237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0" y="32177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8" name="object 12768"/>
            <p:cNvSpPr/>
            <p:nvPr/>
          </p:nvSpPr>
          <p:spPr>
            <a:xfrm>
              <a:off x="16910860" y="502825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9" name="object 12769"/>
            <p:cNvSpPr/>
            <p:nvPr/>
          </p:nvSpPr>
          <p:spPr>
            <a:xfrm>
              <a:off x="16910860" y="500410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0" name="object 12770"/>
            <p:cNvSpPr/>
            <p:nvPr/>
          </p:nvSpPr>
          <p:spPr>
            <a:xfrm>
              <a:off x="16910860" y="49783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1" name="object 12771"/>
            <p:cNvSpPr/>
            <p:nvPr/>
          </p:nvSpPr>
          <p:spPr>
            <a:xfrm>
              <a:off x="16910860" y="4954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2" name="object 12772"/>
            <p:cNvSpPr/>
            <p:nvPr/>
          </p:nvSpPr>
          <p:spPr>
            <a:xfrm>
              <a:off x="16910860" y="493011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3" name="object 12773"/>
            <p:cNvSpPr/>
            <p:nvPr/>
          </p:nvSpPr>
          <p:spPr>
            <a:xfrm>
              <a:off x="16910860" y="49043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4" name="object 12774"/>
            <p:cNvSpPr/>
            <p:nvPr/>
          </p:nvSpPr>
          <p:spPr>
            <a:xfrm>
              <a:off x="16910860" y="48802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5" name="object 12775"/>
            <p:cNvSpPr/>
            <p:nvPr/>
          </p:nvSpPr>
          <p:spPr>
            <a:xfrm>
              <a:off x="16910860" y="485608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6" name="object 12776"/>
            <p:cNvSpPr/>
            <p:nvPr/>
          </p:nvSpPr>
          <p:spPr>
            <a:xfrm>
              <a:off x="16910860" y="48303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7" name="object 12777"/>
            <p:cNvSpPr/>
            <p:nvPr/>
          </p:nvSpPr>
          <p:spPr>
            <a:xfrm>
              <a:off x="16910860" y="480621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8" name="object 12778"/>
            <p:cNvSpPr/>
            <p:nvPr/>
          </p:nvSpPr>
          <p:spPr>
            <a:xfrm>
              <a:off x="16910860" y="478049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9" name="object 12779"/>
            <p:cNvSpPr/>
            <p:nvPr/>
          </p:nvSpPr>
          <p:spPr>
            <a:xfrm>
              <a:off x="16910860" y="475636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0" name="object 12780"/>
            <p:cNvSpPr/>
            <p:nvPr/>
          </p:nvSpPr>
          <p:spPr>
            <a:xfrm>
              <a:off x="16910860" y="473222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1" name="object 12781"/>
            <p:cNvSpPr/>
            <p:nvPr/>
          </p:nvSpPr>
          <p:spPr>
            <a:xfrm>
              <a:off x="16910860" y="470646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2" name="object 12782"/>
            <p:cNvSpPr/>
            <p:nvPr/>
          </p:nvSpPr>
          <p:spPr>
            <a:xfrm>
              <a:off x="16910860" y="46823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3" name="object 12783"/>
            <p:cNvSpPr/>
            <p:nvPr/>
          </p:nvSpPr>
          <p:spPr>
            <a:xfrm>
              <a:off x="16910860" y="46582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4" name="object 12784"/>
            <p:cNvSpPr/>
            <p:nvPr/>
          </p:nvSpPr>
          <p:spPr>
            <a:xfrm>
              <a:off x="16910860" y="463248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5" name="object 12785"/>
            <p:cNvSpPr/>
            <p:nvPr/>
          </p:nvSpPr>
          <p:spPr>
            <a:xfrm>
              <a:off x="16910860" y="460833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6" name="object 12786"/>
            <p:cNvSpPr/>
            <p:nvPr/>
          </p:nvSpPr>
          <p:spPr>
            <a:xfrm>
              <a:off x="16910860" y="458422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7" name="object 12787"/>
            <p:cNvSpPr/>
            <p:nvPr/>
          </p:nvSpPr>
          <p:spPr>
            <a:xfrm>
              <a:off x="16910860" y="45584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8" name="object 12788"/>
            <p:cNvSpPr/>
            <p:nvPr/>
          </p:nvSpPr>
          <p:spPr>
            <a:xfrm>
              <a:off x="16910860" y="45343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9" name="object 12789"/>
            <p:cNvSpPr/>
            <p:nvPr/>
          </p:nvSpPr>
          <p:spPr>
            <a:xfrm>
              <a:off x="16910860" y="45102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0" name="object 12790"/>
            <p:cNvSpPr/>
            <p:nvPr/>
          </p:nvSpPr>
          <p:spPr>
            <a:xfrm>
              <a:off x="16910860" y="44844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1" name="object 12791"/>
            <p:cNvSpPr/>
            <p:nvPr/>
          </p:nvSpPr>
          <p:spPr>
            <a:xfrm>
              <a:off x="16910860" y="44603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2" name="object 12792"/>
            <p:cNvSpPr/>
            <p:nvPr/>
          </p:nvSpPr>
          <p:spPr>
            <a:xfrm>
              <a:off x="16910860" y="44362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3" name="object 12793"/>
            <p:cNvSpPr/>
            <p:nvPr/>
          </p:nvSpPr>
          <p:spPr>
            <a:xfrm>
              <a:off x="16910860" y="44104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4" name="object 12794"/>
            <p:cNvSpPr/>
            <p:nvPr/>
          </p:nvSpPr>
          <p:spPr>
            <a:xfrm>
              <a:off x="16910860" y="438635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5" name="object 12795"/>
            <p:cNvSpPr/>
            <p:nvPr/>
          </p:nvSpPr>
          <p:spPr>
            <a:xfrm>
              <a:off x="16910860" y="436060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6" name="object 12796"/>
            <p:cNvSpPr/>
            <p:nvPr/>
          </p:nvSpPr>
          <p:spPr>
            <a:xfrm>
              <a:off x="16910860" y="433646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7" name="object 12797"/>
            <p:cNvSpPr/>
            <p:nvPr/>
          </p:nvSpPr>
          <p:spPr>
            <a:xfrm>
              <a:off x="16910860" y="4317139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0" y="33789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8" name="object 12798"/>
            <p:cNvSpPr/>
            <p:nvPr/>
          </p:nvSpPr>
          <p:spPr>
            <a:xfrm>
              <a:off x="16910860" y="43171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8062"/>
                  </a:moveTo>
                  <a:lnTo>
                    <a:pt x="8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9" name="object 12799"/>
            <p:cNvSpPr/>
            <p:nvPr/>
          </p:nvSpPr>
          <p:spPr>
            <a:xfrm>
              <a:off x="16910867" y="507650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0" name="object 12800"/>
            <p:cNvSpPr/>
            <p:nvPr/>
          </p:nvSpPr>
          <p:spPr>
            <a:xfrm>
              <a:off x="16910867" y="50507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1" name="object 12801"/>
            <p:cNvSpPr/>
            <p:nvPr/>
          </p:nvSpPr>
          <p:spPr>
            <a:xfrm>
              <a:off x="16910867" y="50266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2" name="object 12802"/>
            <p:cNvSpPr/>
            <p:nvPr/>
          </p:nvSpPr>
          <p:spPr>
            <a:xfrm>
              <a:off x="16910867" y="50008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3" name="object 12803"/>
            <p:cNvSpPr/>
            <p:nvPr/>
          </p:nvSpPr>
          <p:spPr>
            <a:xfrm>
              <a:off x="16910867" y="49767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4" name="object 12804"/>
            <p:cNvSpPr/>
            <p:nvPr/>
          </p:nvSpPr>
          <p:spPr>
            <a:xfrm>
              <a:off x="16910867" y="495262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5" name="object 12805"/>
            <p:cNvSpPr/>
            <p:nvPr/>
          </p:nvSpPr>
          <p:spPr>
            <a:xfrm>
              <a:off x="16910867" y="49268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6" name="object 12806"/>
            <p:cNvSpPr/>
            <p:nvPr/>
          </p:nvSpPr>
          <p:spPr>
            <a:xfrm>
              <a:off x="16910867" y="49027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7" name="object 12807"/>
            <p:cNvSpPr/>
            <p:nvPr/>
          </p:nvSpPr>
          <p:spPr>
            <a:xfrm>
              <a:off x="16910867" y="487861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8" name="object 12808"/>
            <p:cNvSpPr/>
            <p:nvPr/>
          </p:nvSpPr>
          <p:spPr>
            <a:xfrm>
              <a:off x="16910867" y="48528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9" name="object 12809"/>
            <p:cNvSpPr/>
            <p:nvPr/>
          </p:nvSpPr>
          <p:spPr>
            <a:xfrm>
              <a:off x="16910867" y="48287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0" name="object 12810"/>
            <p:cNvSpPr/>
            <p:nvPr/>
          </p:nvSpPr>
          <p:spPr>
            <a:xfrm>
              <a:off x="16910867" y="480461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1" name="object 12811"/>
            <p:cNvSpPr/>
            <p:nvPr/>
          </p:nvSpPr>
          <p:spPr>
            <a:xfrm>
              <a:off x="16910867" y="47788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2" name="object 12812"/>
            <p:cNvSpPr/>
            <p:nvPr/>
          </p:nvSpPr>
          <p:spPr>
            <a:xfrm>
              <a:off x="16910867" y="475476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3" name="object 12813"/>
            <p:cNvSpPr/>
            <p:nvPr/>
          </p:nvSpPr>
          <p:spPr>
            <a:xfrm>
              <a:off x="16910867" y="473061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4" name="object 12814"/>
            <p:cNvSpPr/>
            <p:nvPr/>
          </p:nvSpPr>
          <p:spPr>
            <a:xfrm>
              <a:off x="16910867" y="47048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5" name="object 12815"/>
            <p:cNvSpPr/>
            <p:nvPr/>
          </p:nvSpPr>
          <p:spPr>
            <a:xfrm>
              <a:off x="16910867" y="46807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6" name="object 12816"/>
            <p:cNvSpPr/>
            <p:nvPr/>
          </p:nvSpPr>
          <p:spPr>
            <a:xfrm>
              <a:off x="16910867" y="46566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7" name="object 12817"/>
            <p:cNvSpPr/>
            <p:nvPr/>
          </p:nvSpPr>
          <p:spPr>
            <a:xfrm>
              <a:off x="16910867" y="463085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8" name="object 12818"/>
            <p:cNvSpPr/>
            <p:nvPr/>
          </p:nvSpPr>
          <p:spPr>
            <a:xfrm>
              <a:off x="16910867" y="46067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9" name="object 12819"/>
            <p:cNvSpPr/>
            <p:nvPr/>
          </p:nvSpPr>
          <p:spPr>
            <a:xfrm>
              <a:off x="16910867" y="45810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0" name="object 12820"/>
            <p:cNvSpPr/>
            <p:nvPr/>
          </p:nvSpPr>
          <p:spPr>
            <a:xfrm>
              <a:off x="16910867" y="455687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1" name="object 12821"/>
            <p:cNvSpPr/>
            <p:nvPr/>
          </p:nvSpPr>
          <p:spPr>
            <a:xfrm>
              <a:off x="16910867" y="4532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2" name="object 12822"/>
            <p:cNvSpPr/>
            <p:nvPr/>
          </p:nvSpPr>
          <p:spPr>
            <a:xfrm>
              <a:off x="16910867" y="45069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3" name="object 12823"/>
            <p:cNvSpPr/>
            <p:nvPr/>
          </p:nvSpPr>
          <p:spPr>
            <a:xfrm>
              <a:off x="16910867" y="448285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4" name="object 12824"/>
            <p:cNvSpPr/>
            <p:nvPr/>
          </p:nvSpPr>
          <p:spPr>
            <a:xfrm>
              <a:off x="16910867" y="44587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5" name="object 12825"/>
            <p:cNvSpPr/>
            <p:nvPr/>
          </p:nvSpPr>
          <p:spPr>
            <a:xfrm>
              <a:off x="16910867" y="443298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6" name="object 12826"/>
            <p:cNvSpPr/>
            <p:nvPr/>
          </p:nvSpPr>
          <p:spPr>
            <a:xfrm>
              <a:off x="16910867" y="44088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7" name="object 12827"/>
            <p:cNvSpPr/>
            <p:nvPr/>
          </p:nvSpPr>
          <p:spPr>
            <a:xfrm>
              <a:off x="16910867" y="438472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8" name="object 12828"/>
            <p:cNvSpPr/>
            <p:nvPr/>
          </p:nvSpPr>
          <p:spPr>
            <a:xfrm>
              <a:off x="16910867" y="43589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9" name="object 12829"/>
            <p:cNvSpPr/>
            <p:nvPr/>
          </p:nvSpPr>
          <p:spPr>
            <a:xfrm>
              <a:off x="16910867" y="43348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0" name="object 12830"/>
            <p:cNvSpPr/>
            <p:nvPr/>
          </p:nvSpPr>
          <p:spPr>
            <a:xfrm>
              <a:off x="16915684" y="4315538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1" name="object 12831"/>
            <p:cNvSpPr/>
            <p:nvPr/>
          </p:nvSpPr>
          <p:spPr>
            <a:xfrm>
              <a:off x="16941453" y="431554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2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2" name="object 12832"/>
            <p:cNvSpPr/>
            <p:nvPr/>
          </p:nvSpPr>
          <p:spPr>
            <a:xfrm>
              <a:off x="16909644" y="4316757"/>
              <a:ext cx="0" cy="762635"/>
            </a:xfrm>
            <a:custGeom>
              <a:avLst/>
              <a:gdLst/>
              <a:ahLst/>
              <a:cxnLst/>
              <a:rect l="l" t="t" r="r" b="b"/>
              <a:pathLst>
                <a:path w="0" h="762635">
                  <a:moveTo>
                    <a:pt x="0" y="76257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3" name="object 12833"/>
            <p:cNvSpPr/>
            <p:nvPr/>
          </p:nvSpPr>
          <p:spPr>
            <a:xfrm>
              <a:off x="16948256" y="4316758"/>
              <a:ext cx="0" cy="800100"/>
            </a:xfrm>
            <a:custGeom>
              <a:avLst/>
              <a:gdLst/>
              <a:ahLst/>
              <a:cxnLst/>
              <a:rect l="l" t="t" r="r" b="b"/>
              <a:pathLst>
                <a:path w="0" h="800100">
                  <a:moveTo>
                    <a:pt x="0" y="79956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4" name="object 12834"/>
            <p:cNvSpPr/>
            <p:nvPr/>
          </p:nvSpPr>
          <p:spPr>
            <a:xfrm>
              <a:off x="16935005" y="510868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6429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5" name="object 12835"/>
            <p:cNvSpPr/>
            <p:nvPr/>
          </p:nvSpPr>
          <p:spPr>
            <a:xfrm>
              <a:off x="16910860" y="509741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0" y="17695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6" name="object 12836"/>
            <p:cNvSpPr/>
            <p:nvPr/>
          </p:nvSpPr>
          <p:spPr>
            <a:xfrm>
              <a:off x="16885132" y="5084545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30564"/>
                  </a:moveTo>
                  <a:lnTo>
                    <a:pt x="30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7" name="object 12837"/>
            <p:cNvSpPr/>
            <p:nvPr/>
          </p:nvSpPr>
          <p:spPr>
            <a:xfrm>
              <a:off x="16860980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8" name="object 12838"/>
            <p:cNvSpPr/>
            <p:nvPr/>
          </p:nvSpPr>
          <p:spPr>
            <a:xfrm>
              <a:off x="16836835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9" name="object 12839"/>
            <p:cNvSpPr/>
            <p:nvPr/>
          </p:nvSpPr>
          <p:spPr>
            <a:xfrm>
              <a:off x="16811073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0" name="object 12840"/>
            <p:cNvSpPr/>
            <p:nvPr/>
          </p:nvSpPr>
          <p:spPr>
            <a:xfrm>
              <a:off x="16786964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1" name="object 12841"/>
            <p:cNvSpPr/>
            <p:nvPr/>
          </p:nvSpPr>
          <p:spPr>
            <a:xfrm>
              <a:off x="16762818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2" name="object 12842"/>
            <p:cNvSpPr/>
            <p:nvPr/>
          </p:nvSpPr>
          <p:spPr>
            <a:xfrm>
              <a:off x="16737091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3" name="object 12843"/>
            <p:cNvSpPr/>
            <p:nvPr/>
          </p:nvSpPr>
          <p:spPr>
            <a:xfrm>
              <a:off x="16712948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70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4" name="object 12844"/>
            <p:cNvSpPr/>
            <p:nvPr/>
          </p:nvSpPr>
          <p:spPr>
            <a:xfrm>
              <a:off x="16688830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5" name="object 12845"/>
            <p:cNvSpPr/>
            <p:nvPr/>
          </p:nvSpPr>
          <p:spPr>
            <a:xfrm>
              <a:off x="16684011" y="507970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14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6" name="object 12846"/>
            <p:cNvSpPr/>
            <p:nvPr/>
          </p:nvSpPr>
          <p:spPr>
            <a:xfrm>
              <a:off x="16684015" y="509582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7" name="object 12847"/>
            <p:cNvSpPr/>
            <p:nvPr/>
          </p:nvSpPr>
          <p:spPr>
            <a:xfrm>
              <a:off x="16690450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8" name="object 12848"/>
            <p:cNvSpPr/>
            <p:nvPr/>
          </p:nvSpPr>
          <p:spPr>
            <a:xfrm>
              <a:off x="16716175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9" name="object 12849"/>
            <p:cNvSpPr/>
            <p:nvPr/>
          </p:nvSpPr>
          <p:spPr>
            <a:xfrm>
              <a:off x="16740320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0" name="object 12850"/>
            <p:cNvSpPr/>
            <p:nvPr/>
          </p:nvSpPr>
          <p:spPr>
            <a:xfrm>
              <a:off x="16764430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35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1" name="object 12851"/>
            <p:cNvSpPr/>
            <p:nvPr/>
          </p:nvSpPr>
          <p:spPr>
            <a:xfrm>
              <a:off x="16790158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35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2" name="object 12852"/>
            <p:cNvSpPr/>
            <p:nvPr/>
          </p:nvSpPr>
          <p:spPr>
            <a:xfrm>
              <a:off x="16814309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3" name="object 12853"/>
            <p:cNvSpPr/>
            <p:nvPr/>
          </p:nvSpPr>
          <p:spPr>
            <a:xfrm>
              <a:off x="16838455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4" name="object 12854"/>
            <p:cNvSpPr/>
            <p:nvPr/>
          </p:nvSpPr>
          <p:spPr>
            <a:xfrm>
              <a:off x="16864174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35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5" name="object 12855"/>
            <p:cNvSpPr/>
            <p:nvPr/>
          </p:nvSpPr>
          <p:spPr>
            <a:xfrm>
              <a:off x="16888324" y="5078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6" name="object 12856"/>
            <p:cNvSpPr/>
            <p:nvPr/>
          </p:nvSpPr>
          <p:spPr>
            <a:xfrm>
              <a:off x="16682803" y="507933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0"/>
                  </a:moveTo>
                  <a:lnTo>
                    <a:pt x="0" y="369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7" name="object 12857"/>
            <p:cNvSpPr/>
            <p:nvPr/>
          </p:nvSpPr>
          <p:spPr>
            <a:xfrm>
              <a:off x="16682799" y="5116325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 h="0">
                  <a:moveTo>
                    <a:pt x="26545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8" name="object 12858"/>
            <p:cNvSpPr/>
            <p:nvPr/>
          </p:nvSpPr>
          <p:spPr>
            <a:xfrm>
              <a:off x="16682792" y="5079331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 h="0">
                  <a:moveTo>
                    <a:pt x="22685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9" name="object 12859"/>
            <p:cNvSpPr/>
            <p:nvPr/>
          </p:nvSpPr>
          <p:spPr>
            <a:xfrm>
              <a:off x="16683997" y="507166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0" name="object 12860"/>
            <p:cNvSpPr/>
            <p:nvPr/>
          </p:nvSpPr>
          <p:spPr>
            <a:xfrm>
              <a:off x="16684014" y="50459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1" name="object 12861"/>
            <p:cNvSpPr/>
            <p:nvPr/>
          </p:nvSpPr>
          <p:spPr>
            <a:xfrm>
              <a:off x="16684014" y="502181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2" name="object 12862"/>
            <p:cNvSpPr/>
            <p:nvPr/>
          </p:nvSpPr>
          <p:spPr>
            <a:xfrm>
              <a:off x="16684014" y="49976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3" name="object 12863"/>
            <p:cNvSpPr/>
            <p:nvPr/>
          </p:nvSpPr>
          <p:spPr>
            <a:xfrm>
              <a:off x="16684014" y="497193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4" name="object 12864"/>
            <p:cNvSpPr/>
            <p:nvPr/>
          </p:nvSpPr>
          <p:spPr>
            <a:xfrm>
              <a:off x="16684014" y="494780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5" name="object 12865"/>
            <p:cNvSpPr/>
            <p:nvPr/>
          </p:nvSpPr>
          <p:spPr>
            <a:xfrm>
              <a:off x="16684014" y="49236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6" name="object 12866"/>
            <p:cNvSpPr/>
            <p:nvPr/>
          </p:nvSpPr>
          <p:spPr>
            <a:xfrm>
              <a:off x="16684014" y="489794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7" name="object 12867"/>
            <p:cNvSpPr/>
            <p:nvPr/>
          </p:nvSpPr>
          <p:spPr>
            <a:xfrm>
              <a:off x="16684014" y="487380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8" name="object 12868"/>
            <p:cNvSpPr/>
            <p:nvPr/>
          </p:nvSpPr>
          <p:spPr>
            <a:xfrm>
              <a:off x="16684014" y="484967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9" name="object 12869"/>
            <p:cNvSpPr/>
            <p:nvPr/>
          </p:nvSpPr>
          <p:spPr>
            <a:xfrm>
              <a:off x="16684014" y="482392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0" name="object 12870"/>
            <p:cNvSpPr/>
            <p:nvPr/>
          </p:nvSpPr>
          <p:spPr>
            <a:xfrm>
              <a:off x="16684014" y="479978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1" name="object 12871"/>
            <p:cNvSpPr/>
            <p:nvPr/>
          </p:nvSpPr>
          <p:spPr>
            <a:xfrm>
              <a:off x="16684014" y="477405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2" name="object 12872"/>
            <p:cNvSpPr/>
            <p:nvPr/>
          </p:nvSpPr>
          <p:spPr>
            <a:xfrm>
              <a:off x="16684014" y="474994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3" name="object 12873"/>
            <p:cNvSpPr/>
            <p:nvPr/>
          </p:nvSpPr>
          <p:spPr>
            <a:xfrm>
              <a:off x="16684014" y="472579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4" name="object 12874"/>
            <p:cNvSpPr/>
            <p:nvPr/>
          </p:nvSpPr>
          <p:spPr>
            <a:xfrm>
              <a:off x="16684014" y="470004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5" name="object 12875"/>
            <p:cNvSpPr/>
            <p:nvPr/>
          </p:nvSpPr>
          <p:spPr>
            <a:xfrm>
              <a:off x="16684014" y="467591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6" name="object 12876"/>
            <p:cNvSpPr/>
            <p:nvPr/>
          </p:nvSpPr>
          <p:spPr>
            <a:xfrm>
              <a:off x="16684014" y="465178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7" name="object 12877"/>
            <p:cNvSpPr/>
            <p:nvPr/>
          </p:nvSpPr>
          <p:spPr>
            <a:xfrm>
              <a:off x="16684014" y="462604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8" name="object 12878"/>
            <p:cNvSpPr/>
            <p:nvPr/>
          </p:nvSpPr>
          <p:spPr>
            <a:xfrm>
              <a:off x="16684014" y="460189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9" name="object 12879"/>
            <p:cNvSpPr/>
            <p:nvPr/>
          </p:nvSpPr>
          <p:spPr>
            <a:xfrm>
              <a:off x="16684014" y="457778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0" name="object 12880"/>
            <p:cNvSpPr/>
            <p:nvPr/>
          </p:nvSpPr>
          <p:spPr>
            <a:xfrm>
              <a:off x="16684014" y="455203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1" name="object 12881"/>
            <p:cNvSpPr/>
            <p:nvPr/>
          </p:nvSpPr>
          <p:spPr>
            <a:xfrm>
              <a:off x="16684014" y="452791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2" name="object 12882"/>
            <p:cNvSpPr/>
            <p:nvPr/>
          </p:nvSpPr>
          <p:spPr>
            <a:xfrm>
              <a:off x="16684014" y="450378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3" name="object 12883"/>
            <p:cNvSpPr/>
            <p:nvPr/>
          </p:nvSpPr>
          <p:spPr>
            <a:xfrm>
              <a:off x="16684014" y="447804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4" name="object 12884"/>
            <p:cNvSpPr/>
            <p:nvPr/>
          </p:nvSpPr>
          <p:spPr>
            <a:xfrm>
              <a:off x="16684014" y="445390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5" name="object 12885"/>
            <p:cNvSpPr/>
            <p:nvPr/>
          </p:nvSpPr>
          <p:spPr>
            <a:xfrm>
              <a:off x="16684014" y="442977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6" name="object 12886"/>
            <p:cNvSpPr/>
            <p:nvPr/>
          </p:nvSpPr>
          <p:spPr>
            <a:xfrm>
              <a:off x="16684014" y="440401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7" name="object 12887"/>
            <p:cNvSpPr/>
            <p:nvPr/>
          </p:nvSpPr>
          <p:spPr>
            <a:xfrm>
              <a:off x="16684014" y="437990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8" name="object 12888"/>
            <p:cNvSpPr/>
            <p:nvPr/>
          </p:nvSpPr>
          <p:spPr>
            <a:xfrm>
              <a:off x="16684014" y="435415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9" name="object 12889"/>
            <p:cNvSpPr/>
            <p:nvPr/>
          </p:nvSpPr>
          <p:spPr>
            <a:xfrm>
              <a:off x="16684014" y="433002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0" name="object 12890"/>
            <p:cNvSpPr/>
            <p:nvPr/>
          </p:nvSpPr>
          <p:spPr>
            <a:xfrm>
              <a:off x="16693658" y="431554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1" name="object 12891"/>
            <p:cNvSpPr/>
            <p:nvPr/>
          </p:nvSpPr>
          <p:spPr>
            <a:xfrm>
              <a:off x="16682799" y="431675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2" name="object 12892"/>
            <p:cNvSpPr/>
            <p:nvPr/>
          </p:nvSpPr>
          <p:spPr>
            <a:xfrm>
              <a:off x="16682803" y="4316757"/>
              <a:ext cx="0" cy="762635"/>
            </a:xfrm>
            <a:custGeom>
              <a:avLst/>
              <a:gdLst/>
              <a:ahLst/>
              <a:cxnLst/>
              <a:rect l="l" t="t" r="r" b="b"/>
              <a:pathLst>
                <a:path w="0" h="762635">
                  <a:moveTo>
                    <a:pt x="0" y="76257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3" name="object 12893"/>
            <p:cNvSpPr/>
            <p:nvPr/>
          </p:nvSpPr>
          <p:spPr>
            <a:xfrm>
              <a:off x="16682799" y="4316757"/>
              <a:ext cx="27940" cy="762635"/>
            </a:xfrm>
            <a:custGeom>
              <a:avLst/>
              <a:gdLst/>
              <a:ahLst/>
              <a:cxnLst/>
              <a:rect l="l" t="t" r="r" b="b"/>
              <a:pathLst>
                <a:path w="27940" h="762635">
                  <a:moveTo>
                    <a:pt x="27339" y="762573"/>
                  </a:moveTo>
                  <a:lnTo>
                    <a:pt x="27339" y="0"/>
                  </a:lnTo>
                </a:path>
                <a:path w="27940" h="762635">
                  <a:moveTo>
                    <a:pt x="27339" y="762573"/>
                  </a:moveTo>
                  <a:lnTo>
                    <a:pt x="0" y="76257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4" name="object 12894"/>
            <p:cNvSpPr/>
            <p:nvPr/>
          </p:nvSpPr>
          <p:spPr>
            <a:xfrm>
              <a:off x="10355026" y="543204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481"/>
                  </a:moveTo>
                  <a:lnTo>
                    <a:pt x="144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5" name="object 12895"/>
            <p:cNvSpPr/>
            <p:nvPr/>
          </p:nvSpPr>
          <p:spPr>
            <a:xfrm>
              <a:off x="10306774" y="54304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6" name="object 12896"/>
            <p:cNvSpPr/>
            <p:nvPr/>
          </p:nvSpPr>
          <p:spPr>
            <a:xfrm>
              <a:off x="10305146" y="5432035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14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7" name="object 12897"/>
            <p:cNvSpPr/>
            <p:nvPr/>
          </p:nvSpPr>
          <p:spPr>
            <a:xfrm>
              <a:off x="10305149" y="546099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62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8" name="object 12898"/>
            <p:cNvSpPr/>
            <p:nvPr/>
          </p:nvSpPr>
          <p:spPr>
            <a:xfrm>
              <a:off x="10305153" y="543689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9" name="object 12899"/>
            <p:cNvSpPr/>
            <p:nvPr/>
          </p:nvSpPr>
          <p:spPr>
            <a:xfrm>
              <a:off x="10324449" y="543044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0" name="object 12900"/>
            <p:cNvSpPr/>
            <p:nvPr/>
          </p:nvSpPr>
          <p:spPr>
            <a:xfrm>
              <a:off x="10348592" y="543043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45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1" name="object 12901"/>
            <p:cNvSpPr/>
            <p:nvPr/>
          </p:nvSpPr>
          <p:spPr>
            <a:xfrm>
              <a:off x="10303949" y="543166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2" name="object 12902"/>
            <p:cNvSpPr/>
            <p:nvPr/>
          </p:nvSpPr>
          <p:spPr>
            <a:xfrm>
              <a:off x="10303953" y="547027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1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3" name="object 12903"/>
            <p:cNvSpPr/>
            <p:nvPr/>
          </p:nvSpPr>
          <p:spPr>
            <a:xfrm>
              <a:off x="10303958" y="5431660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6914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4" name="object 12904"/>
            <p:cNvSpPr/>
            <p:nvPr/>
          </p:nvSpPr>
          <p:spPr>
            <a:xfrm>
              <a:off x="10364666" y="50861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225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5" name="object 12905"/>
            <p:cNvSpPr/>
            <p:nvPr/>
          </p:nvSpPr>
          <p:spPr>
            <a:xfrm>
              <a:off x="10340539" y="507490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481"/>
                  </a:moveTo>
                  <a:lnTo>
                    <a:pt x="14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6" name="object 12906"/>
            <p:cNvSpPr/>
            <p:nvPr/>
          </p:nvSpPr>
          <p:spPr>
            <a:xfrm>
              <a:off x="10316412" y="506363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47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7" name="object 12907"/>
            <p:cNvSpPr/>
            <p:nvPr/>
          </p:nvSpPr>
          <p:spPr>
            <a:xfrm>
              <a:off x="10305146" y="505238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0" y="24114"/>
                  </a:moveTo>
                  <a:lnTo>
                    <a:pt x="24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8" name="object 12908"/>
            <p:cNvSpPr/>
            <p:nvPr/>
          </p:nvSpPr>
          <p:spPr>
            <a:xfrm>
              <a:off x="10305146" y="50507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9" name="object 12909"/>
            <p:cNvSpPr/>
            <p:nvPr/>
          </p:nvSpPr>
          <p:spPr>
            <a:xfrm>
              <a:off x="10305169" y="506524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03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0" name="object 12910"/>
            <p:cNvSpPr/>
            <p:nvPr/>
          </p:nvSpPr>
          <p:spPr>
            <a:xfrm>
              <a:off x="10314835" y="50507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64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1" name="object 12911"/>
            <p:cNvSpPr/>
            <p:nvPr/>
          </p:nvSpPr>
          <p:spPr>
            <a:xfrm>
              <a:off x="10303949" y="50519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2" name="object 12912"/>
            <p:cNvSpPr/>
            <p:nvPr/>
          </p:nvSpPr>
          <p:spPr>
            <a:xfrm>
              <a:off x="10303958" y="5090589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6914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3" name="object 12913"/>
            <p:cNvSpPr/>
            <p:nvPr/>
          </p:nvSpPr>
          <p:spPr>
            <a:xfrm>
              <a:off x="10303953" y="50519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2251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4" name="object 12914"/>
            <p:cNvSpPr/>
            <p:nvPr/>
          </p:nvSpPr>
          <p:spPr>
            <a:xfrm>
              <a:off x="10958727" y="598184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1609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5" name="object 12915"/>
            <p:cNvSpPr/>
            <p:nvPr/>
          </p:nvSpPr>
          <p:spPr>
            <a:xfrm>
              <a:off x="10958727" y="594322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6" name="object 12916"/>
            <p:cNvSpPr/>
            <p:nvPr/>
          </p:nvSpPr>
          <p:spPr>
            <a:xfrm>
              <a:off x="10958727" y="590461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7" name="object 12917"/>
            <p:cNvSpPr/>
            <p:nvPr/>
          </p:nvSpPr>
          <p:spPr>
            <a:xfrm>
              <a:off x="10958727" y="586600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8" name="object 12918"/>
            <p:cNvSpPr/>
            <p:nvPr/>
          </p:nvSpPr>
          <p:spPr>
            <a:xfrm>
              <a:off x="10958727" y="582740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9" name="object 12919"/>
            <p:cNvSpPr/>
            <p:nvPr/>
          </p:nvSpPr>
          <p:spPr>
            <a:xfrm>
              <a:off x="10958727" y="578879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0" name="object 12920"/>
            <p:cNvSpPr/>
            <p:nvPr/>
          </p:nvSpPr>
          <p:spPr>
            <a:xfrm>
              <a:off x="10958727" y="575019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1" name="object 12921"/>
            <p:cNvSpPr/>
            <p:nvPr/>
          </p:nvSpPr>
          <p:spPr>
            <a:xfrm>
              <a:off x="10958727" y="571156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2" name="object 12922"/>
            <p:cNvSpPr/>
            <p:nvPr/>
          </p:nvSpPr>
          <p:spPr>
            <a:xfrm>
              <a:off x="10958727" y="56729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3" name="object 12923"/>
            <p:cNvSpPr/>
            <p:nvPr/>
          </p:nvSpPr>
          <p:spPr>
            <a:xfrm>
              <a:off x="10958727" y="563435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4" name="object 12924"/>
            <p:cNvSpPr/>
            <p:nvPr/>
          </p:nvSpPr>
          <p:spPr>
            <a:xfrm>
              <a:off x="10958727" y="559574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5" name="object 12925"/>
            <p:cNvSpPr/>
            <p:nvPr/>
          </p:nvSpPr>
          <p:spPr>
            <a:xfrm>
              <a:off x="10958727" y="555714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6" name="object 12926"/>
            <p:cNvSpPr/>
            <p:nvPr/>
          </p:nvSpPr>
          <p:spPr>
            <a:xfrm>
              <a:off x="10958727" y="551852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7" name="object 12927"/>
            <p:cNvSpPr/>
            <p:nvPr/>
          </p:nvSpPr>
          <p:spPr>
            <a:xfrm>
              <a:off x="10958727" y="54799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8" name="object 12928"/>
            <p:cNvSpPr/>
            <p:nvPr/>
          </p:nvSpPr>
          <p:spPr>
            <a:xfrm>
              <a:off x="10958727" y="544130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9" name="object 12929"/>
            <p:cNvSpPr/>
            <p:nvPr/>
          </p:nvSpPr>
          <p:spPr>
            <a:xfrm>
              <a:off x="10958727" y="540269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9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0" name="object 12930"/>
            <p:cNvSpPr/>
            <p:nvPr/>
          </p:nvSpPr>
          <p:spPr>
            <a:xfrm>
              <a:off x="10958727" y="536408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1" name="object 12931"/>
            <p:cNvSpPr/>
            <p:nvPr/>
          </p:nvSpPr>
          <p:spPr>
            <a:xfrm>
              <a:off x="10958727" y="532547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2" name="object 12932"/>
            <p:cNvSpPr/>
            <p:nvPr/>
          </p:nvSpPr>
          <p:spPr>
            <a:xfrm>
              <a:off x="10958727" y="528685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3" name="object 12933"/>
            <p:cNvSpPr/>
            <p:nvPr/>
          </p:nvSpPr>
          <p:spPr>
            <a:xfrm>
              <a:off x="10958727" y="524823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4" name="object 12934"/>
            <p:cNvSpPr/>
            <p:nvPr/>
          </p:nvSpPr>
          <p:spPr>
            <a:xfrm>
              <a:off x="10958727" y="520962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5" name="object 12935"/>
            <p:cNvSpPr/>
            <p:nvPr/>
          </p:nvSpPr>
          <p:spPr>
            <a:xfrm>
              <a:off x="10958727" y="517101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6" name="object 12936"/>
            <p:cNvSpPr/>
            <p:nvPr/>
          </p:nvSpPr>
          <p:spPr>
            <a:xfrm>
              <a:off x="10958727" y="513241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9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7" name="object 12937"/>
            <p:cNvSpPr/>
            <p:nvPr/>
          </p:nvSpPr>
          <p:spPr>
            <a:xfrm>
              <a:off x="10958727" y="509380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8" name="object 12938"/>
            <p:cNvSpPr/>
            <p:nvPr/>
          </p:nvSpPr>
          <p:spPr>
            <a:xfrm>
              <a:off x="10958727" y="505519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9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9" name="object 12939"/>
            <p:cNvSpPr/>
            <p:nvPr/>
          </p:nvSpPr>
          <p:spPr>
            <a:xfrm>
              <a:off x="10958727" y="50165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0" name="object 12940"/>
            <p:cNvSpPr/>
            <p:nvPr/>
          </p:nvSpPr>
          <p:spPr>
            <a:xfrm>
              <a:off x="10958727" y="497796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9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1" name="object 12941"/>
            <p:cNvSpPr/>
            <p:nvPr/>
          </p:nvSpPr>
          <p:spPr>
            <a:xfrm>
              <a:off x="10958727" y="493934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2" name="object 12942"/>
            <p:cNvSpPr/>
            <p:nvPr/>
          </p:nvSpPr>
          <p:spPr>
            <a:xfrm>
              <a:off x="10958727" y="490073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3" name="object 12943"/>
            <p:cNvSpPr/>
            <p:nvPr/>
          </p:nvSpPr>
          <p:spPr>
            <a:xfrm>
              <a:off x="10958727" y="486211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4" name="object 12944"/>
            <p:cNvSpPr/>
            <p:nvPr/>
          </p:nvSpPr>
          <p:spPr>
            <a:xfrm>
              <a:off x="10958727" y="48235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5" name="object 12945"/>
            <p:cNvSpPr/>
            <p:nvPr/>
          </p:nvSpPr>
          <p:spPr>
            <a:xfrm>
              <a:off x="10958727" y="478490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6" name="object 12946"/>
            <p:cNvSpPr/>
            <p:nvPr/>
          </p:nvSpPr>
          <p:spPr>
            <a:xfrm>
              <a:off x="10958727" y="474629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7" name="object 12947"/>
            <p:cNvSpPr/>
            <p:nvPr/>
          </p:nvSpPr>
          <p:spPr>
            <a:xfrm>
              <a:off x="10958727" y="470768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8" name="object 12948"/>
            <p:cNvSpPr/>
            <p:nvPr/>
          </p:nvSpPr>
          <p:spPr>
            <a:xfrm>
              <a:off x="10958727" y="466906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9" name="object 12949"/>
            <p:cNvSpPr/>
            <p:nvPr/>
          </p:nvSpPr>
          <p:spPr>
            <a:xfrm>
              <a:off x="10958727" y="463045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9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0" name="object 12950"/>
            <p:cNvSpPr/>
            <p:nvPr/>
          </p:nvSpPr>
          <p:spPr>
            <a:xfrm>
              <a:off x="10958727" y="459184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1" name="object 12951"/>
            <p:cNvSpPr/>
            <p:nvPr/>
          </p:nvSpPr>
          <p:spPr>
            <a:xfrm>
              <a:off x="10958727" y="455324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2" name="object 12952"/>
            <p:cNvSpPr/>
            <p:nvPr/>
          </p:nvSpPr>
          <p:spPr>
            <a:xfrm>
              <a:off x="10958727" y="451463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87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3" name="object 12953"/>
            <p:cNvSpPr/>
            <p:nvPr/>
          </p:nvSpPr>
          <p:spPr>
            <a:xfrm>
              <a:off x="10958727" y="44760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4" name="object 12954"/>
            <p:cNvSpPr/>
            <p:nvPr/>
          </p:nvSpPr>
          <p:spPr>
            <a:xfrm>
              <a:off x="10958727" y="443739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5" name="object 12955"/>
            <p:cNvSpPr/>
            <p:nvPr/>
          </p:nvSpPr>
          <p:spPr>
            <a:xfrm>
              <a:off x="10958727" y="439879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6" name="object 12956"/>
            <p:cNvSpPr/>
            <p:nvPr/>
          </p:nvSpPr>
          <p:spPr>
            <a:xfrm>
              <a:off x="10958727" y="436017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7" name="object 12957"/>
            <p:cNvSpPr/>
            <p:nvPr/>
          </p:nvSpPr>
          <p:spPr>
            <a:xfrm>
              <a:off x="10954376" y="4326405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0" y="14481"/>
                  </a:moveTo>
                  <a:lnTo>
                    <a:pt x="8701" y="14481"/>
                  </a:lnTo>
                  <a:lnTo>
                    <a:pt x="8701" y="0"/>
                  </a:lnTo>
                  <a:lnTo>
                    <a:pt x="0" y="0"/>
                  </a:lnTo>
                  <a:lnTo>
                    <a:pt x="0" y="144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8" name="object 12958"/>
            <p:cNvSpPr/>
            <p:nvPr/>
          </p:nvSpPr>
          <p:spPr>
            <a:xfrm>
              <a:off x="10958727" y="43263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9" name="object 12959"/>
            <p:cNvSpPr/>
            <p:nvPr/>
          </p:nvSpPr>
          <p:spPr>
            <a:xfrm>
              <a:off x="1098285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0" name="object 12960"/>
            <p:cNvSpPr/>
            <p:nvPr/>
          </p:nvSpPr>
          <p:spPr>
            <a:xfrm>
              <a:off x="1102146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1" name="object 12961"/>
            <p:cNvSpPr/>
            <p:nvPr/>
          </p:nvSpPr>
          <p:spPr>
            <a:xfrm>
              <a:off x="1106006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2" name="object 12962"/>
            <p:cNvSpPr/>
            <p:nvPr/>
          </p:nvSpPr>
          <p:spPr>
            <a:xfrm>
              <a:off x="1109867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3" name="object 12963"/>
            <p:cNvSpPr/>
            <p:nvPr/>
          </p:nvSpPr>
          <p:spPr>
            <a:xfrm>
              <a:off x="1113729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4" name="object 12964"/>
            <p:cNvSpPr/>
            <p:nvPr/>
          </p:nvSpPr>
          <p:spPr>
            <a:xfrm>
              <a:off x="1117590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5" name="object 12965"/>
            <p:cNvSpPr/>
            <p:nvPr/>
          </p:nvSpPr>
          <p:spPr>
            <a:xfrm>
              <a:off x="1121449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39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6" name="object 12966"/>
            <p:cNvSpPr/>
            <p:nvPr/>
          </p:nvSpPr>
          <p:spPr>
            <a:xfrm>
              <a:off x="1125312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7" name="object 12967"/>
            <p:cNvSpPr/>
            <p:nvPr/>
          </p:nvSpPr>
          <p:spPr>
            <a:xfrm>
              <a:off x="1129172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8" name="object 12968"/>
            <p:cNvSpPr/>
            <p:nvPr/>
          </p:nvSpPr>
          <p:spPr>
            <a:xfrm>
              <a:off x="1133033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9" name="object 12969"/>
            <p:cNvSpPr/>
            <p:nvPr/>
          </p:nvSpPr>
          <p:spPr>
            <a:xfrm>
              <a:off x="1136896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0" name="object 12970"/>
            <p:cNvSpPr/>
            <p:nvPr/>
          </p:nvSpPr>
          <p:spPr>
            <a:xfrm>
              <a:off x="1140758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1" name="object 12971"/>
            <p:cNvSpPr/>
            <p:nvPr/>
          </p:nvSpPr>
          <p:spPr>
            <a:xfrm>
              <a:off x="1144617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2" name="object 12972"/>
            <p:cNvSpPr/>
            <p:nvPr/>
          </p:nvSpPr>
          <p:spPr>
            <a:xfrm>
              <a:off x="1148478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3" name="object 12973"/>
            <p:cNvSpPr/>
            <p:nvPr/>
          </p:nvSpPr>
          <p:spPr>
            <a:xfrm>
              <a:off x="1152342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4" name="object 12974"/>
            <p:cNvSpPr/>
            <p:nvPr/>
          </p:nvSpPr>
          <p:spPr>
            <a:xfrm>
              <a:off x="1156201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5" name="object 12975"/>
            <p:cNvSpPr/>
            <p:nvPr/>
          </p:nvSpPr>
          <p:spPr>
            <a:xfrm>
              <a:off x="1160061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6" name="object 12976"/>
            <p:cNvSpPr/>
            <p:nvPr/>
          </p:nvSpPr>
          <p:spPr>
            <a:xfrm>
              <a:off x="1163922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7" name="object 12977"/>
            <p:cNvSpPr/>
            <p:nvPr/>
          </p:nvSpPr>
          <p:spPr>
            <a:xfrm>
              <a:off x="1167783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8" name="object 12978"/>
            <p:cNvSpPr/>
            <p:nvPr/>
          </p:nvSpPr>
          <p:spPr>
            <a:xfrm>
              <a:off x="1171643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6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9" name="object 12979"/>
            <p:cNvSpPr/>
            <p:nvPr/>
          </p:nvSpPr>
          <p:spPr>
            <a:xfrm>
              <a:off x="1175506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0" name="object 12980"/>
            <p:cNvSpPr/>
            <p:nvPr/>
          </p:nvSpPr>
          <p:spPr>
            <a:xfrm>
              <a:off x="1179367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1" name="object 12981"/>
            <p:cNvSpPr/>
            <p:nvPr/>
          </p:nvSpPr>
          <p:spPr>
            <a:xfrm>
              <a:off x="1183229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2" name="object 12982"/>
            <p:cNvSpPr/>
            <p:nvPr/>
          </p:nvSpPr>
          <p:spPr>
            <a:xfrm>
              <a:off x="1187088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3" name="object 12983"/>
            <p:cNvSpPr/>
            <p:nvPr/>
          </p:nvSpPr>
          <p:spPr>
            <a:xfrm>
              <a:off x="1190951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4" name="object 12984"/>
            <p:cNvSpPr/>
            <p:nvPr/>
          </p:nvSpPr>
          <p:spPr>
            <a:xfrm>
              <a:off x="1194813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5" name="object 12985"/>
            <p:cNvSpPr/>
            <p:nvPr/>
          </p:nvSpPr>
          <p:spPr>
            <a:xfrm>
              <a:off x="1198674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6" name="object 12986"/>
            <p:cNvSpPr/>
            <p:nvPr/>
          </p:nvSpPr>
          <p:spPr>
            <a:xfrm>
              <a:off x="1202533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7" name="object 12987"/>
            <p:cNvSpPr/>
            <p:nvPr/>
          </p:nvSpPr>
          <p:spPr>
            <a:xfrm>
              <a:off x="1206395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8" name="object 12988"/>
            <p:cNvSpPr/>
            <p:nvPr/>
          </p:nvSpPr>
          <p:spPr>
            <a:xfrm>
              <a:off x="1210256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9" name="object 12989"/>
            <p:cNvSpPr/>
            <p:nvPr/>
          </p:nvSpPr>
          <p:spPr>
            <a:xfrm>
              <a:off x="1214117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0" name="object 12990"/>
            <p:cNvSpPr/>
            <p:nvPr/>
          </p:nvSpPr>
          <p:spPr>
            <a:xfrm>
              <a:off x="1217979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1" name="object 12991"/>
            <p:cNvSpPr/>
            <p:nvPr/>
          </p:nvSpPr>
          <p:spPr>
            <a:xfrm>
              <a:off x="1221840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2" name="object 12992"/>
            <p:cNvSpPr/>
            <p:nvPr/>
          </p:nvSpPr>
          <p:spPr>
            <a:xfrm>
              <a:off x="1225699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3" name="object 12993"/>
            <p:cNvSpPr/>
            <p:nvPr/>
          </p:nvSpPr>
          <p:spPr>
            <a:xfrm>
              <a:off x="1229561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4" name="object 12994"/>
            <p:cNvSpPr/>
            <p:nvPr/>
          </p:nvSpPr>
          <p:spPr>
            <a:xfrm>
              <a:off x="1233424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5" name="object 12995"/>
            <p:cNvSpPr/>
            <p:nvPr/>
          </p:nvSpPr>
          <p:spPr>
            <a:xfrm>
              <a:off x="1237285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6" name="object 12996"/>
            <p:cNvSpPr/>
            <p:nvPr/>
          </p:nvSpPr>
          <p:spPr>
            <a:xfrm>
              <a:off x="1241145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7" name="object 12997"/>
            <p:cNvSpPr/>
            <p:nvPr/>
          </p:nvSpPr>
          <p:spPr>
            <a:xfrm>
              <a:off x="1245006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8" name="object 12998"/>
            <p:cNvSpPr/>
            <p:nvPr/>
          </p:nvSpPr>
          <p:spPr>
            <a:xfrm>
              <a:off x="1248867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9" name="object 12999"/>
            <p:cNvSpPr/>
            <p:nvPr/>
          </p:nvSpPr>
          <p:spPr>
            <a:xfrm>
              <a:off x="1252727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0" name="object 13000"/>
            <p:cNvSpPr/>
            <p:nvPr/>
          </p:nvSpPr>
          <p:spPr>
            <a:xfrm>
              <a:off x="1256588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1" name="object 13001"/>
            <p:cNvSpPr/>
            <p:nvPr/>
          </p:nvSpPr>
          <p:spPr>
            <a:xfrm>
              <a:off x="1260450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2" name="object 13002"/>
            <p:cNvSpPr/>
            <p:nvPr/>
          </p:nvSpPr>
          <p:spPr>
            <a:xfrm>
              <a:off x="1264311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3" name="object 13003"/>
            <p:cNvSpPr/>
            <p:nvPr/>
          </p:nvSpPr>
          <p:spPr>
            <a:xfrm>
              <a:off x="1268173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4" name="object 13004"/>
            <p:cNvSpPr/>
            <p:nvPr/>
          </p:nvSpPr>
          <p:spPr>
            <a:xfrm>
              <a:off x="1272032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39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5" name="object 13005"/>
            <p:cNvSpPr/>
            <p:nvPr/>
          </p:nvSpPr>
          <p:spPr>
            <a:xfrm>
              <a:off x="1275895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6" name="object 13006"/>
            <p:cNvSpPr/>
            <p:nvPr/>
          </p:nvSpPr>
          <p:spPr>
            <a:xfrm>
              <a:off x="1279755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7" name="object 13007"/>
            <p:cNvSpPr/>
            <p:nvPr/>
          </p:nvSpPr>
          <p:spPr>
            <a:xfrm>
              <a:off x="1283614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8" name="object 13008"/>
            <p:cNvSpPr/>
            <p:nvPr/>
          </p:nvSpPr>
          <p:spPr>
            <a:xfrm>
              <a:off x="1287479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9" name="object 13009"/>
            <p:cNvSpPr/>
            <p:nvPr/>
          </p:nvSpPr>
          <p:spPr>
            <a:xfrm>
              <a:off x="1291340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0" name="object 13010"/>
            <p:cNvSpPr/>
            <p:nvPr/>
          </p:nvSpPr>
          <p:spPr>
            <a:xfrm>
              <a:off x="1295200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1" name="object 13011"/>
            <p:cNvSpPr/>
            <p:nvPr/>
          </p:nvSpPr>
          <p:spPr>
            <a:xfrm>
              <a:off x="1299063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2" name="object 13012"/>
            <p:cNvSpPr/>
            <p:nvPr/>
          </p:nvSpPr>
          <p:spPr>
            <a:xfrm>
              <a:off x="1302922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3" name="object 13013"/>
            <p:cNvSpPr/>
            <p:nvPr/>
          </p:nvSpPr>
          <p:spPr>
            <a:xfrm>
              <a:off x="1306783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4" name="object 13014"/>
            <p:cNvSpPr/>
            <p:nvPr/>
          </p:nvSpPr>
          <p:spPr>
            <a:xfrm>
              <a:off x="1310646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5" name="object 13015"/>
            <p:cNvSpPr/>
            <p:nvPr/>
          </p:nvSpPr>
          <p:spPr>
            <a:xfrm>
              <a:off x="1314506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6" name="object 13016"/>
            <p:cNvSpPr/>
            <p:nvPr/>
          </p:nvSpPr>
          <p:spPr>
            <a:xfrm>
              <a:off x="1318368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7" name="object 13017"/>
            <p:cNvSpPr/>
            <p:nvPr/>
          </p:nvSpPr>
          <p:spPr>
            <a:xfrm>
              <a:off x="1322226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8" name="object 13018"/>
            <p:cNvSpPr/>
            <p:nvPr/>
          </p:nvSpPr>
          <p:spPr>
            <a:xfrm>
              <a:off x="1326087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9" name="object 13019"/>
            <p:cNvSpPr/>
            <p:nvPr/>
          </p:nvSpPr>
          <p:spPr>
            <a:xfrm>
              <a:off x="1329952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0" name="object 13020"/>
            <p:cNvSpPr/>
            <p:nvPr/>
          </p:nvSpPr>
          <p:spPr>
            <a:xfrm>
              <a:off x="1333813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1" name="object 13021"/>
            <p:cNvSpPr/>
            <p:nvPr/>
          </p:nvSpPr>
          <p:spPr>
            <a:xfrm>
              <a:off x="1337674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2" name="object 13022"/>
            <p:cNvSpPr/>
            <p:nvPr/>
          </p:nvSpPr>
          <p:spPr>
            <a:xfrm>
              <a:off x="1341536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3" name="object 13023"/>
            <p:cNvSpPr/>
            <p:nvPr/>
          </p:nvSpPr>
          <p:spPr>
            <a:xfrm>
              <a:off x="1345396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4" name="object 13024"/>
            <p:cNvSpPr/>
            <p:nvPr/>
          </p:nvSpPr>
          <p:spPr>
            <a:xfrm>
              <a:off x="1349257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5" name="object 13025"/>
            <p:cNvSpPr/>
            <p:nvPr/>
          </p:nvSpPr>
          <p:spPr>
            <a:xfrm>
              <a:off x="1353119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6" name="object 13026"/>
            <p:cNvSpPr/>
            <p:nvPr/>
          </p:nvSpPr>
          <p:spPr>
            <a:xfrm>
              <a:off x="1356980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7" name="object 13027"/>
            <p:cNvSpPr/>
            <p:nvPr/>
          </p:nvSpPr>
          <p:spPr>
            <a:xfrm>
              <a:off x="1360838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8" name="object 13028"/>
            <p:cNvSpPr/>
            <p:nvPr/>
          </p:nvSpPr>
          <p:spPr>
            <a:xfrm>
              <a:off x="1364703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9" name="object 13029"/>
            <p:cNvSpPr/>
            <p:nvPr/>
          </p:nvSpPr>
          <p:spPr>
            <a:xfrm>
              <a:off x="1368563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0" name="object 13030"/>
            <p:cNvSpPr/>
            <p:nvPr/>
          </p:nvSpPr>
          <p:spPr>
            <a:xfrm>
              <a:off x="1372425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1" name="object 13031"/>
            <p:cNvSpPr/>
            <p:nvPr/>
          </p:nvSpPr>
          <p:spPr>
            <a:xfrm>
              <a:off x="1376286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2" name="object 13032"/>
            <p:cNvSpPr/>
            <p:nvPr/>
          </p:nvSpPr>
          <p:spPr>
            <a:xfrm>
              <a:off x="1380143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3" name="object 13033"/>
            <p:cNvSpPr/>
            <p:nvPr/>
          </p:nvSpPr>
          <p:spPr>
            <a:xfrm>
              <a:off x="1384005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4" name="object 13034"/>
            <p:cNvSpPr/>
            <p:nvPr/>
          </p:nvSpPr>
          <p:spPr>
            <a:xfrm>
              <a:off x="1387866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5" name="object 13035"/>
            <p:cNvSpPr/>
            <p:nvPr/>
          </p:nvSpPr>
          <p:spPr>
            <a:xfrm>
              <a:off x="1391727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6" name="object 13036"/>
            <p:cNvSpPr/>
            <p:nvPr/>
          </p:nvSpPr>
          <p:spPr>
            <a:xfrm>
              <a:off x="1395589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7" name="object 13037"/>
            <p:cNvSpPr/>
            <p:nvPr/>
          </p:nvSpPr>
          <p:spPr>
            <a:xfrm>
              <a:off x="1399449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8" name="object 13038"/>
            <p:cNvSpPr/>
            <p:nvPr/>
          </p:nvSpPr>
          <p:spPr>
            <a:xfrm>
              <a:off x="1403311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9" name="object 13039"/>
            <p:cNvSpPr/>
            <p:nvPr/>
          </p:nvSpPr>
          <p:spPr>
            <a:xfrm>
              <a:off x="1407172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0" name="object 13040"/>
            <p:cNvSpPr/>
            <p:nvPr/>
          </p:nvSpPr>
          <p:spPr>
            <a:xfrm>
              <a:off x="1411033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1" name="object 13041"/>
            <p:cNvSpPr/>
            <p:nvPr/>
          </p:nvSpPr>
          <p:spPr>
            <a:xfrm>
              <a:off x="1414895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2" name="object 13042"/>
            <p:cNvSpPr/>
            <p:nvPr/>
          </p:nvSpPr>
          <p:spPr>
            <a:xfrm>
              <a:off x="1418756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3" name="object 13043"/>
            <p:cNvSpPr/>
            <p:nvPr/>
          </p:nvSpPr>
          <p:spPr>
            <a:xfrm>
              <a:off x="1422617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4" name="object 13044"/>
            <p:cNvSpPr/>
            <p:nvPr/>
          </p:nvSpPr>
          <p:spPr>
            <a:xfrm>
              <a:off x="1426478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5" name="object 13045"/>
            <p:cNvSpPr/>
            <p:nvPr/>
          </p:nvSpPr>
          <p:spPr>
            <a:xfrm>
              <a:off x="1430339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6" name="object 13046"/>
            <p:cNvSpPr/>
            <p:nvPr/>
          </p:nvSpPr>
          <p:spPr>
            <a:xfrm>
              <a:off x="1434200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7" name="object 13047"/>
            <p:cNvSpPr/>
            <p:nvPr/>
          </p:nvSpPr>
          <p:spPr>
            <a:xfrm>
              <a:off x="1438062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8" name="object 13048"/>
            <p:cNvSpPr/>
            <p:nvPr/>
          </p:nvSpPr>
          <p:spPr>
            <a:xfrm>
              <a:off x="1441923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9" name="object 13049"/>
            <p:cNvSpPr/>
            <p:nvPr/>
          </p:nvSpPr>
          <p:spPr>
            <a:xfrm>
              <a:off x="1445784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0" name="object 13050"/>
            <p:cNvSpPr/>
            <p:nvPr/>
          </p:nvSpPr>
          <p:spPr>
            <a:xfrm>
              <a:off x="1449646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1" name="object 13051"/>
            <p:cNvSpPr/>
            <p:nvPr/>
          </p:nvSpPr>
          <p:spPr>
            <a:xfrm>
              <a:off x="1453506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2" name="object 13052"/>
            <p:cNvSpPr/>
            <p:nvPr/>
          </p:nvSpPr>
          <p:spPr>
            <a:xfrm>
              <a:off x="1457367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3" name="object 13053"/>
            <p:cNvSpPr/>
            <p:nvPr/>
          </p:nvSpPr>
          <p:spPr>
            <a:xfrm>
              <a:off x="1461229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4" name="object 13054"/>
            <p:cNvSpPr/>
            <p:nvPr/>
          </p:nvSpPr>
          <p:spPr>
            <a:xfrm>
              <a:off x="1465090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5" name="object 13055"/>
            <p:cNvSpPr/>
            <p:nvPr/>
          </p:nvSpPr>
          <p:spPr>
            <a:xfrm>
              <a:off x="1468951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6" name="object 13056"/>
            <p:cNvSpPr/>
            <p:nvPr/>
          </p:nvSpPr>
          <p:spPr>
            <a:xfrm>
              <a:off x="1472813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7" name="object 13057"/>
            <p:cNvSpPr/>
            <p:nvPr/>
          </p:nvSpPr>
          <p:spPr>
            <a:xfrm>
              <a:off x="1476674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8" name="object 13058"/>
            <p:cNvSpPr/>
            <p:nvPr/>
          </p:nvSpPr>
          <p:spPr>
            <a:xfrm>
              <a:off x="14805349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9" name="object 13059"/>
            <p:cNvSpPr/>
            <p:nvPr/>
          </p:nvSpPr>
          <p:spPr>
            <a:xfrm>
              <a:off x="1484396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0" name="object 13060"/>
            <p:cNvSpPr/>
            <p:nvPr/>
          </p:nvSpPr>
          <p:spPr>
            <a:xfrm>
              <a:off x="1488257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1" name="object 13061"/>
            <p:cNvSpPr/>
            <p:nvPr/>
          </p:nvSpPr>
          <p:spPr>
            <a:xfrm>
              <a:off x="1492118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2" name="object 13062"/>
            <p:cNvSpPr/>
            <p:nvPr/>
          </p:nvSpPr>
          <p:spPr>
            <a:xfrm>
              <a:off x="1495980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3" name="object 13063"/>
            <p:cNvSpPr/>
            <p:nvPr/>
          </p:nvSpPr>
          <p:spPr>
            <a:xfrm>
              <a:off x="14998406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4" name="object 13064"/>
            <p:cNvSpPr/>
            <p:nvPr/>
          </p:nvSpPr>
          <p:spPr>
            <a:xfrm>
              <a:off x="1503699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5" name="object 13065"/>
            <p:cNvSpPr/>
            <p:nvPr/>
          </p:nvSpPr>
          <p:spPr>
            <a:xfrm>
              <a:off x="1507563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6" name="object 13066"/>
            <p:cNvSpPr/>
            <p:nvPr/>
          </p:nvSpPr>
          <p:spPr>
            <a:xfrm>
              <a:off x="1511421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7" name="object 13067"/>
            <p:cNvSpPr/>
            <p:nvPr/>
          </p:nvSpPr>
          <p:spPr>
            <a:xfrm>
              <a:off x="1515282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8" name="object 13068"/>
            <p:cNvSpPr/>
            <p:nvPr/>
          </p:nvSpPr>
          <p:spPr>
            <a:xfrm>
              <a:off x="1519143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9" name="object 13069"/>
            <p:cNvSpPr/>
            <p:nvPr/>
          </p:nvSpPr>
          <p:spPr>
            <a:xfrm>
              <a:off x="1523005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0" name="object 13070"/>
            <p:cNvSpPr/>
            <p:nvPr/>
          </p:nvSpPr>
          <p:spPr>
            <a:xfrm>
              <a:off x="1526866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1" name="object 13071"/>
            <p:cNvSpPr/>
            <p:nvPr/>
          </p:nvSpPr>
          <p:spPr>
            <a:xfrm>
              <a:off x="1530726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2" name="object 13072"/>
            <p:cNvSpPr/>
            <p:nvPr/>
          </p:nvSpPr>
          <p:spPr>
            <a:xfrm>
              <a:off x="1534588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3" name="object 13073"/>
            <p:cNvSpPr/>
            <p:nvPr/>
          </p:nvSpPr>
          <p:spPr>
            <a:xfrm>
              <a:off x="1538449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4" name="object 13074"/>
            <p:cNvSpPr/>
            <p:nvPr/>
          </p:nvSpPr>
          <p:spPr>
            <a:xfrm>
              <a:off x="1542310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5" name="object 13075"/>
            <p:cNvSpPr/>
            <p:nvPr/>
          </p:nvSpPr>
          <p:spPr>
            <a:xfrm>
              <a:off x="1546175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6" name="object 13076"/>
            <p:cNvSpPr/>
            <p:nvPr/>
          </p:nvSpPr>
          <p:spPr>
            <a:xfrm>
              <a:off x="1550033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7" name="object 13077"/>
            <p:cNvSpPr/>
            <p:nvPr/>
          </p:nvSpPr>
          <p:spPr>
            <a:xfrm>
              <a:off x="15538973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8" name="object 13078"/>
            <p:cNvSpPr/>
            <p:nvPr/>
          </p:nvSpPr>
          <p:spPr>
            <a:xfrm>
              <a:off x="1557755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9" name="object 13079"/>
            <p:cNvSpPr/>
            <p:nvPr/>
          </p:nvSpPr>
          <p:spPr>
            <a:xfrm>
              <a:off x="1561616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0" name="object 13080"/>
            <p:cNvSpPr/>
            <p:nvPr/>
          </p:nvSpPr>
          <p:spPr>
            <a:xfrm>
              <a:off x="1565477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1" name="object 13081"/>
            <p:cNvSpPr/>
            <p:nvPr/>
          </p:nvSpPr>
          <p:spPr>
            <a:xfrm>
              <a:off x="15693390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2" name="object 13082"/>
            <p:cNvSpPr/>
            <p:nvPr/>
          </p:nvSpPr>
          <p:spPr>
            <a:xfrm>
              <a:off x="15732004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3" name="object 13083"/>
            <p:cNvSpPr/>
            <p:nvPr/>
          </p:nvSpPr>
          <p:spPr>
            <a:xfrm>
              <a:off x="1577060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4" name="object 13084"/>
            <p:cNvSpPr/>
            <p:nvPr/>
          </p:nvSpPr>
          <p:spPr>
            <a:xfrm>
              <a:off x="1580922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5" name="object 13085"/>
            <p:cNvSpPr/>
            <p:nvPr/>
          </p:nvSpPr>
          <p:spPr>
            <a:xfrm>
              <a:off x="1584783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6" name="object 13086"/>
            <p:cNvSpPr/>
            <p:nvPr/>
          </p:nvSpPr>
          <p:spPr>
            <a:xfrm>
              <a:off x="1588644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7" name="object 13087"/>
            <p:cNvSpPr/>
            <p:nvPr/>
          </p:nvSpPr>
          <p:spPr>
            <a:xfrm>
              <a:off x="15925061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8" name="object 13088"/>
            <p:cNvSpPr/>
            <p:nvPr/>
          </p:nvSpPr>
          <p:spPr>
            <a:xfrm>
              <a:off x="1596367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9" name="object 13089"/>
            <p:cNvSpPr/>
            <p:nvPr/>
          </p:nvSpPr>
          <p:spPr>
            <a:xfrm>
              <a:off x="16002288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0" name="object 13090"/>
            <p:cNvSpPr/>
            <p:nvPr/>
          </p:nvSpPr>
          <p:spPr>
            <a:xfrm>
              <a:off x="16040892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1" name="object 13091"/>
            <p:cNvSpPr/>
            <p:nvPr/>
          </p:nvSpPr>
          <p:spPr>
            <a:xfrm>
              <a:off x="16079505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2" name="object 13092"/>
            <p:cNvSpPr/>
            <p:nvPr/>
          </p:nvSpPr>
          <p:spPr>
            <a:xfrm>
              <a:off x="16118117" y="432639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3" name="object 13093"/>
            <p:cNvSpPr/>
            <p:nvPr/>
          </p:nvSpPr>
          <p:spPr>
            <a:xfrm>
              <a:off x="16151911" y="43263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4" name="object 13094"/>
            <p:cNvSpPr/>
            <p:nvPr/>
          </p:nvSpPr>
          <p:spPr>
            <a:xfrm>
              <a:off x="16155112" y="432639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9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5" name="object 13095"/>
            <p:cNvSpPr/>
            <p:nvPr/>
          </p:nvSpPr>
          <p:spPr>
            <a:xfrm>
              <a:off x="16155112" y="436180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6" name="object 13096"/>
            <p:cNvSpPr/>
            <p:nvPr/>
          </p:nvSpPr>
          <p:spPr>
            <a:xfrm>
              <a:off x="16155112" y="440039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7" name="object 13097"/>
            <p:cNvSpPr/>
            <p:nvPr/>
          </p:nvSpPr>
          <p:spPr>
            <a:xfrm>
              <a:off x="16155112" y="44390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8" name="object 13098"/>
            <p:cNvSpPr/>
            <p:nvPr/>
          </p:nvSpPr>
          <p:spPr>
            <a:xfrm>
              <a:off x="16155112" y="447762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9" name="object 13099"/>
            <p:cNvSpPr/>
            <p:nvPr/>
          </p:nvSpPr>
          <p:spPr>
            <a:xfrm>
              <a:off x="16155112" y="451623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0" name="object 13100"/>
            <p:cNvSpPr/>
            <p:nvPr/>
          </p:nvSpPr>
          <p:spPr>
            <a:xfrm>
              <a:off x="16155112" y="455485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1" name="object 13101"/>
            <p:cNvSpPr/>
            <p:nvPr/>
          </p:nvSpPr>
          <p:spPr>
            <a:xfrm>
              <a:off x="16155112" y="459346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2" name="object 13102"/>
            <p:cNvSpPr/>
            <p:nvPr/>
          </p:nvSpPr>
          <p:spPr>
            <a:xfrm>
              <a:off x="16155112" y="463206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3" name="object 13103"/>
            <p:cNvSpPr/>
            <p:nvPr/>
          </p:nvSpPr>
          <p:spPr>
            <a:xfrm>
              <a:off x="16155112" y="467068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4" name="object 13104"/>
            <p:cNvSpPr/>
            <p:nvPr/>
          </p:nvSpPr>
          <p:spPr>
            <a:xfrm>
              <a:off x="16155112" y="470929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5" name="object 13105"/>
            <p:cNvSpPr/>
            <p:nvPr/>
          </p:nvSpPr>
          <p:spPr>
            <a:xfrm>
              <a:off x="16155112" y="474790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6" name="object 13106"/>
            <p:cNvSpPr/>
            <p:nvPr/>
          </p:nvSpPr>
          <p:spPr>
            <a:xfrm>
              <a:off x="16155112" y="478652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7" name="object 13107"/>
            <p:cNvSpPr/>
            <p:nvPr/>
          </p:nvSpPr>
          <p:spPr>
            <a:xfrm>
              <a:off x="16155112" y="482513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8" name="object 13108"/>
            <p:cNvSpPr/>
            <p:nvPr/>
          </p:nvSpPr>
          <p:spPr>
            <a:xfrm>
              <a:off x="16155112" y="486374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9" name="object 13109"/>
            <p:cNvSpPr/>
            <p:nvPr/>
          </p:nvSpPr>
          <p:spPr>
            <a:xfrm>
              <a:off x="16155112" y="490235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0" name="object 13110"/>
            <p:cNvSpPr/>
            <p:nvPr/>
          </p:nvSpPr>
          <p:spPr>
            <a:xfrm>
              <a:off x="16155112" y="494096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1" name="object 13111"/>
            <p:cNvSpPr/>
            <p:nvPr/>
          </p:nvSpPr>
          <p:spPr>
            <a:xfrm>
              <a:off x="16155112" y="497957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2" name="object 13112"/>
            <p:cNvSpPr/>
            <p:nvPr/>
          </p:nvSpPr>
          <p:spPr>
            <a:xfrm>
              <a:off x="16155112" y="501819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3" name="object 13113"/>
            <p:cNvSpPr/>
            <p:nvPr/>
          </p:nvSpPr>
          <p:spPr>
            <a:xfrm>
              <a:off x="16155112" y="505680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4" name="object 13114"/>
            <p:cNvSpPr/>
            <p:nvPr/>
          </p:nvSpPr>
          <p:spPr>
            <a:xfrm>
              <a:off x="16155112" y="509541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5" name="object 13115"/>
            <p:cNvSpPr/>
            <p:nvPr/>
          </p:nvSpPr>
          <p:spPr>
            <a:xfrm>
              <a:off x="16155112" y="513402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6" name="object 13116"/>
            <p:cNvSpPr/>
            <p:nvPr/>
          </p:nvSpPr>
          <p:spPr>
            <a:xfrm>
              <a:off x="16155112" y="517259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7" name="object 13117"/>
            <p:cNvSpPr/>
            <p:nvPr/>
          </p:nvSpPr>
          <p:spPr>
            <a:xfrm>
              <a:off x="16155112" y="521124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8" name="object 13118"/>
            <p:cNvSpPr/>
            <p:nvPr/>
          </p:nvSpPr>
          <p:spPr>
            <a:xfrm>
              <a:off x="16155112" y="524984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9" name="object 13119"/>
            <p:cNvSpPr/>
            <p:nvPr/>
          </p:nvSpPr>
          <p:spPr>
            <a:xfrm>
              <a:off x="16155112" y="528845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0" name="object 13120"/>
            <p:cNvSpPr/>
            <p:nvPr/>
          </p:nvSpPr>
          <p:spPr>
            <a:xfrm>
              <a:off x="16155112" y="532707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1" name="object 13121"/>
            <p:cNvSpPr/>
            <p:nvPr/>
          </p:nvSpPr>
          <p:spPr>
            <a:xfrm>
              <a:off x="16155112" y="536566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2" name="object 13122"/>
            <p:cNvSpPr/>
            <p:nvPr/>
          </p:nvSpPr>
          <p:spPr>
            <a:xfrm>
              <a:off x="16155112" y="540428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3" name="object 13123"/>
            <p:cNvSpPr/>
            <p:nvPr/>
          </p:nvSpPr>
          <p:spPr>
            <a:xfrm>
              <a:off x="16155112" y="544291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8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4" name="object 13124"/>
            <p:cNvSpPr/>
            <p:nvPr/>
          </p:nvSpPr>
          <p:spPr>
            <a:xfrm>
              <a:off x="16155112" y="54815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5" name="object 13125"/>
            <p:cNvSpPr/>
            <p:nvPr/>
          </p:nvSpPr>
          <p:spPr>
            <a:xfrm>
              <a:off x="16155112" y="552010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6" name="object 13126"/>
            <p:cNvSpPr/>
            <p:nvPr/>
          </p:nvSpPr>
          <p:spPr>
            <a:xfrm>
              <a:off x="16155112" y="555872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7" name="object 13127"/>
            <p:cNvSpPr/>
            <p:nvPr/>
          </p:nvSpPr>
          <p:spPr>
            <a:xfrm>
              <a:off x="16155112" y="559735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8" name="object 13128"/>
            <p:cNvSpPr/>
            <p:nvPr/>
          </p:nvSpPr>
          <p:spPr>
            <a:xfrm>
              <a:off x="16155112" y="563596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9" name="object 13129"/>
            <p:cNvSpPr/>
            <p:nvPr/>
          </p:nvSpPr>
          <p:spPr>
            <a:xfrm>
              <a:off x="16155112" y="56745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0" name="object 13130"/>
            <p:cNvSpPr/>
            <p:nvPr/>
          </p:nvSpPr>
          <p:spPr>
            <a:xfrm>
              <a:off x="16155112" y="571318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1" name="object 13131"/>
            <p:cNvSpPr/>
            <p:nvPr/>
          </p:nvSpPr>
          <p:spPr>
            <a:xfrm>
              <a:off x="16155112" y="575177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2" name="object 13132"/>
            <p:cNvSpPr/>
            <p:nvPr/>
          </p:nvSpPr>
          <p:spPr>
            <a:xfrm>
              <a:off x="16155112" y="57904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3" name="object 13133"/>
            <p:cNvSpPr/>
            <p:nvPr/>
          </p:nvSpPr>
          <p:spPr>
            <a:xfrm>
              <a:off x="16155112" y="582900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0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4" name="object 13134"/>
            <p:cNvSpPr/>
            <p:nvPr/>
          </p:nvSpPr>
          <p:spPr>
            <a:xfrm>
              <a:off x="16155112" y="586762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5" name="object 13135"/>
            <p:cNvSpPr/>
            <p:nvPr/>
          </p:nvSpPr>
          <p:spPr>
            <a:xfrm>
              <a:off x="16155112" y="590623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318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6" name="object 13136"/>
            <p:cNvSpPr/>
            <p:nvPr/>
          </p:nvSpPr>
          <p:spPr>
            <a:xfrm>
              <a:off x="16155112" y="5944836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0"/>
                  </a:moveTo>
                  <a:lnTo>
                    <a:pt x="0" y="1929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7" name="object 13137"/>
            <p:cNvSpPr/>
            <p:nvPr/>
          </p:nvSpPr>
          <p:spPr>
            <a:xfrm>
              <a:off x="16150762" y="5983450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0" y="14481"/>
                  </a:moveTo>
                  <a:lnTo>
                    <a:pt x="8701" y="14481"/>
                  </a:lnTo>
                  <a:lnTo>
                    <a:pt x="8701" y="0"/>
                  </a:lnTo>
                  <a:lnTo>
                    <a:pt x="0" y="0"/>
                  </a:lnTo>
                  <a:lnTo>
                    <a:pt x="0" y="144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8" name="object 13138"/>
            <p:cNvSpPr/>
            <p:nvPr/>
          </p:nvSpPr>
          <p:spPr>
            <a:xfrm>
              <a:off x="16150296" y="59979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9" name="object 13139"/>
            <p:cNvSpPr/>
            <p:nvPr/>
          </p:nvSpPr>
          <p:spPr>
            <a:xfrm>
              <a:off x="1611168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0" name="object 13140"/>
            <p:cNvSpPr/>
            <p:nvPr/>
          </p:nvSpPr>
          <p:spPr>
            <a:xfrm>
              <a:off x="1607307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1" name="object 13141"/>
            <p:cNvSpPr/>
            <p:nvPr/>
          </p:nvSpPr>
          <p:spPr>
            <a:xfrm>
              <a:off x="1603445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2" name="object 13142"/>
            <p:cNvSpPr/>
            <p:nvPr/>
          </p:nvSpPr>
          <p:spPr>
            <a:xfrm>
              <a:off x="1599584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3" name="object 13143"/>
            <p:cNvSpPr/>
            <p:nvPr/>
          </p:nvSpPr>
          <p:spPr>
            <a:xfrm>
              <a:off x="1595723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4" name="object 13144"/>
            <p:cNvSpPr/>
            <p:nvPr/>
          </p:nvSpPr>
          <p:spPr>
            <a:xfrm>
              <a:off x="1591865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45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5" name="object 13145"/>
            <p:cNvSpPr/>
            <p:nvPr/>
          </p:nvSpPr>
          <p:spPr>
            <a:xfrm>
              <a:off x="1588004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6" name="object 13146"/>
            <p:cNvSpPr/>
            <p:nvPr/>
          </p:nvSpPr>
          <p:spPr>
            <a:xfrm>
              <a:off x="15841433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7" name="object 13147"/>
            <p:cNvSpPr/>
            <p:nvPr/>
          </p:nvSpPr>
          <p:spPr>
            <a:xfrm>
              <a:off x="1580281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8" name="object 13148"/>
            <p:cNvSpPr/>
            <p:nvPr/>
          </p:nvSpPr>
          <p:spPr>
            <a:xfrm>
              <a:off x="1576417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9" name="object 13149"/>
            <p:cNvSpPr/>
            <p:nvPr/>
          </p:nvSpPr>
          <p:spPr>
            <a:xfrm>
              <a:off x="1572556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0" name="object 13150"/>
            <p:cNvSpPr/>
            <p:nvPr/>
          </p:nvSpPr>
          <p:spPr>
            <a:xfrm>
              <a:off x="1568695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1" name="object 13151"/>
            <p:cNvSpPr/>
            <p:nvPr/>
          </p:nvSpPr>
          <p:spPr>
            <a:xfrm>
              <a:off x="1564837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2" name="object 13152"/>
            <p:cNvSpPr/>
            <p:nvPr/>
          </p:nvSpPr>
          <p:spPr>
            <a:xfrm>
              <a:off x="1560973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3" name="object 13153"/>
            <p:cNvSpPr/>
            <p:nvPr/>
          </p:nvSpPr>
          <p:spPr>
            <a:xfrm>
              <a:off x="1557114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4" name="object 13154"/>
            <p:cNvSpPr/>
            <p:nvPr/>
          </p:nvSpPr>
          <p:spPr>
            <a:xfrm>
              <a:off x="1553253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5" name="object 13155"/>
            <p:cNvSpPr/>
            <p:nvPr/>
          </p:nvSpPr>
          <p:spPr>
            <a:xfrm>
              <a:off x="1549389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6" name="object 13156"/>
            <p:cNvSpPr/>
            <p:nvPr/>
          </p:nvSpPr>
          <p:spPr>
            <a:xfrm>
              <a:off x="1545530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7" name="object 13157"/>
            <p:cNvSpPr/>
            <p:nvPr/>
          </p:nvSpPr>
          <p:spPr>
            <a:xfrm>
              <a:off x="1541666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8" name="object 13158"/>
            <p:cNvSpPr/>
            <p:nvPr/>
          </p:nvSpPr>
          <p:spPr>
            <a:xfrm>
              <a:off x="1537805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9" name="object 13159"/>
            <p:cNvSpPr/>
            <p:nvPr/>
          </p:nvSpPr>
          <p:spPr>
            <a:xfrm>
              <a:off x="1533944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0" name="object 13160"/>
            <p:cNvSpPr/>
            <p:nvPr/>
          </p:nvSpPr>
          <p:spPr>
            <a:xfrm>
              <a:off x="15300833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1" name="object 13161"/>
            <p:cNvSpPr/>
            <p:nvPr/>
          </p:nvSpPr>
          <p:spPr>
            <a:xfrm>
              <a:off x="1526225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2" name="object 13162"/>
            <p:cNvSpPr/>
            <p:nvPr/>
          </p:nvSpPr>
          <p:spPr>
            <a:xfrm>
              <a:off x="1522363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3" name="object 13163"/>
            <p:cNvSpPr/>
            <p:nvPr/>
          </p:nvSpPr>
          <p:spPr>
            <a:xfrm>
              <a:off x="1518503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4" name="object 13164"/>
            <p:cNvSpPr/>
            <p:nvPr/>
          </p:nvSpPr>
          <p:spPr>
            <a:xfrm>
              <a:off x="1514641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5" name="object 13165"/>
            <p:cNvSpPr/>
            <p:nvPr/>
          </p:nvSpPr>
          <p:spPr>
            <a:xfrm>
              <a:off x="1510780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6" name="object 13166"/>
            <p:cNvSpPr/>
            <p:nvPr/>
          </p:nvSpPr>
          <p:spPr>
            <a:xfrm>
              <a:off x="1506919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7" name="object 13167"/>
            <p:cNvSpPr/>
            <p:nvPr/>
          </p:nvSpPr>
          <p:spPr>
            <a:xfrm>
              <a:off x="1503055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8" name="object 13168"/>
            <p:cNvSpPr/>
            <p:nvPr/>
          </p:nvSpPr>
          <p:spPr>
            <a:xfrm>
              <a:off x="1499197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9" name="object 13169"/>
            <p:cNvSpPr/>
            <p:nvPr/>
          </p:nvSpPr>
          <p:spPr>
            <a:xfrm>
              <a:off x="1495335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0" name="object 13170"/>
            <p:cNvSpPr/>
            <p:nvPr/>
          </p:nvSpPr>
          <p:spPr>
            <a:xfrm>
              <a:off x="1491471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1" name="object 13171"/>
            <p:cNvSpPr/>
            <p:nvPr/>
          </p:nvSpPr>
          <p:spPr>
            <a:xfrm>
              <a:off x="1487613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2" name="object 13172"/>
            <p:cNvSpPr/>
            <p:nvPr/>
          </p:nvSpPr>
          <p:spPr>
            <a:xfrm>
              <a:off x="1483752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3" name="object 13173"/>
            <p:cNvSpPr/>
            <p:nvPr/>
          </p:nvSpPr>
          <p:spPr>
            <a:xfrm>
              <a:off x="1479891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4" name="object 13174"/>
            <p:cNvSpPr/>
            <p:nvPr/>
          </p:nvSpPr>
          <p:spPr>
            <a:xfrm>
              <a:off x="1476030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5" name="object 13175"/>
            <p:cNvSpPr/>
            <p:nvPr/>
          </p:nvSpPr>
          <p:spPr>
            <a:xfrm>
              <a:off x="1472172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6" name="object 13176"/>
            <p:cNvSpPr/>
            <p:nvPr/>
          </p:nvSpPr>
          <p:spPr>
            <a:xfrm>
              <a:off x="14683073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7" name="object 13177"/>
            <p:cNvSpPr/>
            <p:nvPr/>
          </p:nvSpPr>
          <p:spPr>
            <a:xfrm>
              <a:off x="1464446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8" name="object 13178"/>
            <p:cNvSpPr/>
            <p:nvPr/>
          </p:nvSpPr>
          <p:spPr>
            <a:xfrm>
              <a:off x="1460585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9" name="object 13179"/>
            <p:cNvSpPr/>
            <p:nvPr/>
          </p:nvSpPr>
          <p:spPr>
            <a:xfrm>
              <a:off x="1456724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0" name="object 13180"/>
            <p:cNvSpPr/>
            <p:nvPr/>
          </p:nvSpPr>
          <p:spPr>
            <a:xfrm>
              <a:off x="1452862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1" name="object 13181"/>
            <p:cNvSpPr/>
            <p:nvPr/>
          </p:nvSpPr>
          <p:spPr>
            <a:xfrm>
              <a:off x="1449001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2" name="object 13182"/>
            <p:cNvSpPr/>
            <p:nvPr/>
          </p:nvSpPr>
          <p:spPr>
            <a:xfrm>
              <a:off x="1445140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3" name="object 13183"/>
            <p:cNvSpPr/>
            <p:nvPr/>
          </p:nvSpPr>
          <p:spPr>
            <a:xfrm>
              <a:off x="1441283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45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4" name="object 13184"/>
            <p:cNvSpPr/>
            <p:nvPr/>
          </p:nvSpPr>
          <p:spPr>
            <a:xfrm>
              <a:off x="1437418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5" name="object 13185"/>
            <p:cNvSpPr/>
            <p:nvPr/>
          </p:nvSpPr>
          <p:spPr>
            <a:xfrm>
              <a:off x="1433557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6" name="object 13186"/>
            <p:cNvSpPr/>
            <p:nvPr/>
          </p:nvSpPr>
          <p:spPr>
            <a:xfrm>
              <a:off x="1429695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7" name="object 13187"/>
            <p:cNvSpPr/>
            <p:nvPr/>
          </p:nvSpPr>
          <p:spPr>
            <a:xfrm>
              <a:off x="1425834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8" name="object 13188"/>
            <p:cNvSpPr/>
            <p:nvPr/>
          </p:nvSpPr>
          <p:spPr>
            <a:xfrm>
              <a:off x="1421973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9" name="object 13189"/>
            <p:cNvSpPr/>
            <p:nvPr/>
          </p:nvSpPr>
          <p:spPr>
            <a:xfrm>
              <a:off x="1418112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0" name="object 13190"/>
            <p:cNvSpPr/>
            <p:nvPr/>
          </p:nvSpPr>
          <p:spPr>
            <a:xfrm>
              <a:off x="1414253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1" name="object 13191"/>
            <p:cNvSpPr/>
            <p:nvPr/>
          </p:nvSpPr>
          <p:spPr>
            <a:xfrm>
              <a:off x="1410389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2" name="object 13192"/>
            <p:cNvSpPr/>
            <p:nvPr/>
          </p:nvSpPr>
          <p:spPr>
            <a:xfrm>
              <a:off x="1406529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3" name="object 13193"/>
            <p:cNvSpPr/>
            <p:nvPr/>
          </p:nvSpPr>
          <p:spPr>
            <a:xfrm>
              <a:off x="1402670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4" name="object 13194"/>
            <p:cNvSpPr/>
            <p:nvPr/>
          </p:nvSpPr>
          <p:spPr>
            <a:xfrm>
              <a:off x="1398806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5" name="object 13195"/>
            <p:cNvSpPr/>
            <p:nvPr/>
          </p:nvSpPr>
          <p:spPr>
            <a:xfrm>
              <a:off x="1394945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6" name="object 13196"/>
            <p:cNvSpPr/>
            <p:nvPr/>
          </p:nvSpPr>
          <p:spPr>
            <a:xfrm>
              <a:off x="1391083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7" name="object 13197"/>
            <p:cNvSpPr/>
            <p:nvPr/>
          </p:nvSpPr>
          <p:spPr>
            <a:xfrm>
              <a:off x="1387223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8" name="object 13198"/>
            <p:cNvSpPr/>
            <p:nvPr/>
          </p:nvSpPr>
          <p:spPr>
            <a:xfrm>
              <a:off x="1383362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9" name="object 13199"/>
            <p:cNvSpPr/>
            <p:nvPr/>
          </p:nvSpPr>
          <p:spPr>
            <a:xfrm>
              <a:off x="1379500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0" name="object 13200"/>
            <p:cNvSpPr/>
            <p:nvPr/>
          </p:nvSpPr>
          <p:spPr>
            <a:xfrm>
              <a:off x="1375642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1" name="object 13201"/>
            <p:cNvSpPr/>
            <p:nvPr/>
          </p:nvSpPr>
          <p:spPr>
            <a:xfrm>
              <a:off x="1371778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2" name="object 13202"/>
            <p:cNvSpPr/>
            <p:nvPr/>
          </p:nvSpPr>
          <p:spPr>
            <a:xfrm>
              <a:off x="1367916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3" name="object 13203"/>
            <p:cNvSpPr/>
            <p:nvPr/>
          </p:nvSpPr>
          <p:spPr>
            <a:xfrm>
              <a:off x="1364058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4" name="object 13204"/>
            <p:cNvSpPr/>
            <p:nvPr/>
          </p:nvSpPr>
          <p:spPr>
            <a:xfrm>
              <a:off x="1360195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5" name="object 13205"/>
            <p:cNvSpPr/>
            <p:nvPr/>
          </p:nvSpPr>
          <p:spPr>
            <a:xfrm>
              <a:off x="1356336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6" name="object 13206"/>
            <p:cNvSpPr/>
            <p:nvPr/>
          </p:nvSpPr>
          <p:spPr>
            <a:xfrm>
              <a:off x="1352475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7" name="object 13207"/>
            <p:cNvSpPr/>
            <p:nvPr/>
          </p:nvSpPr>
          <p:spPr>
            <a:xfrm>
              <a:off x="1348614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8" name="object 13208"/>
            <p:cNvSpPr/>
            <p:nvPr/>
          </p:nvSpPr>
          <p:spPr>
            <a:xfrm>
              <a:off x="1344752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9" name="object 13209"/>
            <p:cNvSpPr/>
            <p:nvPr/>
          </p:nvSpPr>
          <p:spPr>
            <a:xfrm>
              <a:off x="1340891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0" name="object 13210"/>
            <p:cNvSpPr/>
            <p:nvPr/>
          </p:nvSpPr>
          <p:spPr>
            <a:xfrm>
              <a:off x="1337030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1" name="object 13211"/>
            <p:cNvSpPr/>
            <p:nvPr/>
          </p:nvSpPr>
          <p:spPr>
            <a:xfrm>
              <a:off x="1333169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2" name="object 13212"/>
            <p:cNvSpPr/>
            <p:nvPr/>
          </p:nvSpPr>
          <p:spPr>
            <a:xfrm>
              <a:off x="1329308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3" name="object 13213"/>
            <p:cNvSpPr/>
            <p:nvPr/>
          </p:nvSpPr>
          <p:spPr>
            <a:xfrm>
              <a:off x="1325447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4" name="object 13214"/>
            <p:cNvSpPr/>
            <p:nvPr/>
          </p:nvSpPr>
          <p:spPr>
            <a:xfrm>
              <a:off x="1321585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5" name="object 13215"/>
            <p:cNvSpPr/>
            <p:nvPr/>
          </p:nvSpPr>
          <p:spPr>
            <a:xfrm>
              <a:off x="1317724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6" name="object 13216"/>
            <p:cNvSpPr/>
            <p:nvPr/>
          </p:nvSpPr>
          <p:spPr>
            <a:xfrm>
              <a:off x="1313861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7" name="object 13217"/>
            <p:cNvSpPr/>
            <p:nvPr/>
          </p:nvSpPr>
          <p:spPr>
            <a:xfrm>
              <a:off x="1310002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8" name="object 13218"/>
            <p:cNvSpPr/>
            <p:nvPr/>
          </p:nvSpPr>
          <p:spPr>
            <a:xfrm>
              <a:off x="1306139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9" name="object 13219"/>
            <p:cNvSpPr/>
            <p:nvPr/>
          </p:nvSpPr>
          <p:spPr>
            <a:xfrm>
              <a:off x="1302278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0" name="object 13220"/>
            <p:cNvSpPr/>
            <p:nvPr/>
          </p:nvSpPr>
          <p:spPr>
            <a:xfrm>
              <a:off x="1298418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1" name="object 13221"/>
            <p:cNvSpPr/>
            <p:nvPr/>
          </p:nvSpPr>
          <p:spPr>
            <a:xfrm>
              <a:off x="1294557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2" name="object 13222"/>
            <p:cNvSpPr/>
            <p:nvPr/>
          </p:nvSpPr>
          <p:spPr>
            <a:xfrm>
              <a:off x="1290696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3" name="object 13223"/>
            <p:cNvSpPr/>
            <p:nvPr/>
          </p:nvSpPr>
          <p:spPr>
            <a:xfrm>
              <a:off x="1286835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4" name="object 13224"/>
            <p:cNvSpPr/>
            <p:nvPr/>
          </p:nvSpPr>
          <p:spPr>
            <a:xfrm>
              <a:off x="1282972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5" name="object 13225"/>
            <p:cNvSpPr/>
            <p:nvPr/>
          </p:nvSpPr>
          <p:spPr>
            <a:xfrm>
              <a:off x="1279111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6" name="object 13226"/>
            <p:cNvSpPr/>
            <p:nvPr/>
          </p:nvSpPr>
          <p:spPr>
            <a:xfrm>
              <a:off x="1275249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7" name="object 13227"/>
            <p:cNvSpPr/>
            <p:nvPr/>
          </p:nvSpPr>
          <p:spPr>
            <a:xfrm>
              <a:off x="1271390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8" name="object 13228"/>
            <p:cNvSpPr/>
            <p:nvPr/>
          </p:nvSpPr>
          <p:spPr>
            <a:xfrm>
              <a:off x="1267528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9" name="object 13229"/>
            <p:cNvSpPr/>
            <p:nvPr/>
          </p:nvSpPr>
          <p:spPr>
            <a:xfrm>
              <a:off x="1263667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0" name="object 13230"/>
            <p:cNvSpPr/>
            <p:nvPr/>
          </p:nvSpPr>
          <p:spPr>
            <a:xfrm>
              <a:off x="1259805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1" name="object 13231"/>
            <p:cNvSpPr/>
            <p:nvPr/>
          </p:nvSpPr>
          <p:spPr>
            <a:xfrm>
              <a:off x="1255946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2" name="object 13232"/>
            <p:cNvSpPr/>
            <p:nvPr/>
          </p:nvSpPr>
          <p:spPr>
            <a:xfrm>
              <a:off x="1252086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3" name="object 13233"/>
            <p:cNvSpPr/>
            <p:nvPr/>
          </p:nvSpPr>
          <p:spPr>
            <a:xfrm>
              <a:off x="1248223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4" name="object 13234"/>
            <p:cNvSpPr/>
            <p:nvPr/>
          </p:nvSpPr>
          <p:spPr>
            <a:xfrm>
              <a:off x="1244362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5" name="object 13235"/>
            <p:cNvSpPr/>
            <p:nvPr/>
          </p:nvSpPr>
          <p:spPr>
            <a:xfrm>
              <a:off x="1240502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6" name="object 13236"/>
            <p:cNvSpPr/>
            <p:nvPr/>
          </p:nvSpPr>
          <p:spPr>
            <a:xfrm>
              <a:off x="1236639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7" name="object 13237"/>
            <p:cNvSpPr/>
            <p:nvPr/>
          </p:nvSpPr>
          <p:spPr>
            <a:xfrm>
              <a:off x="1232778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8" name="object 13238"/>
            <p:cNvSpPr/>
            <p:nvPr/>
          </p:nvSpPr>
          <p:spPr>
            <a:xfrm>
              <a:off x="1228918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9" name="object 13239"/>
            <p:cNvSpPr/>
            <p:nvPr/>
          </p:nvSpPr>
          <p:spPr>
            <a:xfrm>
              <a:off x="12250553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0" name="object 13240"/>
            <p:cNvSpPr/>
            <p:nvPr/>
          </p:nvSpPr>
          <p:spPr>
            <a:xfrm>
              <a:off x="1221194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1" name="object 13241"/>
            <p:cNvSpPr/>
            <p:nvPr/>
          </p:nvSpPr>
          <p:spPr>
            <a:xfrm>
              <a:off x="1217335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2" name="object 13242"/>
            <p:cNvSpPr/>
            <p:nvPr/>
          </p:nvSpPr>
          <p:spPr>
            <a:xfrm>
              <a:off x="1213475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3" name="object 13243"/>
            <p:cNvSpPr/>
            <p:nvPr/>
          </p:nvSpPr>
          <p:spPr>
            <a:xfrm>
              <a:off x="1209613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4" name="object 13244"/>
            <p:cNvSpPr/>
            <p:nvPr/>
          </p:nvSpPr>
          <p:spPr>
            <a:xfrm>
              <a:off x="1205751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5" name="object 13245"/>
            <p:cNvSpPr/>
            <p:nvPr/>
          </p:nvSpPr>
          <p:spPr>
            <a:xfrm>
              <a:off x="1201890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6" name="object 13246"/>
            <p:cNvSpPr/>
            <p:nvPr/>
          </p:nvSpPr>
          <p:spPr>
            <a:xfrm>
              <a:off x="1198031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7" name="object 13247"/>
            <p:cNvSpPr/>
            <p:nvPr/>
          </p:nvSpPr>
          <p:spPr>
            <a:xfrm>
              <a:off x="1194168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8" name="object 13248"/>
            <p:cNvSpPr/>
            <p:nvPr/>
          </p:nvSpPr>
          <p:spPr>
            <a:xfrm>
              <a:off x="1190307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9" name="object 13249"/>
            <p:cNvSpPr/>
            <p:nvPr/>
          </p:nvSpPr>
          <p:spPr>
            <a:xfrm>
              <a:off x="1186447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0" name="object 13250"/>
            <p:cNvSpPr/>
            <p:nvPr/>
          </p:nvSpPr>
          <p:spPr>
            <a:xfrm>
              <a:off x="1182584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1" name="object 13251"/>
            <p:cNvSpPr/>
            <p:nvPr/>
          </p:nvSpPr>
          <p:spPr>
            <a:xfrm>
              <a:off x="1178723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2" name="object 13252"/>
            <p:cNvSpPr/>
            <p:nvPr/>
          </p:nvSpPr>
          <p:spPr>
            <a:xfrm>
              <a:off x="1174863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3" name="object 13253"/>
            <p:cNvSpPr/>
            <p:nvPr/>
          </p:nvSpPr>
          <p:spPr>
            <a:xfrm>
              <a:off x="11710018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4" name="object 13254"/>
            <p:cNvSpPr/>
            <p:nvPr/>
          </p:nvSpPr>
          <p:spPr>
            <a:xfrm>
              <a:off x="1167139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5" name="object 13255"/>
            <p:cNvSpPr/>
            <p:nvPr/>
          </p:nvSpPr>
          <p:spPr>
            <a:xfrm>
              <a:off x="1163278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6" name="object 13256"/>
            <p:cNvSpPr/>
            <p:nvPr/>
          </p:nvSpPr>
          <p:spPr>
            <a:xfrm>
              <a:off x="1159418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7" name="object 13257"/>
            <p:cNvSpPr/>
            <p:nvPr/>
          </p:nvSpPr>
          <p:spPr>
            <a:xfrm>
              <a:off x="11555554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8" name="object 13258"/>
            <p:cNvSpPr/>
            <p:nvPr/>
          </p:nvSpPr>
          <p:spPr>
            <a:xfrm>
              <a:off x="1151694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9" name="object 13259"/>
            <p:cNvSpPr/>
            <p:nvPr/>
          </p:nvSpPr>
          <p:spPr>
            <a:xfrm>
              <a:off x="11478363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0" name="object 13260"/>
            <p:cNvSpPr/>
            <p:nvPr/>
          </p:nvSpPr>
          <p:spPr>
            <a:xfrm>
              <a:off x="1143974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1" name="object 13261"/>
            <p:cNvSpPr/>
            <p:nvPr/>
          </p:nvSpPr>
          <p:spPr>
            <a:xfrm>
              <a:off x="1140113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2" name="object 13262"/>
            <p:cNvSpPr/>
            <p:nvPr/>
          </p:nvSpPr>
          <p:spPr>
            <a:xfrm>
              <a:off x="11362526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3" name="object 13263"/>
            <p:cNvSpPr/>
            <p:nvPr/>
          </p:nvSpPr>
          <p:spPr>
            <a:xfrm>
              <a:off x="1132390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4" name="object 13264"/>
            <p:cNvSpPr/>
            <p:nvPr/>
          </p:nvSpPr>
          <p:spPr>
            <a:xfrm>
              <a:off x="1128529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5" name="object 13265"/>
            <p:cNvSpPr/>
            <p:nvPr/>
          </p:nvSpPr>
          <p:spPr>
            <a:xfrm>
              <a:off x="11246679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6" name="object 13266"/>
            <p:cNvSpPr/>
            <p:nvPr/>
          </p:nvSpPr>
          <p:spPr>
            <a:xfrm>
              <a:off x="1120807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7" name="object 13267"/>
            <p:cNvSpPr/>
            <p:nvPr/>
          </p:nvSpPr>
          <p:spPr>
            <a:xfrm>
              <a:off x="11169451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8" name="object 13268"/>
            <p:cNvSpPr/>
            <p:nvPr/>
          </p:nvSpPr>
          <p:spPr>
            <a:xfrm>
              <a:off x="1113084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9" name="object 13269"/>
            <p:cNvSpPr/>
            <p:nvPr/>
          </p:nvSpPr>
          <p:spPr>
            <a:xfrm>
              <a:off x="11092233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0" name="object 13270"/>
            <p:cNvSpPr/>
            <p:nvPr/>
          </p:nvSpPr>
          <p:spPr>
            <a:xfrm>
              <a:off x="11053630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1" name="object 13271"/>
            <p:cNvSpPr/>
            <p:nvPr/>
          </p:nvSpPr>
          <p:spPr>
            <a:xfrm>
              <a:off x="11015007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2" name="object 13272"/>
            <p:cNvSpPr/>
            <p:nvPr/>
          </p:nvSpPr>
          <p:spPr>
            <a:xfrm>
              <a:off x="10976405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3" name="object 13273"/>
            <p:cNvSpPr/>
            <p:nvPr/>
          </p:nvSpPr>
          <p:spPr>
            <a:xfrm>
              <a:off x="10958701" y="5997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4" name="object 13274"/>
            <p:cNvSpPr/>
            <p:nvPr/>
          </p:nvSpPr>
          <p:spPr>
            <a:xfrm>
              <a:off x="9597678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5" name="object 13275"/>
            <p:cNvSpPr/>
            <p:nvPr/>
          </p:nvSpPr>
          <p:spPr>
            <a:xfrm>
              <a:off x="9583210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6" name="object 13276"/>
            <p:cNvSpPr/>
            <p:nvPr/>
          </p:nvSpPr>
          <p:spPr>
            <a:xfrm>
              <a:off x="9570334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7" name="object 13277"/>
            <p:cNvSpPr/>
            <p:nvPr/>
          </p:nvSpPr>
          <p:spPr>
            <a:xfrm>
              <a:off x="9557439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8" name="object 13278"/>
            <p:cNvSpPr/>
            <p:nvPr/>
          </p:nvSpPr>
          <p:spPr>
            <a:xfrm>
              <a:off x="9542968" y="703882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40">
                  <a:moveTo>
                    <a:pt x="0" y="6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9" name="object 13279"/>
            <p:cNvSpPr/>
            <p:nvPr/>
          </p:nvSpPr>
          <p:spPr>
            <a:xfrm>
              <a:off x="9536523" y="709191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0" name="object 13280"/>
            <p:cNvSpPr/>
            <p:nvPr/>
          </p:nvSpPr>
          <p:spPr>
            <a:xfrm>
              <a:off x="9536523" y="707905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1" name="object 13281"/>
            <p:cNvSpPr/>
            <p:nvPr/>
          </p:nvSpPr>
          <p:spPr>
            <a:xfrm>
              <a:off x="9536523" y="706617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2" name="object 13282"/>
            <p:cNvSpPr/>
            <p:nvPr/>
          </p:nvSpPr>
          <p:spPr>
            <a:xfrm>
              <a:off x="9536523" y="705170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3" name="object 13283"/>
            <p:cNvSpPr/>
            <p:nvPr/>
          </p:nvSpPr>
          <p:spPr>
            <a:xfrm>
              <a:off x="9536507" y="703881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0" y="65966"/>
                  </a:moveTo>
                  <a:lnTo>
                    <a:pt x="0" y="0"/>
                  </a:lnTo>
                  <a:lnTo>
                    <a:pt x="65987" y="0"/>
                  </a:lnTo>
                  <a:lnTo>
                    <a:pt x="65987" y="65966"/>
                  </a:lnTo>
                  <a:lnTo>
                    <a:pt x="0" y="6596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4" name="object 13284"/>
            <p:cNvSpPr/>
            <p:nvPr/>
          </p:nvSpPr>
          <p:spPr>
            <a:xfrm>
              <a:off x="10410111" y="8210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2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5" name="object 13285"/>
            <p:cNvSpPr/>
            <p:nvPr/>
          </p:nvSpPr>
          <p:spPr>
            <a:xfrm>
              <a:off x="10397253" y="81971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491"/>
                  </a:moveTo>
                  <a:lnTo>
                    <a:pt x="14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6" name="object 13286"/>
            <p:cNvSpPr/>
            <p:nvPr/>
          </p:nvSpPr>
          <p:spPr>
            <a:xfrm>
              <a:off x="10385985" y="81858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726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7" name="object 13287"/>
            <p:cNvSpPr/>
            <p:nvPr/>
          </p:nvSpPr>
          <p:spPr>
            <a:xfrm>
              <a:off x="10373108" y="81730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8" name="object 13288"/>
            <p:cNvSpPr/>
            <p:nvPr/>
          </p:nvSpPr>
          <p:spPr>
            <a:xfrm>
              <a:off x="103602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9" name="object 13289"/>
            <p:cNvSpPr/>
            <p:nvPr/>
          </p:nvSpPr>
          <p:spPr>
            <a:xfrm>
              <a:off x="10394015" y="816495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4491"/>
                  </a:moveTo>
                  <a:lnTo>
                    <a:pt x="14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0" name="object 13290"/>
            <p:cNvSpPr/>
            <p:nvPr/>
          </p:nvSpPr>
          <p:spPr>
            <a:xfrm>
              <a:off x="1034898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1" name="object 13291"/>
            <p:cNvSpPr/>
            <p:nvPr/>
          </p:nvSpPr>
          <p:spPr>
            <a:xfrm>
              <a:off x="10394015" y="81649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25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2" name="object 13292"/>
            <p:cNvSpPr/>
            <p:nvPr/>
          </p:nvSpPr>
          <p:spPr>
            <a:xfrm>
              <a:off x="1033612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3" name="object 13293"/>
            <p:cNvSpPr/>
            <p:nvPr/>
          </p:nvSpPr>
          <p:spPr>
            <a:xfrm>
              <a:off x="103232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4" name="object 13294"/>
            <p:cNvSpPr/>
            <p:nvPr/>
          </p:nvSpPr>
          <p:spPr>
            <a:xfrm>
              <a:off x="1031199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5" name="object 13295"/>
            <p:cNvSpPr/>
            <p:nvPr/>
          </p:nvSpPr>
          <p:spPr>
            <a:xfrm>
              <a:off x="102991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6" name="object 13296"/>
            <p:cNvSpPr/>
            <p:nvPr/>
          </p:nvSpPr>
          <p:spPr>
            <a:xfrm>
              <a:off x="102862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7" name="object 13297"/>
            <p:cNvSpPr/>
            <p:nvPr/>
          </p:nvSpPr>
          <p:spPr>
            <a:xfrm>
              <a:off x="1027497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8" name="object 13298"/>
            <p:cNvSpPr/>
            <p:nvPr/>
          </p:nvSpPr>
          <p:spPr>
            <a:xfrm>
              <a:off x="102620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9" name="object 13299"/>
            <p:cNvSpPr/>
            <p:nvPr/>
          </p:nvSpPr>
          <p:spPr>
            <a:xfrm>
              <a:off x="1024922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0" name="object 13300"/>
            <p:cNvSpPr/>
            <p:nvPr/>
          </p:nvSpPr>
          <p:spPr>
            <a:xfrm>
              <a:off x="1023795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1" name="object 13301"/>
            <p:cNvSpPr/>
            <p:nvPr/>
          </p:nvSpPr>
          <p:spPr>
            <a:xfrm>
              <a:off x="1022511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2" name="object 13302"/>
            <p:cNvSpPr/>
            <p:nvPr/>
          </p:nvSpPr>
          <p:spPr>
            <a:xfrm>
              <a:off x="1021223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3" name="object 13303"/>
            <p:cNvSpPr/>
            <p:nvPr/>
          </p:nvSpPr>
          <p:spPr>
            <a:xfrm>
              <a:off x="1020096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4" name="object 13304"/>
            <p:cNvSpPr/>
            <p:nvPr/>
          </p:nvSpPr>
          <p:spPr>
            <a:xfrm>
              <a:off x="101881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5" name="object 13305"/>
            <p:cNvSpPr/>
            <p:nvPr/>
          </p:nvSpPr>
          <p:spPr>
            <a:xfrm>
              <a:off x="1017522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6" name="object 13306"/>
            <p:cNvSpPr/>
            <p:nvPr/>
          </p:nvSpPr>
          <p:spPr>
            <a:xfrm>
              <a:off x="101639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7" name="object 13307"/>
            <p:cNvSpPr/>
            <p:nvPr/>
          </p:nvSpPr>
          <p:spPr>
            <a:xfrm>
              <a:off x="1015110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8" name="object 13308"/>
            <p:cNvSpPr/>
            <p:nvPr/>
          </p:nvSpPr>
          <p:spPr>
            <a:xfrm>
              <a:off x="1013822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9" name="object 13309"/>
            <p:cNvSpPr/>
            <p:nvPr/>
          </p:nvSpPr>
          <p:spPr>
            <a:xfrm>
              <a:off x="10128589" y="819071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20910"/>
                  </a:moveTo>
                  <a:lnTo>
                    <a:pt x="20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0" name="object 13310"/>
            <p:cNvSpPr/>
            <p:nvPr/>
          </p:nvSpPr>
          <p:spPr>
            <a:xfrm>
              <a:off x="10128589" y="817944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1" name="object 13311"/>
            <p:cNvSpPr/>
            <p:nvPr/>
          </p:nvSpPr>
          <p:spPr>
            <a:xfrm>
              <a:off x="10128589" y="816658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2" name="object 13312"/>
            <p:cNvSpPr/>
            <p:nvPr/>
          </p:nvSpPr>
          <p:spPr>
            <a:xfrm>
              <a:off x="10128589" y="81649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8062"/>
                  </a:moveTo>
                  <a:lnTo>
                    <a:pt x="80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3" name="object 13313"/>
            <p:cNvSpPr/>
            <p:nvPr/>
          </p:nvSpPr>
          <p:spPr>
            <a:xfrm>
              <a:off x="10127966" y="8211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23"/>
                  </a:moveTo>
                  <a:lnTo>
                    <a:pt x="182" y="182"/>
                  </a:lnTo>
                  <a:lnTo>
                    <a:pt x="623" y="0"/>
                  </a:lnTo>
                  <a:lnTo>
                    <a:pt x="1063" y="182"/>
                  </a:lnTo>
                  <a:lnTo>
                    <a:pt x="1246" y="623"/>
                  </a:lnTo>
                  <a:lnTo>
                    <a:pt x="1063" y="1063"/>
                  </a:lnTo>
                  <a:lnTo>
                    <a:pt x="623" y="1246"/>
                  </a:lnTo>
                  <a:lnTo>
                    <a:pt x="182" y="1063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4" name="object 13314"/>
            <p:cNvSpPr/>
            <p:nvPr/>
          </p:nvSpPr>
          <p:spPr>
            <a:xfrm>
              <a:off x="10128591" y="8200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45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5" name="object 13315"/>
            <p:cNvSpPr/>
            <p:nvPr/>
          </p:nvSpPr>
          <p:spPr>
            <a:xfrm>
              <a:off x="10128600" y="81875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14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6" name="object 13316"/>
            <p:cNvSpPr/>
            <p:nvPr/>
          </p:nvSpPr>
          <p:spPr>
            <a:xfrm>
              <a:off x="10128579" y="81746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7" name="object 13317"/>
            <p:cNvSpPr/>
            <p:nvPr/>
          </p:nvSpPr>
          <p:spPr>
            <a:xfrm>
              <a:off x="1015592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8" name="object 13318"/>
            <p:cNvSpPr/>
            <p:nvPr/>
          </p:nvSpPr>
          <p:spPr>
            <a:xfrm>
              <a:off x="10130190" y="81633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9" name="object 13319"/>
            <p:cNvSpPr/>
            <p:nvPr/>
          </p:nvSpPr>
          <p:spPr>
            <a:xfrm>
              <a:off x="1016718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0" name="object 13320"/>
            <p:cNvSpPr/>
            <p:nvPr/>
          </p:nvSpPr>
          <p:spPr>
            <a:xfrm>
              <a:off x="10141436" y="816335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1" name="object 13321"/>
            <p:cNvSpPr/>
            <p:nvPr/>
          </p:nvSpPr>
          <p:spPr>
            <a:xfrm>
              <a:off x="1018005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2" name="object 13322"/>
            <p:cNvSpPr/>
            <p:nvPr/>
          </p:nvSpPr>
          <p:spPr>
            <a:xfrm>
              <a:off x="1019293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3" name="object 13323"/>
            <p:cNvSpPr/>
            <p:nvPr/>
          </p:nvSpPr>
          <p:spPr>
            <a:xfrm>
              <a:off x="1020419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4" name="object 13324"/>
            <p:cNvSpPr/>
            <p:nvPr/>
          </p:nvSpPr>
          <p:spPr>
            <a:xfrm>
              <a:off x="1021705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5" name="object 13325"/>
            <p:cNvSpPr/>
            <p:nvPr/>
          </p:nvSpPr>
          <p:spPr>
            <a:xfrm>
              <a:off x="102299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6" name="object 13326"/>
            <p:cNvSpPr/>
            <p:nvPr/>
          </p:nvSpPr>
          <p:spPr>
            <a:xfrm>
              <a:off x="1024119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7" name="object 13327"/>
            <p:cNvSpPr/>
            <p:nvPr/>
          </p:nvSpPr>
          <p:spPr>
            <a:xfrm>
              <a:off x="1025407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8" name="object 13328"/>
            <p:cNvSpPr/>
            <p:nvPr/>
          </p:nvSpPr>
          <p:spPr>
            <a:xfrm>
              <a:off x="102669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9" name="object 13329"/>
            <p:cNvSpPr/>
            <p:nvPr/>
          </p:nvSpPr>
          <p:spPr>
            <a:xfrm>
              <a:off x="1027820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0" name="object 13330"/>
            <p:cNvSpPr/>
            <p:nvPr/>
          </p:nvSpPr>
          <p:spPr>
            <a:xfrm>
              <a:off x="1029108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1" name="object 13331"/>
            <p:cNvSpPr/>
            <p:nvPr/>
          </p:nvSpPr>
          <p:spPr>
            <a:xfrm>
              <a:off x="1030395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2" name="object 13332"/>
            <p:cNvSpPr/>
            <p:nvPr/>
          </p:nvSpPr>
          <p:spPr>
            <a:xfrm>
              <a:off x="1031520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3" name="object 13333"/>
            <p:cNvSpPr/>
            <p:nvPr/>
          </p:nvSpPr>
          <p:spPr>
            <a:xfrm>
              <a:off x="1032807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4" name="object 13334"/>
            <p:cNvSpPr/>
            <p:nvPr/>
          </p:nvSpPr>
          <p:spPr>
            <a:xfrm>
              <a:off x="1034094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5" name="object 13335"/>
            <p:cNvSpPr/>
            <p:nvPr/>
          </p:nvSpPr>
          <p:spPr>
            <a:xfrm>
              <a:off x="1035220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6" name="object 13336"/>
            <p:cNvSpPr/>
            <p:nvPr/>
          </p:nvSpPr>
          <p:spPr>
            <a:xfrm>
              <a:off x="1036508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7" name="object 13337"/>
            <p:cNvSpPr/>
            <p:nvPr/>
          </p:nvSpPr>
          <p:spPr>
            <a:xfrm>
              <a:off x="1037795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8" name="object 13338"/>
            <p:cNvSpPr/>
            <p:nvPr/>
          </p:nvSpPr>
          <p:spPr>
            <a:xfrm>
              <a:off x="1038920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9" name="object 13339"/>
            <p:cNvSpPr/>
            <p:nvPr/>
          </p:nvSpPr>
          <p:spPr>
            <a:xfrm>
              <a:off x="10394023" y="81810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0" name="object 13340"/>
            <p:cNvSpPr/>
            <p:nvPr/>
          </p:nvSpPr>
          <p:spPr>
            <a:xfrm>
              <a:off x="10394023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08" y="1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1" name="object 13341"/>
            <p:cNvSpPr/>
            <p:nvPr/>
          </p:nvSpPr>
          <p:spPr>
            <a:xfrm>
              <a:off x="10400473" y="816337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2858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2" name="object 13342"/>
            <p:cNvSpPr/>
            <p:nvPr/>
          </p:nvSpPr>
          <p:spPr>
            <a:xfrm>
              <a:off x="10126978" y="8164964"/>
              <a:ext cx="285115" cy="48895"/>
            </a:xfrm>
            <a:custGeom>
              <a:avLst/>
              <a:gdLst/>
              <a:ahLst/>
              <a:cxnLst/>
              <a:rect l="l" t="t" r="r" b="b"/>
              <a:pathLst>
                <a:path w="285115" h="48895">
                  <a:moveTo>
                    <a:pt x="0" y="48270"/>
                  </a:moveTo>
                  <a:lnTo>
                    <a:pt x="284745" y="48270"/>
                  </a:lnTo>
                  <a:lnTo>
                    <a:pt x="284745" y="0"/>
                  </a:lnTo>
                  <a:lnTo>
                    <a:pt x="265426" y="0"/>
                  </a:lnTo>
                  <a:lnTo>
                    <a:pt x="265426" y="25758"/>
                  </a:lnTo>
                  <a:lnTo>
                    <a:pt x="19287" y="25758"/>
                  </a:lnTo>
                  <a:lnTo>
                    <a:pt x="19287" y="0"/>
                  </a:lnTo>
                  <a:lnTo>
                    <a:pt x="0" y="0"/>
                  </a:lnTo>
                  <a:lnTo>
                    <a:pt x="0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3" name="object 13343"/>
            <p:cNvSpPr/>
            <p:nvPr/>
          </p:nvSpPr>
          <p:spPr>
            <a:xfrm>
              <a:off x="10379547" y="813119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858"/>
                  </a:moveTo>
                  <a:lnTo>
                    <a:pt x="12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4" name="object 13344"/>
            <p:cNvSpPr/>
            <p:nvPr/>
          </p:nvSpPr>
          <p:spPr>
            <a:xfrm>
              <a:off x="1035381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5" name="object 13345"/>
            <p:cNvSpPr/>
            <p:nvPr/>
          </p:nvSpPr>
          <p:spPr>
            <a:xfrm>
              <a:off x="1032968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6" name="object 13346"/>
            <p:cNvSpPr/>
            <p:nvPr/>
          </p:nvSpPr>
          <p:spPr>
            <a:xfrm>
              <a:off x="1030555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7" name="object 13347"/>
            <p:cNvSpPr/>
            <p:nvPr/>
          </p:nvSpPr>
          <p:spPr>
            <a:xfrm>
              <a:off x="102798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8" name="object 13348"/>
            <p:cNvSpPr/>
            <p:nvPr/>
          </p:nvSpPr>
          <p:spPr>
            <a:xfrm>
              <a:off x="1025566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9" name="object 13349"/>
            <p:cNvSpPr/>
            <p:nvPr/>
          </p:nvSpPr>
          <p:spPr>
            <a:xfrm>
              <a:off x="1023153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0" name="object 13350"/>
            <p:cNvSpPr/>
            <p:nvPr/>
          </p:nvSpPr>
          <p:spPr>
            <a:xfrm>
              <a:off x="10205796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1" name="object 13351"/>
            <p:cNvSpPr/>
            <p:nvPr/>
          </p:nvSpPr>
          <p:spPr>
            <a:xfrm>
              <a:off x="1018165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2" name="object 13352"/>
            <p:cNvSpPr/>
            <p:nvPr/>
          </p:nvSpPr>
          <p:spPr>
            <a:xfrm>
              <a:off x="1015591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3" name="object 13353"/>
            <p:cNvSpPr/>
            <p:nvPr/>
          </p:nvSpPr>
          <p:spPr>
            <a:xfrm>
              <a:off x="10147886" y="8107075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4" name="object 13354"/>
            <p:cNvSpPr/>
            <p:nvPr/>
          </p:nvSpPr>
          <p:spPr>
            <a:xfrm>
              <a:off x="10147889" y="813281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45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5" name="object 13355"/>
            <p:cNvSpPr/>
            <p:nvPr/>
          </p:nvSpPr>
          <p:spPr>
            <a:xfrm>
              <a:off x="10147874" y="81070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6" name="object 13356"/>
            <p:cNvSpPr/>
            <p:nvPr/>
          </p:nvSpPr>
          <p:spPr>
            <a:xfrm>
              <a:off x="1017041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7" name="object 13357"/>
            <p:cNvSpPr/>
            <p:nvPr/>
          </p:nvSpPr>
          <p:spPr>
            <a:xfrm>
              <a:off x="1019455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8" name="object 13358"/>
            <p:cNvSpPr/>
            <p:nvPr/>
          </p:nvSpPr>
          <p:spPr>
            <a:xfrm>
              <a:off x="102203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9" name="object 13359"/>
            <p:cNvSpPr/>
            <p:nvPr/>
          </p:nvSpPr>
          <p:spPr>
            <a:xfrm>
              <a:off x="1024443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0" name="object 13360"/>
            <p:cNvSpPr/>
            <p:nvPr/>
          </p:nvSpPr>
          <p:spPr>
            <a:xfrm>
              <a:off x="1026856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1" name="object 13361"/>
            <p:cNvSpPr/>
            <p:nvPr/>
          </p:nvSpPr>
          <p:spPr>
            <a:xfrm>
              <a:off x="1029430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2" name="object 13362"/>
            <p:cNvSpPr/>
            <p:nvPr/>
          </p:nvSpPr>
          <p:spPr>
            <a:xfrm>
              <a:off x="1031843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74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3" name="object 13363"/>
            <p:cNvSpPr/>
            <p:nvPr/>
          </p:nvSpPr>
          <p:spPr>
            <a:xfrm>
              <a:off x="1034257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4" name="object 13364"/>
            <p:cNvSpPr/>
            <p:nvPr/>
          </p:nvSpPr>
          <p:spPr>
            <a:xfrm>
              <a:off x="10368288" y="8105449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26" y="25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5" name="object 13365"/>
            <p:cNvSpPr/>
            <p:nvPr/>
          </p:nvSpPr>
          <p:spPr>
            <a:xfrm>
              <a:off x="10392382" y="81054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6" name="object 13366"/>
            <p:cNvSpPr/>
            <p:nvPr/>
          </p:nvSpPr>
          <p:spPr>
            <a:xfrm>
              <a:off x="10146272" y="8107072"/>
              <a:ext cx="246379" cy="38735"/>
            </a:xfrm>
            <a:custGeom>
              <a:avLst/>
              <a:gdLst/>
              <a:ahLst/>
              <a:cxnLst/>
              <a:rect l="l" t="t" r="r" b="b"/>
              <a:pathLst>
                <a:path w="246379" h="38734">
                  <a:moveTo>
                    <a:pt x="0" y="38606"/>
                  </a:moveTo>
                  <a:lnTo>
                    <a:pt x="0" y="0"/>
                  </a:lnTo>
                  <a:lnTo>
                    <a:pt x="246118" y="0"/>
                  </a:lnTo>
                  <a:lnTo>
                    <a:pt x="246118" y="38606"/>
                  </a:lnTo>
                  <a:lnTo>
                    <a:pt x="0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7" name="object 13367"/>
            <p:cNvSpPr/>
            <p:nvPr/>
          </p:nvSpPr>
          <p:spPr>
            <a:xfrm>
              <a:off x="9869570" y="821323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 h="0">
                  <a:moveTo>
                    <a:pt x="7995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8" name="object 13368"/>
            <p:cNvSpPr/>
            <p:nvPr/>
          </p:nvSpPr>
          <p:spPr>
            <a:xfrm>
              <a:off x="10147455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9" name="object 13369"/>
            <p:cNvSpPr/>
            <p:nvPr/>
          </p:nvSpPr>
          <p:spPr>
            <a:xfrm>
              <a:off x="1015232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0" name="object 13370"/>
            <p:cNvSpPr/>
            <p:nvPr/>
          </p:nvSpPr>
          <p:spPr>
            <a:xfrm>
              <a:off x="1015713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1" name="object 13371"/>
            <p:cNvSpPr/>
            <p:nvPr/>
          </p:nvSpPr>
          <p:spPr>
            <a:xfrm>
              <a:off x="1016194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2" name="object 13372"/>
            <p:cNvSpPr/>
            <p:nvPr/>
          </p:nvSpPr>
          <p:spPr>
            <a:xfrm>
              <a:off x="1016679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3" name="object 13373"/>
            <p:cNvSpPr/>
            <p:nvPr/>
          </p:nvSpPr>
          <p:spPr>
            <a:xfrm>
              <a:off x="1017161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4" name="object 13374"/>
            <p:cNvSpPr/>
            <p:nvPr/>
          </p:nvSpPr>
          <p:spPr>
            <a:xfrm>
              <a:off x="1017644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5" name="object 13375"/>
            <p:cNvSpPr/>
            <p:nvPr/>
          </p:nvSpPr>
          <p:spPr>
            <a:xfrm>
              <a:off x="1018125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6" name="object 13376"/>
            <p:cNvSpPr/>
            <p:nvPr/>
          </p:nvSpPr>
          <p:spPr>
            <a:xfrm>
              <a:off x="101860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7" name="object 13377"/>
            <p:cNvSpPr/>
            <p:nvPr/>
          </p:nvSpPr>
          <p:spPr>
            <a:xfrm>
              <a:off x="1019091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8" name="object 13378"/>
            <p:cNvSpPr/>
            <p:nvPr/>
          </p:nvSpPr>
          <p:spPr>
            <a:xfrm>
              <a:off x="101957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9" name="object 13379"/>
            <p:cNvSpPr/>
            <p:nvPr/>
          </p:nvSpPr>
          <p:spPr>
            <a:xfrm>
              <a:off x="1020057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0" name="object 13380"/>
            <p:cNvSpPr/>
            <p:nvPr/>
          </p:nvSpPr>
          <p:spPr>
            <a:xfrm>
              <a:off x="1020540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1" name="object 13381"/>
            <p:cNvSpPr/>
            <p:nvPr/>
          </p:nvSpPr>
          <p:spPr>
            <a:xfrm>
              <a:off x="1021021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2" name="object 13382"/>
            <p:cNvSpPr/>
            <p:nvPr/>
          </p:nvSpPr>
          <p:spPr>
            <a:xfrm>
              <a:off x="1021345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3" name="object 13383"/>
            <p:cNvSpPr/>
            <p:nvPr/>
          </p:nvSpPr>
          <p:spPr>
            <a:xfrm>
              <a:off x="1021826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4" name="object 13384"/>
            <p:cNvSpPr/>
            <p:nvPr/>
          </p:nvSpPr>
          <p:spPr>
            <a:xfrm>
              <a:off x="1022309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5" name="object 13385"/>
            <p:cNvSpPr/>
            <p:nvPr/>
          </p:nvSpPr>
          <p:spPr>
            <a:xfrm>
              <a:off x="1022792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6" name="object 13386"/>
            <p:cNvSpPr/>
            <p:nvPr/>
          </p:nvSpPr>
          <p:spPr>
            <a:xfrm>
              <a:off x="102327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7" name="object 13387"/>
            <p:cNvSpPr/>
            <p:nvPr/>
          </p:nvSpPr>
          <p:spPr>
            <a:xfrm>
              <a:off x="102375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8" name="object 13388"/>
            <p:cNvSpPr/>
            <p:nvPr/>
          </p:nvSpPr>
          <p:spPr>
            <a:xfrm>
              <a:off x="1024238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9" name="object 13389"/>
            <p:cNvSpPr/>
            <p:nvPr/>
          </p:nvSpPr>
          <p:spPr>
            <a:xfrm>
              <a:off x="102472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0" name="object 13390"/>
            <p:cNvSpPr/>
            <p:nvPr/>
          </p:nvSpPr>
          <p:spPr>
            <a:xfrm>
              <a:off x="102520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1" name="object 13391"/>
            <p:cNvSpPr/>
            <p:nvPr/>
          </p:nvSpPr>
          <p:spPr>
            <a:xfrm>
              <a:off x="102568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2" name="object 13392"/>
            <p:cNvSpPr/>
            <p:nvPr/>
          </p:nvSpPr>
          <p:spPr>
            <a:xfrm>
              <a:off x="102617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3" name="object 13393"/>
            <p:cNvSpPr/>
            <p:nvPr/>
          </p:nvSpPr>
          <p:spPr>
            <a:xfrm>
              <a:off x="1026653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4" name="object 13394"/>
            <p:cNvSpPr/>
            <p:nvPr/>
          </p:nvSpPr>
          <p:spPr>
            <a:xfrm>
              <a:off x="10271362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5" name="object 13395"/>
            <p:cNvSpPr/>
            <p:nvPr/>
          </p:nvSpPr>
          <p:spPr>
            <a:xfrm>
              <a:off x="1027619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6" name="object 13396"/>
            <p:cNvSpPr/>
            <p:nvPr/>
          </p:nvSpPr>
          <p:spPr>
            <a:xfrm>
              <a:off x="1028100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7" name="object 13397"/>
            <p:cNvSpPr/>
            <p:nvPr/>
          </p:nvSpPr>
          <p:spPr>
            <a:xfrm>
              <a:off x="10285849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8" name="object 13398"/>
            <p:cNvSpPr/>
            <p:nvPr/>
          </p:nvSpPr>
          <p:spPr>
            <a:xfrm>
              <a:off x="1029066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9" name="object 13399"/>
            <p:cNvSpPr/>
            <p:nvPr/>
          </p:nvSpPr>
          <p:spPr>
            <a:xfrm>
              <a:off x="1029548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0" name="object 13400"/>
            <p:cNvSpPr/>
            <p:nvPr/>
          </p:nvSpPr>
          <p:spPr>
            <a:xfrm>
              <a:off x="103003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1" name="object 13401"/>
            <p:cNvSpPr/>
            <p:nvPr/>
          </p:nvSpPr>
          <p:spPr>
            <a:xfrm>
              <a:off x="1030514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2" name="object 13402"/>
            <p:cNvSpPr/>
            <p:nvPr/>
          </p:nvSpPr>
          <p:spPr>
            <a:xfrm>
              <a:off x="1030997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3" name="object 13403"/>
            <p:cNvSpPr/>
            <p:nvPr/>
          </p:nvSpPr>
          <p:spPr>
            <a:xfrm>
              <a:off x="1031321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4" name="object 13404"/>
            <p:cNvSpPr/>
            <p:nvPr/>
          </p:nvSpPr>
          <p:spPr>
            <a:xfrm>
              <a:off x="103180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5" name="object 13405"/>
            <p:cNvSpPr/>
            <p:nvPr/>
          </p:nvSpPr>
          <p:spPr>
            <a:xfrm>
              <a:off x="103228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6" name="object 13406"/>
            <p:cNvSpPr/>
            <p:nvPr/>
          </p:nvSpPr>
          <p:spPr>
            <a:xfrm>
              <a:off x="1032768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7" name="object 13407"/>
            <p:cNvSpPr/>
            <p:nvPr/>
          </p:nvSpPr>
          <p:spPr>
            <a:xfrm>
              <a:off x="10332493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8" name="object 13408"/>
            <p:cNvSpPr/>
            <p:nvPr/>
          </p:nvSpPr>
          <p:spPr>
            <a:xfrm>
              <a:off x="1033730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9" name="object 13409"/>
            <p:cNvSpPr/>
            <p:nvPr/>
          </p:nvSpPr>
          <p:spPr>
            <a:xfrm>
              <a:off x="1034215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0" name="object 13410"/>
            <p:cNvSpPr/>
            <p:nvPr/>
          </p:nvSpPr>
          <p:spPr>
            <a:xfrm>
              <a:off x="10346961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1" name="object 13411"/>
            <p:cNvSpPr/>
            <p:nvPr/>
          </p:nvSpPr>
          <p:spPr>
            <a:xfrm>
              <a:off x="10351808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2" name="object 13412"/>
            <p:cNvSpPr/>
            <p:nvPr/>
          </p:nvSpPr>
          <p:spPr>
            <a:xfrm>
              <a:off x="1035661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3" name="object 13413"/>
            <p:cNvSpPr/>
            <p:nvPr/>
          </p:nvSpPr>
          <p:spPr>
            <a:xfrm>
              <a:off x="1036146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4" name="object 13414"/>
            <p:cNvSpPr/>
            <p:nvPr/>
          </p:nvSpPr>
          <p:spPr>
            <a:xfrm>
              <a:off x="10366296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5" name="object 13415"/>
            <p:cNvSpPr/>
            <p:nvPr/>
          </p:nvSpPr>
          <p:spPr>
            <a:xfrm>
              <a:off x="10371087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6" name="object 13416"/>
            <p:cNvSpPr/>
            <p:nvPr/>
          </p:nvSpPr>
          <p:spPr>
            <a:xfrm>
              <a:off x="1037593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7" name="object 13417"/>
            <p:cNvSpPr/>
            <p:nvPr/>
          </p:nvSpPr>
          <p:spPr>
            <a:xfrm>
              <a:off x="1038074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8" name="object 13418"/>
            <p:cNvSpPr/>
            <p:nvPr/>
          </p:nvSpPr>
          <p:spPr>
            <a:xfrm>
              <a:off x="10385574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9" name="object 13419"/>
            <p:cNvSpPr/>
            <p:nvPr/>
          </p:nvSpPr>
          <p:spPr>
            <a:xfrm>
              <a:off x="10390420" y="816217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0" name="object 13420"/>
            <p:cNvSpPr/>
            <p:nvPr/>
          </p:nvSpPr>
          <p:spPr>
            <a:xfrm>
              <a:off x="10146275" y="8163371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0" y="0"/>
                  </a:moveTo>
                  <a:lnTo>
                    <a:pt x="2461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1" name="object 13421"/>
            <p:cNvSpPr/>
            <p:nvPr/>
          </p:nvSpPr>
          <p:spPr>
            <a:xfrm>
              <a:off x="10146275" y="8184297"/>
              <a:ext cx="246379" cy="0"/>
            </a:xfrm>
            <a:custGeom>
              <a:avLst/>
              <a:gdLst/>
              <a:ahLst/>
              <a:cxnLst/>
              <a:rect l="l" t="t" r="r" b="b"/>
              <a:pathLst>
                <a:path w="246379" h="0">
                  <a:moveTo>
                    <a:pt x="0" y="0"/>
                  </a:moveTo>
                  <a:lnTo>
                    <a:pt x="2461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2" name="object 13422"/>
            <p:cNvSpPr/>
            <p:nvPr/>
          </p:nvSpPr>
          <p:spPr>
            <a:xfrm>
              <a:off x="1015713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3" name="object 13423"/>
            <p:cNvSpPr/>
            <p:nvPr/>
          </p:nvSpPr>
          <p:spPr>
            <a:xfrm>
              <a:off x="1016194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4" name="object 13424"/>
            <p:cNvSpPr/>
            <p:nvPr/>
          </p:nvSpPr>
          <p:spPr>
            <a:xfrm>
              <a:off x="1016679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5" name="object 13425"/>
            <p:cNvSpPr/>
            <p:nvPr/>
          </p:nvSpPr>
          <p:spPr>
            <a:xfrm>
              <a:off x="1017161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6" name="object 13426"/>
            <p:cNvSpPr/>
            <p:nvPr/>
          </p:nvSpPr>
          <p:spPr>
            <a:xfrm>
              <a:off x="101764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7" name="object 13427"/>
            <p:cNvSpPr/>
            <p:nvPr/>
          </p:nvSpPr>
          <p:spPr>
            <a:xfrm>
              <a:off x="1018125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8" name="object 13428"/>
            <p:cNvSpPr/>
            <p:nvPr/>
          </p:nvSpPr>
          <p:spPr>
            <a:xfrm>
              <a:off x="1018608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9" name="object 13429"/>
            <p:cNvSpPr/>
            <p:nvPr/>
          </p:nvSpPr>
          <p:spPr>
            <a:xfrm>
              <a:off x="1019091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0" name="object 13430"/>
            <p:cNvSpPr/>
            <p:nvPr/>
          </p:nvSpPr>
          <p:spPr>
            <a:xfrm>
              <a:off x="101957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1" name="object 13431"/>
            <p:cNvSpPr/>
            <p:nvPr/>
          </p:nvSpPr>
          <p:spPr>
            <a:xfrm>
              <a:off x="1020057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2" name="object 13432"/>
            <p:cNvSpPr/>
            <p:nvPr/>
          </p:nvSpPr>
          <p:spPr>
            <a:xfrm>
              <a:off x="1020540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3" name="object 13433"/>
            <p:cNvSpPr/>
            <p:nvPr/>
          </p:nvSpPr>
          <p:spPr>
            <a:xfrm>
              <a:off x="102102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4" name="object 13434"/>
            <p:cNvSpPr/>
            <p:nvPr/>
          </p:nvSpPr>
          <p:spPr>
            <a:xfrm>
              <a:off x="102134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5" name="object 13435"/>
            <p:cNvSpPr/>
            <p:nvPr/>
          </p:nvSpPr>
          <p:spPr>
            <a:xfrm>
              <a:off x="102182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6" name="object 13436"/>
            <p:cNvSpPr/>
            <p:nvPr/>
          </p:nvSpPr>
          <p:spPr>
            <a:xfrm>
              <a:off x="1022309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7" name="object 13437"/>
            <p:cNvSpPr/>
            <p:nvPr/>
          </p:nvSpPr>
          <p:spPr>
            <a:xfrm>
              <a:off x="1022792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8" name="object 13438"/>
            <p:cNvSpPr/>
            <p:nvPr/>
          </p:nvSpPr>
          <p:spPr>
            <a:xfrm>
              <a:off x="102327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9" name="object 13439"/>
            <p:cNvSpPr/>
            <p:nvPr/>
          </p:nvSpPr>
          <p:spPr>
            <a:xfrm>
              <a:off x="102375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0" name="object 13440"/>
            <p:cNvSpPr/>
            <p:nvPr/>
          </p:nvSpPr>
          <p:spPr>
            <a:xfrm>
              <a:off x="1024238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1" name="object 13441"/>
            <p:cNvSpPr/>
            <p:nvPr/>
          </p:nvSpPr>
          <p:spPr>
            <a:xfrm>
              <a:off x="102472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2" name="object 13442"/>
            <p:cNvSpPr/>
            <p:nvPr/>
          </p:nvSpPr>
          <p:spPr>
            <a:xfrm>
              <a:off x="102520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3" name="object 13443"/>
            <p:cNvSpPr/>
            <p:nvPr/>
          </p:nvSpPr>
          <p:spPr>
            <a:xfrm>
              <a:off x="102568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4" name="object 13444"/>
            <p:cNvSpPr/>
            <p:nvPr/>
          </p:nvSpPr>
          <p:spPr>
            <a:xfrm>
              <a:off x="102617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5" name="object 13445"/>
            <p:cNvSpPr/>
            <p:nvPr/>
          </p:nvSpPr>
          <p:spPr>
            <a:xfrm>
              <a:off x="1026653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6" name="object 13446"/>
            <p:cNvSpPr/>
            <p:nvPr/>
          </p:nvSpPr>
          <p:spPr>
            <a:xfrm>
              <a:off x="1027136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7" name="object 13447"/>
            <p:cNvSpPr/>
            <p:nvPr/>
          </p:nvSpPr>
          <p:spPr>
            <a:xfrm>
              <a:off x="102761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8" name="object 13448"/>
            <p:cNvSpPr/>
            <p:nvPr/>
          </p:nvSpPr>
          <p:spPr>
            <a:xfrm>
              <a:off x="102810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9" name="object 13449"/>
            <p:cNvSpPr/>
            <p:nvPr/>
          </p:nvSpPr>
          <p:spPr>
            <a:xfrm>
              <a:off x="102858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0" name="object 13450"/>
            <p:cNvSpPr/>
            <p:nvPr/>
          </p:nvSpPr>
          <p:spPr>
            <a:xfrm>
              <a:off x="1029066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1" name="object 13451"/>
            <p:cNvSpPr/>
            <p:nvPr/>
          </p:nvSpPr>
          <p:spPr>
            <a:xfrm>
              <a:off x="1029548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2" name="object 13452"/>
            <p:cNvSpPr/>
            <p:nvPr/>
          </p:nvSpPr>
          <p:spPr>
            <a:xfrm>
              <a:off x="1030031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3" name="object 13453"/>
            <p:cNvSpPr/>
            <p:nvPr/>
          </p:nvSpPr>
          <p:spPr>
            <a:xfrm>
              <a:off x="1030514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4" name="object 13454"/>
            <p:cNvSpPr/>
            <p:nvPr/>
          </p:nvSpPr>
          <p:spPr>
            <a:xfrm>
              <a:off x="103099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5" name="object 13455"/>
            <p:cNvSpPr/>
            <p:nvPr/>
          </p:nvSpPr>
          <p:spPr>
            <a:xfrm>
              <a:off x="1031321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6" name="object 13456"/>
            <p:cNvSpPr/>
            <p:nvPr/>
          </p:nvSpPr>
          <p:spPr>
            <a:xfrm>
              <a:off x="103180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7" name="object 13457"/>
            <p:cNvSpPr/>
            <p:nvPr/>
          </p:nvSpPr>
          <p:spPr>
            <a:xfrm>
              <a:off x="103228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8" name="object 13458"/>
            <p:cNvSpPr/>
            <p:nvPr/>
          </p:nvSpPr>
          <p:spPr>
            <a:xfrm>
              <a:off x="103276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9" name="object 13459"/>
            <p:cNvSpPr/>
            <p:nvPr/>
          </p:nvSpPr>
          <p:spPr>
            <a:xfrm>
              <a:off x="1033249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0" name="object 13460"/>
            <p:cNvSpPr/>
            <p:nvPr/>
          </p:nvSpPr>
          <p:spPr>
            <a:xfrm>
              <a:off x="1033730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1" name="object 13461"/>
            <p:cNvSpPr/>
            <p:nvPr/>
          </p:nvSpPr>
          <p:spPr>
            <a:xfrm>
              <a:off x="1034215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2" name="object 13462"/>
            <p:cNvSpPr/>
            <p:nvPr/>
          </p:nvSpPr>
          <p:spPr>
            <a:xfrm>
              <a:off x="1034696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3" name="object 13463"/>
            <p:cNvSpPr/>
            <p:nvPr/>
          </p:nvSpPr>
          <p:spPr>
            <a:xfrm>
              <a:off x="103518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4" name="object 13464"/>
            <p:cNvSpPr/>
            <p:nvPr/>
          </p:nvSpPr>
          <p:spPr>
            <a:xfrm>
              <a:off x="1035661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5" name="object 13465"/>
            <p:cNvSpPr/>
            <p:nvPr/>
          </p:nvSpPr>
          <p:spPr>
            <a:xfrm>
              <a:off x="1036146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6" name="object 13466"/>
            <p:cNvSpPr/>
            <p:nvPr/>
          </p:nvSpPr>
          <p:spPr>
            <a:xfrm>
              <a:off x="103662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7" name="object 13467"/>
            <p:cNvSpPr/>
            <p:nvPr/>
          </p:nvSpPr>
          <p:spPr>
            <a:xfrm>
              <a:off x="1037108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8" name="object 13468"/>
            <p:cNvSpPr/>
            <p:nvPr/>
          </p:nvSpPr>
          <p:spPr>
            <a:xfrm>
              <a:off x="1037593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9" name="object 13469"/>
            <p:cNvSpPr/>
            <p:nvPr/>
          </p:nvSpPr>
          <p:spPr>
            <a:xfrm>
              <a:off x="1038074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0" name="object 13470"/>
            <p:cNvSpPr/>
            <p:nvPr/>
          </p:nvSpPr>
          <p:spPr>
            <a:xfrm>
              <a:off x="1038557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1" name="object 13471"/>
            <p:cNvSpPr/>
            <p:nvPr/>
          </p:nvSpPr>
          <p:spPr>
            <a:xfrm>
              <a:off x="10152715" y="8145683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 h="0">
                  <a:moveTo>
                    <a:pt x="0" y="0"/>
                  </a:moveTo>
                  <a:lnTo>
                    <a:pt x="233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2" name="object 13472"/>
            <p:cNvSpPr/>
            <p:nvPr/>
          </p:nvSpPr>
          <p:spPr>
            <a:xfrm>
              <a:off x="10152715" y="8163371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 h="0">
                  <a:moveTo>
                    <a:pt x="0" y="0"/>
                  </a:moveTo>
                  <a:lnTo>
                    <a:pt x="233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3" name="object 13473"/>
            <p:cNvSpPr/>
            <p:nvPr/>
          </p:nvSpPr>
          <p:spPr>
            <a:xfrm>
              <a:off x="9419093" y="82100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4" name="object 13474"/>
            <p:cNvSpPr/>
            <p:nvPr/>
          </p:nvSpPr>
          <p:spPr>
            <a:xfrm>
              <a:off x="9419105" y="81971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5" name="object 13475"/>
            <p:cNvSpPr/>
            <p:nvPr/>
          </p:nvSpPr>
          <p:spPr>
            <a:xfrm>
              <a:off x="9419106" y="818589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47" y="2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6" name="object 13476"/>
            <p:cNvSpPr/>
            <p:nvPr/>
          </p:nvSpPr>
          <p:spPr>
            <a:xfrm>
              <a:off x="9419106" y="81730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7" name="object 13477"/>
            <p:cNvSpPr/>
            <p:nvPr/>
          </p:nvSpPr>
          <p:spPr>
            <a:xfrm>
              <a:off x="944806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8" name="object 13478"/>
            <p:cNvSpPr/>
            <p:nvPr/>
          </p:nvSpPr>
          <p:spPr>
            <a:xfrm>
              <a:off x="9422299" y="8163356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16114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9" name="object 13479"/>
            <p:cNvSpPr/>
            <p:nvPr/>
          </p:nvSpPr>
          <p:spPr>
            <a:xfrm>
              <a:off x="945932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0" name="object 13480"/>
            <p:cNvSpPr/>
            <p:nvPr/>
          </p:nvSpPr>
          <p:spPr>
            <a:xfrm>
              <a:off x="9433576" y="81633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1" name="object 13481"/>
            <p:cNvSpPr/>
            <p:nvPr/>
          </p:nvSpPr>
          <p:spPr>
            <a:xfrm>
              <a:off x="947218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2" name="object 13482"/>
            <p:cNvSpPr/>
            <p:nvPr/>
          </p:nvSpPr>
          <p:spPr>
            <a:xfrm>
              <a:off x="94850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3" name="object 13483"/>
            <p:cNvSpPr/>
            <p:nvPr/>
          </p:nvSpPr>
          <p:spPr>
            <a:xfrm>
              <a:off x="94963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4" name="object 13484"/>
            <p:cNvSpPr/>
            <p:nvPr/>
          </p:nvSpPr>
          <p:spPr>
            <a:xfrm>
              <a:off x="950919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5" name="object 13485"/>
            <p:cNvSpPr/>
            <p:nvPr/>
          </p:nvSpPr>
          <p:spPr>
            <a:xfrm>
              <a:off x="95220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6" name="object 13486"/>
            <p:cNvSpPr/>
            <p:nvPr/>
          </p:nvSpPr>
          <p:spPr>
            <a:xfrm>
              <a:off x="953332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7" name="object 13487"/>
            <p:cNvSpPr/>
            <p:nvPr/>
          </p:nvSpPr>
          <p:spPr>
            <a:xfrm>
              <a:off x="954621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8" name="object 13488"/>
            <p:cNvSpPr/>
            <p:nvPr/>
          </p:nvSpPr>
          <p:spPr>
            <a:xfrm>
              <a:off x="95590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9" name="object 13489"/>
            <p:cNvSpPr/>
            <p:nvPr/>
          </p:nvSpPr>
          <p:spPr>
            <a:xfrm>
              <a:off x="957033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0" name="object 13490"/>
            <p:cNvSpPr/>
            <p:nvPr/>
          </p:nvSpPr>
          <p:spPr>
            <a:xfrm>
              <a:off x="95832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1" name="object 13491"/>
            <p:cNvSpPr/>
            <p:nvPr/>
          </p:nvSpPr>
          <p:spPr>
            <a:xfrm>
              <a:off x="959608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2" name="object 13492"/>
            <p:cNvSpPr/>
            <p:nvPr/>
          </p:nvSpPr>
          <p:spPr>
            <a:xfrm>
              <a:off x="960734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3" name="object 13493"/>
            <p:cNvSpPr/>
            <p:nvPr/>
          </p:nvSpPr>
          <p:spPr>
            <a:xfrm>
              <a:off x="962020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4" name="object 13494"/>
            <p:cNvSpPr/>
            <p:nvPr/>
          </p:nvSpPr>
          <p:spPr>
            <a:xfrm>
              <a:off x="96330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5" name="object 13495"/>
            <p:cNvSpPr/>
            <p:nvPr/>
          </p:nvSpPr>
          <p:spPr>
            <a:xfrm>
              <a:off x="964434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6" name="object 13496"/>
            <p:cNvSpPr/>
            <p:nvPr/>
          </p:nvSpPr>
          <p:spPr>
            <a:xfrm>
              <a:off x="965720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7" name="object 13497"/>
            <p:cNvSpPr/>
            <p:nvPr/>
          </p:nvSpPr>
          <p:spPr>
            <a:xfrm>
              <a:off x="967008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8" name="object 13498"/>
            <p:cNvSpPr/>
            <p:nvPr/>
          </p:nvSpPr>
          <p:spPr>
            <a:xfrm>
              <a:off x="968133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1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9" name="object 13499"/>
            <p:cNvSpPr/>
            <p:nvPr/>
          </p:nvSpPr>
          <p:spPr>
            <a:xfrm>
              <a:off x="9694215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0" name="object 13500"/>
            <p:cNvSpPr/>
            <p:nvPr/>
          </p:nvSpPr>
          <p:spPr>
            <a:xfrm>
              <a:off x="9703858" y="818588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1" name="object 13501"/>
            <p:cNvSpPr/>
            <p:nvPr/>
          </p:nvSpPr>
          <p:spPr>
            <a:xfrm>
              <a:off x="9703858" y="817462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2" name="object 13502"/>
            <p:cNvSpPr/>
            <p:nvPr/>
          </p:nvSpPr>
          <p:spPr>
            <a:xfrm>
              <a:off x="9705481" y="81633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3" name="object 13503"/>
            <p:cNvSpPr/>
            <p:nvPr/>
          </p:nvSpPr>
          <p:spPr>
            <a:xfrm>
              <a:off x="9718340" y="81633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4" name="object 13504"/>
            <p:cNvSpPr/>
            <p:nvPr/>
          </p:nvSpPr>
          <p:spPr>
            <a:xfrm>
              <a:off x="9715109" y="820519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429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5" name="object 13505"/>
            <p:cNvSpPr/>
            <p:nvPr/>
          </p:nvSpPr>
          <p:spPr>
            <a:xfrm>
              <a:off x="9702250" y="8192317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6" name="object 13506"/>
            <p:cNvSpPr/>
            <p:nvPr/>
          </p:nvSpPr>
          <p:spPr>
            <a:xfrm>
              <a:off x="9689391" y="8179469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0" y="32156"/>
                  </a:moveTo>
                  <a:lnTo>
                    <a:pt x="321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7" name="object 13507"/>
            <p:cNvSpPr/>
            <p:nvPr/>
          </p:nvSpPr>
          <p:spPr>
            <a:xfrm>
              <a:off x="967812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8" name="object 13508"/>
            <p:cNvSpPr/>
            <p:nvPr/>
          </p:nvSpPr>
          <p:spPr>
            <a:xfrm>
              <a:off x="9703843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87"/>
                  </a:moveTo>
                  <a:lnTo>
                    <a:pt x="19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9" name="object 13509"/>
            <p:cNvSpPr/>
            <p:nvPr/>
          </p:nvSpPr>
          <p:spPr>
            <a:xfrm>
              <a:off x="966526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0" name="object 13510"/>
            <p:cNvSpPr/>
            <p:nvPr/>
          </p:nvSpPr>
          <p:spPr>
            <a:xfrm>
              <a:off x="9703843" y="81649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75"/>
                  </a:moveTo>
                  <a:lnTo>
                    <a:pt x="9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1" name="object 13511"/>
            <p:cNvSpPr/>
            <p:nvPr/>
          </p:nvSpPr>
          <p:spPr>
            <a:xfrm>
              <a:off x="965236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2" name="object 13512"/>
            <p:cNvSpPr/>
            <p:nvPr/>
          </p:nvSpPr>
          <p:spPr>
            <a:xfrm>
              <a:off x="964110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3" name="object 13513"/>
            <p:cNvSpPr/>
            <p:nvPr/>
          </p:nvSpPr>
          <p:spPr>
            <a:xfrm>
              <a:off x="962824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4" name="object 13514"/>
            <p:cNvSpPr/>
            <p:nvPr/>
          </p:nvSpPr>
          <p:spPr>
            <a:xfrm>
              <a:off x="96153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5" name="object 13515"/>
            <p:cNvSpPr/>
            <p:nvPr/>
          </p:nvSpPr>
          <p:spPr>
            <a:xfrm>
              <a:off x="960411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6" name="object 13516"/>
            <p:cNvSpPr/>
            <p:nvPr/>
          </p:nvSpPr>
          <p:spPr>
            <a:xfrm>
              <a:off x="959124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7" name="object 13517"/>
            <p:cNvSpPr/>
            <p:nvPr/>
          </p:nvSpPr>
          <p:spPr>
            <a:xfrm>
              <a:off x="957836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8" name="object 13518"/>
            <p:cNvSpPr/>
            <p:nvPr/>
          </p:nvSpPr>
          <p:spPr>
            <a:xfrm>
              <a:off x="9567114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9" name="object 13519"/>
            <p:cNvSpPr/>
            <p:nvPr/>
          </p:nvSpPr>
          <p:spPr>
            <a:xfrm>
              <a:off x="9554219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0" name="object 13520"/>
            <p:cNvSpPr/>
            <p:nvPr/>
          </p:nvSpPr>
          <p:spPr>
            <a:xfrm>
              <a:off x="954137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1" name="object 13521"/>
            <p:cNvSpPr/>
            <p:nvPr/>
          </p:nvSpPr>
          <p:spPr>
            <a:xfrm>
              <a:off x="953009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2" name="object 13522"/>
            <p:cNvSpPr/>
            <p:nvPr/>
          </p:nvSpPr>
          <p:spPr>
            <a:xfrm>
              <a:off x="9517232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3" name="object 13523"/>
            <p:cNvSpPr/>
            <p:nvPr/>
          </p:nvSpPr>
          <p:spPr>
            <a:xfrm>
              <a:off x="950437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4" name="object 13524"/>
            <p:cNvSpPr/>
            <p:nvPr/>
          </p:nvSpPr>
          <p:spPr>
            <a:xfrm>
              <a:off x="9493107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5" name="object 13525"/>
            <p:cNvSpPr/>
            <p:nvPr/>
          </p:nvSpPr>
          <p:spPr>
            <a:xfrm>
              <a:off x="948024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6" name="object 13526"/>
            <p:cNvSpPr/>
            <p:nvPr/>
          </p:nvSpPr>
          <p:spPr>
            <a:xfrm>
              <a:off x="9467370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7" name="object 13527"/>
            <p:cNvSpPr/>
            <p:nvPr/>
          </p:nvSpPr>
          <p:spPr>
            <a:xfrm>
              <a:off x="9456101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8" name="object 13528"/>
            <p:cNvSpPr/>
            <p:nvPr/>
          </p:nvSpPr>
          <p:spPr>
            <a:xfrm>
              <a:off x="9443243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9" name="object 13529"/>
            <p:cNvSpPr/>
            <p:nvPr/>
          </p:nvSpPr>
          <p:spPr>
            <a:xfrm>
              <a:off x="9430366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0" name="object 13530"/>
            <p:cNvSpPr/>
            <p:nvPr/>
          </p:nvSpPr>
          <p:spPr>
            <a:xfrm>
              <a:off x="9419098" y="818911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51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1" name="object 13531"/>
            <p:cNvSpPr/>
            <p:nvPr/>
          </p:nvSpPr>
          <p:spPr>
            <a:xfrm>
              <a:off x="9419098" y="818105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18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2" name="object 13532"/>
            <p:cNvSpPr/>
            <p:nvPr/>
          </p:nvSpPr>
          <p:spPr>
            <a:xfrm>
              <a:off x="9419098" y="816821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287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3" name="object 13533"/>
            <p:cNvSpPr/>
            <p:nvPr/>
          </p:nvSpPr>
          <p:spPr>
            <a:xfrm>
              <a:off x="9419098" y="816496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266"/>
                  </a:moveTo>
                  <a:lnTo>
                    <a:pt x="11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4" name="object 13534"/>
            <p:cNvSpPr/>
            <p:nvPr/>
          </p:nvSpPr>
          <p:spPr>
            <a:xfrm>
              <a:off x="9417476" y="8164964"/>
              <a:ext cx="304165" cy="48895"/>
            </a:xfrm>
            <a:custGeom>
              <a:avLst/>
              <a:gdLst/>
              <a:ahLst/>
              <a:cxnLst/>
              <a:rect l="l" t="t" r="r" b="b"/>
              <a:pathLst>
                <a:path w="304165" h="48895">
                  <a:moveTo>
                    <a:pt x="304053" y="48270"/>
                  </a:moveTo>
                  <a:lnTo>
                    <a:pt x="0" y="48270"/>
                  </a:lnTo>
                  <a:lnTo>
                    <a:pt x="0" y="0"/>
                  </a:lnTo>
                  <a:lnTo>
                    <a:pt x="19308" y="0"/>
                  </a:lnTo>
                  <a:lnTo>
                    <a:pt x="19308" y="25758"/>
                  </a:lnTo>
                  <a:lnTo>
                    <a:pt x="284766" y="25758"/>
                  </a:lnTo>
                  <a:lnTo>
                    <a:pt x="284766" y="0"/>
                  </a:lnTo>
                  <a:lnTo>
                    <a:pt x="304053" y="0"/>
                  </a:lnTo>
                  <a:lnTo>
                    <a:pt x="304053" y="482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5" name="object 13535"/>
            <p:cNvSpPr/>
            <p:nvPr/>
          </p:nvSpPr>
          <p:spPr>
            <a:xfrm>
              <a:off x="9438393" y="8142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2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6" name="object 13536"/>
            <p:cNvSpPr/>
            <p:nvPr/>
          </p:nvSpPr>
          <p:spPr>
            <a:xfrm>
              <a:off x="9438406" y="81183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26" y="2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7" name="object 13537"/>
            <p:cNvSpPr/>
            <p:nvPr/>
          </p:nvSpPr>
          <p:spPr>
            <a:xfrm>
              <a:off x="944969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8" name="object 13538"/>
            <p:cNvSpPr/>
            <p:nvPr/>
          </p:nvSpPr>
          <p:spPr>
            <a:xfrm>
              <a:off x="9475403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9" name="object 13539"/>
            <p:cNvSpPr/>
            <p:nvPr/>
          </p:nvSpPr>
          <p:spPr>
            <a:xfrm>
              <a:off x="949953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2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0" name="object 13540"/>
            <p:cNvSpPr/>
            <p:nvPr/>
          </p:nvSpPr>
          <p:spPr>
            <a:xfrm>
              <a:off x="952366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37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1" name="object 13541"/>
            <p:cNvSpPr/>
            <p:nvPr/>
          </p:nvSpPr>
          <p:spPr>
            <a:xfrm>
              <a:off x="9549432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2" name="object 13542"/>
            <p:cNvSpPr/>
            <p:nvPr/>
          </p:nvSpPr>
          <p:spPr>
            <a:xfrm>
              <a:off x="957355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3" name="object 13543"/>
            <p:cNvSpPr/>
            <p:nvPr/>
          </p:nvSpPr>
          <p:spPr>
            <a:xfrm>
              <a:off x="959768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4" name="object 13544"/>
            <p:cNvSpPr/>
            <p:nvPr/>
          </p:nvSpPr>
          <p:spPr>
            <a:xfrm>
              <a:off x="9623424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5" name="object 13545"/>
            <p:cNvSpPr/>
            <p:nvPr/>
          </p:nvSpPr>
          <p:spPr>
            <a:xfrm>
              <a:off x="964757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38585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6" name="object 13546"/>
            <p:cNvSpPr/>
            <p:nvPr/>
          </p:nvSpPr>
          <p:spPr>
            <a:xfrm>
              <a:off x="9671687" y="81054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156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7" name="object 13547"/>
            <p:cNvSpPr/>
            <p:nvPr/>
          </p:nvSpPr>
          <p:spPr>
            <a:xfrm>
              <a:off x="9697393" y="810543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45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8" name="object 13548"/>
            <p:cNvSpPr/>
            <p:nvPr/>
          </p:nvSpPr>
          <p:spPr>
            <a:xfrm>
              <a:off x="9682935" y="8124748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308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9" name="object 13549"/>
            <p:cNvSpPr/>
            <p:nvPr/>
          </p:nvSpPr>
          <p:spPr>
            <a:xfrm>
              <a:off x="965880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0" name="object 13550"/>
            <p:cNvSpPr/>
            <p:nvPr/>
          </p:nvSpPr>
          <p:spPr>
            <a:xfrm>
              <a:off x="963468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1" name="object 13551"/>
            <p:cNvSpPr/>
            <p:nvPr/>
          </p:nvSpPr>
          <p:spPr>
            <a:xfrm>
              <a:off x="960894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2" name="object 13552"/>
            <p:cNvSpPr/>
            <p:nvPr/>
          </p:nvSpPr>
          <p:spPr>
            <a:xfrm>
              <a:off x="9584820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3" name="object 13553"/>
            <p:cNvSpPr/>
            <p:nvPr/>
          </p:nvSpPr>
          <p:spPr>
            <a:xfrm>
              <a:off x="956067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4" name="object 13554"/>
            <p:cNvSpPr/>
            <p:nvPr/>
          </p:nvSpPr>
          <p:spPr>
            <a:xfrm>
              <a:off x="9534938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5" name="object 13555"/>
            <p:cNvSpPr/>
            <p:nvPr/>
          </p:nvSpPr>
          <p:spPr>
            <a:xfrm>
              <a:off x="9510795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6" name="object 13556"/>
            <p:cNvSpPr/>
            <p:nvPr/>
          </p:nvSpPr>
          <p:spPr>
            <a:xfrm>
              <a:off x="9486667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7" name="object 13557"/>
            <p:cNvSpPr/>
            <p:nvPr/>
          </p:nvSpPr>
          <p:spPr>
            <a:xfrm>
              <a:off x="9460931" y="810547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4">
                  <a:moveTo>
                    <a:pt x="0" y="38585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8" name="object 13558"/>
            <p:cNvSpPr/>
            <p:nvPr/>
          </p:nvSpPr>
          <p:spPr>
            <a:xfrm>
              <a:off x="9438414" y="81070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6993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9" name="object 13559"/>
            <p:cNvSpPr/>
            <p:nvPr/>
          </p:nvSpPr>
          <p:spPr>
            <a:xfrm>
              <a:off x="9438414" y="810707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266"/>
                  </a:moveTo>
                  <a:lnTo>
                    <a:pt x="11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0" name="object 13560"/>
            <p:cNvSpPr/>
            <p:nvPr/>
          </p:nvSpPr>
          <p:spPr>
            <a:xfrm>
              <a:off x="9436791" y="8107072"/>
              <a:ext cx="266065" cy="38735"/>
            </a:xfrm>
            <a:custGeom>
              <a:avLst/>
              <a:gdLst/>
              <a:ahLst/>
              <a:cxnLst/>
              <a:rect l="l" t="t" r="r" b="b"/>
              <a:pathLst>
                <a:path w="266065" h="38734">
                  <a:moveTo>
                    <a:pt x="265457" y="38606"/>
                  </a:moveTo>
                  <a:lnTo>
                    <a:pt x="265457" y="0"/>
                  </a:lnTo>
                  <a:lnTo>
                    <a:pt x="0" y="0"/>
                  </a:lnTo>
                  <a:lnTo>
                    <a:pt x="0" y="38606"/>
                  </a:lnTo>
                  <a:lnTo>
                    <a:pt x="265457" y="38606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1" name="object 13561"/>
            <p:cNvSpPr/>
            <p:nvPr/>
          </p:nvSpPr>
          <p:spPr>
            <a:xfrm>
              <a:off x="9203688" y="8213234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1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2" name="object 13562"/>
            <p:cNvSpPr/>
            <p:nvPr/>
          </p:nvSpPr>
          <p:spPr>
            <a:xfrm>
              <a:off x="9203689" y="8213234"/>
              <a:ext cx="765810" cy="0"/>
            </a:xfrm>
            <a:custGeom>
              <a:avLst/>
              <a:gdLst/>
              <a:ahLst/>
              <a:cxnLst/>
              <a:rect l="l" t="t" r="r" b="b"/>
              <a:pathLst>
                <a:path w="765809" h="0">
                  <a:moveTo>
                    <a:pt x="0" y="0"/>
                  </a:moveTo>
                  <a:lnTo>
                    <a:pt x="7656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3" name="object 13563"/>
            <p:cNvSpPr/>
            <p:nvPr/>
          </p:nvSpPr>
          <p:spPr>
            <a:xfrm>
              <a:off x="9439383" y="8173234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 h="0">
                  <a:moveTo>
                    <a:pt x="0" y="0"/>
                  </a:moveTo>
                  <a:lnTo>
                    <a:pt x="257902" y="0"/>
                  </a:lnTo>
                </a:path>
              </a:pathLst>
            </a:custGeom>
            <a:ln w="20910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4" name="object 13564"/>
            <p:cNvSpPr/>
            <p:nvPr/>
          </p:nvSpPr>
          <p:spPr>
            <a:xfrm>
              <a:off x="9440015" y="8163371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79" h="0">
                  <a:moveTo>
                    <a:pt x="2589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5" name="object 13565"/>
            <p:cNvSpPr/>
            <p:nvPr/>
          </p:nvSpPr>
          <p:spPr>
            <a:xfrm>
              <a:off x="9440015" y="8163345"/>
              <a:ext cx="259079" cy="20955"/>
            </a:xfrm>
            <a:custGeom>
              <a:avLst/>
              <a:gdLst/>
              <a:ahLst/>
              <a:cxnLst/>
              <a:rect l="l" t="t" r="r" b="b"/>
              <a:pathLst>
                <a:path w="259079" h="20954">
                  <a:moveTo>
                    <a:pt x="258997" y="20952"/>
                  </a:moveTo>
                  <a:lnTo>
                    <a:pt x="0" y="20952"/>
                  </a:lnTo>
                </a:path>
                <a:path w="259079" h="20954">
                  <a:moveTo>
                    <a:pt x="258997" y="20952"/>
                  </a:moveTo>
                  <a:lnTo>
                    <a:pt x="2589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6" name="object 13566"/>
            <p:cNvSpPr/>
            <p:nvPr/>
          </p:nvSpPr>
          <p:spPr>
            <a:xfrm>
              <a:off x="969219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7" name="object 13567"/>
            <p:cNvSpPr/>
            <p:nvPr/>
          </p:nvSpPr>
          <p:spPr>
            <a:xfrm>
              <a:off x="968735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8" name="object 13568"/>
            <p:cNvSpPr/>
            <p:nvPr/>
          </p:nvSpPr>
          <p:spPr>
            <a:xfrm>
              <a:off x="968254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9" name="object 13569"/>
            <p:cNvSpPr/>
            <p:nvPr/>
          </p:nvSpPr>
          <p:spPr>
            <a:xfrm>
              <a:off x="96776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0" name="object 13570"/>
            <p:cNvSpPr/>
            <p:nvPr/>
          </p:nvSpPr>
          <p:spPr>
            <a:xfrm>
              <a:off x="967290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1" name="object 13571"/>
            <p:cNvSpPr/>
            <p:nvPr/>
          </p:nvSpPr>
          <p:spPr>
            <a:xfrm>
              <a:off x="96696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2" name="object 13572"/>
            <p:cNvSpPr/>
            <p:nvPr/>
          </p:nvSpPr>
          <p:spPr>
            <a:xfrm>
              <a:off x="96648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3" name="object 13573"/>
            <p:cNvSpPr/>
            <p:nvPr/>
          </p:nvSpPr>
          <p:spPr>
            <a:xfrm>
              <a:off x="966000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4" name="object 13574"/>
            <p:cNvSpPr/>
            <p:nvPr/>
          </p:nvSpPr>
          <p:spPr>
            <a:xfrm>
              <a:off x="965519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5" name="object 13575"/>
            <p:cNvSpPr/>
            <p:nvPr/>
          </p:nvSpPr>
          <p:spPr>
            <a:xfrm>
              <a:off x="965036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6" name="object 13576"/>
            <p:cNvSpPr/>
            <p:nvPr/>
          </p:nvSpPr>
          <p:spPr>
            <a:xfrm>
              <a:off x="96455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7" name="object 13577"/>
            <p:cNvSpPr/>
            <p:nvPr/>
          </p:nvSpPr>
          <p:spPr>
            <a:xfrm>
              <a:off x="96407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8" name="object 13578"/>
            <p:cNvSpPr/>
            <p:nvPr/>
          </p:nvSpPr>
          <p:spPr>
            <a:xfrm>
              <a:off x="96358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9" name="object 13579"/>
            <p:cNvSpPr/>
            <p:nvPr/>
          </p:nvSpPr>
          <p:spPr>
            <a:xfrm>
              <a:off x="963107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0" name="object 13580"/>
            <p:cNvSpPr/>
            <p:nvPr/>
          </p:nvSpPr>
          <p:spPr>
            <a:xfrm>
              <a:off x="96262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1" name="object 13581"/>
            <p:cNvSpPr/>
            <p:nvPr/>
          </p:nvSpPr>
          <p:spPr>
            <a:xfrm>
              <a:off x="962141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2" name="object 13582"/>
            <p:cNvSpPr/>
            <p:nvPr/>
          </p:nvSpPr>
          <p:spPr>
            <a:xfrm>
              <a:off x="96165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3" name="object 13583"/>
            <p:cNvSpPr/>
            <p:nvPr/>
          </p:nvSpPr>
          <p:spPr>
            <a:xfrm>
              <a:off x="961175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4" name="object 13584"/>
            <p:cNvSpPr/>
            <p:nvPr/>
          </p:nvSpPr>
          <p:spPr>
            <a:xfrm>
              <a:off x="960692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5" name="object 13585"/>
            <p:cNvSpPr/>
            <p:nvPr/>
          </p:nvSpPr>
          <p:spPr>
            <a:xfrm>
              <a:off x="960211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6" name="object 13586"/>
            <p:cNvSpPr/>
            <p:nvPr/>
          </p:nvSpPr>
          <p:spPr>
            <a:xfrm>
              <a:off x="959728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7" name="object 13587"/>
            <p:cNvSpPr/>
            <p:nvPr/>
          </p:nvSpPr>
          <p:spPr>
            <a:xfrm>
              <a:off x="959245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8" name="object 13588"/>
            <p:cNvSpPr/>
            <p:nvPr/>
          </p:nvSpPr>
          <p:spPr>
            <a:xfrm>
              <a:off x="958762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9" name="object 13589"/>
            <p:cNvSpPr/>
            <p:nvPr/>
          </p:nvSpPr>
          <p:spPr>
            <a:xfrm>
              <a:off x="958277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0" name="object 13590"/>
            <p:cNvSpPr/>
            <p:nvPr/>
          </p:nvSpPr>
          <p:spPr>
            <a:xfrm>
              <a:off x="957798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1" name="object 13591"/>
            <p:cNvSpPr/>
            <p:nvPr/>
          </p:nvSpPr>
          <p:spPr>
            <a:xfrm>
              <a:off x="957314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2" name="object 13592"/>
            <p:cNvSpPr/>
            <p:nvPr/>
          </p:nvSpPr>
          <p:spPr>
            <a:xfrm>
              <a:off x="956992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3" name="object 13593"/>
            <p:cNvSpPr/>
            <p:nvPr/>
          </p:nvSpPr>
          <p:spPr>
            <a:xfrm>
              <a:off x="9565092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4" name="object 13594"/>
            <p:cNvSpPr/>
            <p:nvPr/>
          </p:nvSpPr>
          <p:spPr>
            <a:xfrm>
              <a:off x="956026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5" name="object 13595"/>
            <p:cNvSpPr/>
            <p:nvPr/>
          </p:nvSpPr>
          <p:spPr>
            <a:xfrm>
              <a:off x="955543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6" name="object 13596"/>
            <p:cNvSpPr/>
            <p:nvPr/>
          </p:nvSpPr>
          <p:spPr>
            <a:xfrm>
              <a:off x="955060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7" name="object 13597"/>
            <p:cNvSpPr/>
            <p:nvPr/>
          </p:nvSpPr>
          <p:spPr>
            <a:xfrm>
              <a:off x="954577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8" name="object 13598"/>
            <p:cNvSpPr/>
            <p:nvPr/>
          </p:nvSpPr>
          <p:spPr>
            <a:xfrm>
              <a:off x="954096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9" name="object 13599"/>
            <p:cNvSpPr/>
            <p:nvPr/>
          </p:nvSpPr>
          <p:spPr>
            <a:xfrm>
              <a:off x="95361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0" name="object 13600"/>
            <p:cNvSpPr/>
            <p:nvPr/>
          </p:nvSpPr>
          <p:spPr>
            <a:xfrm>
              <a:off x="953130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1" name="object 13601"/>
            <p:cNvSpPr/>
            <p:nvPr/>
          </p:nvSpPr>
          <p:spPr>
            <a:xfrm>
              <a:off x="952647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2" name="object 13602"/>
            <p:cNvSpPr/>
            <p:nvPr/>
          </p:nvSpPr>
          <p:spPr>
            <a:xfrm>
              <a:off x="952164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3" name="object 13603"/>
            <p:cNvSpPr/>
            <p:nvPr/>
          </p:nvSpPr>
          <p:spPr>
            <a:xfrm>
              <a:off x="951684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4" name="object 13604"/>
            <p:cNvSpPr/>
            <p:nvPr/>
          </p:nvSpPr>
          <p:spPr>
            <a:xfrm>
              <a:off x="951201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5" name="object 13605"/>
            <p:cNvSpPr/>
            <p:nvPr/>
          </p:nvSpPr>
          <p:spPr>
            <a:xfrm>
              <a:off x="950718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6" name="object 13606"/>
            <p:cNvSpPr/>
            <p:nvPr/>
          </p:nvSpPr>
          <p:spPr>
            <a:xfrm>
              <a:off x="95023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7" name="object 13607"/>
            <p:cNvSpPr/>
            <p:nvPr/>
          </p:nvSpPr>
          <p:spPr>
            <a:xfrm>
              <a:off x="949752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8" name="object 13608"/>
            <p:cNvSpPr/>
            <p:nvPr/>
          </p:nvSpPr>
          <p:spPr>
            <a:xfrm>
              <a:off x="9492713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9" name="object 13609"/>
            <p:cNvSpPr/>
            <p:nvPr/>
          </p:nvSpPr>
          <p:spPr>
            <a:xfrm>
              <a:off x="9487884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0" name="object 13610"/>
            <p:cNvSpPr/>
            <p:nvPr/>
          </p:nvSpPr>
          <p:spPr>
            <a:xfrm>
              <a:off x="9483055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1" name="object 13611"/>
            <p:cNvSpPr/>
            <p:nvPr/>
          </p:nvSpPr>
          <p:spPr>
            <a:xfrm>
              <a:off x="9478209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2" name="object 13612"/>
            <p:cNvSpPr/>
            <p:nvPr/>
          </p:nvSpPr>
          <p:spPr>
            <a:xfrm>
              <a:off x="9473397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3" name="object 13613"/>
            <p:cNvSpPr/>
            <p:nvPr/>
          </p:nvSpPr>
          <p:spPr>
            <a:xfrm>
              <a:off x="9470196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4" name="object 13614"/>
            <p:cNvSpPr/>
            <p:nvPr/>
          </p:nvSpPr>
          <p:spPr>
            <a:xfrm>
              <a:off x="946534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5" name="object 13615"/>
            <p:cNvSpPr/>
            <p:nvPr/>
          </p:nvSpPr>
          <p:spPr>
            <a:xfrm>
              <a:off x="9460538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6" name="object 13616"/>
            <p:cNvSpPr/>
            <p:nvPr/>
          </p:nvSpPr>
          <p:spPr>
            <a:xfrm>
              <a:off x="945569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7" name="object 13617"/>
            <p:cNvSpPr/>
            <p:nvPr/>
          </p:nvSpPr>
          <p:spPr>
            <a:xfrm>
              <a:off x="9450880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8" name="object 13618"/>
            <p:cNvSpPr/>
            <p:nvPr/>
          </p:nvSpPr>
          <p:spPr>
            <a:xfrm>
              <a:off x="9446051" y="814447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9" name="object 13619"/>
            <p:cNvSpPr/>
            <p:nvPr/>
          </p:nvSpPr>
          <p:spPr>
            <a:xfrm>
              <a:off x="9444854" y="814569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0" name="object 13620"/>
            <p:cNvSpPr/>
            <p:nvPr/>
          </p:nvSpPr>
          <p:spPr>
            <a:xfrm>
              <a:off x="9444857" y="8145683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 h="0">
                  <a:moveTo>
                    <a:pt x="2509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1" name="object 13621"/>
            <p:cNvSpPr/>
            <p:nvPr/>
          </p:nvSpPr>
          <p:spPr>
            <a:xfrm>
              <a:off x="9444857" y="8145696"/>
              <a:ext cx="251460" cy="17780"/>
            </a:xfrm>
            <a:custGeom>
              <a:avLst/>
              <a:gdLst/>
              <a:ahLst/>
              <a:cxnLst/>
              <a:rect l="l" t="t" r="r" b="b"/>
              <a:pathLst>
                <a:path w="251459" h="17779">
                  <a:moveTo>
                    <a:pt x="250955" y="17674"/>
                  </a:moveTo>
                  <a:lnTo>
                    <a:pt x="0" y="17674"/>
                  </a:lnTo>
                </a:path>
                <a:path w="251459" h="17779">
                  <a:moveTo>
                    <a:pt x="250955" y="17674"/>
                  </a:moveTo>
                  <a:lnTo>
                    <a:pt x="250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2" name="object 13622"/>
            <p:cNvSpPr/>
            <p:nvPr/>
          </p:nvSpPr>
          <p:spPr>
            <a:xfrm>
              <a:off x="9386602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0" y="12732"/>
                  </a:moveTo>
                  <a:lnTo>
                    <a:pt x="29444" y="12732"/>
                  </a:lnTo>
                </a:path>
                <a:path w="29845" h="13334">
                  <a:moveTo>
                    <a:pt x="29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3" name="object 13623"/>
            <p:cNvSpPr/>
            <p:nvPr/>
          </p:nvSpPr>
          <p:spPr>
            <a:xfrm>
              <a:off x="9386942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4" name="object 13624"/>
            <p:cNvSpPr/>
            <p:nvPr/>
          </p:nvSpPr>
          <p:spPr>
            <a:xfrm>
              <a:off x="9415873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64" y="0"/>
                  </a:lnTo>
                  <a:lnTo>
                    <a:pt x="966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5" name="object 13625"/>
            <p:cNvSpPr/>
            <p:nvPr/>
          </p:nvSpPr>
          <p:spPr>
            <a:xfrm>
              <a:off x="9415878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10" y="11245"/>
                  </a:moveTo>
                  <a:lnTo>
                    <a:pt x="3235" y="11245"/>
                  </a:lnTo>
                  <a:lnTo>
                    <a:pt x="323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6" name="object 13626"/>
            <p:cNvSpPr/>
            <p:nvPr/>
          </p:nvSpPr>
          <p:spPr>
            <a:xfrm>
              <a:off x="9386583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76" y="7601"/>
                  </a:lnTo>
                  <a:lnTo>
                    <a:pt x="3327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7" name="object 13627"/>
            <p:cNvSpPr/>
            <p:nvPr/>
          </p:nvSpPr>
          <p:spPr>
            <a:xfrm>
              <a:off x="9425561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24" y="0"/>
                  </a:lnTo>
                  <a:lnTo>
                    <a:pt x="1122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8" name="object 13628"/>
            <p:cNvSpPr/>
            <p:nvPr/>
          </p:nvSpPr>
          <p:spPr>
            <a:xfrm>
              <a:off x="9203687" y="8148027"/>
              <a:ext cx="192405" cy="13335"/>
            </a:xfrm>
            <a:custGeom>
              <a:avLst/>
              <a:gdLst/>
              <a:ahLst/>
              <a:cxnLst/>
              <a:rect l="l" t="t" r="r" b="b"/>
              <a:pathLst>
                <a:path w="192404" h="13334">
                  <a:moveTo>
                    <a:pt x="192142" y="12732"/>
                  </a:moveTo>
                  <a:lnTo>
                    <a:pt x="0" y="12732"/>
                  </a:lnTo>
                </a:path>
                <a:path w="192404" h="13334">
                  <a:moveTo>
                    <a:pt x="0" y="0"/>
                  </a:moveTo>
                  <a:lnTo>
                    <a:pt x="19214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9" name="object 13629"/>
            <p:cNvSpPr/>
            <p:nvPr/>
          </p:nvSpPr>
          <p:spPr>
            <a:xfrm>
              <a:off x="9203689" y="8153731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 h="0">
                  <a:moveTo>
                    <a:pt x="0" y="0"/>
                  </a:moveTo>
                  <a:lnTo>
                    <a:pt x="1929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0" name="object 13630"/>
            <p:cNvSpPr/>
            <p:nvPr/>
          </p:nvSpPr>
          <p:spPr>
            <a:xfrm>
              <a:off x="9203689" y="8150691"/>
              <a:ext cx="193040" cy="7620"/>
            </a:xfrm>
            <a:custGeom>
              <a:avLst/>
              <a:gdLst/>
              <a:ahLst/>
              <a:cxnLst/>
              <a:rect l="l" t="t" r="r" b="b"/>
              <a:pathLst>
                <a:path w="193040" h="7620">
                  <a:moveTo>
                    <a:pt x="192411" y="7601"/>
                  </a:moveTo>
                  <a:lnTo>
                    <a:pt x="0" y="7601"/>
                  </a:lnTo>
                </a:path>
                <a:path w="193040" h="7620">
                  <a:moveTo>
                    <a:pt x="0" y="0"/>
                  </a:moveTo>
                  <a:lnTo>
                    <a:pt x="1924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1" name="object 13631"/>
            <p:cNvSpPr/>
            <p:nvPr/>
          </p:nvSpPr>
          <p:spPr>
            <a:xfrm>
              <a:off x="9436788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2" name="object 13632"/>
            <p:cNvSpPr/>
            <p:nvPr/>
          </p:nvSpPr>
          <p:spPr>
            <a:xfrm>
              <a:off x="941103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3" name="object 13633"/>
            <p:cNvSpPr/>
            <p:nvPr/>
          </p:nvSpPr>
          <p:spPr>
            <a:xfrm>
              <a:off x="939174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4" name="object 13634"/>
            <p:cNvSpPr/>
            <p:nvPr/>
          </p:nvSpPr>
          <p:spPr>
            <a:xfrm>
              <a:off x="937242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5" name="object 13635"/>
            <p:cNvSpPr/>
            <p:nvPr/>
          </p:nvSpPr>
          <p:spPr>
            <a:xfrm>
              <a:off x="935312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6" name="object 13636"/>
            <p:cNvSpPr/>
            <p:nvPr/>
          </p:nvSpPr>
          <p:spPr>
            <a:xfrm>
              <a:off x="933381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7" name="object 13637"/>
            <p:cNvSpPr/>
            <p:nvPr/>
          </p:nvSpPr>
          <p:spPr>
            <a:xfrm>
              <a:off x="931451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8" name="object 13638"/>
            <p:cNvSpPr/>
            <p:nvPr/>
          </p:nvSpPr>
          <p:spPr>
            <a:xfrm>
              <a:off x="929520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9" name="object 13639"/>
            <p:cNvSpPr/>
            <p:nvPr/>
          </p:nvSpPr>
          <p:spPr>
            <a:xfrm>
              <a:off x="927590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0" name="object 13640"/>
            <p:cNvSpPr/>
            <p:nvPr/>
          </p:nvSpPr>
          <p:spPr>
            <a:xfrm>
              <a:off x="925658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1" name="object 13641"/>
            <p:cNvSpPr/>
            <p:nvPr/>
          </p:nvSpPr>
          <p:spPr>
            <a:xfrm>
              <a:off x="923729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2" name="object 13642"/>
            <p:cNvSpPr/>
            <p:nvPr/>
          </p:nvSpPr>
          <p:spPr>
            <a:xfrm>
              <a:off x="921799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3" name="object 13643"/>
            <p:cNvSpPr/>
            <p:nvPr/>
          </p:nvSpPr>
          <p:spPr>
            <a:xfrm>
              <a:off x="9203688" y="81891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4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4" name="object 13644"/>
            <p:cNvSpPr/>
            <p:nvPr/>
          </p:nvSpPr>
          <p:spPr>
            <a:xfrm>
              <a:off x="920190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5" name="object 13645"/>
            <p:cNvSpPr/>
            <p:nvPr/>
          </p:nvSpPr>
          <p:spPr>
            <a:xfrm>
              <a:off x="922122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6" name="object 13646"/>
            <p:cNvSpPr/>
            <p:nvPr/>
          </p:nvSpPr>
          <p:spPr>
            <a:xfrm>
              <a:off x="924052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7" name="object 13647"/>
            <p:cNvSpPr/>
            <p:nvPr/>
          </p:nvSpPr>
          <p:spPr>
            <a:xfrm>
              <a:off x="925983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8" name="object 13648"/>
            <p:cNvSpPr/>
            <p:nvPr/>
          </p:nvSpPr>
          <p:spPr>
            <a:xfrm>
              <a:off x="927913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9" name="object 13649"/>
            <p:cNvSpPr/>
            <p:nvPr/>
          </p:nvSpPr>
          <p:spPr>
            <a:xfrm>
              <a:off x="929843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0" name="object 13650"/>
            <p:cNvSpPr/>
            <p:nvPr/>
          </p:nvSpPr>
          <p:spPr>
            <a:xfrm>
              <a:off x="931774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1" name="object 13651"/>
            <p:cNvSpPr/>
            <p:nvPr/>
          </p:nvSpPr>
          <p:spPr>
            <a:xfrm>
              <a:off x="933706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2" name="object 13652"/>
            <p:cNvSpPr/>
            <p:nvPr/>
          </p:nvSpPr>
          <p:spPr>
            <a:xfrm>
              <a:off x="935634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3" name="object 13653"/>
            <p:cNvSpPr/>
            <p:nvPr/>
          </p:nvSpPr>
          <p:spPr>
            <a:xfrm>
              <a:off x="937567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4" name="object 13654"/>
            <p:cNvSpPr/>
            <p:nvPr/>
          </p:nvSpPr>
          <p:spPr>
            <a:xfrm>
              <a:off x="939495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5" name="object 13655"/>
            <p:cNvSpPr/>
            <p:nvPr/>
          </p:nvSpPr>
          <p:spPr>
            <a:xfrm>
              <a:off x="9414270" y="8164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6" name="object 13656"/>
            <p:cNvSpPr/>
            <p:nvPr/>
          </p:nvSpPr>
          <p:spPr>
            <a:xfrm>
              <a:off x="9417489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7" name="object 13657"/>
            <p:cNvSpPr/>
            <p:nvPr/>
          </p:nvSpPr>
          <p:spPr>
            <a:xfrm>
              <a:off x="9417489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8" name="object 13658"/>
            <p:cNvSpPr/>
            <p:nvPr/>
          </p:nvSpPr>
          <p:spPr>
            <a:xfrm>
              <a:off x="10408503" y="8045934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w="0" h="98425">
                  <a:moveTo>
                    <a:pt x="0" y="981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9" name="object 13659"/>
            <p:cNvSpPr/>
            <p:nvPr/>
          </p:nvSpPr>
          <p:spPr>
            <a:xfrm>
              <a:off x="10422251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29444" y="15015"/>
                  </a:moveTo>
                  <a:lnTo>
                    <a:pt x="0" y="15015"/>
                  </a:lnTo>
                </a:path>
                <a:path w="29845" h="15240">
                  <a:moveTo>
                    <a:pt x="0" y="0"/>
                  </a:moveTo>
                  <a:lnTo>
                    <a:pt x="2944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0" name="object 13660"/>
            <p:cNvSpPr/>
            <p:nvPr/>
          </p:nvSpPr>
          <p:spPr>
            <a:xfrm>
              <a:off x="10408508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81" y="3225"/>
                  </a:moveTo>
                  <a:lnTo>
                    <a:pt x="14481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1602" y="3225"/>
                  </a:lnTo>
                  <a:lnTo>
                    <a:pt x="1602" y="14470"/>
                  </a:lnTo>
                  <a:lnTo>
                    <a:pt x="14481" y="14470"/>
                  </a:lnTo>
                  <a:lnTo>
                    <a:pt x="14481" y="11245"/>
                  </a:lnTo>
                  <a:lnTo>
                    <a:pt x="9664" y="11245"/>
                  </a:lnTo>
                  <a:lnTo>
                    <a:pt x="9664" y="3225"/>
                  </a:lnTo>
                  <a:lnTo>
                    <a:pt x="14481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1" name="object 13661"/>
            <p:cNvSpPr/>
            <p:nvPr/>
          </p:nvSpPr>
          <p:spPr>
            <a:xfrm>
              <a:off x="10413331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2" name="object 13662"/>
            <p:cNvSpPr/>
            <p:nvPr/>
          </p:nvSpPr>
          <p:spPr>
            <a:xfrm>
              <a:off x="10418440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3" name="object 13663"/>
            <p:cNvSpPr/>
            <p:nvPr/>
          </p:nvSpPr>
          <p:spPr>
            <a:xfrm>
              <a:off x="10410116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4" name="object 13664"/>
            <p:cNvSpPr/>
            <p:nvPr/>
          </p:nvSpPr>
          <p:spPr>
            <a:xfrm>
              <a:off x="10392412" y="8147289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45"/>
                  </a:moveTo>
                  <a:lnTo>
                    <a:pt x="0" y="0"/>
                  </a:lnTo>
                  <a:lnTo>
                    <a:pt x="17706" y="0"/>
                  </a:lnTo>
                  <a:lnTo>
                    <a:pt x="17706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5" name="object 13665"/>
            <p:cNvSpPr/>
            <p:nvPr/>
          </p:nvSpPr>
          <p:spPr>
            <a:xfrm>
              <a:off x="10403694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6" name="object 13666"/>
            <p:cNvSpPr/>
            <p:nvPr/>
          </p:nvSpPr>
          <p:spPr>
            <a:xfrm>
              <a:off x="10392412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7" name="object 13667"/>
            <p:cNvSpPr/>
            <p:nvPr/>
          </p:nvSpPr>
          <p:spPr>
            <a:xfrm>
              <a:off x="10522971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29433" y="12732"/>
                  </a:moveTo>
                  <a:lnTo>
                    <a:pt x="0" y="12732"/>
                  </a:lnTo>
                </a:path>
                <a:path w="29845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8" name="object 13668"/>
            <p:cNvSpPr/>
            <p:nvPr/>
          </p:nvSpPr>
          <p:spPr>
            <a:xfrm>
              <a:off x="10519514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9" name="object 13669"/>
            <p:cNvSpPr/>
            <p:nvPr/>
          </p:nvSpPr>
          <p:spPr>
            <a:xfrm>
              <a:off x="10500209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0" name="object 13670"/>
            <p:cNvSpPr/>
            <p:nvPr/>
          </p:nvSpPr>
          <p:spPr>
            <a:xfrm>
              <a:off x="10503434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083" y="11245"/>
                  </a:lnTo>
                  <a:lnTo>
                    <a:pt x="16083" y="3225"/>
                  </a:lnTo>
                  <a:lnTo>
                    <a:pt x="19297" y="3225"/>
                  </a:lnTo>
                  <a:lnTo>
                    <a:pt x="19297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1" name="object 13671"/>
            <p:cNvSpPr/>
            <p:nvPr/>
          </p:nvSpPr>
          <p:spPr>
            <a:xfrm>
              <a:off x="10519149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2" name="object 13672"/>
            <p:cNvSpPr/>
            <p:nvPr/>
          </p:nvSpPr>
          <p:spPr>
            <a:xfrm>
              <a:off x="10462157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0" y="15015"/>
                  </a:moveTo>
                  <a:lnTo>
                    <a:pt x="29433" y="15015"/>
                  </a:lnTo>
                </a:path>
                <a:path w="29845" h="15240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3" name="object 13673"/>
            <p:cNvSpPr/>
            <p:nvPr/>
          </p:nvSpPr>
          <p:spPr>
            <a:xfrm>
              <a:off x="10492167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3225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04" y="11245"/>
                  </a:lnTo>
                  <a:lnTo>
                    <a:pt x="3204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4" name="object 13674"/>
            <p:cNvSpPr/>
            <p:nvPr/>
          </p:nvSpPr>
          <p:spPr>
            <a:xfrm>
              <a:off x="10461588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5" name="object 13675"/>
            <p:cNvSpPr/>
            <p:nvPr/>
          </p:nvSpPr>
          <p:spPr>
            <a:xfrm>
              <a:off x="10462157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0" y="8732"/>
                  </a:moveTo>
                  <a:lnTo>
                    <a:pt x="33234" y="8732"/>
                  </a:lnTo>
                  <a:lnTo>
                    <a:pt x="3323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6" name="object 13676"/>
            <p:cNvSpPr/>
            <p:nvPr/>
          </p:nvSpPr>
          <p:spPr>
            <a:xfrm>
              <a:off x="10495368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6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7" name="object 13677"/>
            <p:cNvSpPr/>
            <p:nvPr/>
          </p:nvSpPr>
          <p:spPr>
            <a:xfrm>
              <a:off x="10769901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0" y="12732"/>
                  </a:moveTo>
                  <a:lnTo>
                    <a:pt x="29444" y="12732"/>
                  </a:lnTo>
                </a:path>
                <a:path w="29845" h="13334">
                  <a:moveTo>
                    <a:pt x="29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8" name="object 13678"/>
            <p:cNvSpPr/>
            <p:nvPr/>
          </p:nvSpPr>
          <p:spPr>
            <a:xfrm>
              <a:off x="10770500" y="815373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9" name="object 13679"/>
            <p:cNvSpPr/>
            <p:nvPr/>
          </p:nvSpPr>
          <p:spPr>
            <a:xfrm>
              <a:off x="10799423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64" y="0"/>
                  </a:lnTo>
                  <a:lnTo>
                    <a:pt x="966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0" name="object 13680"/>
            <p:cNvSpPr/>
            <p:nvPr/>
          </p:nvSpPr>
          <p:spPr>
            <a:xfrm>
              <a:off x="10799421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31" y="11245"/>
                  </a:moveTo>
                  <a:lnTo>
                    <a:pt x="3235" y="11245"/>
                  </a:lnTo>
                  <a:lnTo>
                    <a:pt x="323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31" y="0"/>
                  </a:lnTo>
                  <a:lnTo>
                    <a:pt x="20931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1" name="object 13681"/>
            <p:cNvSpPr/>
            <p:nvPr/>
          </p:nvSpPr>
          <p:spPr>
            <a:xfrm>
              <a:off x="10769901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2" name="object 13682"/>
            <p:cNvSpPr/>
            <p:nvPr/>
          </p:nvSpPr>
          <p:spPr>
            <a:xfrm>
              <a:off x="10809093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3" name="object 13683"/>
            <p:cNvSpPr/>
            <p:nvPr/>
          </p:nvSpPr>
          <p:spPr>
            <a:xfrm>
              <a:off x="10451695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40">
                  <a:moveTo>
                    <a:pt x="19779" y="0"/>
                  </a:moveTo>
                  <a:lnTo>
                    <a:pt x="0" y="0"/>
                  </a:lnTo>
                </a:path>
                <a:path w="20320" h="15240">
                  <a:moveTo>
                    <a:pt x="0" y="15015"/>
                  </a:moveTo>
                  <a:lnTo>
                    <a:pt x="19779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4" name="object 13684"/>
            <p:cNvSpPr/>
            <p:nvPr/>
          </p:nvSpPr>
          <p:spPr>
            <a:xfrm>
              <a:off x="10451926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5" name="object 13685"/>
            <p:cNvSpPr/>
            <p:nvPr/>
          </p:nvSpPr>
          <p:spPr>
            <a:xfrm>
              <a:off x="10451695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90">
                  <a:moveTo>
                    <a:pt x="19779" y="0"/>
                  </a:moveTo>
                  <a:lnTo>
                    <a:pt x="0" y="0"/>
                  </a:lnTo>
                </a:path>
                <a:path w="20320" h="8890">
                  <a:moveTo>
                    <a:pt x="0" y="8753"/>
                  </a:moveTo>
                  <a:lnTo>
                    <a:pt x="19779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6" name="object 13686"/>
            <p:cNvSpPr/>
            <p:nvPr/>
          </p:nvSpPr>
          <p:spPr>
            <a:xfrm>
              <a:off x="10552387" y="8148027"/>
              <a:ext cx="217804" cy="13335"/>
            </a:xfrm>
            <a:custGeom>
              <a:avLst/>
              <a:gdLst/>
              <a:ahLst/>
              <a:cxnLst/>
              <a:rect l="l" t="t" r="r" b="b"/>
              <a:pathLst>
                <a:path w="217804" h="13334">
                  <a:moveTo>
                    <a:pt x="217281" y="12732"/>
                  </a:moveTo>
                  <a:lnTo>
                    <a:pt x="0" y="12732"/>
                  </a:lnTo>
                </a:path>
                <a:path w="217804" h="13334">
                  <a:moveTo>
                    <a:pt x="0" y="0"/>
                  </a:moveTo>
                  <a:lnTo>
                    <a:pt x="217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7" name="object 13687"/>
            <p:cNvSpPr/>
            <p:nvPr/>
          </p:nvSpPr>
          <p:spPr>
            <a:xfrm>
              <a:off x="10551688" y="8153731"/>
              <a:ext cx="219075" cy="0"/>
            </a:xfrm>
            <a:custGeom>
              <a:avLst/>
              <a:gdLst/>
              <a:ahLst/>
              <a:cxnLst/>
              <a:rect l="l" t="t" r="r" b="b"/>
              <a:pathLst>
                <a:path w="219075" h="0">
                  <a:moveTo>
                    <a:pt x="0" y="0"/>
                  </a:moveTo>
                  <a:lnTo>
                    <a:pt x="2188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8" name="object 13688"/>
            <p:cNvSpPr/>
            <p:nvPr/>
          </p:nvSpPr>
          <p:spPr>
            <a:xfrm>
              <a:off x="10552390" y="8150691"/>
              <a:ext cx="217804" cy="7620"/>
            </a:xfrm>
            <a:custGeom>
              <a:avLst/>
              <a:gdLst/>
              <a:ahLst/>
              <a:cxnLst/>
              <a:rect l="l" t="t" r="r" b="b"/>
              <a:pathLst>
                <a:path w="217804" h="7620">
                  <a:moveTo>
                    <a:pt x="217511" y="7601"/>
                  </a:moveTo>
                  <a:lnTo>
                    <a:pt x="0" y="7601"/>
                  </a:lnTo>
                </a:path>
                <a:path w="217804" h="7620">
                  <a:moveTo>
                    <a:pt x="0" y="0"/>
                  </a:moveTo>
                  <a:lnTo>
                    <a:pt x="217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9" name="object 13689"/>
            <p:cNvSpPr/>
            <p:nvPr/>
          </p:nvSpPr>
          <p:spPr>
            <a:xfrm>
              <a:off x="10385984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0" name="object 13690"/>
            <p:cNvSpPr/>
            <p:nvPr/>
          </p:nvSpPr>
          <p:spPr>
            <a:xfrm>
              <a:off x="10820356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1" name="object 13691"/>
            <p:cNvSpPr/>
            <p:nvPr/>
          </p:nvSpPr>
          <p:spPr>
            <a:xfrm>
              <a:off x="10796218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2" name="object 13692"/>
            <p:cNvSpPr/>
            <p:nvPr/>
          </p:nvSpPr>
          <p:spPr>
            <a:xfrm>
              <a:off x="1077689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3" name="object 13693"/>
            <p:cNvSpPr/>
            <p:nvPr/>
          </p:nvSpPr>
          <p:spPr>
            <a:xfrm>
              <a:off x="1075760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4" name="object 13694"/>
            <p:cNvSpPr/>
            <p:nvPr/>
          </p:nvSpPr>
          <p:spPr>
            <a:xfrm>
              <a:off x="1073830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5" name="object 13695"/>
            <p:cNvSpPr/>
            <p:nvPr/>
          </p:nvSpPr>
          <p:spPr>
            <a:xfrm>
              <a:off x="1071898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6" name="object 13696"/>
            <p:cNvSpPr/>
            <p:nvPr/>
          </p:nvSpPr>
          <p:spPr>
            <a:xfrm>
              <a:off x="1069969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7" name="object 13697"/>
            <p:cNvSpPr/>
            <p:nvPr/>
          </p:nvSpPr>
          <p:spPr>
            <a:xfrm>
              <a:off x="1068037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8" name="object 13698"/>
            <p:cNvSpPr/>
            <p:nvPr/>
          </p:nvSpPr>
          <p:spPr>
            <a:xfrm>
              <a:off x="1066107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9" name="object 13699"/>
            <p:cNvSpPr/>
            <p:nvPr/>
          </p:nvSpPr>
          <p:spPr>
            <a:xfrm>
              <a:off x="1064176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0" name="object 13700"/>
            <p:cNvSpPr/>
            <p:nvPr/>
          </p:nvSpPr>
          <p:spPr>
            <a:xfrm>
              <a:off x="1062246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1" name="object 13701"/>
            <p:cNvSpPr/>
            <p:nvPr/>
          </p:nvSpPr>
          <p:spPr>
            <a:xfrm>
              <a:off x="1060315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2" name="object 13702"/>
            <p:cNvSpPr/>
            <p:nvPr/>
          </p:nvSpPr>
          <p:spPr>
            <a:xfrm>
              <a:off x="1058385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3" name="object 13703"/>
            <p:cNvSpPr/>
            <p:nvPr/>
          </p:nvSpPr>
          <p:spPr>
            <a:xfrm>
              <a:off x="1056454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4" name="object 13704"/>
            <p:cNvSpPr/>
            <p:nvPr/>
          </p:nvSpPr>
          <p:spPr>
            <a:xfrm>
              <a:off x="1054523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5" name="object 13705"/>
            <p:cNvSpPr/>
            <p:nvPr/>
          </p:nvSpPr>
          <p:spPr>
            <a:xfrm>
              <a:off x="1052594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6" name="object 13706"/>
            <p:cNvSpPr/>
            <p:nvPr/>
          </p:nvSpPr>
          <p:spPr>
            <a:xfrm>
              <a:off x="105066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7" name="object 13707"/>
            <p:cNvSpPr/>
            <p:nvPr/>
          </p:nvSpPr>
          <p:spPr>
            <a:xfrm>
              <a:off x="1048732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8" name="object 13708"/>
            <p:cNvSpPr/>
            <p:nvPr/>
          </p:nvSpPr>
          <p:spPr>
            <a:xfrm>
              <a:off x="1046803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9" name="object 13709"/>
            <p:cNvSpPr/>
            <p:nvPr/>
          </p:nvSpPr>
          <p:spPr>
            <a:xfrm>
              <a:off x="1044871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0" name="object 13710"/>
            <p:cNvSpPr/>
            <p:nvPr/>
          </p:nvSpPr>
          <p:spPr>
            <a:xfrm>
              <a:off x="1042941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1" name="object 13711"/>
            <p:cNvSpPr/>
            <p:nvPr/>
          </p:nvSpPr>
          <p:spPr>
            <a:xfrm>
              <a:off x="1041009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2" name="object 13712"/>
            <p:cNvSpPr/>
            <p:nvPr/>
          </p:nvSpPr>
          <p:spPr>
            <a:xfrm>
              <a:off x="10392394" y="81891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3" name="object 13713"/>
            <p:cNvSpPr/>
            <p:nvPr/>
          </p:nvSpPr>
          <p:spPr>
            <a:xfrm>
              <a:off x="10392405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4" name="object 13714"/>
            <p:cNvSpPr/>
            <p:nvPr/>
          </p:nvSpPr>
          <p:spPr>
            <a:xfrm>
              <a:off x="10392405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5" name="object 13715"/>
            <p:cNvSpPr/>
            <p:nvPr/>
          </p:nvSpPr>
          <p:spPr>
            <a:xfrm>
              <a:off x="10392405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6" name="object 13716"/>
            <p:cNvSpPr/>
            <p:nvPr/>
          </p:nvSpPr>
          <p:spPr>
            <a:xfrm>
              <a:off x="1041011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7" name="object 13717"/>
            <p:cNvSpPr/>
            <p:nvPr/>
          </p:nvSpPr>
          <p:spPr>
            <a:xfrm>
              <a:off x="1042942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8" name="object 13718"/>
            <p:cNvSpPr/>
            <p:nvPr/>
          </p:nvSpPr>
          <p:spPr>
            <a:xfrm>
              <a:off x="1044872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9" name="object 13719"/>
            <p:cNvSpPr/>
            <p:nvPr/>
          </p:nvSpPr>
          <p:spPr>
            <a:xfrm>
              <a:off x="1046804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0" name="object 13720"/>
            <p:cNvSpPr/>
            <p:nvPr/>
          </p:nvSpPr>
          <p:spPr>
            <a:xfrm>
              <a:off x="1048735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1" name="object 13721"/>
            <p:cNvSpPr/>
            <p:nvPr/>
          </p:nvSpPr>
          <p:spPr>
            <a:xfrm>
              <a:off x="1050663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2" name="object 13722"/>
            <p:cNvSpPr/>
            <p:nvPr/>
          </p:nvSpPr>
          <p:spPr>
            <a:xfrm>
              <a:off x="105259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3" name="object 13723"/>
            <p:cNvSpPr/>
            <p:nvPr/>
          </p:nvSpPr>
          <p:spPr>
            <a:xfrm>
              <a:off x="1054525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4" name="object 13724"/>
            <p:cNvSpPr/>
            <p:nvPr/>
          </p:nvSpPr>
          <p:spPr>
            <a:xfrm>
              <a:off x="1056456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5" name="object 13725"/>
            <p:cNvSpPr/>
            <p:nvPr/>
          </p:nvSpPr>
          <p:spPr>
            <a:xfrm>
              <a:off x="1058386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6" name="object 13726"/>
            <p:cNvSpPr/>
            <p:nvPr/>
          </p:nvSpPr>
          <p:spPr>
            <a:xfrm>
              <a:off x="1060316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7" name="object 13727"/>
            <p:cNvSpPr/>
            <p:nvPr/>
          </p:nvSpPr>
          <p:spPr>
            <a:xfrm>
              <a:off x="1062247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8" name="object 13728"/>
            <p:cNvSpPr/>
            <p:nvPr/>
          </p:nvSpPr>
          <p:spPr>
            <a:xfrm>
              <a:off x="1064177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9" name="object 13729"/>
            <p:cNvSpPr/>
            <p:nvPr/>
          </p:nvSpPr>
          <p:spPr>
            <a:xfrm>
              <a:off x="106610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0" name="object 13730"/>
            <p:cNvSpPr/>
            <p:nvPr/>
          </p:nvSpPr>
          <p:spPr>
            <a:xfrm>
              <a:off x="1068038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1" name="object 13731"/>
            <p:cNvSpPr/>
            <p:nvPr/>
          </p:nvSpPr>
          <p:spPr>
            <a:xfrm>
              <a:off x="1069972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2" name="object 13732"/>
            <p:cNvSpPr/>
            <p:nvPr/>
          </p:nvSpPr>
          <p:spPr>
            <a:xfrm>
              <a:off x="1071900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3" name="object 13733"/>
            <p:cNvSpPr/>
            <p:nvPr/>
          </p:nvSpPr>
          <p:spPr>
            <a:xfrm>
              <a:off x="1073831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4" name="object 13734"/>
            <p:cNvSpPr/>
            <p:nvPr/>
          </p:nvSpPr>
          <p:spPr>
            <a:xfrm>
              <a:off x="1075761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5" name="object 13735"/>
            <p:cNvSpPr/>
            <p:nvPr/>
          </p:nvSpPr>
          <p:spPr>
            <a:xfrm>
              <a:off x="1077692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6" name="object 13736"/>
            <p:cNvSpPr/>
            <p:nvPr/>
          </p:nvSpPr>
          <p:spPr>
            <a:xfrm>
              <a:off x="10796226" y="81649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7" name="object 13737"/>
            <p:cNvSpPr/>
            <p:nvPr/>
          </p:nvSpPr>
          <p:spPr>
            <a:xfrm>
              <a:off x="10801055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8" name="object 13738"/>
            <p:cNvSpPr/>
            <p:nvPr/>
          </p:nvSpPr>
          <p:spPr>
            <a:xfrm>
              <a:off x="10801055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9" name="object 13739"/>
            <p:cNvSpPr/>
            <p:nvPr/>
          </p:nvSpPr>
          <p:spPr>
            <a:xfrm>
              <a:off x="9732516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29433" y="15015"/>
                  </a:moveTo>
                  <a:lnTo>
                    <a:pt x="0" y="15015"/>
                  </a:lnTo>
                </a:path>
                <a:path w="29845" h="15240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0" name="object 13740"/>
            <p:cNvSpPr/>
            <p:nvPr/>
          </p:nvSpPr>
          <p:spPr>
            <a:xfrm>
              <a:off x="9718326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470" y="3225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3204" y="3225"/>
                  </a:lnTo>
                  <a:lnTo>
                    <a:pt x="3204" y="14470"/>
                  </a:lnTo>
                  <a:lnTo>
                    <a:pt x="14470" y="14470"/>
                  </a:lnTo>
                  <a:lnTo>
                    <a:pt x="14470" y="11245"/>
                  </a:lnTo>
                  <a:lnTo>
                    <a:pt x="9675" y="11245"/>
                  </a:lnTo>
                  <a:lnTo>
                    <a:pt x="9675" y="3225"/>
                  </a:lnTo>
                  <a:lnTo>
                    <a:pt x="1447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1" name="object 13741"/>
            <p:cNvSpPr/>
            <p:nvPr/>
          </p:nvSpPr>
          <p:spPr>
            <a:xfrm>
              <a:off x="9723177" y="816015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2" name="object 13742"/>
            <p:cNvSpPr/>
            <p:nvPr/>
          </p:nvSpPr>
          <p:spPr>
            <a:xfrm>
              <a:off x="9728694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33255" y="8732"/>
                  </a:moveTo>
                  <a:lnTo>
                    <a:pt x="0" y="8732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3" name="object 13743"/>
            <p:cNvSpPr/>
            <p:nvPr/>
          </p:nvSpPr>
          <p:spPr>
            <a:xfrm>
              <a:off x="9721523" y="81553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4" name="object 13744"/>
            <p:cNvSpPr/>
            <p:nvPr/>
          </p:nvSpPr>
          <p:spPr>
            <a:xfrm>
              <a:off x="9702249" y="814728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0" y="0"/>
                  </a:lnTo>
                  <a:lnTo>
                    <a:pt x="19287" y="0"/>
                  </a:lnTo>
                  <a:lnTo>
                    <a:pt x="19287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5" name="object 13745"/>
            <p:cNvSpPr/>
            <p:nvPr/>
          </p:nvSpPr>
          <p:spPr>
            <a:xfrm>
              <a:off x="9715105" y="8158533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0" y="1612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6" name="object 13746"/>
            <p:cNvSpPr/>
            <p:nvPr/>
          </p:nvSpPr>
          <p:spPr>
            <a:xfrm>
              <a:off x="9702249" y="8158533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0" y="1612"/>
                  </a:moveTo>
                  <a:lnTo>
                    <a:pt x="0" y="0"/>
                  </a:lnTo>
                  <a:lnTo>
                    <a:pt x="12858" y="0"/>
                  </a:lnTo>
                  <a:lnTo>
                    <a:pt x="12858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7" name="object 13747"/>
            <p:cNvSpPr/>
            <p:nvPr/>
          </p:nvSpPr>
          <p:spPr>
            <a:xfrm>
              <a:off x="9833207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29433" y="12732"/>
                  </a:moveTo>
                  <a:lnTo>
                    <a:pt x="0" y="12732"/>
                  </a:lnTo>
                </a:path>
                <a:path w="29845" h="13334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8" name="object 13748"/>
            <p:cNvSpPr/>
            <p:nvPr/>
          </p:nvSpPr>
          <p:spPr>
            <a:xfrm>
              <a:off x="9829339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9" name="object 13749"/>
            <p:cNvSpPr/>
            <p:nvPr/>
          </p:nvSpPr>
          <p:spPr>
            <a:xfrm>
              <a:off x="9810046" y="815853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0" name="object 13750"/>
            <p:cNvSpPr/>
            <p:nvPr/>
          </p:nvSpPr>
          <p:spPr>
            <a:xfrm>
              <a:off x="9813242" y="814729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45"/>
                  </a:moveTo>
                  <a:lnTo>
                    <a:pt x="16114" y="11245"/>
                  </a:lnTo>
                  <a:lnTo>
                    <a:pt x="16114" y="3225"/>
                  </a:lnTo>
                  <a:lnTo>
                    <a:pt x="19318" y="3225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1" name="object 13751"/>
            <p:cNvSpPr/>
            <p:nvPr/>
          </p:nvSpPr>
          <p:spPr>
            <a:xfrm>
              <a:off x="9829404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2" name="object 13752"/>
            <p:cNvSpPr/>
            <p:nvPr/>
          </p:nvSpPr>
          <p:spPr>
            <a:xfrm>
              <a:off x="9772395" y="814327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40">
                  <a:moveTo>
                    <a:pt x="0" y="15015"/>
                  </a:moveTo>
                  <a:lnTo>
                    <a:pt x="29433" y="15015"/>
                  </a:lnTo>
                </a:path>
                <a:path w="29845" h="15240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3" name="object 13753"/>
            <p:cNvSpPr/>
            <p:nvPr/>
          </p:nvSpPr>
          <p:spPr>
            <a:xfrm>
              <a:off x="9801976" y="814406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3225"/>
                  </a:moveTo>
                  <a:lnTo>
                    <a:pt x="0" y="0"/>
                  </a:lnTo>
                  <a:lnTo>
                    <a:pt x="14481" y="0"/>
                  </a:lnTo>
                  <a:lnTo>
                    <a:pt x="14481" y="3225"/>
                  </a:lnTo>
                  <a:lnTo>
                    <a:pt x="11266" y="3225"/>
                  </a:lnTo>
                  <a:lnTo>
                    <a:pt x="11266" y="14470"/>
                  </a:lnTo>
                  <a:lnTo>
                    <a:pt x="0" y="14470"/>
                  </a:lnTo>
                  <a:lnTo>
                    <a:pt x="0" y="11245"/>
                  </a:lnTo>
                  <a:lnTo>
                    <a:pt x="3245" y="11245"/>
                  </a:lnTo>
                  <a:lnTo>
                    <a:pt x="3245" y="3225"/>
                  </a:lnTo>
                  <a:lnTo>
                    <a:pt x="0" y="322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4" name="object 13754"/>
            <p:cNvSpPr/>
            <p:nvPr/>
          </p:nvSpPr>
          <p:spPr>
            <a:xfrm>
              <a:off x="9773028" y="816015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5" name="object 13755"/>
            <p:cNvSpPr/>
            <p:nvPr/>
          </p:nvSpPr>
          <p:spPr>
            <a:xfrm>
              <a:off x="9772395" y="8147073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90">
                  <a:moveTo>
                    <a:pt x="0" y="8732"/>
                  </a:moveTo>
                  <a:lnTo>
                    <a:pt x="33255" y="8732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6" name="object 13756"/>
            <p:cNvSpPr/>
            <p:nvPr/>
          </p:nvSpPr>
          <p:spPr>
            <a:xfrm>
              <a:off x="9805196" y="815532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7" name="object 13757"/>
            <p:cNvSpPr/>
            <p:nvPr/>
          </p:nvSpPr>
          <p:spPr>
            <a:xfrm>
              <a:off x="10095340" y="8148027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4">
                  <a:moveTo>
                    <a:pt x="0" y="12732"/>
                  </a:moveTo>
                  <a:lnTo>
                    <a:pt x="29444" y="12732"/>
                  </a:lnTo>
                </a:path>
                <a:path w="29845" h="13334">
                  <a:moveTo>
                    <a:pt x="29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8" name="object 13758"/>
            <p:cNvSpPr/>
            <p:nvPr/>
          </p:nvSpPr>
          <p:spPr>
            <a:xfrm>
              <a:off x="10094778" y="815373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9" name="object 13759"/>
            <p:cNvSpPr/>
            <p:nvPr/>
          </p:nvSpPr>
          <p:spPr>
            <a:xfrm>
              <a:off x="10125394" y="815853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0" name="object 13760"/>
            <p:cNvSpPr/>
            <p:nvPr/>
          </p:nvSpPr>
          <p:spPr>
            <a:xfrm>
              <a:off x="10125365" y="8147297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10" y="11245"/>
                  </a:moveTo>
                  <a:lnTo>
                    <a:pt x="3214" y="11245"/>
                  </a:lnTo>
                  <a:lnTo>
                    <a:pt x="321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1" name="object 13761"/>
            <p:cNvSpPr/>
            <p:nvPr/>
          </p:nvSpPr>
          <p:spPr>
            <a:xfrm>
              <a:off x="10095340" y="8150691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76" y="7601"/>
                  </a:lnTo>
                  <a:lnTo>
                    <a:pt x="3327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2" name="object 13762"/>
            <p:cNvSpPr/>
            <p:nvPr/>
          </p:nvSpPr>
          <p:spPr>
            <a:xfrm>
              <a:off x="10135010" y="815853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3" name="object 13763"/>
            <p:cNvSpPr/>
            <p:nvPr/>
          </p:nvSpPr>
          <p:spPr>
            <a:xfrm>
              <a:off x="9761937" y="81432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40">
                  <a:moveTo>
                    <a:pt x="19758" y="0"/>
                  </a:moveTo>
                  <a:lnTo>
                    <a:pt x="0" y="0"/>
                  </a:lnTo>
                </a:path>
                <a:path w="20320" h="15240">
                  <a:moveTo>
                    <a:pt x="0" y="15015"/>
                  </a:moveTo>
                  <a:lnTo>
                    <a:pt x="19758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4" name="object 13764"/>
            <p:cNvSpPr/>
            <p:nvPr/>
          </p:nvSpPr>
          <p:spPr>
            <a:xfrm>
              <a:off x="9761790" y="816015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5" name="object 13765"/>
            <p:cNvSpPr/>
            <p:nvPr/>
          </p:nvSpPr>
          <p:spPr>
            <a:xfrm>
              <a:off x="9761937" y="8147079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90">
                  <a:moveTo>
                    <a:pt x="19758" y="0"/>
                  </a:moveTo>
                  <a:lnTo>
                    <a:pt x="0" y="0"/>
                  </a:lnTo>
                </a:path>
                <a:path w="20320" h="8890">
                  <a:moveTo>
                    <a:pt x="0" y="8753"/>
                  </a:moveTo>
                  <a:lnTo>
                    <a:pt x="19758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6" name="object 13766"/>
            <p:cNvSpPr/>
            <p:nvPr/>
          </p:nvSpPr>
          <p:spPr>
            <a:xfrm>
              <a:off x="9862643" y="8148027"/>
              <a:ext cx="242570" cy="13335"/>
            </a:xfrm>
            <a:custGeom>
              <a:avLst/>
              <a:gdLst/>
              <a:ahLst/>
              <a:cxnLst/>
              <a:rect l="l" t="t" r="r" b="b"/>
              <a:pathLst>
                <a:path w="242570" h="13334">
                  <a:moveTo>
                    <a:pt x="241961" y="12732"/>
                  </a:moveTo>
                  <a:lnTo>
                    <a:pt x="0" y="12732"/>
                  </a:lnTo>
                </a:path>
                <a:path w="242570" h="13334">
                  <a:moveTo>
                    <a:pt x="0" y="0"/>
                  </a:moveTo>
                  <a:lnTo>
                    <a:pt x="24196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7" name="object 13767"/>
            <p:cNvSpPr/>
            <p:nvPr/>
          </p:nvSpPr>
          <p:spPr>
            <a:xfrm>
              <a:off x="9863126" y="815373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 h="0">
                  <a:moveTo>
                    <a:pt x="0" y="0"/>
                  </a:moveTo>
                  <a:lnTo>
                    <a:pt x="2413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8" name="object 13768"/>
            <p:cNvSpPr/>
            <p:nvPr/>
          </p:nvSpPr>
          <p:spPr>
            <a:xfrm>
              <a:off x="9862653" y="8150691"/>
              <a:ext cx="242570" cy="7620"/>
            </a:xfrm>
            <a:custGeom>
              <a:avLst/>
              <a:gdLst/>
              <a:ahLst/>
              <a:cxnLst/>
              <a:rect l="l" t="t" r="r" b="b"/>
              <a:pathLst>
                <a:path w="242570" h="7620">
                  <a:moveTo>
                    <a:pt x="242202" y="7601"/>
                  </a:moveTo>
                  <a:lnTo>
                    <a:pt x="0" y="7601"/>
                  </a:lnTo>
                </a:path>
                <a:path w="242570" h="7620">
                  <a:moveTo>
                    <a:pt x="0" y="0"/>
                  </a:moveTo>
                  <a:lnTo>
                    <a:pt x="2422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9" name="object 13769"/>
            <p:cNvSpPr/>
            <p:nvPr/>
          </p:nvSpPr>
          <p:spPr>
            <a:xfrm>
              <a:off x="9695821" y="8147289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0" y="11245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0" name="object 13770"/>
            <p:cNvSpPr/>
            <p:nvPr/>
          </p:nvSpPr>
          <p:spPr>
            <a:xfrm>
              <a:off x="10146272" y="814728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11245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1" name="object 13771"/>
            <p:cNvSpPr/>
            <p:nvPr/>
          </p:nvSpPr>
          <p:spPr>
            <a:xfrm>
              <a:off x="10123753" y="81891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2" name="object 13772"/>
            <p:cNvSpPr/>
            <p:nvPr/>
          </p:nvSpPr>
          <p:spPr>
            <a:xfrm>
              <a:off x="1010443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3" name="object 13773"/>
            <p:cNvSpPr/>
            <p:nvPr/>
          </p:nvSpPr>
          <p:spPr>
            <a:xfrm>
              <a:off x="1008511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4" name="object 13774"/>
            <p:cNvSpPr/>
            <p:nvPr/>
          </p:nvSpPr>
          <p:spPr>
            <a:xfrm>
              <a:off x="1006581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5" name="object 13775"/>
            <p:cNvSpPr/>
            <p:nvPr/>
          </p:nvSpPr>
          <p:spPr>
            <a:xfrm>
              <a:off x="1004652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6" name="object 13776"/>
            <p:cNvSpPr/>
            <p:nvPr/>
          </p:nvSpPr>
          <p:spPr>
            <a:xfrm>
              <a:off x="10027195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7" name="object 13777"/>
            <p:cNvSpPr/>
            <p:nvPr/>
          </p:nvSpPr>
          <p:spPr>
            <a:xfrm>
              <a:off x="1000791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8" name="object 13778"/>
            <p:cNvSpPr/>
            <p:nvPr/>
          </p:nvSpPr>
          <p:spPr>
            <a:xfrm>
              <a:off x="998860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9" name="object 13779"/>
            <p:cNvSpPr/>
            <p:nvPr/>
          </p:nvSpPr>
          <p:spPr>
            <a:xfrm>
              <a:off x="996929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0" name="object 13780"/>
            <p:cNvSpPr/>
            <p:nvPr/>
          </p:nvSpPr>
          <p:spPr>
            <a:xfrm>
              <a:off x="994999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1" name="object 13781"/>
            <p:cNvSpPr/>
            <p:nvPr/>
          </p:nvSpPr>
          <p:spPr>
            <a:xfrm>
              <a:off x="9930682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2" name="object 13782"/>
            <p:cNvSpPr/>
            <p:nvPr/>
          </p:nvSpPr>
          <p:spPr>
            <a:xfrm>
              <a:off x="991136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3" name="object 13783"/>
            <p:cNvSpPr/>
            <p:nvPr/>
          </p:nvSpPr>
          <p:spPr>
            <a:xfrm>
              <a:off x="9892068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4" name="object 13784"/>
            <p:cNvSpPr/>
            <p:nvPr/>
          </p:nvSpPr>
          <p:spPr>
            <a:xfrm>
              <a:off x="987275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5" name="object 13785"/>
            <p:cNvSpPr/>
            <p:nvPr/>
          </p:nvSpPr>
          <p:spPr>
            <a:xfrm>
              <a:off x="9853463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6" name="object 13786"/>
            <p:cNvSpPr/>
            <p:nvPr/>
          </p:nvSpPr>
          <p:spPr>
            <a:xfrm>
              <a:off x="983415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7" name="object 13787"/>
            <p:cNvSpPr/>
            <p:nvPr/>
          </p:nvSpPr>
          <p:spPr>
            <a:xfrm>
              <a:off x="9814850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8" name="object 13788"/>
            <p:cNvSpPr/>
            <p:nvPr/>
          </p:nvSpPr>
          <p:spPr>
            <a:xfrm>
              <a:off x="9795547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9" name="object 13789"/>
            <p:cNvSpPr/>
            <p:nvPr/>
          </p:nvSpPr>
          <p:spPr>
            <a:xfrm>
              <a:off x="9776236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0" name="object 13790"/>
            <p:cNvSpPr/>
            <p:nvPr/>
          </p:nvSpPr>
          <p:spPr>
            <a:xfrm>
              <a:off x="9756931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1" name="object 13791"/>
            <p:cNvSpPr/>
            <p:nvPr/>
          </p:nvSpPr>
          <p:spPr>
            <a:xfrm>
              <a:off x="9737624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2" name="object 13792"/>
            <p:cNvSpPr/>
            <p:nvPr/>
          </p:nvSpPr>
          <p:spPr>
            <a:xfrm>
              <a:off x="9718319" y="8189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3" name="object 13793"/>
            <p:cNvSpPr/>
            <p:nvPr/>
          </p:nvSpPr>
          <p:spPr>
            <a:xfrm>
              <a:off x="9702246" y="81891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4" name="object 13794"/>
            <p:cNvSpPr/>
            <p:nvPr/>
          </p:nvSpPr>
          <p:spPr>
            <a:xfrm>
              <a:off x="9702250" y="81826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5" name="object 13795"/>
            <p:cNvSpPr/>
            <p:nvPr/>
          </p:nvSpPr>
          <p:spPr>
            <a:xfrm>
              <a:off x="9702250" y="8164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6" name="object 13796"/>
            <p:cNvSpPr/>
            <p:nvPr/>
          </p:nvSpPr>
          <p:spPr>
            <a:xfrm>
              <a:off x="9702250" y="8164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7" name="object 13797"/>
            <p:cNvSpPr/>
            <p:nvPr/>
          </p:nvSpPr>
          <p:spPr>
            <a:xfrm>
              <a:off x="971832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8" name="object 13798"/>
            <p:cNvSpPr/>
            <p:nvPr/>
          </p:nvSpPr>
          <p:spPr>
            <a:xfrm>
              <a:off x="973764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9" name="object 13799"/>
            <p:cNvSpPr/>
            <p:nvPr/>
          </p:nvSpPr>
          <p:spPr>
            <a:xfrm>
              <a:off x="975694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0" name="object 13800"/>
            <p:cNvSpPr/>
            <p:nvPr/>
          </p:nvSpPr>
          <p:spPr>
            <a:xfrm>
              <a:off x="977625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1" name="object 13801"/>
            <p:cNvSpPr/>
            <p:nvPr/>
          </p:nvSpPr>
          <p:spPr>
            <a:xfrm>
              <a:off x="9795555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2" name="object 13802"/>
            <p:cNvSpPr/>
            <p:nvPr/>
          </p:nvSpPr>
          <p:spPr>
            <a:xfrm>
              <a:off x="981487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3" name="object 13803"/>
            <p:cNvSpPr/>
            <p:nvPr/>
          </p:nvSpPr>
          <p:spPr>
            <a:xfrm>
              <a:off x="9834168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4" name="object 13804"/>
            <p:cNvSpPr/>
            <p:nvPr/>
          </p:nvSpPr>
          <p:spPr>
            <a:xfrm>
              <a:off x="9853484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5" name="object 13805"/>
            <p:cNvSpPr/>
            <p:nvPr/>
          </p:nvSpPr>
          <p:spPr>
            <a:xfrm>
              <a:off x="987276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6" name="object 13806"/>
            <p:cNvSpPr/>
            <p:nvPr/>
          </p:nvSpPr>
          <p:spPr>
            <a:xfrm>
              <a:off x="9892080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7" name="object 13807"/>
            <p:cNvSpPr/>
            <p:nvPr/>
          </p:nvSpPr>
          <p:spPr>
            <a:xfrm>
              <a:off x="991137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8" name="object 13808"/>
            <p:cNvSpPr/>
            <p:nvPr/>
          </p:nvSpPr>
          <p:spPr>
            <a:xfrm>
              <a:off x="9930692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9" name="object 13809"/>
            <p:cNvSpPr/>
            <p:nvPr/>
          </p:nvSpPr>
          <p:spPr>
            <a:xfrm>
              <a:off x="995000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0" name="object 13810"/>
            <p:cNvSpPr/>
            <p:nvPr/>
          </p:nvSpPr>
          <p:spPr>
            <a:xfrm>
              <a:off x="9969306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1" name="object 13811"/>
            <p:cNvSpPr/>
            <p:nvPr/>
          </p:nvSpPr>
          <p:spPr>
            <a:xfrm>
              <a:off x="9988621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2" name="object 13812"/>
            <p:cNvSpPr/>
            <p:nvPr/>
          </p:nvSpPr>
          <p:spPr>
            <a:xfrm>
              <a:off x="10007919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3" name="object 13813"/>
            <p:cNvSpPr/>
            <p:nvPr/>
          </p:nvSpPr>
          <p:spPr>
            <a:xfrm>
              <a:off x="1002721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4" name="object 13814"/>
            <p:cNvSpPr/>
            <p:nvPr/>
          </p:nvSpPr>
          <p:spPr>
            <a:xfrm>
              <a:off x="1004653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5" name="object 13815"/>
            <p:cNvSpPr/>
            <p:nvPr/>
          </p:nvSpPr>
          <p:spPr>
            <a:xfrm>
              <a:off x="1006584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6" name="object 13816"/>
            <p:cNvSpPr/>
            <p:nvPr/>
          </p:nvSpPr>
          <p:spPr>
            <a:xfrm>
              <a:off x="10085127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7" name="object 13817"/>
            <p:cNvSpPr/>
            <p:nvPr/>
          </p:nvSpPr>
          <p:spPr>
            <a:xfrm>
              <a:off x="10104443" y="8164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8" name="object 13818"/>
            <p:cNvSpPr/>
            <p:nvPr/>
          </p:nvSpPr>
          <p:spPr>
            <a:xfrm>
              <a:off x="10123759" y="81649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9" name="object 13819"/>
            <p:cNvSpPr/>
            <p:nvPr/>
          </p:nvSpPr>
          <p:spPr>
            <a:xfrm>
              <a:off x="10126978" y="81649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4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0" name="object 13820"/>
            <p:cNvSpPr/>
            <p:nvPr/>
          </p:nvSpPr>
          <p:spPr>
            <a:xfrm>
              <a:off x="10126978" y="8184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1" name="object 13821"/>
            <p:cNvSpPr/>
            <p:nvPr/>
          </p:nvSpPr>
          <p:spPr>
            <a:xfrm>
              <a:off x="9718329" y="21094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0"/>
                  </a:moveTo>
                  <a:lnTo>
                    <a:pt x="4858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2" name="object 13822"/>
            <p:cNvSpPr/>
            <p:nvPr/>
          </p:nvSpPr>
          <p:spPr>
            <a:xfrm>
              <a:off x="9705471" y="210947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9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3" name="object 13823"/>
            <p:cNvSpPr/>
            <p:nvPr/>
          </p:nvSpPr>
          <p:spPr>
            <a:xfrm>
              <a:off x="9692610" y="2109476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0"/>
                  </a:moveTo>
                  <a:lnTo>
                    <a:pt x="30585" y="30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4" name="object 13824"/>
            <p:cNvSpPr/>
            <p:nvPr/>
          </p:nvSpPr>
          <p:spPr>
            <a:xfrm>
              <a:off x="968134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5" name="object 13825"/>
            <p:cNvSpPr/>
            <p:nvPr/>
          </p:nvSpPr>
          <p:spPr>
            <a:xfrm>
              <a:off x="9705471" y="213361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0" y="0"/>
                  </a:moveTo>
                  <a:lnTo>
                    <a:pt x="17695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6" name="object 13826"/>
            <p:cNvSpPr/>
            <p:nvPr/>
          </p:nvSpPr>
          <p:spPr>
            <a:xfrm>
              <a:off x="966848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7" name="object 13827"/>
            <p:cNvSpPr/>
            <p:nvPr/>
          </p:nvSpPr>
          <p:spPr>
            <a:xfrm>
              <a:off x="9705471" y="21464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1266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8" name="object 13828"/>
            <p:cNvSpPr/>
            <p:nvPr/>
          </p:nvSpPr>
          <p:spPr>
            <a:xfrm>
              <a:off x="965558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9" name="object 13829"/>
            <p:cNvSpPr/>
            <p:nvPr/>
          </p:nvSpPr>
          <p:spPr>
            <a:xfrm>
              <a:off x="964434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0" name="object 13830"/>
            <p:cNvSpPr/>
            <p:nvPr/>
          </p:nvSpPr>
          <p:spPr>
            <a:xfrm>
              <a:off x="963146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1" name="object 13831"/>
            <p:cNvSpPr/>
            <p:nvPr/>
          </p:nvSpPr>
          <p:spPr>
            <a:xfrm>
              <a:off x="961860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2" name="object 13832"/>
            <p:cNvSpPr/>
            <p:nvPr/>
          </p:nvSpPr>
          <p:spPr>
            <a:xfrm>
              <a:off x="960733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3" name="object 13833"/>
            <p:cNvSpPr/>
            <p:nvPr/>
          </p:nvSpPr>
          <p:spPr>
            <a:xfrm>
              <a:off x="959447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4" name="object 13834"/>
            <p:cNvSpPr/>
            <p:nvPr/>
          </p:nvSpPr>
          <p:spPr>
            <a:xfrm>
              <a:off x="958158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5" name="object 13835"/>
            <p:cNvSpPr/>
            <p:nvPr/>
          </p:nvSpPr>
          <p:spPr>
            <a:xfrm>
              <a:off x="957033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6" name="object 13836"/>
            <p:cNvSpPr/>
            <p:nvPr/>
          </p:nvSpPr>
          <p:spPr>
            <a:xfrm>
              <a:off x="9557439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43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7" name="object 13837"/>
            <p:cNvSpPr/>
            <p:nvPr/>
          </p:nvSpPr>
          <p:spPr>
            <a:xfrm>
              <a:off x="954457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8" name="object 13838"/>
            <p:cNvSpPr/>
            <p:nvPr/>
          </p:nvSpPr>
          <p:spPr>
            <a:xfrm>
              <a:off x="953331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9" name="object 13839"/>
            <p:cNvSpPr/>
            <p:nvPr/>
          </p:nvSpPr>
          <p:spPr>
            <a:xfrm>
              <a:off x="952045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0" name="object 13840"/>
            <p:cNvSpPr/>
            <p:nvPr/>
          </p:nvSpPr>
          <p:spPr>
            <a:xfrm>
              <a:off x="950759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1" name="object 13841"/>
            <p:cNvSpPr/>
            <p:nvPr/>
          </p:nvSpPr>
          <p:spPr>
            <a:xfrm>
              <a:off x="949630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2" name="object 13842"/>
            <p:cNvSpPr/>
            <p:nvPr/>
          </p:nvSpPr>
          <p:spPr>
            <a:xfrm>
              <a:off x="948344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3" name="object 13843"/>
            <p:cNvSpPr/>
            <p:nvPr/>
          </p:nvSpPr>
          <p:spPr>
            <a:xfrm>
              <a:off x="947057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4" name="object 13844"/>
            <p:cNvSpPr/>
            <p:nvPr/>
          </p:nvSpPr>
          <p:spPr>
            <a:xfrm>
              <a:off x="945932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5" name="object 13845"/>
            <p:cNvSpPr/>
            <p:nvPr/>
          </p:nvSpPr>
          <p:spPr>
            <a:xfrm>
              <a:off x="944644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6" name="object 13846"/>
            <p:cNvSpPr/>
            <p:nvPr/>
          </p:nvSpPr>
          <p:spPr>
            <a:xfrm>
              <a:off x="943358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1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7" name="object 13847"/>
            <p:cNvSpPr/>
            <p:nvPr/>
          </p:nvSpPr>
          <p:spPr>
            <a:xfrm>
              <a:off x="942231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522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8" name="object 13848"/>
            <p:cNvSpPr/>
            <p:nvPr/>
          </p:nvSpPr>
          <p:spPr>
            <a:xfrm>
              <a:off x="9419098" y="21191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97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9" name="object 13849"/>
            <p:cNvSpPr/>
            <p:nvPr/>
          </p:nvSpPr>
          <p:spPr>
            <a:xfrm>
              <a:off x="9419098" y="213199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97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0" name="object 13850"/>
            <p:cNvSpPr/>
            <p:nvPr/>
          </p:nvSpPr>
          <p:spPr>
            <a:xfrm>
              <a:off x="9419098" y="214327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481" y="144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1" name="object 13851"/>
            <p:cNvSpPr/>
            <p:nvPr/>
          </p:nvSpPr>
          <p:spPr>
            <a:xfrm>
              <a:off x="9419098" y="2156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633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2" name="object 13852"/>
            <p:cNvSpPr/>
            <p:nvPr/>
          </p:nvSpPr>
          <p:spPr>
            <a:xfrm>
              <a:off x="9419099" y="210947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11266" y="0"/>
                  </a:moveTo>
                  <a:lnTo>
                    <a:pt x="0" y="11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3" name="object 13853"/>
            <p:cNvSpPr/>
            <p:nvPr/>
          </p:nvSpPr>
          <p:spPr>
            <a:xfrm>
              <a:off x="9419111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4" name="object 13854"/>
            <p:cNvSpPr/>
            <p:nvPr/>
          </p:nvSpPr>
          <p:spPr>
            <a:xfrm>
              <a:off x="9419091" y="210947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4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5" name="object 13855"/>
            <p:cNvSpPr/>
            <p:nvPr/>
          </p:nvSpPr>
          <p:spPr>
            <a:xfrm>
              <a:off x="944485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6" name="object 13856"/>
            <p:cNvSpPr/>
            <p:nvPr/>
          </p:nvSpPr>
          <p:spPr>
            <a:xfrm>
              <a:off x="9420718" y="214003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7" name="object 13857"/>
            <p:cNvSpPr/>
            <p:nvPr/>
          </p:nvSpPr>
          <p:spPr>
            <a:xfrm>
              <a:off x="945610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8" name="object 13858"/>
            <p:cNvSpPr/>
            <p:nvPr/>
          </p:nvSpPr>
          <p:spPr>
            <a:xfrm>
              <a:off x="9431964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9" name="object 13859"/>
            <p:cNvSpPr/>
            <p:nvPr/>
          </p:nvSpPr>
          <p:spPr>
            <a:xfrm>
              <a:off x="946898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0" name="object 13860"/>
            <p:cNvSpPr/>
            <p:nvPr/>
          </p:nvSpPr>
          <p:spPr>
            <a:xfrm>
              <a:off x="94818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1" name="object 13861"/>
            <p:cNvSpPr/>
            <p:nvPr/>
          </p:nvSpPr>
          <p:spPr>
            <a:xfrm>
              <a:off x="949311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2" name="object 13862"/>
            <p:cNvSpPr/>
            <p:nvPr/>
          </p:nvSpPr>
          <p:spPr>
            <a:xfrm>
              <a:off x="950597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3" name="object 13863"/>
            <p:cNvSpPr/>
            <p:nvPr/>
          </p:nvSpPr>
          <p:spPr>
            <a:xfrm>
              <a:off x="951883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43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4" name="object 13864"/>
            <p:cNvSpPr/>
            <p:nvPr/>
          </p:nvSpPr>
          <p:spPr>
            <a:xfrm>
              <a:off x="9530104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5" name="object 13865"/>
            <p:cNvSpPr/>
            <p:nvPr/>
          </p:nvSpPr>
          <p:spPr>
            <a:xfrm>
              <a:off x="954298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6" name="object 13866"/>
            <p:cNvSpPr/>
            <p:nvPr/>
          </p:nvSpPr>
          <p:spPr>
            <a:xfrm>
              <a:off x="955585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7" name="object 13867"/>
            <p:cNvSpPr/>
            <p:nvPr/>
          </p:nvSpPr>
          <p:spPr>
            <a:xfrm>
              <a:off x="956711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8" name="object 13868"/>
            <p:cNvSpPr/>
            <p:nvPr/>
          </p:nvSpPr>
          <p:spPr>
            <a:xfrm>
              <a:off x="9579977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9" name="object 13869"/>
            <p:cNvSpPr/>
            <p:nvPr/>
          </p:nvSpPr>
          <p:spPr>
            <a:xfrm>
              <a:off x="959285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0" name="object 13870"/>
            <p:cNvSpPr/>
            <p:nvPr/>
          </p:nvSpPr>
          <p:spPr>
            <a:xfrm>
              <a:off x="9604122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1" name="object 13871"/>
            <p:cNvSpPr/>
            <p:nvPr/>
          </p:nvSpPr>
          <p:spPr>
            <a:xfrm>
              <a:off x="961698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2" name="object 13872"/>
            <p:cNvSpPr/>
            <p:nvPr/>
          </p:nvSpPr>
          <p:spPr>
            <a:xfrm>
              <a:off x="9629856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3" name="object 13873"/>
            <p:cNvSpPr/>
            <p:nvPr/>
          </p:nvSpPr>
          <p:spPr>
            <a:xfrm>
              <a:off x="964111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4" name="object 13874"/>
            <p:cNvSpPr/>
            <p:nvPr/>
          </p:nvSpPr>
          <p:spPr>
            <a:xfrm>
              <a:off x="9653983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5" name="object 13875"/>
            <p:cNvSpPr/>
            <p:nvPr/>
          </p:nvSpPr>
          <p:spPr>
            <a:xfrm>
              <a:off x="9666868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6" name="object 13876"/>
            <p:cNvSpPr/>
            <p:nvPr/>
          </p:nvSpPr>
          <p:spPr>
            <a:xfrm>
              <a:off x="9678110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1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7" name="object 13877"/>
            <p:cNvSpPr/>
            <p:nvPr/>
          </p:nvSpPr>
          <p:spPr>
            <a:xfrm>
              <a:off x="9690995" y="2109476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8" name="object 13878"/>
            <p:cNvSpPr/>
            <p:nvPr/>
          </p:nvSpPr>
          <p:spPr>
            <a:xfrm>
              <a:off x="9705481" y="211431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9" name="object 13879"/>
            <p:cNvSpPr/>
            <p:nvPr/>
          </p:nvSpPr>
          <p:spPr>
            <a:xfrm>
              <a:off x="9705481" y="212554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0"/>
                  </a:moveTo>
                  <a:lnTo>
                    <a:pt x="0" y="177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0" name="object 13880"/>
            <p:cNvSpPr/>
            <p:nvPr/>
          </p:nvSpPr>
          <p:spPr>
            <a:xfrm>
              <a:off x="9705481" y="213845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695" y="0"/>
                  </a:moveTo>
                  <a:lnTo>
                    <a:pt x="0" y="176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1" name="object 13881"/>
            <p:cNvSpPr/>
            <p:nvPr/>
          </p:nvSpPr>
          <p:spPr>
            <a:xfrm>
              <a:off x="9716717" y="21513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6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2" name="object 13882"/>
            <p:cNvSpPr/>
            <p:nvPr/>
          </p:nvSpPr>
          <p:spPr>
            <a:xfrm>
              <a:off x="9417489" y="2111092"/>
              <a:ext cx="304165" cy="48260"/>
            </a:xfrm>
            <a:custGeom>
              <a:avLst/>
              <a:gdLst/>
              <a:ahLst/>
              <a:cxnLst/>
              <a:rect l="l" t="t" r="r" b="b"/>
              <a:pathLst>
                <a:path w="304165" h="48260">
                  <a:moveTo>
                    <a:pt x="0" y="0"/>
                  </a:moveTo>
                  <a:lnTo>
                    <a:pt x="304043" y="0"/>
                  </a:lnTo>
                  <a:lnTo>
                    <a:pt x="304043" y="48260"/>
                  </a:lnTo>
                  <a:lnTo>
                    <a:pt x="286378" y="48260"/>
                  </a:lnTo>
                  <a:lnTo>
                    <a:pt x="286378" y="22522"/>
                  </a:lnTo>
                  <a:lnTo>
                    <a:pt x="19297" y="22522"/>
                  </a:lnTo>
                  <a:lnTo>
                    <a:pt x="19297" y="48260"/>
                  </a:lnTo>
                  <a:lnTo>
                    <a:pt x="0" y="482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3" name="object 13883"/>
            <p:cNvSpPr/>
            <p:nvPr/>
          </p:nvSpPr>
          <p:spPr>
            <a:xfrm>
              <a:off x="9699012" y="217707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0" y="0"/>
                  </a:moveTo>
                  <a:lnTo>
                    <a:pt x="646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4" name="object 13884"/>
            <p:cNvSpPr/>
            <p:nvPr/>
          </p:nvSpPr>
          <p:spPr>
            <a:xfrm>
              <a:off x="9674886" y="2177070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0" y="0"/>
                  </a:moveTo>
                  <a:lnTo>
                    <a:pt x="30585" y="30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5" name="object 13885"/>
            <p:cNvSpPr/>
            <p:nvPr/>
          </p:nvSpPr>
          <p:spPr>
            <a:xfrm>
              <a:off x="964915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6" name="object 13886"/>
            <p:cNvSpPr/>
            <p:nvPr/>
          </p:nvSpPr>
          <p:spPr>
            <a:xfrm>
              <a:off x="962502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7" name="object 13887"/>
            <p:cNvSpPr/>
            <p:nvPr/>
          </p:nvSpPr>
          <p:spPr>
            <a:xfrm>
              <a:off x="960089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64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8" name="object 13888"/>
            <p:cNvSpPr/>
            <p:nvPr/>
          </p:nvSpPr>
          <p:spPr>
            <a:xfrm>
              <a:off x="957516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9" name="object 13889"/>
            <p:cNvSpPr/>
            <p:nvPr/>
          </p:nvSpPr>
          <p:spPr>
            <a:xfrm>
              <a:off x="955101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0" name="object 13890"/>
            <p:cNvSpPr/>
            <p:nvPr/>
          </p:nvSpPr>
          <p:spPr>
            <a:xfrm>
              <a:off x="9526891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1" name="object 13891"/>
            <p:cNvSpPr/>
            <p:nvPr/>
          </p:nvSpPr>
          <p:spPr>
            <a:xfrm>
              <a:off x="950115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585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2" name="object 13892"/>
            <p:cNvSpPr/>
            <p:nvPr/>
          </p:nvSpPr>
          <p:spPr>
            <a:xfrm>
              <a:off x="9477009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06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3" name="object 13893"/>
            <p:cNvSpPr/>
            <p:nvPr/>
          </p:nvSpPr>
          <p:spPr>
            <a:xfrm>
              <a:off x="945286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0"/>
                  </a:moveTo>
                  <a:lnTo>
                    <a:pt x="38627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4" name="object 13894"/>
            <p:cNvSpPr/>
            <p:nvPr/>
          </p:nvSpPr>
          <p:spPr>
            <a:xfrm>
              <a:off x="9438414" y="21883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0"/>
                  </a:moveTo>
                  <a:lnTo>
                    <a:pt x="27318" y="27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5" name="object 13895"/>
            <p:cNvSpPr/>
            <p:nvPr/>
          </p:nvSpPr>
          <p:spPr>
            <a:xfrm>
              <a:off x="9438414" y="22124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225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6" name="object 13896"/>
            <p:cNvSpPr/>
            <p:nvPr/>
          </p:nvSpPr>
          <p:spPr>
            <a:xfrm>
              <a:off x="9438400" y="217707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0"/>
                  </a:moveTo>
                  <a:lnTo>
                    <a:pt x="0" y="9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7" name="object 13897"/>
            <p:cNvSpPr/>
            <p:nvPr/>
          </p:nvSpPr>
          <p:spPr>
            <a:xfrm>
              <a:off x="9438389" y="217707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02" y="0"/>
                  </a:moveTo>
                  <a:lnTo>
                    <a:pt x="0" y="353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8" name="object 13898"/>
            <p:cNvSpPr/>
            <p:nvPr/>
          </p:nvSpPr>
          <p:spPr>
            <a:xfrm>
              <a:off x="9459328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9" name="object 13899"/>
            <p:cNvSpPr/>
            <p:nvPr/>
          </p:nvSpPr>
          <p:spPr>
            <a:xfrm>
              <a:off x="9483455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0" name="object 13900"/>
            <p:cNvSpPr/>
            <p:nvPr/>
          </p:nvSpPr>
          <p:spPr>
            <a:xfrm>
              <a:off x="9509213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1" name="object 13901"/>
            <p:cNvSpPr/>
            <p:nvPr/>
          </p:nvSpPr>
          <p:spPr>
            <a:xfrm>
              <a:off x="953333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2" name="object 13902"/>
            <p:cNvSpPr/>
            <p:nvPr/>
          </p:nvSpPr>
          <p:spPr>
            <a:xfrm>
              <a:off x="9557462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3" name="object 13903"/>
            <p:cNvSpPr/>
            <p:nvPr/>
          </p:nvSpPr>
          <p:spPr>
            <a:xfrm>
              <a:off x="9583217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4" name="object 13904"/>
            <p:cNvSpPr/>
            <p:nvPr/>
          </p:nvSpPr>
          <p:spPr>
            <a:xfrm>
              <a:off x="9607344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5" name="object 13905"/>
            <p:cNvSpPr/>
            <p:nvPr/>
          </p:nvSpPr>
          <p:spPr>
            <a:xfrm>
              <a:off x="9631490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585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6" name="object 13906"/>
            <p:cNvSpPr/>
            <p:nvPr/>
          </p:nvSpPr>
          <p:spPr>
            <a:xfrm>
              <a:off x="9657206" y="21770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7" name="object 13907"/>
            <p:cNvSpPr/>
            <p:nvPr/>
          </p:nvSpPr>
          <p:spPr>
            <a:xfrm>
              <a:off x="9682948" y="219313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0"/>
                  </a:moveTo>
                  <a:lnTo>
                    <a:pt x="0" y="225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8" name="object 13908"/>
            <p:cNvSpPr/>
            <p:nvPr/>
          </p:nvSpPr>
          <p:spPr>
            <a:xfrm>
              <a:off x="9436788" y="2178645"/>
              <a:ext cx="267335" cy="38735"/>
            </a:xfrm>
            <a:custGeom>
              <a:avLst/>
              <a:gdLst/>
              <a:ahLst/>
              <a:cxnLst/>
              <a:rect l="l" t="t" r="r" b="b"/>
              <a:pathLst>
                <a:path w="267334" h="38735">
                  <a:moveTo>
                    <a:pt x="0" y="0"/>
                  </a:moveTo>
                  <a:lnTo>
                    <a:pt x="0" y="38585"/>
                  </a:lnTo>
                  <a:lnTo>
                    <a:pt x="267070" y="38585"/>
                  </a:lnTo>
                  <a:lnTo>
                    <a:pt x="267070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9" name="object 13909"/>
            <p:cNvSpPr/>
            <p:nvPr/>
          </p:nvSpPr>
          <p:spPr>
            <a:xfrm>
              <a:off x="9203688" y="2111092"/>
              <a:ext cx="765810" cy="0"/>
            </a:xfrm>
            <a:custGeom>
              <a:avLst/>
              <a:gdLst/>
              <a:ahLst/>
              <a:cxnLst/>
              <a:rect l="l" t="t" r="r" b="b"/>
              <a:pathLst>
                <a:path w="765809" h="0">
                  <a:moveTo>
                    <a:pt x="7656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0" name="object 13910"/>
            <p:cNvSpPr/>
            <p:nvPr/>
          </p:nvSpPr>
          <p:spPr>
            <a:xfrm>
              <a:off x="9440965" y="2150917"/>
              <a:ext cx="262890" cy="0"/>
            </a:xfrm>
            <a:custGeom>
              <a:avLst/>
              <a:gdLst/>
              <a:ahLst/>
              <a:cxnLst/>
              <a:rect l="l" t="t" r="r" b="b"/>
              <a:pathLst>
                <a:path w="262890" h="0">
                  <a:moveTo>
                    <a:pt x="0" y="0"/>
                  </a:moveTo>
                  <a:lnTo>
                    <a:pt x="262759" y="0"/>
                  </a:lnTo>
                </a:path>
              </a:pathLst>
            </a:custGeom>
            <a:ln w="20931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1" name="object 13911"/>
            <p:cNvSpPr/>
            <p:nvPr/>
          </p:nvSpPr>
          <p:spPr>
            <a:xfrm>
              <a:off x="9436788" y="2162566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4" h="0">
                  <a:moveTo>
                    <a:pt x="0" y="0"/>
                  </a:moveTo>
                  <a:lnTo>
                    <a:pt x="267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2" name="object 13912"/>
            <p:cNvSpPr/>
            <p:nvPr/>
          </p:nvSpPr>
          <p:spPr>
            <a:xfrm>
              <a:off x="9436788" y="2141659"/>
              <a:ext cx="267335" cy="0"/>
            </a:xfrm>
            <a:custGeom>
              <a:avLst/>
              <a:gdLst/>
              <a:ahLst/>
              <a:cxnLst/>
              <a:rect l="l" t="t" r="r" b="b"/>
              <a:pathLst>
                <a:path w="267334" h="0">
                  <a:moveTo>
                    <a:pt x="0" y="0"/>
                  </a:moveTo>
                  <a:lnTo>
                    <a:pt x="267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3" name="object 13913"/>
            <p:cNvSpPr/>
            <p:nvPr/>
          </p:nvSpPr>
          <p:spPr>
            <a:xfrm>
              <a:off x="94508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4" name="object 13914"/>
            <p:cNvSpPr/>
            <p:nvPr/>
          </p:nvSpPr>
          <p:spPr>
            <a:xfrm>
              <a:off x="94556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5" name="object 13915"/>
            <p:cNvSpPr/>
            <p:nvPr/>
          </p:nvSpPr>
          <p:spPr>
            <a:xfrm>
              <a:off x="94605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6" name="object 13916"/>
            <p:cNvSpPr/>
            <p:nvPr/>
          </p:nvSpPr>
          <p:spPr>
            <a:xfrm>
              <a:off x="94653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7" name="object 13917"/>
            <p:cNvSpPr/>
            <p:nvPr/>
          </p:nvSpPr>
          <p:spPr>
            <a:xfrm>
              <a:off x="947019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8" name="object 13918"/>
            <p:cNvSpPr/>
            <p:nvPr/>
          </p:nvSpPr>
          <p:spPr>
            <a:xfrm>
              <a:off x="947500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9" name="object 13919"/>
            <p:cNvSpPr/>
            <p:nvPr/>
          </p:nvSpPr>
          <p:spPr>
            <a:xfrm>
              <a:off x="947981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0" name="object 13920"/>
            <p:cNvSpPr/>
            <p:nvPr/>
          </p:nvSpPr>
          <p:spPr>
            <a:xfrm>
              <a:off x="948466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1" name="object 13921"/>
            <p:cNvSpPr/>
            <p:nvPr/>
          </p:nvSpPr>
          <p:spPr>
            <a:xfrm>
              <a:off x="94894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2" name="object 13922"/>
            <p:cNvSpPr/>
            <p:nvPr/>
          </p:nvSpPr>
          <p:spPr>
            <a:xfrm>
              <a:off x="949432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3" name="object 13923"/>
            <p:cNvSpPr/>
            <p:nvPr/>
          </p:nvSpPr>
          <p:spPr>
            <a:xfrm>
              <a:off x="9499134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4" name="object 13924"/>
            <p:cNvSpPr/>
            <p:nvPr/>
          </p:nvSpPr>
          <p:spPr>
            <a:xfrm>
              <a:off x="95039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5" name="object 13925"/>
            <p:cNvSpPr/>
            <p:nvPr/>
          </p:nvSpPr>
          <p:spPr>
            <a:xfrm>
              <a:off x="950879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6" name="object 13926"/>
            <p:cNvSpPr/>
            <p:nvPr/>
          </p:nvSpPr>
          <p:spPr>
            <a:xfrm>
              <a:off x="951360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7" name="object 13927"/>
            <p:cNvSpPr/>
            <p:nvPr/>
          </p:nvSpPr>
          <p:spPr>
            <a:xfrm>
              <a:off x="951844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8" name="object 13928"/>
            <p:cNvSpPr/>
            <p:nvPr/>
          </p:nvSpPr>
          <p:spPr>
            <a:xfrm>
              <a:off x="952325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9" name="object 13929"/>
            <p:cNvSpPr/>
            <p:nvPr/>
          </p:nvSpPr>
          <p:spPr>
            <a:xfrm>
              <a:off x="95264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0" name="object 13930"/>
            <p:cNvSpPr/>
            <p:nvPr/>
          </p:nvSpPr>
          <p:spPr>
            <a:xfrm>
              <a:off x="95313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1" name="object 13931"/>
            <p:cNvSpPr/>
            <p:nvPr/>
          </p:nvSpPr>
          <p:spPr>
            <a:xfrm>
              <a:off x="95361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2" name="object 13932"/>
            <p:cNvSpPr/>
            <p:nvPr/>
          </p:nvSpPr>
          <p:spPr>
            <a:xfrm>
              <a:off x="95409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3" name="object 13933"/>
            <p:cNvSpPr/>
            <p:nvPr/>
          </p:nvSpPr>
          <p:spPr>
            <a:xfrm>
              <a:off x="95457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4" name="object 13934"/>
            <p:cNvSpPr/>
            <p:nvPr/>
          </p:nvSpPr>
          <p:spPr>
            <a:xfrm>
              <a:off x="95506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5" name="object 13935"/>
            <p:cNvSpPr/>
            <p:nvPr/>
          </p:nvSpPr>
          <p:spPr>
            <a:xfrm>
              <a:off x="95554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6" name="object 13936"/>
            <p:cNvSpPr/>
            <p:nvPr/>
          </p:nvSpPr>
          <p:spPr>
            <a:xfrm>
              <a:off x="956026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7" name="object 13937"/>
            <p:cNvSpPr/>
            <p:nvPr/>
          </p:nvSpPr>
          <p:spPr>
            <a:xfrm>
              <a:off x="956509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8" name="object 13938"/>
            <p:cNvSpPr/>
            <p:nvPr/>
          </p:nvSpPr>
          <p:spPr>
            <a:xfrm>
              <a:off x="956992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9" name="object 13939"/>
            <p:cNvSpPr/>
            <p:nvPr/>
          </p:nvSpPr>
          <p:spPr>
            <a:xfrm>
              <a:off x="9574767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0" name="object 13940"/>
            <p:cNvSpPr/>
            <p:nvPr/>
          </p:nvSpPr>
          <p:spPr>
            <a:xfrm>
              <a:off x="957957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1" name="object 13941"/>
            <p:cNvSpPr/>
            <p:nvPr/>
          </p:nvSpPr>
          <p:spPr>
            <a:xfrm>
              <a:off x="9584389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2" name="object 13942"/>
            <p:cNvSpPr/>
            <p:nvPr/>
          </p:nvSpPr>
          <p:spPr>
            <a:xfrm>
              <a:off x="958925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3" name="object 13943"/>
            <p:cNvSpPr/>
            <p:nvPr/>
          </p:nvSpPr>
          <p:spPr>
            <a:xfrm>
              <a:off x="959404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4" name="object 13944"/>
            <p:cNvSpPr/>
            <p:nvPr/>
          </p:nvSpPr>
          <p:spPr>
            <a:xfrm>
              <a:off x="959887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5" name="object 13945"/>
            <p:cNvSpPr/>
            <p:nvPr/>
          </p:nvSpPr>
          <p:spPr>
            <a:xfrm>
              <a:off x="960370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6" name="object 13946"/>
            <p:cNvSpPr/>
            <p:nvPr/>
          </p:nvSpPr>
          <p:spPr>
            <a:xfrm>
              <a:off x="96085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7" name="object 13947"/>
            <p:cNvSpPr/>
            <p:nvPr/>
          </p:nvSpPr>
          <p:spPr>
            <a:xfrm>
              <a:off x="96133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8" name="object 13948"/>
            <p:cNvSpPr/>
            <p:nvPr/>
          </p:nvSpPr>
          <p:spPr>
            <a:xfrm>
              <a:off x="961817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9" name="object 13949"/>
            <p:cNvSpPr/>
            <p:nvPr/>
          </p:nvSpPr>
          <p:spPr>
            <a:xfrm>
              <a:off x="9623021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0" name="object 13950"/>
            <p:cNvSpPr/>
            <p:nvPr/>
          </p:nvSpPr>
          <p:spPr>
            <a:xfrm>
              <a:off x="962785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1" name="object 13951"/>
            <p:cNvSpPr/>
            <p:nvPr/>
          </p:nvSpPr>
          <p:spPr>
            <a:xfrm>
              <a:off x="963107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2" name="object 13952"/>
            <p:cNvSpPr/>
            <p:nvPr/>
          </p:nvSpPr>
          <p:spPr>
            <a:xfrm>
              <a:off x="9635880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3" name="object 13953"/>
            <p:cNvSpPr/>
            <p:nvPr/>
          </p:nvSpPr>
          <p:spPr>
            <a:xfrm>
              <a:off x="964070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4" name="object 13954"/>
            <p:cNvSpPr/>
            <p:nvPr/>
          </p:nvSpPr>
          <p:spPr>
            <a:xfrm>
              <a:off x="964553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5" name="object 13955"/>
            <p:cNvSpPr/>
            <p:nvPr/>
          </p:nvSpPr>
          <p:spPr>
            <a:xfrm>
              <a:off x="9650368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6" name="object 13956"/>
            <p:cNvSpPr/>
            <p:nvPr/>
          </p:nvSpPr>
          <p:spPr>
            <a:xfrm>
              <a:off x="96551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7" name="object 13957"/>
            <p:cNvSpPr/>
            <p:nvPr/>
          </p:nvSpPr>
          <p:spPr>
            <a:xfrm>
              <a:off x="9660006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8" name="object 13958"/>
            <p:cNvSpPr/>
            <p:nvPr/>
          </p:nvSpPr>
          <p:spPr>
            <a:xfrm>
              <a:off x="966483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9" name="object 13959"/>
            <p:cNvSpPr/>
            <p:nvPr/>
          </p:nvSpPr>
          <p:spPr>
            <a:xfrm>
              <a:off x="966966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0" name="object 13960"/>
            <p:cNvSpPr/>
            <p:nvPr/>
          </p:nvSpPr>
          <p:spPr>
            <a:xfrm>
              <a:off x="9674495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1" name="object 13961"/>
            <p:cNvSpPr/>
            <p:nvPr/>
          </p:nvSpPr>
          <p:spPr>
            <a:xfrm>
              <a:off x="967932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2" name="object 13962"/>
            <p:cNvSpPr/>
            <p:nvPr/>
          </p:nvSpPr>
          <p:spPr>
            <a:xfrm>
              <a:off x="9684133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3" name="object 13963"/>
            <p:cNvSpPr/>
            <p:nvPr/>
          </p:nvSpPr>
          <p:spPr>
            <a:xfrm>
              <a:off x="9688962" y="21613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10">
                  <a:moveTo>
                    <a:pt x="0" y="0"/>
                  </a:moveTo>
                  <a:lnTo>
                    <a:pt x="0" y="1608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4" name="object 13964"/>
            <p:cNvSpPr/>
            <p:nvPr/>
          </p:nvSpPr>
          <p:spPr>
            <a:xfrm>
              <a:off x="9449665" y="217865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 h="0">
                  <a:moveTo>
                    <a:pt x="0" y="0"/>
                  </a:moveTo>
                  <a:lnTo>
                    <a:pt x="2397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5" name="object 13965"/>
            <p:cNvSpPr/>
            <p:nvPr/>
          </p:nvSpPr>
          <p:spPr>
            <a:xfrm>
              <a:off x="9449665" y="216256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 h="0">
                  <a:moveTo>
                    <a:pt x="0" y="0"/>
                  </a:moveTo>
                  <a:lnTo>
                    <a:pt x="2397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6" name="object 13966"/>
            <p:cNvSpPr/>
            <p:nvPr/>
          </p:nvSpPr>
          <p:spPr>
            <a:xfrm>
              <a:off x="9203687" y="211109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1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7" name="object 13967"/>
            <p:cNvSpPr/>
            <p:nvPr/>
          </p:nvSpPr>
          <p:spPr>
            <a:xfrm>
              <a:off x="9378304" y="216634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44" y="0"/>
                  </a:lnTo>
                </a:path>
                <a:path w="29845" h="15239">
                  <a:moveTo>
                    <a:pt x="29444" y="15015"/>
                  </a:moveTo>
                  <a:lnTo>
                    <a:pt x="0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8" name="object 13968"/>
            <p:cNvSpPr/>
            <p:nvPr/>
          </p:nvSpPr>
          <p:spPr>
            <a:xfrm>
              <a:off x="9407851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62"/>
                  </a:lnTo>
                  <a:lnTo>
                    <a:pt x="14470" y="16062"/>
                  </a:lnTo>
                  <a:lnTo>
                    <a:pt x="14470" y="11266"/>
                  </a:lnTo>
                  <a:lnTo>
                    <a:pt x="11245" y="11266"/>
                  </a:lnTo>
                  <a:lnTo>
                    <a:pt x="11245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25" y="3193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9" name="object 13969"/>
            <p:cNvSpPr/>
            <p:nvPr/>
          </p:nvSpPr>
          <p:spPr>
            <a:xfrm>
              <a:off x="9378866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0" name="object 13970"/>
            <p:cNvSpPr/>
            <p:nvPr/>
          </p:nvSpPr>
          <p:spPr>
            <a:xfrm>
              <a:off x="9378304" y="216882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1" name="object 13971"/>
            <p:cNvSpPr/>
            <p:nvPr/>
          </p:nvSpPr>
          <p:spPr>
            <a:xfrm>
              <a:off x="9411050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2" name="object 13972"/>
            <p:cNvSpPr/>
            <p:nvPr/>
          </p:nvSpPr>
          <p:spPr>
            <a:xfrm>
              <a:off x="9419113" y="216580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30">
                  <a:moveTo>
                    <a:pt x="17674" y="0"/>
                  </a:moveTo>
                  <a:lnTo>
                    <a:pt x="17674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7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3" name="object 13973"/>
            <p:cNvSpPr/>
            <p:nvPr/>
          </p:nvSpPr>
          <p:spPr>
            <a:xfrm>
              <a:off x="9415886" y="21641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9675" y="0"/>
                  </a:moveTo>
                  <a:lnTo>
                    <a:pt x="967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7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4" name="object 13974"/>
            <p:cNvSpPr/>
            <p:nvPr/>
          </p:nvSpPr>
          <p:spPr>
            <a:xfrm>
              <a:off x="9425542" y="21641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245" y="0"/>
                  </a:moveTo>
                  <a:lnTo>
                    <a:pt x="1124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4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5" name="object 13975"/>
            <p:cNvSpPr/>
            <p:nvPr/>
          </p:nvSpPr>
          <p:spPr>
            <a:xfrm>
              <a:off x="9277595" y="2163880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33" y="0"/>
                  </a:lnTo>
                </a:path>
                <a:path w="29845" h="13335">
                  <a:moveTo>
                    <a:pt x="29433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6" name="object 13976"/>
            <p:cNvSpPr/>
            <p:nvPr/>
          </p:nvSpPr>
          <p:spPr>
            <a:xfrm>
              <a:off x="9277536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7" name="object 13977"/>
            <p:cNvSpPr/>
            <p:nvPr/>
          </p:nvSpPr>
          <p:spPr>
            <a:xfrm>
              <a:off x="9306484" y="216417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5">
                  <a:moveTo>
                    <a:pt x="0" y="1633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8" name="object 13978"/>
            <p:cNvSpPr/>
            <p:nvPr/>
          </p:nvSpPr>
          <p:spPr>
            <a:xfrm>
              <a:off x="9306472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30">
                  <a:moveTo>
                    <a:pt x="20931" y="0"/>
                  </a:moveTo>
                  <a:lnTo>
                    <a:pt x="4837" y="0"/>
                  </a:lnTo>
                  <a:lnTo>
                    <a:pt x="4837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31" y="11266"/>
                  </a:lnTo>
                  <a:lnTo>
                    <a:pt x="20931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9" name="object 13979"/>
            <p:cNvSpPr/>
            <p:nvPr/>
          </p:nvSpPr>
          <p:spPr>
            <a:xfrm>
              <a:off x="9277595" y="216634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0"/>
                  </a:moveTo>
                  <a:lnTo>
                    <a:pt x="33234" y="0"/>
                  </a:lnTo>
                  <a:lnTo>
                    <a:pt x="33234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0" name="object 13980"/>
            <p:cNvSpPr/>
            <p:nvPr/>
          </p:nvSpPr>
          <p:spPr>
            <a:xfrm>
              <a:off x="9338408" y="216634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33" y="0"/>
                  </a:moveTo>
                  <a:lnTo>
                    <a:pt x="0" y="0"/>
                  </a:lnTo>
                </a:path>
                <a:path w="29845" h="15239">
                  <a:moveTo>
                    <a:pt x="0" y="15015"/>
                  </a:moveTo>
                  <a:lnTo>
                    <a:pt x="29433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1" name="object 13981"/>
            <p:cNvSpPr/>
            <p:nvPr/>
          </p:nvSpPr>
          <p:spPr>
            <a:xfrm>
              <a:off x="9324183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45" y="11266"/>
                  </a:lnTo>
                  <a:lnTo>
                    <a:pt x="3245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9654" y="3193"/>
                  </a:lnTo>
                  <a:lnTo>
                    <a:pt x="9654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2" name="object 13982"/>
            <p:cNvSpPr/>
            <p:nvPr/>
          </p:nvSpPr>
          <p:spPr>
            <a:xfrm>
              <a:off x="9330605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3" name="object 13983"/>
            <p:cNvSpPr/>
            <p:nvPr/>
          </p:nvSpPr>
          <p:spPr>
            <a:xfrm>
              <a:off x="9334586" y="216882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4" name="object 13984"/>
            <p:cNvSpPr/>
            <p:nvPr/>
          </p:nvSpPr>
          <p:spPr>
            <a:xfrm>
              <a:off x="9327392" y="21689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5" name="object 13985"/>
            <p:cNvSpPr/>
            <p:nvPr/>
          </p:nvSpPr>
          <p:spPr>
            <a:xfrm>
              <a:off x="9358541" y="2166355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0" y="15015"/>
                  </a:moveTo>
                  <a:lnTo>
                    <a:pt x="19758" y="15015"/>
                  </a:lnTo>
                </a:path>
                <a:path w="20320" h="1523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6" name="object 13986"/>
            <p:cNvSpPr/>
            <p:nvPr/>
          </p:nvSpPr>
          <p:spPr>
            <a:xfrm>
              <a:off x="9357945" y="216418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7" name="object 13987"/>
            <p:cNvSpPr/>
            <p:nvPr/>
          </p:nvSpPr>
          <p:spPr>
            <a:xfrm>
              <a:off x="9358541" y="2168826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8753"/>
                  </a:moveTo>
                  <a:lnTo>
                    <a:pt x="19758" y="8753"/>
                  </a:lnTo>
                </a:path>
                <a:path w="20320" h="888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8" name="object 13988"/>
            <p:cNvSpPr/>
            <p:nvPr/>
          </p:nvSpPr>
          <p:spPr>
            <a:xfrm>
              <a:off x="9203688" y="2163880"/>
              <a:ext cx="74295" cy="13335"/>
            </a:xfrm>
            <a:custGeom>
              <a:avLst/>
              <a:gdLst/>
              <a:ahLst/>
              <a:cxnLst/>
              <a:rect l="l" t="t" r="r" b="b"/>
              <a:pathLst>
                <a:path w="74295" h="13335">
                  <a:moveTo>
                    <a:pt x="0" y="0"/>
                  </a:moveTo>
                  <a:lnTo>
                    <a:pt x="73921" y="0"/>
                  </a:lnTo>
                </a:path>
                <a:path w="74295" h="13335">
                  <a:moveTo>
                    <a:pt x="73921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9" name="object 13989"/>
            <p:cNvSpPr/>
            <p:nvPr/>
          </p:nvSpPr>
          <p:spPr>
            <a:xfrm>
              <a:off x="9203688" y="2170613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 h="0">
                  <a:moveTo>
                    <a:pt x="738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0" name="object 13990"/>
            <p:cNvSpPr/>
            <p:nvPr/>
          </p:nvSpPr>
          <p:spPr>
            <a:xfrm>
              <a:off x="9203688" y="2166347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5" h="7619">
                  <a:moveTo>
                    <a:pt x="0" y="0"/>
                  </a:moveTo>
                  <a:lnTo>
                    <a:pt x="73916" y="0"/>
                  </a:lnTo>
                </a:path>
                <a:path w="74295" h="7619">
                  <a:moveTo>
                    <a:pt x="73916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1" name="object 13991"/>
            <p:cNvSpPr/>
            <p:nvPr/>
          </p:nvSpPr>
          <p:spPr>
            <a:xfrm>
              <a:off x="9436788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2" name="object 13992"/>
            <p:cNvSpPr/>
            <p:nvPr/>
          </p:nvSpPr>
          <p:spPr>
            <a:xfrm>
              <a:off x="920675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3" name="object 13993"/>
            <p:cNvSpPr/>
            <p:nvPr/>
          </p:nvSpPr>
          <p:spPr>
            <a:xfrm>
              <a:off x="922603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4" name="object 13994"/>
            <p:cNvSpPr/>
            <p:nvPr/>
          </p:nvSpPr>
          <p:spPr>
            <a:xfrm>
              <a:off x="924534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5" name="object 13995"/>
            <p:cNvSpPr/>
            <p:nvPr/>
          </p:nvSpPr>
          <p:spPr>
            <a:xfrm>
              <a:off x="926466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6" name="object 13996"/>
            <p:cNvSpPr/>
            <p:nvPr/>
          </p:nvSpPr>
          <p:spPr>
            <a:xfrm>
              <a:off x="928396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7" name="object 13997"/>
            <p:cNvSpPr/>
            <p:nvPr/>
          </p:nvSpPr>
          <p:spPr>
            <a:xfrm>
              <a:off x="930327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8" name="object 13998"/>
            <p:cNvSpPr/>
            <p:nvPr/>
          </p:nvSpPr>
          <p:spPr>
            <a:xfrm>
              <a:off x="932255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9" name="object 13999"/>
            <p:cNvSpPr/>
            <p:nvPr/>
          </p:nvSpPr>
          <p:spPr>
            <a:xfrm>
              <a:off x="934187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0" name="object 14000"/>
            <p:cNvSpPr/>
            <p:nvPr/>
          </p:nvSpPr>
          <p:spPr>
            <a:xfrm>
              <a:off x="936118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1" name="object 14001"/>
            <p:cNvSpPr/>
            <p:nvPr/>
          </p:nvSpPr>
          <p:spPr>
            <a:xfrm>
              <a:off x="938048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2" name="object 14002"/>
            <p:cNvSpPr/>
            <p:nvPr/>
          </p:nvSpPr>
          <p:spPr>
            <a:xfrm>
              <a:off x="939980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3" name="object 14003"/>
            <p:cNvSpPr/>
            <p:nvPr/>
          </p:nvSpPr>
          <p:spPr>
            <a:xfrm>
              <a:off x="941909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4" name="object 14004"/>
            <p:cNvSpPr/>
            <p:nvPr/>
          </p:nvSpPr>
          <p:spPr>
            <a:xfrm>
              <a:off x="9433586" y="2135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5" name="object 14005"/>
            <p:cNvSpPr/>
            <p:nvPr/>
          </p:nvSpPr>
          <p:spPr>
            <a:xfrm>
              <a:off x="9436788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6" name="object 14006"/>
            <p:cNvSpPr/>
            <p:nvPr/>
          </p:nvSpPr>
          <p:spPr>
            <a:xfrm>
              <a:off x="9436788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7" name="object 14007"/>
            <p:cNvSpPr/>
            <p:nvPr/>
          </p:nvSpPr>
          <p:spPr>
            <a:xfrm>
              <a:off x="9435175" y="21593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8" name="object 14008"/>
            <p:cNvSpPr/>
            <p:nvPr/>
          </p:nvSpPr>
          <p:spPr>
            <a:xfrm>
              <a:off x="941586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9" name="object 14009"/>
            <p:cNvSpPr/>
            <p:nvPr/>
          </p:nvSpPr>
          <p:spPr>
            <a:xfrm>
              <a:off x="939657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0" name="object 14010"/>
            <p:cNvSpPr/>
            <p:nvPr/>
          </p:nvSpPr>
          <p:spPr>
            <a:xfrm>
              <a:off x="937726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1" name="object 14011"/>
            <p:cNvSpPr/>
            <p:nvPr/>
          </p:nvSpPr>
          <p:spPr>
            <a:xfrm>
              <a:off x="935793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2" name="object 14012"/>
            <p:cNvSpPr/>
            <p:nvPr/>
          </p:nvSpPr>
          <p:spPr>
            <a:xfrm>
              <a:off x="933864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3" name="object 14013"/>
            <p:cNvSpPr/>
            <p:nvPr/>
          </p:nvSpPr>
          <p:spPr>
            <a:xfrm>
              <a:off x="931933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4" name="object 14014"/>
            <p:cNvSpPr/>
            <p:nvPr/>
          </p:nvSpPr>
          <p:spPr>
            <a:xfrm>
              <a:off x="930004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5" name="object 14015"/>
            <p:cNvSpPr/>
            <p:nvPr/>
          </p:nvSpPr>
          <p:spPr>
            <a:xfrm>
              <a:off x="928073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6" name="object 14016"/>
            <p:cNvSpPr/>
            <p:nvPr/>
          </p:nvSpPr>
          <p:spPr>
            <a:xfrm>
              <a:off x="926143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7" name="object 14017"/>
            <p:cNvSpPr/>
            <p:nvPr/>
          </p:nvSpPr>
          <p:spPr>
            <a:xfrm>
              <a:off x="924211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8" name="object 14018"/>
            <p:cNvSpPr/>
            <p:nvPr/>
          </p:nvSpPr>
          <p:spPr>
            <a:xfrm>
              <a:off x="922282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9" name="object 14019"/>
            <p:cNvSpPr/>
            <p:nvPr/>
          </p:nvSpPr>
          <p:spPr>
            <a:xfrm>
              <a:off x="920351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0" name="object 14020"/>
            <p:cNvSpPr/>
            <p:nvPr/>
          </p:nvSpPr>
          <p:spPr>
            <a:xfrm>
              <a:off x="10965149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1" name="object 14021"/>
            <p:cNvSpPr/>
            <p:nvPr/>
          </p:nvSpPr>
          <p:spPr>
            <a:xfrm>
              <a:off x="10950677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2" name="object 14022"/>
            <p:cNvSpPr/>
            <p:nvPr/>
          </p:nvSpPr>
          <p:spPr>
            <a:xfrm>
              <a:off x="10937801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3" name="object 14023"/>
            <p:cNvSpPr/>
            <p:nvPr/>
          </p:nvSpPr>
          <p:spPr>
            <a:xfrm>
              <a:off x="10924925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4" name="object 14024"/>
            <p:cNvSpPr/>
            <p:nvPr/>
          </p:nvSpPr>
          <p:spPr>
            <a:xfrm>
              <a:off x="10910438" y="32195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w="0" h="66039">
                  <a:moveTo>
                    <a:pt x="0" y="65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5" name="object 14025"/>
            <p:cNvSpPr/>
            <p:nvPr/>
          </p:nvSpPr>
          <p:spPr>
            <a:xfrm>
              <a:off x="10900809" y="327423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6" name="object 14026"/>
            <p:cNvSpPr/>
            <p:nvPr/>
          </p:nvSpPr>
          <p:spPr>
            <a:xfrm>
              <a:off x="10900809" y="3261387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7" name="object 14027"/>
            <p:cNvSpPr/>
            <p:nvPr/>
          </p:nvSpPr>
          <p:spPr>
            <a:xfrm>
              <a:off x="10900809" y="3248503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8" name="object 14028"/>
            <p:cNvSpPr/>
            <p:nvPr/>
          </p:nvSpPr>
          <p:spPr>
            <a:xfrm>
              <a:off x="10900809" y="3234034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9" name="object 14029"/>
            <p:cNvSpPr/>
            <p:nvPr/>
          </p:nvSpPr>
          <p:spPr>
            <a:xfrm>
              <a:off x="10900809" y="3221139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675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0" name="object 14030"/>
            <p:cNvSpPr/>
            <p:nvPr/>
          </p:nvSpPr>
          <p:spPr>
            <a:xfrm>
              <a:off x="17583696" y="511794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9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1" name="object 14031"/>
            <p:cNvSpPr/>
            <p:nvPr/>
          </p:nvSpPr>
          <p:spPr>
            <a:xfrm>
              <a:off x="17525783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2" name="object 14032"/>
            <p:cNvSpPr/>
            <p:nvPr/>
          </p:nvSpPr>
          <p:spPr>
            <a:xfrm>
              <a:off x="17467929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3" name="object 14033"/>
            <p:cNvSpPr/>
            <p:nvPr/>
          </p:nvSpPr>
          <p:spPr>
            <a:xfrm>
              <a:off x="17409987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4" name="object 14034"/>
            <p:cNvSpPr/>
            <p:nvPr/>
          </p:nvSpPr>
          <p:spPr>
            <a:xfrm>
              <a:off x="17352079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5" name="object 14035"/>
            <p:cNvSpPr/>
            <p:nvPr/>
          </p:nvSpPr>
          <p:spPr>
            <a:xfrm>
              <a:off x="17294145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6" name="object 14036"/>
            <p:cNvSpPr/>
            <p:nvPr/>
          </p:nvSpPr>
          <p:spPr>
            <a:xfrm>
              <a:off x="17245878" y="511794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7" name="object 14037"/>
            <p:cNvSpPr/>
            <p:nvPr/>
          </p:nvSpPr>
          <p:spPr>
            <a:xfrm>
              <a:off x="17233017" y="511794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8" name="object 14038"/>
            <p:cNvSpPr/>
            <p:nvPr/>
          </p:nvSpPr>
          <p:spPr>
            <a:xfrm>
              <a:off x="17175114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9" name="object 14039"/>
            <p:cNvSpPr/>
            <p:nvPr/>
          </p:nvSpPr>
          <p:spPr>
            <a:xfrm>
              <a:off x="17117176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0" name="object 14040"/>
            <p:cNvSpPr/>
            <p:nvPr/>
          </p:nvSpPr>
          <p:spPr>
            <a:xfrm>
              <a:off x="17086614" y="51179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1" name="object 14041"/>
            <p:cNvSpPr/>
            <p:nvPr/>
          </p:nvSpPr>
          <p:spPr>
            <a:xfrm>
              <a:off x="17056039" y="511794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2" name="object 14042"/>
            <p:cNvSpPr/>
            <p:nvPr/>
          </p:nvSpPr>
          <p:spPr>
            <a:xfrm>
              <a:off x="16998135" y="511794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3" name="object 14043"/>
            <p:cNvSpPr/>
            <p:nvPr/>
          </p:nvSpPr>
          <p:spPr>
            <a:xfrm>
              <a:off x="16948254" y="511794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4" name="object 14044"/>
            <p:cNvSpPr/>
            <p:nvPr/>
          </p:nvSpPr>
          <p:spPr>
            <a:xfrm>
              <a:off x="16948256" y="51163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5" name="object 14045"/>
            <p:cNvSpPr/>
            <p:nvPr/>
          </p:nvSpPr>
          <p:spPr>
            <a:xfrm>
              <a:off x="16912876" y="511632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 h="0">
                  <a:moveTo>
                    <a:pt x="353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6" name="object 14046"/>
            <p:cNvSpPr/>
            <p:nvPr/>
          </p:nvSpPr>
          <p:spPr>
            <a:xfrm>
              <a:off x="16854909" y="511632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7" name="object 14047"/>
            <p:cNvSpPr/>
            <p:nvPr/>
          </p:nvSpPr>
          <p:spPr>
            <a:xfrm>
              <a:off x="16797048" y="511632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8" name="object 14048"/>
            <p:cNvSpPr/>
            <p:nvPr/>
          </p:nvSpPr>
          <p:spPr>
            <a:xfrm>
              <a:off x="16739120" y="511632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9" name="object 14049"/>
            <p:cNvSpPr/>
            <p:nvPr/>
          </p:nvSpPr>
          <p:spPr>
            <a:xfrm>
              <a:off x="16682786" y="511632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0" name="object 14050"/>
            <p:cNvSpPr/>
            <p:nvPr/>
          </p:nvSpPr>
          <p:spPr>
            <a:xfrm>
              <a:off x="16682803" y="5467037"/>
              <a:ext cx="930275" cy="0"/>
            </a:xfrm>
            <a:custGeom>
              <a:avLst/>
              <a:gdLst/>
              <a:ahLst/>
              <a:cxnLst/>
              <a:rect l="l" t="t" r="r" b="b"/>
              <a:pathLst>
                <a:path w="930275" h="0">
                  <a:moveTo>
                    <a:pt x="0" y="0"/>
                  </a:moveTo>
                  <a:lnTo>
                    <a:pt x="929926" y="0"/>
                  </a:lnTo>
                </a:path>
              </a:pathLst>
            </a:custGeom>
            <a:ln w="3175">
              <a:solidFill>
                <a:srgbClr val="231F2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1" name="object 14051"/>
            <p:cNvSpPr/>
            <p:nvPr/>
          </p:nvSpPr>
          <p:spPr>
            <a:xfrm>
              <a:off x="17612710" y="544772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2" name="object 14052"/>
            <p:cNvSpPr/>
            <p:nvPr/>
          </p:nvSpPr>
          <p:spPr>
            <a:xfrm>
              <a:off x="17612710" y="538981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3" name="object 14053"/>
            <p:cNvSpPr/>
            <p:nvPr/>
          </p:nvSpPr>
          <p:spPr>
            <a:xfrm>
              <a:off x="17186330" y="51098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4" name="object 14054"/>
            <p:cNvSpPr/>
            <p:nvPr/>
          </p:nvSpPr>
          <p:spPr>
            <a:xfrm>
              <a:off x="17186330" y="4661024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5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5" name="object 14055"/>
            <p:cNvSpPr/>
            <p:nvPr/>
          </p:nvSpPr>
          <p:spPr>
            <a:xfrm>
              <a:off x="17186330" y="4663129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 h="0">
                  <a:moveTo>
                    <a:pt x="0" y="0"/>
                  </a:moveTo>
                  <a:lnTo>
                    <a:pt x="19047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6" name="object 14056"/>
            <p:cNvSpPr/>
            <p:nvPr/>
          </p:nvSpPr>
          <p:spPr>
            <a:xfrm>
              <a:off x="17376186" y="4672282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1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7" name="object 14057"/>
            <p:cNvSpPr/>
            <p:nvPr/>
          </p:nvSpPr>
          <p:spPr>
            <a:xfrm>
              <a:off x="17186343" y="5114706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0" y="0"/>
                  </a:moveTo>
                  <a:lnTo>
                    <a:pt x="189842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8" name="object 14058"/>
            <p:cNvSpPr/>
            <p:nvPr/>
          </p:nvSpPr>
          <p:spPr>
            <a:xfrm>
              <a:off x="17192777" y="4661024"/>
              <a:ext cx="0" cy="454025"/>
            </a:xfrm>
            <a:custGeom>
              <a:avLst/>
              <a:gdLst/>
              <a:ahLst/>
              <a:cxnLst/>
              <a:rect l="l" t="t" r="r" b="b"/>
              <a:pathLst>
                <a:path w="0" h="454025">
                  <a:moveTo>
                    <a:pt x="0" y="0"/>
                  </a:moveTo>
                  <a:lnTo>
                    <a:pt x="0" y="453682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9" name="object 14059"/>
            <p:cNvSpPr/>
            <p:nvPr/>
          </p:nvSpPr>
          <p:spPr>
            <a:xfrm>
              <a:off x="17192777" y="4663129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 h="0">
                  <a:moveTo>
                    <a:pt x="0" y="0"/>
                  </a:moveTo>
                  <a:lnTo>
                    <a:pt x="175975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0" name="object 14060"/>
            <p:cNvSpPr/>
            <p:nvPr/>
          </p:nvSpPr>
          <p:spPr>
            <a:xfrm>
              <a:off x="17368130" y="4672282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1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1" name="object 14061"/>
            <p:cNvSpPr/>
            <p:nvPr/>
          </p:nvSpPr>
          <p:spPr>
            <a:xfrm>
              <a:off x="17192790" y="5114706"/>
              <a:ext cx="175895" cy="0"/>
            </a:xfrm>
            <a:custGeom>
              <a:avLst/>
              <a:gdLst/>
              <a:ahLst/>
              <a:cxnLst/>
              <a:rect l="l" t="t" r="r" b="b"/>
              <a:pathLst>
                <a:path w="175894" h="0">
                  <a:moveTo>
                    <a:pt x="0" y="0"/>
                  </a:moveTo>
                  <a:lnTo>
                    <a:pt x="175340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2" name="object 14062"/>
            <p:cNvSpPr/>
            <p:nvPr/>
          </p:nvSpPr>
          <p:spPr>
            <a:xfrm>
              <a:off x="17181525" y="4656238"/>
              <a:ext cx="198120" cy="462280"/>
            </a:xfrm>
            <a:custGeom>
              <a:avLst/>
              <a:gdLst/>
              <a:ahLst/>
              <a:cxnLst/>
              <a:rect l="l" t="t" r="r" b="b"/>
              <a:pathLst>
                <a:path w="198119" h="462279">
                  <a:moveTo>
                    <a:pt x="0" y="461713"/>
                  </a:moveTo>
                  <a:lnTo>
                    <a:pt x="0" y="0"/>
                  </a:lnTo>
                  <a:lnTo>
                    <a:pt x="197878" y="0"/>
                  </a:lnTo>
                  <a:lnTo>
                    <a:pt x="197878" y="461713"/>
                  </a:lnTo>
                  <a:lnTo>
                    <a:pt x="0" y="46171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3" name="object 14063"/>
            <p:cNvSpPr/>
            <p:nvPr/>
          </p:nvSpPr>
          <p:spPr>
            <a:xfrm>
              <a:off x="17197605" y="4672276"/>
              <a:ext cx="167640" cy="431165"/>
            </a:xfrm>
            <a:custGeom>
              <a:avLst/>
              <a:gdLst/>
              <a:ahLst/>
              <a:cxnLst/>
              <a:rect l="l" t="t" r="r" b="b"/>
              <a:pathLst>
                <a:path w="167640" h="431164">
                  <a:moveTo>
                    <a:pt x="0" y="431170"/>
                  </a:moveTo>
                  <a:lnTo>
                    <a:pt x="0" y="0"/>
                  </a:lnTo>
                  <a:lnTo>
                    <a:pt x="167314" y="0"/>
                  </a:lnTo>
                  <a:lnTo>
                    <a:pt x="167314" y="431170"/>
                  </a:lnTo>
                  <a:lnTo>
                    <a:pt x="0" y="43117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4" name="object 14064"/>
            <p:cNvSpPr/>
            <p:nvPr/>
          </p:nvSpPr>
          <p:spPr>
            <a:xfrm>
              <a:off x="17192777" y="51034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5" name="object 14065"/>
            <p:cNvSpPr/>
            <p:nvPr/>
          </p:nvSpPr>
          <p:spPr>
            <a:xfrm>
              <a:off x="17192777" y="4678720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w="0" h="418464">
                  <a:moveTo>
                    <a:pt x="0" y="0"/>
                  </a:moveTo>
                  <a:lnTo>
                    <a:pt x="0" y="418315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6" name="object 14066"/>
            <p:cNvSpPr/>
            <p:nvPr/>
          </p:nvSpPr>
          <p:spPr>
            <a:xfrm>
              <a:off x="17192777" y="46690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7" name="object 14067"/>
            <p:cNvSpPr/>
            <p:nvPr/>
          </p:nvSpPr>
          <p:spPr>
            <a:xfrm>
              <a:off x="17192777" y="4669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8" name="object 14068"/>
            <p:cNvSpPr/>
            <p:nvPr/>
          </p:nvSpPr>
          <p:spPr>
            <a:xfrm>
              <a:off x="17202453" y="4670363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69" h="0">
                  <a:moveTo>
                    <a:pt x="0" y="0"/>
                  </a:moveTo>
                  <a:lnTo>
                    <a:pt x="16629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9" name="object 14069"/>
            <p:cNvSpPr/>
            <p:nvPr/>
          </p:nvSpPr>
          <p:spPr>
            <a:xfrm>
              <a:off x="17368130" y="4678729"/>
              <a:ext cx="0" cy="418465"/>
            </a:xfrm>
            <a:custGeom>
              <a:avLst/>
              <a:gdLst/>
              <a:ahLst/>
              <a:cxnLst/>
              <a:rect l="l" t="t" r="r" b="b"/>
              <a:pathLst>
                <a:path w="0" h="418464">
                  <a:moveTo>
                    <a:pt x="0" y="0"/>
                  </a:moveTo>
                  <a:lnTo>
                    <a:pt x="0" y="418309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0" name="object 14070"/>
            <p:cNvSpPr/>
            <p:nvPr/>
          </p:nvSpPr>
          <p:spPr>
            <a:xfrm>
              <a:off x="17368130" y="51034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1" name="object 14071"/>
            <p:cNvSpPr/>
            <p:nvPr/>
          </p:nvSpPr>
          <p:spPr>
            <a:xfrm>
              <a:off x="17364926" y="5106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2" name="object 14072"/>
            <p:cNvSpPr/>
            <p:nvPr/>
          </p:nvSpPr>
          <p:spPr>
            <a:xfrm>
              <a:off x="17192790" y="5106658"/>
              <a:ext cx="165735" cy="0"/>
            </a:xfrm>
            <a:custGeom>
              <a:avLst/>
              <a:gdLst/>
              <a:ahLst/>
              <a:cxnLst/>
              <a:rect l="l" t="t" r="r" b="b"/>
              <a:pathLst>
                <a:path w="165734" h="0">
                  <a:moveTo>
                    <a:pt x="0" y="0"/>
                  </a:moveTo>
                  <a:lnTo>
                    <a:pt x="165690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3" name="object 14073"/>
            <p:cNvSpPr/>
            <p:nvPr/>
          </p:nvSpPr>
          <p:spPr>
            <a:xfrm>
              <a:off x="17181502" y="4681941"/>
              <a:ext cx="16510" cy="410845"/>
            </a:xfrm>
            <a:custGeom>
              <a:avLst/>
              <a:gdLst/>
              <a:ahLst/>
              <a:cxnLst/>
              <a:rect l="l" t="t" r="r" b="b"/>
              <a:pathLst>
                <a:path w="16509" h="410845">
                  <a:moveTo>
                    <a:pt x="16093" y="410249"/>
                  </a:moveTo>
                  <a:lnTo>
                    <a:pt x="0" y="410249"/>
                  </a:lnTo>
                  <a:lnTo>
                    <a:pt x="0" y="0"/>
                  </a:ln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4" name="object 14074"/>
            <p:cNvSpPr/>
            <p:nvPr/>
          </p:nvSpPr>
          <p:spPr>
            <a:xfrm>
              <a:off x="17364928" y="4681948"/>
              <a:ext cx="14604" cy="410845"/>
            </a:xfrm>
            <a:custGeom>
              <a:avLst/>
              <a:gdLst/>
              <a:ahLst/>
              <a:cxnLst/>
              <a:rect l="l" t="t" r="r" b="b"/>
              <a:pathLst>
                <a:path w="14605" h="410845">
                  <a:moveTo>
                    <a:pt x="0" y="0"/>
                  </a:moveTo>
                  <a:lnTo>
                    <a:pt x="14470" y="0"/>
                  </a:lnTo>
                  <a:lnTo>
                    <a:pt x="14470" y="410249"/>
                  </a:lnTo>
                  <a:lnTo>
                    <a:pt x="0" y="4102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5" name="object 14075"/>
            <p:cNvSpPr/>
            <p:nvPr/>
          </p:nvSpPr>
          <p:spPr>
            <a:xfrm>
              <a:off x="17569253" y="51018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6" name="object 14076"/>
            <p:cNvSpPr/>
            <p:nvPr/>
          </p:nvSpPr>
          <p:spPr>
            <a:xfrm>
              <a:off x="17569253" y="51002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7" name="object 14077"/>
            <p:cNvSpPr/>
            <p:nvPr/>
          </p:nvSpPr>
          <p:spPr>
            <a:xfrm>
              <a:off x="17572454" y="51002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8" name="object 14078"/>
            <p:cNvSpPr/>
            <p:nvPr/>
          </p:nvSpPr>
          <p:spPr>
            <a:xfrm>
              <a:off x="17572454" y="51130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9" name="object 14079"/>
            <p:cNvSpPr/>
            <p:nvPr/>
          </p:nvSpPr>
          <p:spPr>
            <a:xfrm>
              <a:off x="17566013" y="51002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0" name="object 14080"/>
            <p:cNvSpPr/>
            <p:nvPr/>
          </p:nvSpPr>
          <p:spPr>
            <a:xfrm>
              <a:off x="17572454" y="51002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1" name="object 14081"/>
            <p:cNvSpPr/>
            <p:nvPr/>
          </p:nvSpPr>
          <p:spPr>
            <a:xfrm>
              <a:off x="17575692" y="51002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2" name="object 14082"/>
            <p:cNvSpPr/>
            <p:nvPr/>
          </p:nvSpPr>
          <p:spPr>
            <a:xfrm>
              <a:off x="17566004" y="5106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3" name="object 14083"/>
            <p:cNvSpPr/>
            <p:nvPr/>
          </p:nvSpPr>
          <p:spPr>
            <a:xfrm>
              <a:off x="17416417" y="51018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4" name="object 14084"/>
            <p:cNvSpPr/>
            <p:nvPr/>
          </p:nvSpPr>
          <p:spPr>
            <a:xfrm>
              <a:off x="17416417" y="51002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5" name="object 14085"/>
            <p:cNvSpPr/>
            <p:nvPr/>
          </p:nvSpPr>
          <p:spPr>
            <a:xfrm>
              <a:off x="17421246" y="51002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6" name="object 14086"/>
            <p:cNvSpPr/>
            <p:nvPr/>
          </p:nvSpPr>
          <p:spPr>
            <a:xfrm>
              <a:off x="17421246" y="51130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7" name="object 14087"/>
            <p:cNvSpPr/>
            <p:nvPr/>
          </p:nvSpPr>
          <p:spPr>
            <a:xfrm>
              <a:off x="17413216" y="51275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8" name="object 14088"/>
            <p:cNvSpPr/>
            <p:nvPr/>
          </p:nvSpPr>
          <p:spPr>
            <a:xfrm>
              <a:off x="17413216" y="51002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9" name="object 14089"/>
            <p:cNvSpPr/>
            <p:nvPr/>
          </p:nvSpPr>
          <p:spPr>
            <a:xfrm>
              <a:off x="17419619" y="51002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0" name="object 14090"/>
            <p:cNvSpPr/>
            <p:nvPr/>
          </p:nvSpPr>
          <p:spPr>
            <a:xfrm>
              <a:off x="17422855" y="51002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1" name="object 14091"/>
            <p:cNvSpPr/>
            <p:nvPr/>
          </p:nvSpPr>
          <p:spPr>
            <a:xfrm>
              <a:off x="17413211" y="5106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2" name="object 14092"/>
            <p:cNvSpPr/>
            <p:nvPr/>
          </p:nvSpPr>
          <p:spPr>
            <a:xfrm>
              <a:off x="17379408" y="5068054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3" name="object 14093"/>
            <p:cNvSpPr/>
            <p:nvPr/>
          </p:nvSpPr>
          <p:spPr>
            <a:xfrm>
              <a:off x="17379395" y="50632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4" name="object 14094"/>
            <p:cNvSpPr/>
            <p:nvPr/>
          </p:nvSpPr>
          <p:spPr>
            <a:xfrm>
              <a:off x="17379395" y="50439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5" name="object 14095"/>
            <p:cNvSpPr/>
            <p:nvPr/>
          </p:nvSpPr>
          <p:spPr>
            <a:xfrm>
              <a:off x="17379395" y="50246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6" name="object 14096"/>
            <p:cNvSpPr/>
            <p:nvPr/>
          </p:nvSpPr>
          <p:spPr>
            <a:xfrm>
              <a:off x="17379395" y="50181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7" name="object 14097"/>
            <p:cNvSpPr/>
            <p:nvPr/>
          </p:nvSpPr>
          <p:spPr>
            <a:xfrm>
              <a:off x="17392274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8" name="object 14098"/>
            <p:cNvSpPr/>
            <p:nvPr/>
          </p:nvSpPr>
          <p:spPr>
            <a:xfrm>
              <a:off x="17411599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9" name="object 14099"/>
            <p:cNvSpPr/>
            <p:nvPr/>
          </p:nvSpPr>
          <p:spPr>
            <a:xfrm>
              <a:off x="17430886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0" name="object 14100"/>
            <p:cNvSpPr/>
            <p:nvPr/>
          </p:nvSpPr>
          <p:spPr>
            <a:xfrm>
              <a:off x="17450211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1" name="object 14101"/>
            <p:cNvSpPr/>
            <p:nvPr/>
          </p:nvSpPr>
          <p:spPr>
            <a:xfrm>
              <a:off x="17469501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2" name="object 14102"/>
            <p:cNvSpPr/>
            <p:nvPr/>
          </p:nvSpPr>
          <p:spPr>
            <a:xfrm>
              <a:off x="17488788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3" name="object 14103"/>
            <p:cNvSpPr/>
            <p:nvPr/>
          </p:nvSpPr>
          <p:spPr>
            <a:xfrm>
              <a:off x="17508113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4" name="object 14104"/>
            <p:cNvSpPr/>
            <p:nvPr/>
          </p:nvSpPr>
          <p:spPr>
            <a:xfrm>
              <a:off x="17527429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5" name="object 14105"/>
            <p:cNvSpPr/>
            <p:nvPr/>
          </p:nvSpPr>
          <p:spPr>
            <a:xfrm>
              <a:off x="17546690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6" name="object 14106"/>
            <p:cNvSpPr/>
            <p:nvPr/>
          </p:nvSpPr>
          <p:spPr>
            <a:xfrm>
              <a:off x="17566013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7" name="object 14107"/>
            <p:cNvSpPr/>
            <p:nvPr/>
          </p:nvSpPr>
          <p:spPr>
            <a:xfrm>
              <a:off x="17585305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8" name="object 14108"/>
            <p:cNvSpPr/>
            <p:nvPr/>
          </p:nvSpPr>
          <p:spPr>
            <a:xfrm>
              <a:off x="17604655" y="50181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9" name="object 14109"/>
            <p:cNvSpPr/>
            <p:nvPr/>
          </p:nvSpPr>
          <p:spPr>
            <a:xfrm>
              <a:off x="17609484" y="50181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0" name="object 14110"/>
            <p:cNvSpPr/>
            <p:nvPr/>
          </p:nvSpPr>
          <p:spPr>
            <a:xfrm>
              <a:off x="17609484" y="50326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1" name="object 14111"/>
            <p:cNvSpPr/>
            <p:nvPr/>
          </p:nvSpPr>
          <p:spPr>
            <a:xfrm>
              <a:off x="17609484" y="50519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2" name="object 14112"/>
            <p:cNvSpPr/>
            <p:nvPr/>
          </p:nvSpPr>
          <p:spPr>
            <a:xfrm>
              <a:off x="17609484" y="50664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3" name="object 14113"/>
            <p:cNvSpPr/>
            <p:nvPr/>
          </p:nvSpPr>
          <p:spPr>
            <a:xfrm>
              <a:off x="17590149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4" name="object 14114"/>
            <p:cNvSpPr/>
            <p:nvPr/>
          </p:nvSpPr>
          <p:spPr>
            <a:xfrm>
              <a:off x="17570823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5" name="object 14115"/>
            <p:cNvSpPr/>
            <p:nvPr/>
          </p:nvSpPr>
          <p:spPr>
            <a:xfrm>
              <a:off x="17551536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6" name="object 14116"/>
            <p:cNvSpPr/>
            <p:nvPr/>
          </p:nvSpPr>
          <p:spPr>
            <a:xfrm>
              <a:off x="17532244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7" name="object 14117"/>
            <p:cNvSpPr/>
            <p:nvPr/>
          </p:nvSpPr>
          <p:spPr>
            <a:xfrm>
              <a:off x="17512922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8" name="object 14118"/>
            <p:cNvSpPr/>
            <p:nvPr/>
          </p:nvSpPr>
          <p:spPr>
            <a:xfrm>
              <a:off x="17493639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9" name="object 14119"/>
            <p:cNvSpPr/>
            <p:nvPr/>
          </p:nvSpPr>
          <p:spPr>
            <a:xfrm>
              <a:off x="17474306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0" name="object 14120"/>
            <p:cNvSpPr/>
            <p:nvPr/>
          </p:nvSpPr>
          <p:spPr>
            <a:xfrm>
              <a:off x="17455018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1" name="object 14121"/>
            <p:cNvSpPr/>
            <p:nvPr/>
          </p:nvSpPr>
          <p:spPr>
            <a:xfrm>
              <a:off x="17435695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2" name="object 14122"/>
            <p:cNvSpPr/>
            <p:nvPr/>
          </p:nvSpPr>
          <p:spPr>
            <a:xfrm>
              <a:off x="17416405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3" name="object 14123"/>
            <p:cNvSpPr/>
            <p:nvPr/>
          </p:nvSpPr>
          <p:spPr>
            <a:xfrm>
              <a:off x="17397089" y="506966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4" name="object 14124"/>
            <p:cNvSpPr/>
            <p:nvPr/>
          </p:nvSpPr>
          <p:spPr>
            <a:xfrm>
              <a:off x="17379399" y="50696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5" name="object 14125"/>
            <p:cNvSpPr/>
            <p:nvPr/>
          </p:nvSpPr>
          <p:spPr>
            <a:xfrm>
              <a:off x="17379395" y="468194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6" name="object 14126"/>
            <p:cNvSpPr/>
            <p:nvPr/>
          </p:nvSpPr>
          <p:spPr>
            <a:xfrm>
              <a:off x="17379395" y="472376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7" name="object 14127"/>
            <p:cNvSpPr/>
            <p:nvPr/>
          </p:nvSpPr>
          <p:spPr>
            <a:xfrm>
              <a:off x="17379395" y="478170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8" name="object 14128"/>
            <p:cNvSpPr/>
            <p:nvPr/>
          </p:nvSpPr>
          <p:spPr>
            <a:xfrm>
              <a:off x="17379395" y="483959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9" name="object 14129"/>
            <p:cNvSpPr/>
            <p:nvPr/>
          </p:nvSpPr>
          <p:spPr>
            <a:xfrm>
              <a:off x="17379395" y="48975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0" name="object 14130"/>
            <p:cNvSpPr/>
            <p:nvPr/>
          </p:nvSpPr>
          <p:spPr>
            <a:xfrm>
              <a:off x="17379395" y="495543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1" name="object 14131"/>
            <p:cNvSpPr/>
            <p:nvPr/>
          </p:nvSpPr>
          <p:spPr>
            <a:xfrm>
              <a:off x="17379395" y="501333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2" name="object 14132"/>
            <p:cNvSpPr/>
            <p:nvPr/>
          </p:nvSpPr>
          <p:spPr>
            <a:xfrm>
              <a:off x="17379395" y="5071273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3" name="object 14133"/>
            <p:cNvSpPr/>
            <p:nvPr/>
          </p:nvSpPr>
          <p:spPr>
            <a:xfrm>
              <a:off x="17379395" y="509219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4" name="object 14134"/>
            <p:cNvSpPr/>
            <p:nvPr/>
          </p:nvSpPr>
          <p:spPr>
            <a:xfrm>
              <a:off x="17416417" y="509219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5" name="object 14135"/>
            <p:cNvSpPr/>
            <p:nvPr/>
          </p:nvSpPr>
          <p:spPr>
            <a:xfrm>
              <a:off x="17474320" y="509219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6" name="object 14136"/>
            <p:cNvSpPr/>
            <p:nvPr/>
          </p:nvSpPr>
          <p:spPr>
            <a:xfrm>
              <a:off x="17532258" y="509219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7" name="object 14137"/>
            <p:cNvSpPr/>
            <p:nvPr/>
          </p:nvSpPr>
          <p:spPr>
            <a:xfrm>
              <a:off x="17590160" y="509219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8" name="object 14138"/>
            <p:cNvSpPr/>
            <p:nvPr/>
          </p:nvSpPr>
          <p:spPr>
            <a:xfrm>
              <a:off x="17609484" y="506966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9" name="object 14139"/>
            <p:cNvSpPr/>
            <p:nvPr/>
          </p:nvSpPr>
          <p:spPr>
            <a:xfrm>
              <a:off x="17609484" y="501175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0" name="object 14140"/>
            <p:cNvSpPr/>
            <p:nvPr/>
          </p:nvSpPr>
          <p:spPr>
            <a:xfrm>
              <a:off x="17609484" y="495384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1" name="object 14141"/>
            <p:cNvSpPr/>
            <p:nvPr/>
          </p:nvSpPr>
          <p:spPr>
            <a:xfrm>
              <a:off x="17609484" y="489591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2" name="object 14142"/>
            <p:cNvSpPr/>
            <p:nvPr/>
          </p:nvSpPr>
          <p:spPr>
            <a:xfrm>
              <a:off x="17609484" y="48379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3" name="object 14143"/>
            <p:cNvSpPr/>
            <p:nvPr/>
          </p:nvSpPr>
          <p:spPr>
            <a:xfrm>
              <a:off x="17609484" y="478008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4" name="object 14144"/>
            <p:cNvSpPr/>
            <p:nvPr/>
          </p:nvSpPr>
          <p:spPr>
            <a:xfrm>
              <a:off x="17609484" y="472217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5" name="object 14145"/>
            <p:cNvSpPr/>
            <p:nvPr/>
          </p:nvSpPr>
          <p:spPr>
            <a:xfrm>
              <a:off x="17609484" y="468194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6" name="object 14146"/>
            <p:cNvSpPr/>
            <p:nvPr/>
          </p:nvSpPr>
          <p:spPr>
            <a:xfrm>
              <a:off x="17591789" y="468194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7" name="object 14147"/>
            <p:cNvSpPr/>
            <p:nvPr/>
          </p:nvSpPr>
          <p:spPr>
            <a:xfrm>
              <a:off x="17533848" y="46819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8" name="object 14148"/>
            <p:cNvSpPr/>
            <p:nvPr/>
          </p:nvSpPr>
          <p:spPr>
            <a:xfrm>
              <a:off x="17475945" y="46819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9" name="object 14149"/>
            <p:cNvSpPr/>
            <p:nvPr/>
          </p:nvSpPr>
          <p:spPr>
            <a:xfrm>
              <a:off x="17418007" y="46819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0" name="object 14150"/>
            <p:cNvSpPr/>
            <p:nvPr/>
          </p:nvSpPr>
          <p:spPr>
            <a:xfrm>
              <a:off x="17379393" y="468194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1" name="object 14151"/>
            <p:cNvSpPr/>
            <p:nvPr/>
          </p:nvSpPr>
          <p:spPr>
            <a:xfrm>
              <a:off x="17475940" y="5048745"/>
              <a:ext cx="37465" cy="19685"/>
            </a:xfrm>
            <a:custGeom>
              <a:avLst/>
              <a:gdLst/>
              <a:ahLst/>
              <a:cxnLst/>
              <a:rect l="l" t="t" r="r" b="b"/>
              <a:pathLst>
                <a:path w="37465" h="19685">
                  <a:moveTo>
                    <a:pt x="19287" y="19308"/>
                  </a:moveTo>
                  <a:lnTo>
                    <a:pt x="0" y="0"/>
                  </a:lnTo>
                </a:path>
                <a:path w="37465" h="19685">
                  <a:moveTo>
                    <a:pt x="19287" y="19308"/>
                  </a:moveTo>
                  <a:lnTo>
                    <a:pt x="36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2" name="object 14152"/>
            <p:cNvSpPr/>
            <p:nvPr/>
          </p:nvSpPr>
          <p:spPr>
            <a:xfrm>
              <a:off x="17475938" y="504874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3" name="object 14153"/>
            <p:cNvSpPr/>
            <p:nvPr/>
          </p:nvSpPr>
          <p:spPr>
            <a:xfrm>
              <a:off x="17495228" y="4707688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4" name="object 14154"/>
            <p:cNvSpPr/>
            <p:nvPr/>
          </p:nvSpPr>
          <p:spPr>
            <a:xfrm>
              <a:off x="17379395" y="466102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5" name="object 14155"/>
            <p:cNvSpPr/>
            <p:nvPr/>
          </p:nvSpPr>
          <p:spPr>
            <a:xfrm>
              <a:off x="17379395" y="469481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6" name="object 14156"/>
            <p:cNvSpPr/>
            <p:nvPr/>
          </p:nvSpPr>
          <p:spPr>
            <a:xfrm>
              <a:off x="17379395" y="475272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7" name="object 14157"/>
            <p:cNvSpPr/>
            <p:nvPr/>
          </p:nvSpPr>
          <p:spPr>
            <a:xfrm>
              <a:off x="17379395" y="481064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8" name="object 14158"/>
            <p:cNvSpPr/>
            <p:nvPr/>
          </p:nvSpPr>
          <p:spPr>
            <a:xfrm>
              <a:off x="17379395" y="486856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9" name="object 14159"/>
            <p:cNvSpPr/>
            <p:nvPr/>
          </p:nvSpPr>
          <p:spPr>
            <a:xfrm>
              <a:off x="17379395" y="49264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0" name="object 14160"/>
            <p:cNvSpPr/>
            <p:nvPr/>
          </p:nvSpPr>
          <p:spPr>
            <a:xfrm>
              <a:off x="17379395" y="498440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1" name="object 14161"/>
            <p:cNvSpPr/>
            <p:nvPr/>
          </p:nvSpPr>
          <p:spPr>
            <a:xfrm>
              <a:off x="17379395" y="504230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2" name="object 14162"/>
            <p:cNvSpPr/>
            <p:nvPr/>
          </p:nvSpPr>
          <p:spPr>
            <a:xfrm>
              <a:off x="17379395" y="510023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3" name="object 14163"/>
            <p:cNvSpPr/>
            <p:nvPr/>
          </p:nvSpPr>
          <p:spPr>
            <a:xfrm>
              <a:off x="17379395" y="51147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4" name="object 14164"/>
            <p:cNvSpPr/>
            <p:nvPr/>
          </p:nvSpPr>
          <p:spPr>
            <a:xfrm>
              <a:off x="17416417" y="51147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5" name="object 14165"/>
            <p:cNvSpPr/>
            <p:nvPr/>
          </p:nvSpPr>
          <p:spPr>
            <a:xfrm>
              <a:off x="17474320" y="51147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6" name="object 14166"/>
            <p:cNvSpPr/>
            <p:nvPr/>
          </p:nvSpPr>
          <p:spPr>
            <a:xfrm>
              <a:off x="17532258" y="51147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7" name="object 14167"/>
            <p:cNvSpPr/>
            <p:nvPr/>
          </p:nvSpPr>
          <p:spPr>
            <a:xfrm>
              <a:off x="17590160" y="511470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8" name="object 14168"/>
            <p:cNvSpPr/>
            <p:nvPr/>
          </p:nvSpPr>
          <p:spPr>
            <a:xfrm>
              <a:off x="17609484" y="510023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9" name="object 14169"/>
            <p:cNvSpPr/>
            <p:nvPr/>
          </p:nvSpPr>
          <p:spPr>
            <a:xfrm>
              <a:off x="17609484" y="504230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0" name="object 14170"/>
            <p:cNvSpPr/>
            <p:nvPr/>
          </p:nvSpPr>
          <p:spPr>
            <a:xfrm>
              <a:off x="17609484" y="498440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1" name="object 14171"/>
            <p:cNvSpPr/>
            <p:nvPr/>
          </p:nvSpPr>
          <p:spPr>
            <a:xfrm>
              <a:off x="17609484" y="492648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2" name="object 14172"/>
            <p:cNvSpPr/>
            <p:nvPr/>
          </p:nvSpPr>
          <p:spPr>
            <a:xfrm>
              <a:off x="17609484" y="486857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3" name="object 14173"/>
            <p:cNvSpPr/>
            <p:nvPr/>
          </p:nvSpPr>
          <p:spPr>
            <a:xfrm>
              <a:off x="17609484" y="481065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4" name="object 14174"/>
            <p:cNvSpPr/>
            <p:nvPr/>
          </p:nvSpPr>
          <p:spPr>
            <a:xfrm>
              <a:off x="17609484" y="475273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5" name="object 14175"/>
            <p:cNvSpPr/>
            <p:nvPr/>
          </p:nvSpPr>
          <p:spPr>
            <a:xfrm>
              <a:off x="17609484" y="469481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6" name="object 14176"/>
            <p:cNvSpPr/>
            <p:nvPr/>
          </p:nvSpPr>
          <p:spPr>
            <a:xfrm>
              <a:off x="17609484" y="46610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7" name="object 14177"/>
            <p:cNvSpPr/>
            <p:nvPr/>
          </p:nvSpPr>
          <p:spPr>
            <a:xfrm>
              <a:off x="17591789" y="46610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8" name="object 14178"/>
            <p:cNvSpPr/>
            <p:nvPr/>
          </p:nvSpPr>
          <p:spPr>
            <a:xfrm>
              <a:off x="17533848" y="466102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9" name="object 14179"/>
            <p:cNvSpPr/>
            <p:nvPr/>
          </p:nvSpPr>
          <p:spPr>
            <a:xfrm>
              <a:off x="17475945" y="466102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0" name="object 14180"/>
            <p:cNvSpPr/>
            <p:nvPr/>
          </p:nvSpPr>
          <p:spPr>
            <a:xfrm>
              <a:off x="17418007" y="466102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1" name="object 14181"/>
            <p:cNvSpPr/>
            <p:nvPr/>
          </p:nvSpPr>
          <p:spPr>
            <a:xfrm>
              <a:off x="17379393" y="466102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2" name="object 14182"/>
            <p:cNvSpPr/>
            <p:nvPr/>
          </p:nvSpPr>
          <p:spPr>
            <a:xfrm>
              <a:off x="17379408" y="5016572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3" name="object 14183"/>
            <p:cNvSpPr/>
            <p:nvPr/>
          </p:nvSpPr>
          <p:spPr>
            <a:xfrm>
              <a:off x="17379408" y="4965073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4" name="object 14184"/>
            <p:cNvSpPr/>
            <p:nvPr/>
          </p:nvSpPr>
          <p:spPr>
            <a:xfrm>
              <a:off x="17379408" y="4913601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5" name="object 14185"/>
            <p:cNvSpPr/>
            <p:nvPr/>
          </p:nvSpPr>
          <p:spPr>
            <a:xfrm>
              <a:off x="17379408" y="4862120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6" name="object 14186"/>
            <p:cNvSpPr/>
            <p:nvPr/>
          </p:nvSpPr>
          <p:spPr>
            <a:xfrm>
              <a:off x="17379408" y="4759175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7" name="object 14187"/>
            <p:cNvSpPr/>
            <p:nvPr/>
          </p:nvSpPr>
          <p:spPr>
            <a:xfrm>
              <a:off x="17379408" y="4707676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8" name="object 14188"/>
            <p:cNvSpPr/>
            <p:nvPr/>
          </p:nvSpPr>
          <p:spPr>
            <a:xfrm>
              <a:off x="17379408" y="4810648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2300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9" name="object 14189"/>
            <p:cNvSpPr/>
            <p:nvPr/>
          </p:nvSpPr>
          <p:spPr>
            <a:xfrm>
              <a:off x="17379395" y="50117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0" name="object 14190"/>
            <p:cNvSpPr/>
            <p:nvPr/>
          </p:nvSpPr>
          <p:spPr>
            <a:xfrm>
              <a:off x="17379395" y="49924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1" name="object 14191"/>
            <p:cNvSpPr/>
            <p:nvPr/>
          </p:nvSpPr>
          <p:spPr>
            <a:xfrm>
              <a:off x="17379395" y="49731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2" name="object 14192"/>
            <p:cNvSpPr/>
            <p:nvPr/>
          </p:nvSpPr>
          <p:spPr>
            <a:xfrm>
              <a:off x="17379395" y="49666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3" name="object 14193"/>
            <p:cNvSpPr/>
            <p:nvPr/>
          </p:nvSpPr>
          <p:spPr>
            <a:xfrm>
              <a:off x="17392274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4" name="object 14194"/>
            <p:cNvSpPr/>
            <p:nvPr/>
          </p:nvSpPr>
          <p:spPr>
            <a:xfrm>
              <a:off x="17411599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5" name="object 14195"/>
            <p:cNvSpPr/>
            <p:nvPr/>
          </p:nvSpPr>
          <p:spPr>
            <a:xfrm>
              <a:off x="17430886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6" name="object 14196"/>
            <p:cNvSpPr/>
            <p:nvPr/>
          </p:nvSpPr>
          <p:spPr>
            <a:xfrm>
              <a:off x="17450211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7" name="object 14197"/>
            <p:cNvSpPr/>
            <p:nvPr/>
          </p:nvSpPr>
          <p:spPr>
            <a:xfrm>
              <a:off x="17469501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8" name="object 14198"/>
            <p:cNvSpPr/>
            <p:nvPr/>
          </p:nvSpPr>
          <p:spPr>
            <a:xfrm>
              <a:off x="17488788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9" name="object 14199"/>
            <p:cNvSpPr/>
            <p:nvPr/>
          </p:nvSpPr>
          <p:spPr>
            <a:xfrm>
              <a:off x="17508113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0" name="object 14200"/>
            <p:cNvSpPr/>
            <p:nvPr/>
          </p:nvSpPr>
          <p:spPr>
            <a:xfrm>
              <a:off x="17527429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1" name="object 14201"/>
            <p:cNvSpPr/>
            <p:nvPr/>
          </p:nvSpPr>
          <p:spPr>
            <a:xfrm>
              <a:off x="17546690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2" name="object 14202"/>
            <p:cNvSpPr/>
            <p:nvPr/>
          </p:nvSpPr>
          <p:spPr>
            <a:xfrm>
              <a:off x="17566013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3" name="object 14203"/>
            <p:cNvSpPr/>
            <p:nvPr/>
          </p:nvSpPr>
          <p:spPr>
            <a:xfrm>
              <a:off x="17585305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4" name="object 14204"/>
            <p:cNvSpPr/>
            <p:nvPr/>
          </p:nvSpPr>
          <p:spPr>
            <a:xfrm>
              <a:off x="17604655" y="49667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5" name="object 14205"/>
            <p:cNvSpPr/>
            <p:nvPr/>
          </p:nvSpPr>
          <p:spPr>
            <a:xfrm>
              <a:off x="17609484" y="49667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6" name="object 14206"/>
            <p:cNvSpPr/>
            <p:nvPr/>
          </p:nvSpPr>
          <p:spPr>
            <a:xfrm>
              <a:off x="17609484" y="49811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7" name="object 14207"/>
            <p:cNvSpPr/>
            <p:nvPr/>
          </p:nvSpPr>
          <p:spPr>
            <a:xfrm>
              <a:off x="17609484" y="50004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8" name="object 14208"/>
            <p:cNvSpPr/>
            <p:nvPr/>
          </p:nvSpPr>
          <p:spPr>
            <a:xfrm>
              <a:off x="17609484" y="50149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9" name="object 14209"/>
            <p:cNvSpPr/>
            <p:nvPr/>
          </p:nvSpPr>
          <p:spPr>
            <a:xfrm>
              <a:off x="17590149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0" name="object 14210"/>
            <p:cNvSpPr/>
            <p:nvPr/>
          </p:nvSpPr>
          <p:spPr>
            <a:xfrm>
              <a:off x="17570823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1" name="object 14211"/>
            <p:cNvSpPr/>
            <p:nvPr/>
          </p:nvSpPr>
          <p:spPr>
            <a:xfrm>
              <a:off x="17551536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2" name="object 14212"/>
            <p:cNvSpPr/>
            <p:nvPr/>
          </p:nvSpPr>
          <p:spPr>
            <a:xfrm>
              <a:off x="17532244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3" name="object 14213"/>
            <p:cNvSpPr/>
            <p:nvPr/>
          </p:nvSpPr>
          <p:spPr>
            <a:xfrm>
              <a:off x="17512922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4" name="object 14214"/>
            <p:cNvSpPr/>
            <p:nvPr/>
          </p:nvSpPr>
          <p:spPr>
            <a:xfrm>
              <a:off x="17493639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5" name="object 14215"/>
            <p:cNvSpPr/>
            <p:nvPr/>
          </p:nvSpPr>
          <p:spPr>
            <a:xfrm>
              <a:off x="17474306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6" name="object 14216"/>
            <p:cNvSpPr/>
            <p:nvPr/>
          </p:nvSpPr>
          <p:spPr>
            <a:xfrm>
              <a:off x="17455018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7" name="object 14217"/>
            <p:cNvSpPr/>
            <p:nvPr/>
          </p:nvSpPr>
          <p:spPr>
            <a:xfrm>
              <a:off x="17435695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8" name="object 14218"/>
            <p:cNvSpPr/>
            <p:nvPr/>
          </p:nvSpPr>
          <p:spPr>
            <a:xfrm>
              <a:off x="17416405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9" name="object 14219"/>
            <p:cNvSpPr/>
            <p:nvPr/>
          </p:nvSpPr>
          <p:spPr>
            <a:xfrm>
              <a:off x="17397089" y="50181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0" name="object 14220"/>
            <p:cNvSpPr/>
            <p:nvPr/>
          </p:nvSpPr>
          <p:spPr>
            <a:xfrm>
              <a:off x="17379399" y="50181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1" name="object 14221"/>
            <p:cNvSpPr/>
            <p:nvPr/>
          </p:nvSpPr>
          <p:spPr>
            <a:xfrm>
              <a:off x="17379395" y="49602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2" name="object 14222"/>
            <p:cNvSpPr/>
            <p:nvPr/>
          </p:nvSpPr>
          <p:spPr>
            <a:xfrm>
              <a:off x="17379395" y="49409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3" name="object 14223"/>
            <p:cNvSpPr/>
            <p:nvPr/>
          </p:nvSpPr>
          <p:spPr>
            <a:xfrm>
              <a:off x="17379395" y="49216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4" name="object 14224"/>
            <p:cNvSpPr/>
            <p:nvPr/>
          </p:nvSpPr>
          <p:spPr>
            <a:xfrm>
              <a:off x="17379395" y="49168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5" name="object 14225"/>
            <p:cNvSpPr/>
            <p:nvPr/>
          </p:nvSpPr>
          <p:spPr>
            <a:xfrm>
              <a:off x="17392274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6" name="object 14226"/>
            <p:cNvSpPr/>
            <p:nvPr/>
          </p:nvSpPr>
          <p:spPr>
            <a:xfrm>
              <a:off x="17411599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7" name="object 14227"/>
            <p:cNvSpPr/>
            <p:nvPr/>
          </p:nvSpPr>
          <p:spPr>
            <a:xfrm>
              <a:off x="17430886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8" name="object 14228"/>
            <p:cNvSpPr/>
            <p:nvPr/>
          </p:nvSpPr>
          <p:spPr>
            <a:xfrm>
              <a:off x="17450211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9" name="object 14229"/>
            <p:cNvSpPr/>
            <p:nvPr/>
          </p:nvSpPr>
          <p:spPr>
            <a:xfrm>
              <a:off x="17469501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0" name="object 14230"/>
            <p:cNvSpPr/>
            <p:nvPr/>
          </p:nvSpPr>
          <p:spPr>
            <a:xfrm>
              <a:off x="17488788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1" name="object 14231"/>
            <p:cNvSpPr/>
            <p:nvPr/>
          </p:nvSpPr>
          <p:spPr>
            <a:xfrm>
              <a:off x="17508113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2" name="object 14232"/>
            <p:cNvSpPr/>
            <p:nvPr/>
          </p:nvSpPr>
          <p:spPr>
            <a:xfrm>
              <a:off x="17527429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3" name="object 14233"/>
            <p:cNvSpPr/>
            <p:nvPr/>
          </p:nvSpPr>
          <p:spPr>
            <a:xfrm>
              <a:off x="17546690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4" name="object 14234"/>
            <p:cNvSpPr/>
            <p:nvPr/>
          </p:nvSpPr>
          <p:spPr>
            <a:xfrm>
              <a:off x="17566013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5" name="object 14235"/>
            <p:cNvSpPr/>
            <p:nvPr/>
          </p:nvSpPr>
          <p:spPr>
            <a:xfrm>
              <a:off x="17585305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6" name="object 14236"/>
            <p:cNvSpPr/>
            <p:nvPr/>
          </p:nvSpPr>
          <p:spPr>
            <a:xfrm>
              <a:off x="17604655" y="49168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7" name="object 14237"/>
            <p:cNvSpPr/>
            <p:nvPr/>
          </p:nvSpPr>
          <p:spPr>
            <a:xfrm>
              <a:off x="17609484" y="49168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8" name="object 14238"/>
            <p:cNvSpPr/>
            <p:nvPr/>
          </p:nvSpPr>
          <p:spPr>
            <a:xfrm>
              <a:off x="17609484" y="4931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9" name="object 14239"/>
            <p:cNvSpPr/>
            <p:nvPr/>
          </p:nvSpPr>
          <p:spPr>
            <a:xfrm>
              <a:off x="17609484" y="49506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0" name="object 14240"/>
            <p:cNvSpPr/>
            <p:nvPr/>
          </p:nvSpPr>
          <p:spPr>
            <a:xfrm>
              <a:off x="17609484" y="49634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1" name="object 14241"/>
            <p:cNvSpPr/>
            <p:nvPr/>
          </p:nvSpPr>
          <p:spPr>
            <a:xfrm>
              <a:off x="17590149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2" name="object 14242"/>
            <p:cNvSpPr/>
            <p:nvPr/>
          </p:nvSpPr>
          <p:spPr>
            <a:xfrm>
              <a:off x="17570823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3" name="object 14243"/>
            <p:cNvSpPr/>
            <p:nvPr/>
          </p:nvSpPr>
          <p:spPr>
            <a:xfrm>
              <a:off x="17551536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4" name="object 14244"/>
            <p:cNvSpPr/>
            <p:nvPr/>
          </p:nvSpPr>
          <p:spPr>
            <a:xfrm>
              <a:off x="17532244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5" name="object 14245"/>
            <p:cNvSpPr/>
            <p:nvPr/>
          </p:nvSpPr>
          <p:spPr>
            <a:xfrm>
              <a:off x="17512922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6" name="object 14246"/>
            <p:cNvSpPr/>
            <p:nvPr/>
          </p:nvSpPr>
          <p:spPr>
            <a:xfrm>
              <a:off x="17493639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7" name="object 14247"/>
            <p:cNvSpPr/>
            <p:nvPr/>
          </p:nvSpPr>
          <p:spPr>
            <a:xfrm>
              <a:off x="17474306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8" name="object 14248"/>
            <p:cNvSpPr/>
            <p:nvPr/>
          </p:nvSpPr>
          <p:spPr>
            <a:xfrm>
              <a:off x="17455018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9" name="object 14249"/>
            <p:cNvSpPr/>
            <p:nvPr/>
          </p:nvSpPr>
          <p:spPr>
            <a:xfrm>
              <a:off x="17435695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0" name="object 14250"/>
            <p:cNvSpPr/>
            <p:nvPr/>
          </p:nvSpPr>
          <p:spPr>
            <a:xfrm>
              <a:off x="17416405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1" name="object 14251"/>
            <p:cNvSpPr/>
            <p:nvPr/>
          </p:nvSpPr>
          <p:spPr>
            <a:xfrm>
              <a:off x="17397089" y="49667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2" name="object 14252"/>
            <p:cNvSpPr/>
            <p:nvPr/>
          </p:nvSpPr>
          <p:spPr>
            <a:xfrm>
              <a:off x="17379399" y="49667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3" name="object 14253"/>
            <p:cNvSpPr/>
            <p:nvPr/>
          </p:nvSpPr>
          <p:spPr>
            <a:xfrm>
              <a:off x="17379395" y="49103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4" name="object 14254"/>
            <p:cNvSpPr/>
            <p:nvPr/>
          </p:nvSpPr>
          <p:spPr>
            <a:xfrm>
              <a:off x="17379395" y="48910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5" name="object 14255"/>
            <p:cNvSpPr/>
            <p:nvPr/>
          </p:nvSpPr>
          <p:spPr>
            <a:xfrm>
              <a:off x="17379395" y="4871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6" name="object 14256"/>
            <p:cNvSpPr/>
            <p:nvPr/>
          </p:nvSpPr>
          <p:spPr>
            <a:xfrm>
              <a:off x="17379395" y="48653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7" name="object 14257"/>
            <p:cNvSpPr/>
            <p:nvPr/>
          </p:nvSpPr>
          <p:spPr>
            <a:xfrm>
              <a:off x="17392274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8" name="object 14258"/>
            <p:cNvSpPr/>
            <p:nvPr/>
          </p:nvSpPr>
          <p:spPr>
            <a:xfrm>
              <a:off x="17411599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9" name="object 14259"/>
            <p:cNvSpPr/>
            <p:nvPr/>
          </p:nvSpPr>
          <p:spPr>
            <a:xfrm>
              <a:off x="17430886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0" name="object 14260"/>
            <p:cNvSpPr/>
            <p:nvPr/>
          </p:nvSpPr>
          <p:spPr>
            <a:xfrm>
              <a:off x="17450211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1" name="object 14261"/>
            <p:cNvSpPr/>
            <p:nvPr/>
          </p:nvSpPr>
          <p:spPr>
            <a:xfrm>
              <a:off x="17469501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2" name="object 14262"/>
            <p:cNvSpPr/>
            <p:nvPr/>
          </p:nvSpPr>
          <p:spPr>
            <a:xfrm>
              <a:off x="17488788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3" name="object 14263"/>
            <p:cNvSpPr/>
            <p:nvPr/>
          </p:nvSpPr>
          <p:spPr>
            <a:xfrm>
              <a:off x="17508113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4" name="object 14264"/>
            <p:cNvSpPr/>
            <p:nvPr/>
          </p:nvSpPr>
          <p:spPr>
            <a:xfrm>
              <a:off x="17527429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5" name="object 14265"/>
            <p:cNvSpPr/>
            <p:nvPr/>
          </p:nvSpPr>
          <p:spPr>
            <a:xfrm>
              <a:off x="17546690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6" name="object 14266"/>
            <p:cNvSpPr/>
            <p:nvPr/>
          </p:nvSpPr>
          <p:spPr>
            <a:xfrm>
              <a:off x="17566013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7" name="object 14267"/>
            <p:cNvSpPr/>
            <p:nvPr/>
          </p:nvSpPr>
          <p:spPr>
            <a:xfrm>
              <a:off x="17585305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8" name="object 14268"/>
            <p:cNvSpPr/>
            <p:nvPr/>
          </p:nvSpPr>
          <p:spPr>
            <a:xfrm>
              <a:off x="17604655" y="48653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9" name="object 14269"/>
            <p:cNvSpPr/>
            <p:nvPr/>
          </p:nvSpPr>
          <p:spPr>
            <a:xfrm>
              <a:off x="17609484" y="48653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0" name="object 14270"/>
            <p:cNvSpPr/>
            <p:nvPr/>
          </p:nvSpPr>
          <p:spPr>
            <a:xfrm>
              <a:off x="17609484" y="48798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1" name="object 14271"/>
            <p:cNvSpPr/>
            <p:nvPr/>
          </p:nvSpPr>
          <p:spPr>
            <a:xfrm>
              <a:off x="17609484" y="48991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2" name="object 14272"/>
            <p:cNvSpPr/>
            <p:nvPr/>
          </p:nvSpPr>
          <p:spPr>
            <a:xfrm>
              <a:off x="17609484" y="49136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3" name="object 14273"/>
            <p:cNvSpPr/>
            <p:nvPr/>
          </p:nvSpPr>
          <p:spPr>
            <a:xfrm>
              <a:off x="17590149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4" name="object 14274"/>
            <p:cNvSpPr/>
            <p:nvPr/>
          </p:nvSpPr>
          <p:spPr>
            <a:xfrm>
              <a:off x="17570823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5" name="object 14275"/>
            <p:cNvSpPr/>
            <p:nvPr/>
          </p:nvSpPr>
          <p:spPr>
            <a:xfrm>
              <a:off x="17551536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6" name="object 14276"/>
            <p:cNvSpPr/>
            <p:nvPr/>
          </p:nvSpPr>
          <p:spPr>
            <a:xfrm>
              <a:off x="17532244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7" name="object 14277"/>
            <p:cNvSpPr/>
            <p:nvPr/>
          </p:nvSpPr>
          <p:spPr>
            <a:xfrm>
              <a:off x="17512922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8" name="object 14278"/>
            <p:cNvSpPr/>
            <p:nvPr/>
          </p:nvSpPr>
          <p:spPr>
            <a:xfrm>
              <a:off x="17493639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9" name="object 14279"/>
            <p:cNvSpPr/>
            <p:nvPr/>
          </p:nvSpPr>
          <p:spPr>
            <a:xfrm>
              <a:off x="17474306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0" name="object 14280"/>
            <p:cNvSpPr/>
            <p:nvPr/>
          </p:nvSpPr>
          <p:spPr>
            <a:xfrm>
              <a:off x="17455018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1" name="object 14281"/>
            <p:cNvSpPr/>
            <p:nvPr/>
          </p:nvSpPr>
          <p:spPr>
            <a:xfrm>
              <a:off x="17435695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2" name="object 14282"/>
            <p:cNvSpPr/>
            <p:nvPr/>
          </p:nvSpPr>
          <p:spPr>
            <a:xfrm>
              <a:off x="17416405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3" name="object 14283"/>
            <p:cNvSpPr/>
            <p:nvPr/>
          </p:nvSpPr>
          <p:spPr>
            <a:xfrm>
              <a:off x="17397089" y="49168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4" name="object 14284"/>
            <p:cNvSpPr/>
            <p:nvPr/>
          </p:nvSpPr>
          <p:spPr>
            <a:xfrm>
              <a:off x="17379399" y="49168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5" name="object 14285"/>
            <p:cNvSpPr/>
            <p:nvPr/>
          </p:nvSpPr>
          <p:spPr>
            <a:xfrm>
              <a:off x="17379395" y="48589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6" name="object 14286"/>
            <p:cNvSpPr/>
            <p:nvPr/>
          </p:nvSpPr>
          <p:spPr>
            <a:xfrm>
              <a:off x="17379395" y="48395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7" name="object 14287"/>
            <p:cNvSpPr/>
            <p:nvPr/>
          </p:nvSpPr>
          <p:spPr>
            <a:xfrm>
              <a:off x="17379395" y="48202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8" name="object 14288"/>
            <p:cNvSpPr/>
            <p:nvPr/>
          </p:nvSpPr>
          <p:spPr>
            <a:xfrm>
              <a:off x="17379395" y="48138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9" name="object 14289"/>
            <p:cNvSpPr/>
            <p:nvPr/>
          </p:nvSpPr>
          <p:spPr>
            <a:xfrm>
              <a:off x="17392274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0" name="object 14290"/>
            <p:cNvSpPr/>
            <p:nvPr/>
          </p:nvSpPr>
          <p:spPr>
            <a:xfrm>
              <a:off x="17411599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1" name="object 14291"/>
            <p:cNvSpPr/>
            <p:nvPr/>
          </p:nvSpPr>
          <p:spPr>
            <a:xfrm>
              <a:off x="17430886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2" name="object 14292"/>
            <p:cNvSpPr/>
            <p:nvPr/>
          </p:nvSpPr>
          <p:spPr>
            <a:xfrm>
              <a:off x="17450211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3" name="object 14293"/>
            <p:cNvSpPr/>
            <p:nvPr/>
          </p:nvSpPr>
          <p:spPr>
            <a:xfrm>
              <a:off x="17469501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4" name="object 14294"/>
            <p:cNvSpPr/>
            <p:nvPr/>
          </p:nvSpPr>
          <p:spPr>
            <a:xfrm>
              <a:off x="17488788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5" name="object 14295"/>
            <p:cNvSpPr/>
            <p:nvPr/>
          </p:nvSpPr>
          <p:spPr>
            <a:xfrm>
              <a:off x="17508113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6" name="object 14296"/>
            <p:cNvSpPr/>
            <p:nvPr/>
          </p:nvSpPr>
          <p:spPr>
            <a:xfrm>
              <a:off x="17527429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7" name="object 14297"/>
            <p:cNvSpPr/>
            <p:nvPr/>
          </p:nvSpPr>
          <p:spPr>
            <a:xfrm>
              <a:off x="17546690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8" name="object 14298"/>
            <p:cNvSpPr/>
            <p:nvPr/>
          </p:nvSpPr>
          <p:spPr>
            <a:xfrm>
              <a:off x="17566013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9" name="object 14299"/>
            <p:cNvSpPr/>
            <p:nvPr/>
          </p:nvSpPr>
          <p:spPr>
            <a:xfrm>
              <a:off x="17585305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0" name="object 14300"/>
            <p:cNvSpPr/>
            <p:nvPr/>
          </p:nvSpPr>
          <p:spPr>
            <a:xfrm>
              <a:off x="17604655" y="4813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1" name="object 14301"/>
            <p:cNvSpPr/>
            <p:nvPr/>
          </p:nvSpPr>
          <p:spPr>
            <a:xfrm>
              <a:off x="17609484" y="48138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2" name="object 14302"/>
            <p:cNvSpPr/>
            <p:nvPr/>
          </p:nvSpPr>
          <p:spPr>
            <a:xfrm>
              <a:off x="17609484" y="48283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3" name="object 14303"/>
            <p:cNvSpPr/>
            <p:nvPr/>
          </p:nvSpPr>
          <p:spPr>
            <a:xfrm>
              <a:off x="17609484" y="48476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4" name="object 14304"/>
            <p:cNvSpPr/>
            <p:nvPr/>
          </p:nvSpPr>
          <p:spPr>
            <a:xfrm>
              <a:off x="17609484" y="48621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5" name="object 14305"/>
            <p:cNvSpPr/>
            <p:nvPr/>
          </p:nvSpPr>
          <p:spPr>
            <a:xfrm>
              <a:off x="17590149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6" name="object 14306"/>
            <p:cNvSpPr/>
            <p:nvPr/>
          </p:nvSpPr>
          <p:spPr>
            <a:xfrm>
              <a:off x="17570823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7" name="object 14307"/>
            <p:cNvSpPr/>
            <p:nvPr/>
          </p:nvSpPr>
          <p:spPr>
            <a:xfrm>
              <a:off x="17551536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8" name="object 14308"/>
            <p:cNvSpPr/>
            <p:nvPr/>
          </p:nvSpPr>
          <p:spPr>
            <a:xfrm>
              <a:off x="17532244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9" name="object 14309"/>
            <p:cNvSpPr/>
            <p:nvPr/>
          </p:nvSpPr>
          <p:spPr>
            <a:xfrm>
              <a:off x="17512922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0" name="object 14310"/>
            <p:cNvSpPr/>
            <p:nvPr/>
          </p:nvSpPr>
          <p:spPr>
            <a:xfrm>
              <a:off x="17493639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1" name="object 14311"/>
            <p:cNvSpPr/>
            <p:nvPr/>
          </p:nvSpPr>
          <p:spPr>
            <a:xfrm>
              <a:off x="17474306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2" name="object 14312"/>
            <p:cNvSpPr/>
            <p:nvPr/>
          </p:nvSpPr>
          <p:spPr>
            <a:xfrm>
              <a:off x="17455018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3" name="object 14313"/>
            <p:cNvSpPr/>
            <p:nvPr/>
          </p:nvSpPr>
          <p:spPr>
            <a:xfrm>
              <a:off x="17435695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4" name="object 14314"/>
            <p:cNvSpPr/>
            <p:nvPr/>
          </p:nvSpPr>
          <p:spPr>
            <a:xfrm>
              <a:off x="17416405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5" name="object 14315"/>
            <p:cNvSpPr/>
            <p:nvPr/>
          </p:nvSpPr>
          <p:spPr>
            <a:xfrm>
              <a:off x="17397089" y="48653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6" name="object 14316"/>
            <p:cNvSpPr/>
            <p:nvPr/>
          </p:nvSpPr>
          <p:spPr>
            <a:xfrm>
              <a:off x="17379399" y="48653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7" name="object 14317"/>
            <p:cNvSpPr/>
            <p:nvPr/>
          </p:nvSpPr>
          <p:spPr>
            <a:xfrm>
              <a:off x="17379395" y="48074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8" name="object 14318"/>
            <p:cNvSpPr/>
            <p:nvPr/>
          </p:nvSpPr>
          <p:spPr>
            <a:xfrm>
              <a:off x="17379395" y="47881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9" name="object 14319"/>
            <p:cNvSpPr/>
            <p:nvPr/>
          </p:nvSpPr>
          <p:spPr>
            <a:xfrm>
              <a:off x="17379395" y="47688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0" name="object 14320"/>
            <p:cNvSpPr/>
            <p:nvPr/>
          </p:nvSpPr>
          <p:spPr>
            <a:xfrm>
              <a:off x="17379395" y="47623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1" name="object 14321"/>
            <p:cNvSpPr/>
            <p:nvPr/>
          </p:nvSpPr>
          <p:spPr>
            <a:xfrm>
              <a:off x="17392274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2" name="object 14322"/>
            <p:cNvSpPr/>
            <p:nvPr/>
          </p:nvSpPr>
          <p:spPr>
            <a:xfrm>
              <a:off x="17411599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3" name="object 14323"/>
            <p:cNvSpPr/>
            <p:nvPr/>
          </p:nvSpPr>
          <p:spPr>
            <a:xfrm>
              <a:off x="17430886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4" name="object 14324"/>
            <p:cNvSpPr/>
            <p:nvPr/>
          </p:nvSpPr>
          <p:spPr>
            <a:xfrm>
              <a:off x="17450211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5" name="object 14325"/>
            <p:cNvSpPr/>
            <p:nvPr/>
          </p:nvSpPr>
          <p:spPr>
            <a:xfrm>
              <a:off x="17469501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6" name="object 14326"/>
            <p:cNvSpPr/>
            <p:nvPr/>
          </p:nvSpPr>
          <p:spPr>
            <a:xfrm>
              <a:off x="17488788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7" name="object 14327"/>
            <p:cNvSpPr/>
            <p:nvPr/>
          </p:nvSpPr>
          <p:spPr>
            <a:xfrm>
              <a:off x="17508113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8" name="object 14328"/>
            <p:cNvSpPr/>
            <p:nvPr/>
          </p:nvSpPr>
          <p:spPr>
            <a:xfrm>
              <a:off x="17527429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9" name="object 14329"/>
            <p:cNvSpPr/>
            <p:nvPr/>
          </p:nvSpPr>
          <p:spPr>
            <a:xfrm>
              <a:off x="17546690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0" name="object 14330"/>
            <p:cNvSpPr/>
            <p:nvPr/>
          </p:nvSpPr>
          <p:spPr>
            <a:xfrm>
              <a:off x="17566013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1" name="object 14331"/>
            <p:cNvSpPr/>
            <p:nvPr/>
          </p:nvSpPr>
          <p:spPr>
            <a:xfrm>
              <a:off x="17585305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2" name="object 14332"/>
            <p:cNvSpPr/>
            <p:nvPr/>
          </p:nvSpPr>
          <p:spPr>
            <a:xfrm>
              <a:off x="17604655" y="4762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3" name="object 14333"/>
            <p:cNvSpPr/>
            <p:nvPr/>
          </p:nvSpPr>
          <p:spPr>
            <a:xfrm>
              <a:off x="17609484" y="47623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4" name="object 14334"/>
            <p:cNvSpPr/>
            <p:nvPr/>
          </p:nvSpPr>
          <p:spPr>
            <a:xfrm>
              <a:off x="17609484" y="47768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5" name="object 14335"/>
            <p:cNvSpPr/>
            <p:nvPr/>
          </p:nvSpPr>
          <p:spPr>
            <a:xfrm>
              <a:off x="17609484" y="47961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6" name="object 14336"/>
            <p:cNvSpPr/>
            <p:nvPr/>
          </p:nvSpPr>
          <p:spPr>
            <a:xfrm>
              <a:off x="17609484" y="48106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7" name="object 14337"/>
            <p:cNvSpPr/>
            <p:nvPr/>
          </p:nvSpPr>
          <p:spPr>
            <a:xfrm>
              <a:off x="17590149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8" name="object 14338"/>
            <p:cNvSpPr/>
            <p:nvPr/>
          </p:nvSpPr>
          <p:spPr>
            <a:xfrm>
              <a:off x="17570823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9" name="object 14339"/>
            <p:cNvSpPr/>
            <p:nvPr/>
          </p:nvSpPr>
          <p:spPr>
            <a:xfrm>
              <a:off x="17551536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0" name="object 14340"/>
            <p:cNvSpPr/>
            <p:nvPr/>
          </p:nvSpPr>
          <p:spPr>
            <a:xfrm>
              <a:off x="17532244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1" name="object 14341"/>
            <p:cNvSpPr/>
            <p:nvPr/>
          </p:nvSpPr>
          <p:spPr>
            <a:xfrm>
              <a:off x="17512922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2" name="object 14342"/>
            <p:cNvSpPr/>
            <p:nvPr/>
          </p:nvSpPr>
          <p:spPr>
            <a:xfrm>
              <a:off x="17493639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3" name="object 14343"/>
            <p:cNvSpPr/>
            <p:nvPr/>
          </p:nvSpPr>
          <p:spPr>
            <a:xfrm>
              <a:off x="17474306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4" name="object 14344"/>
            <p:cNvSpPr/>
            <p:nvPr/>
          </p:nvSpPr>
          <p:spPr>
            <a:xfrm>
              <a:off x="17455018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5" name="object 14345"/>
            <p:cNvSpPr/>
            <p:nvPr/>
          </p:nvSpPr>
          <p:spPr>
            <a:xfrm>
              <a:off x="17435695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6" name="object 14346"/>
            <p:cNvSpPr/>
            <p:nvPr/>
          </p:nvSpPr>
          <p:spPr>
            <a:xfrm>
              <a:off x="17416405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7" name="object 14347"/>
            <p:cNvSpPr/>
            <p:nvPr/>
          </p:nvSpPr>
          <p:spPr>
            <a:xfrm>
              <a:off x="17397089" y="48138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8" name="object 14348"/>
            <p:cNvSpPr/>
            <p:nvPr/>
          </p:nvSpPr>
          <p:spPr>
            <a:xfrm>
              <a:off x="17379399" y="48138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9" name="object 14349"/>
            <p:cNvSpPr/>
            <p:nvPr/>
          </p:nvSpPr>
          <p:spPr>
            <a:xfrm>
              <a:off x="17379395" y="47559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0" name="object 14350"/>
            <p:cNvSpPr/>
            <p:nvPr/>
          </p:nvSpPr>
          <p:spPr>
            <a:xfrm>
              <a:off x="17379395" y="4736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1" name="object 14351"/>
            <p:cNvSpPr/>
            <p:nvPr/>
          </p:nvSpPr>
          <p:spPr>
            <a:xfrm>
              <a:off x="17379395" y="47173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2" name="object 14352"/>
            <p:cNvSpPr/>
            <p:nvPr/>
          </p:nvSpPr>
          <p:spPr>
            <a:xfrm>
              <a:off x="17379395" y="47109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3" name="object 14353"/>
            <p:cNvSpPr/>
            <p:nvPr/>
          </p:nvSpPr>
          <p:spPr>
            <a:xfrm>
              <a:off x="17392274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4" name="object 14354"/>
            <p:cNvSpPr/>
            <p:nvPr/>
          </p:nvSpPr>
          <p:spPr>
            <a:xfrm>
              <a:off x="17411599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5" name="object 14355"/>
            <p:cNvSpPr/>
            <p:nvPr/>
          </p:nvSpPr>
          <p:spPr>
            <a:xfrm>
              <a:off x="17430886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6" name="object 14356"/>
            <p:cNvSpPr/>
            <p:nvPr/>
          </p:nvSpPr>
          <p:spPr>
            <a:xfrm>
              <a:off x="17450211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7" name="object 14357"/>
            <p:cNvSpPr/>
            <p:nvPr/>
          </p:nvSpPr>
          <p:spPr>
            <a:xfrm>
              <a:off x="17469501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8" name="object 14358"/>
            <p:cNvSpPr/>
            <p:nvPr/>
          </p:nvSpPr>
          <p:spPr>
            <a:xfrm>
              <a:off x="17488788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9" name="object 14359"/>
            <p:cNvSpPr/>
            <p:nvPr/>
          </p:nvSpPr>
          <p:spPr>
            <a:xfrm>
              <a:off x="17508113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0" name="object 14360"/>
            <p:cNvSpPr/>
            <p:nvPr/>
          </p:nvSpPr>
          <p:spPr>
            <a:xfrm>
              <a:off x="17527429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1" name="object 14361"/>
            <p:cNvSpPr/>
            <p:nvPr/>
          </p:nvSpPr>
          <p:spPr>
            <a:xfrm>
              <a:off x="17546690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2" name="object 14362"/>
            <p:cNvSpPr/>
            <p:nvPr/>
          </p:nvSpPr>
          <p:spPr>
            <a:xfrm>
              <a:off x="17566013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3" name="object 14363"/>
            <p:cNvSpPr/>
            <p:nvPr/>
          </p:nvSpPr>
          <p:spPr>
            <a:xfrm>
              <a:off x="17585305" y="471089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4" name="object 14364"/>
            <p:cNvSpPr/>
            <p:nvPr/>
          </p:nvSpPr>
          <p:spPr>
            <a:xfrm>
              <a:off x="17604655" y="4710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5" name="object 14365"/>
            <p:cNvSpPr/>
            <p:nvPr/>
          </p:nvSpPr>
          <p:spPr>
            <a:xfrm>
              <a:off x="17609484" y="47108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6" name="object 14366"/>
            <p:cNvSpPr/>
            <p:nvPr/>
          </p:nvSpPr>
          <p:spPr>
            <a:xfrm>
              <a:off x="17609484" y="47253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7" name="object 14367"/>
            <p:cNvSpPr/>
            <p:nvPr/>
          </p:nvSpPr>
          <p:spPr>
            <a:xfrm>
              <a:off x="17609484" y="47447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8" name="object 14368"/>
            <p:cNvSpPr/>
            <p:nvPr/>
          </p:nvSpPr>
          <p:spPr>
            <a:xfrm>
              <a:off x="17609484" y="47591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9" name="object 14369"/>
            <p:cNvSpPr/>
            <p:nvPr/>
          </p:nvSpPr>
          <p:spPr>
            <a:xfrm>
              <a:off x="17590149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0" name="object 14370"/>
            <p:cNvSpPr/>
            <p:nvPr/>
          </p:nvSpPr>
          <p:spPr>
            <a:xfrm>
              <a:off x="17570823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1" name="object 14371"/>
            <p:cNvSpPr/>
            <p:nvPr/>
          </p:nvSpPr>
          <p:spPr>
            <a:xfrm>
              <a:off x="17551536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2" name="object 14372"/>
            <p:cNvSpPr/>
            <p:nvPr/>
          </p:nvSpPr>
          <p:spPr>
            <a:xfrm>
              <a:off x="17532244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3" name="object 14373"/>
            <p:cNvSpPr/>
            <p:nvPr/>
          </p:nvSpPr>
          <p:spPr>
            <a:xfrm>
              <a:off x="17512922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4" name="object 14374"/>
            <p:cNvSpPr/>
            <p:nvPr/>
          </p:nvSpPr>
          <p:spPr>
            <a:xfrm>
              <a:off x="17493639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5" name="object 14375"/>
            <p:cNvSpPr/>
            <p:nvPr/>
          </p:nvSpPr>
          <p:spPr>
            <a:xfrm>
              <a:off x="17474306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6" name="object 14376"/>
            <p:cNvSpPr/>
            <p:nvPr/>
          </p:nvSpPr>
          <p:spPr>
            <a:xfrm>
              <a:off x="17455018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7" name="object 14377"/>
            <p:cNvSpPr/>
            <p:nvPr/>
          </p:nvSpPr>
          <p:spPr>
            <a:xfrm>
              <a:off x="17435695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8" name="object 14378"/>
            <p:cNvSpPr/>
            <p:nvPr/>
          </p:nvSpPr>
          <p:spPr>
            <a:xfrm>
              <a:off x="17416405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9" name="object 14379"/>
            <p:cNvSpPr/>
            <p:nvPr/>
          </p:nvSpPr>
          <p:spPr>
            <a:xfrm>
              <a:off x="17397089" y="47623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0" name="object 14380"/>
            <p:cNvSpPr/>
            <p:nvPr/>
          </p:nvSpPr>
          <p:spPr>
            <a:xfrm>
              <a:off x="17379399" y="4762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1" name="object 14381"/>
            <p:cNvSpPr/>
            <p:nvPr/>
          </p:nvSpPr>
          <p:spPr>
            <a:xfrm>
              <a:off x="17569253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2" name="object 14382"/>
            <p:cNvSpPr/>
            <p:nvPr/>
          </p:nvSpPr>
          <p:spPr>
            <a:xfrm>
              <a:off x="17569253" y="46562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3" name="object 14383"/>
            <p:cNvSpPr/>
            <p:nvPr/>
          </p:nvSpPr>
          <p:spPr>
            <a:xfrm>
              <a:off x="17569253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4" name="object 14384"/>
            <p:cNvSpPr/>
            <p:nvPr/>
          </p:nvSpPr>
          <p:spPr>
            <a:xfrm>
              <a:off x="17569253" y="46417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5" name="object 14385"/>
            <p:cNvSpPr/>
            <p:nvPr/>
          </p:nvSpPr>
          <p:spPr>
            <a:xfrm>
              <a:off x="17572454" y="46417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6" name="object 14386"/>
            <p:cNvSpPr/>
            <p:nvPr/>
          </p:nvSpPr>
          <p:spPr>
            <a:xfrm>
              <a:off x="17572454" y="46545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7" name="object 14387"/>
            <p:cNvSpPr/>
            <p:nvPr/>
          </p:nvSpPr>
          <p:spPr>
            <a:xfrm>
              <a:off x="17572454" y="4667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8" name="object 14388"/>
            <p:cNvSpPr/>
            <p:nvPr/>
          </p:nvSpPr>
          <p:spPr>
            <a:xfrm>
              <a:off x="17572454" y="46722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9" name="object 14389"/>
            <p:cNvSpPr/>
            <p:nvPr/>
          </p:nvSpPr>
          <p:spPr>
            <a:xfrm>
              <a:off x="17566013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0" name="object 14390"/>
            <p:cNvSpPr/>
            <p:nvPr/>
          </p:nvSpPr>
          <p:spPr>
            <a:xfrm>
              <a:off x="17572454" y="4669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1" name="object 14391"/>
            <p:cNvSpPr/>
            <p:nvPr/>
          </p:nvSpPr>
          <p:spPr>
            <a:xfrm>
              <a:off x="17575692" y="4669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2" name="object 14392"/>
            <p:cNvSpPr/>
            <p:nvPr/>
          </p:nvSpPr>
          <p:spPr>
            <a:xfrm>
              <a:off x="17566004" y="46755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3" name="object 14393"/>
            <p:cNvSpPr/>
            <p:nvPr/>
          </p:nvSpPr>
          <p:spPr>
            <a:xfrm>
              <a:off x="17566013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4" name="object 14394"/>
            <p:cNvSpPr/>
            <p:nvPr/>
          </p:nvSpPr>
          <p:spPr>
            <a:xfrm>
              <a:off x="17570835" y="4641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5" name="object 14395"/>
            <p:cNvSpPr/>
            <p:nvPr/>
          </p:nvSpPr>
          <p:spPr>
            <a:xfrm>
              <a:off x="17575692" y="46417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6" name="object 14396"/>
            <p:cNvSpPr/>
            <p:nvPr/>
          </p:nvSpPr>
          <p:spPr>
            <a:xfrm>
              <a:off x="17569242" y="46497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7" name="object 14397"/>
            <p:cNvSpPr/>
            <p:nvPr/>
          </p:nvSpPr>
          <p:spPr>
            <a:xfrm>
              <a:off x="17416417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8" name="object 14398"/>
            <p:cNvSpPr/>
            <p:nvPr/>
          </p:nvSpPr>
          <p:spPr>
            <a:xfrm>
              <a:off x="17416417" y="46562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9" name="object 14399"/>
            <p:cNvSpPr/>
            <p:nvPr/>
          </p:nvSpPr>
          <p:spPr>
            <a:xfrm>
              <a:off x="17416417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0" name="object 14400"/>
            <p:cNvSpPr/>
            <p:nvPr/>
          </p:nvSpPr>
          <p:spPr>
            <a:xfrm>
              <a:off x="17416417" y="46417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1" name="object 14401"/>
            <p:cNvSpPr/>
            <p:nvPr/>
          </p:nvSpPr>
          <p:spPr>
            <a:xfrm>
              <a:off x="17421246" y="46417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2" name="object 14402"/>
            <p:cNvSpPr/>
            <p:nvPr/>
          </p:nvSpPr>
          <p:spPr>
            <a:xfrm>
              <a:off x="17421246" y="46545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3" name="object 14403"/>
            <p:cNvSpPr/>
            <p:nvPr/>
          </p:nvSpPr>
          <p:spPr>
            <a:xfrm>
              <a:off x="17421246" y="4667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4" name="object 14404"/>
            <p:cNvSpPr/>
            <p:nvPr/>
          </p:nvSpPr>
          <p:spPr>
            <a:xfrm>
              <a:off x="17421246" y="46722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5" name="object 14405"/>
            <p:cNvSpPr/>
            <p:nvPr/>
          </p:nvSpPr>
          <p:spPr>
            <a:xfrm>
              <a:off x="17413216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6" name="object 14406"/>
            <p:cNvSpPr/>
            <p:nvPr/>
          </p:nvSpPr>
          <p:spPr>
            <a:xfrm>
              <a:off x="17419619" y="4669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7" name="object 14407"/>
            <p:cNvSpPr/>
            <p:nvPr/>
          </p:nvSpPr>
          <p:spPr>
            <a:xfrm>
              <a:off x="17422855" y="4669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8" name="object 14408"/>
            <p:cNvSpPr/>
            <p:nvPr/>
          </p:nvSpPr>
          <p:spPr>
            <a:xfrm>
              <a:off x="17413211" y="46755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9" name="object 14409"/>
            <p:cNvSpPr/>
            <p:nvPr/>
          </p:nvSpPr>
          <p:spPr>
            <a:xfrm>
              <a:off x="17413216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0" name="object 14410"/>
            <p:cNvSpPr/>
            <p:nvPr/>
          </p:nvSpPr>
          <p:spPr>
            <a:xfrm>
              <a:off x="17418001" y="4641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1" name="object 14411"/>
            <p:cNvSpPr/>
            <p:nvPr/>
          </p:nvSpPr>
          <p:spPr>
            <a:xfrm>
              <a:off x="17422855" y="46417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2" name="object 14412"/>
            <p:cNvSpPr/>
            <p:nvPr/>
          </p:nvSpPr>
          <p:spPr>
            <a:xfrm>
              <a:off x="17416405" y="46497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3" name="object 14413"/>
            <p:cNvSpPr/>
            <p:nvPr/>
          </p:nvSpPr>
          <p:spPr>
            <a:xfrm>
              <a:off x="16988490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4" name="object 14414"/>
            <p:cNvSpPr/>
            <p:nvPr/>
          </p:nvSpPr>
          <p:spPr>
            <a:xfrm>
              <a:off x="16988490" y="46562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5" name="object 14415"/>
            <p:cNvSpPr/>
            <p:nvPr/>
          </p:nvSpPr>
          <p:spPr>
            <a:xfrm>
              <a:off x="16988490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6" name="object 14416"/>
            <p:cNvSpPr/>
            <p:nvPr/>
          </p:nvSpPr>
          <p:spPr>
            <a:xfrm>
              <a:off x="16988490" y="46417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7" name="object 14417"/>
            <p:cNvSpPr/>
            <p:nvPr/>
          </p:nvSpPr>
          <p:spPr>
            <a:xfrm>
              <a:off x="16993307" y="46417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8" name="object 14418"/>
            <p:cNvSpPr/>
            <p:nvPr/>
          </p:nvSpPr>
          <p:spPr>
            <a:xfrm>
              <a:off x="16993307" y="46545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9" name="object 14419"/>
            <p:cNvSpPr/>
            <p:nvPr/>
          </p:nvSpPr>
          <p:spPr>
            <a:xfrm>
              <a:off x="16993307" y="4667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0" name="object 14420"/>
            <p:cNvSpPr/>
            <p:nvPr/>
          </p:nvSpPr>
          <p:spPr>
            <a:xfrm>
              <a:off x="16993307" y="46722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1" name="object 14421"/>
            <p:cNvSpPr/>
            <p:nvPr/>
          </p:nvSpPr>
          <p:spPr>
            <a:xfrm>
              <a:off x="16986870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2" name="object 14422"/>
            <p:cNvSpPr/>
            <p:nvPr/>
          </p:nvSpPr>
          <p:spPr>
            <a:xfrm>
              <a:off x="16991692" y="4641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3" name="object 14423"/>
            <p:cNvSpPr/>
            <p:nvPr/>
          </p:nvSpPr>
          <p:spPr>
            <a:xfrm>
              <a:off x="16996511" y="46417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4" name="object 14424"/>
            <p:cNvSpPr/>
            <p:nvPr/>
          </p:nvSpPr>
          <p:spPr>
            <a:xfrm>
              <a:off x="16990061" y="46497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5" name="object 14425"/>
            <p:cNvSpPr/>
            <p:nvPr/>
          </p:nvSpPr>
          <p:spPr>
            <a:xfrm>
              <a:off x="16986870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6" name="object 14426"/>
            <p:cNvSpPr/>
            <p:nvPr/>
          </p:nvSpPr>
          <p:spPr>
            <a:xfrm>
              <a:off x="16993307" y="4669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7" name="object 14427"/>
            <p:cNvSpPr/>
            <p:nvPr/>
          </p:nvSpPr>
          <p:spPr>
            <a:xfrm>
              <a:off x="16996511" y="4669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8" name="object 14428"/>
            <p:cNvSpPr/>
            <p:nvPr/>
          </p:nvSpPr>
          <p:spPr>
            <a:xfrm>
              <a:off x="16986857" y="46755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9" name="object 14429"/>
            <p:cNvSpPr/>
            <p:nvPr/>
          </p:nvSpPr>
          <p:spPr>
            <a:xfrm>
              <a:off x="17141314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0" name="object 14430"/>
            <p:cNvSpPr/>
            <p:nvPr/>
          </p:nvSpPr>
          <p:spPr>
            <a:xfrm>
              <a:off x="17141314" y="46562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1" name="object 14431"/>
            <p:cNvSpPr/>
            <p:nvPr/>
          </p:nvSpPr>
          <p:spPr>
            <a:xfrm>
              <a:off x="17141314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2" name="object 14432"/>
            <p:cNvSpPr/>
            <p:nvPr/>
          </p:nvSpPr>
          <p:spPr>
            <a:xfrm>
              <a:off x="17141314" y="46417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3" name="object 14433"/>
            <p:cNvSpPr/>
            <p:nvPr/>
          </p:nvSpPr>
          <p:spPr>
            <a:xfrm>
              <a:off x="17144516" y="46417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4" name="object 14434"/>
            <p:cNvSpPr/>
            <p:nvPr/>
          </p:nvSpPr>
          <p:spPr>
            <a:xfrm>
              <a:off x="17144516" y="46545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5" name="object 14435"/>
            <p:cNvSpPr/>
            <p:nvPr/>
          </p:nvSpPr>
          <p:spPr>
            <a:xfrm>
              <a:off x="17144516" y="4667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6" name="object 14436"/>
            <p:cNvSpPr/>
            <p:nvPr/>
          </p:nvSpPr>
          <p:spPr>
            <a:xfrm>
              <a:off x="17144516" y="46722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7" name="object 14437"/>
            <p:cNvSpPr/>
            <p:nvPr/>
          </p:nvSpPr>
          <p:spPr>
            <a:xfrm>
              <a:off x="17138076" y="4643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8" name="object 14438"/>
            <p:cNvSpPr/>
            <p:nvPr/>
          </p:nvSpPr>
          <p:spPr>
            <a:xfrm>
              <a:off x="17142934" y="4641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9" name="object 14439"/>
            <p:cNvSpPr/>
            <p:nvPr/>
          </p:nvSpPr>
          <p:spPr>
            <a:xfrm>
              <a:off x="17147754" y="46417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0" name="object 14440"/>
            <p:cNvSpPr/>
            <p:nvPr/>
          </p:nvSpPr>
          <p:spPr>
            <a:xfrm>
              <a:off x="17141304" y="46497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1" name="object 14441"/>
            <p:cNvSpPr/>
            <p:nvPr/>
          </p:nvSpPr>
          <p:spPr>
            <a:xfrm>
              <a:off x="17138076" y="46690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2" name="object 14442"/>
            <p:cNvSpPr/>
            <p:nvPr/>
          </p:nvSpPr>
          <p:spPr>
            <a:xfrm>
              <a:off x="17144516" y="4669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3" name="object 14443"/>
            <p:cNvSpPr/>
            <p:nvPr/>
          </p:nvSpPr>
          <p:spPr>
            <a:xfrm>
              <a:off x="17147754" y="4669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4" name="object 14444"/>
            <p:cNvSpPr/>
            <p:nvPr/>
          </p:nvSpPr>
          <p:spPr>
            <a:xfrm>
              <a:off x="17138066" y="46755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5" name="object 14445"/>
            <p:cNvSpPr/>
            <p:nvPr/>
          </p:nvSpPr>
          <p:spPr>
            <a:xfrm>
              <a:off x="16951459" y="4707676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6" name="object 14446"/>
            <p:cNvSpPr/>
            <p:nvPr/>
          </p:nvSpPr>
          <p:spPr>
            <a:xfrm>
              <a:off x="17181510" y="47060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7" name="object 14447"/>
            <p:cNvSpPr/>
            <p:nvPr/>
          </p:nvSpPr>
          <p:spPr>
            <a:xfrm>
              <a:off x="17181510" y="47253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8" name="object 14448"/>
            <p:cNvSpPr/>
            <p:nvPr/>
          </p:nvSpPr>
          <p:spPr>
            <a:xfrm>
              <a:off x="17181510" y="47447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9" name="object 14449"/>
            <p:cNvSpPr/>
            <p:nvPr/>
          </p:nvSpPr>
          <p:spPr>
            <a:xfrm>
              <a:off x="17181510" y="47543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0" name="object 14450"/>
            <p:cNvSpPr/>
            <p:nvPr/>
          </p:nvSpPr>
          <p:spPr>
            <a:xfrm>
              <a:off x="17162174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1" name="object 14451"/>
            <p:cNvSpPr/>
            <p:nvPr/>
          </p:nvSpPr>
          <p:spPr>
            <a:xfrm>
              <a:off x="17142938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2" name="object 14452"/>
            <p:cNvSpPr/>
            <p:nvPr/>
          </p:nvSpPr>
          <p:spPr>
            <a:xfrm>
              <a:off x="17123604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3" name="object 14453"/>
            <p:cNvSpPr/>
            <p:nvPr/>
          </p:nvSpPr>
          <p:spPr>
            <a:xfrm>
              <a:off x="17104323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4" name="object 14454"/>
            <p:cNvSpPr/>
            <p:nvPr/>
          </p:nvSpPr>
          <p:spPr>
            <a:xfrm>
              <a:off x="17084991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5" name="object 14455"/>
            <p:cNvSpPr/>
            <p:nvPr/>
          </p:nvSpPr>
          <p:spPr>
            <a:xfrm>
              <a:off x="17065668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6" name="object 14456"/>
            <p:cNvSpPr/>
            <p:nvPr/>
          </p:nvSpPr>
          <p:spPr>
            <a:xfrm>
              <a:off x="17046378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7" name="object 14457"/>
            <p:cNvSpPr/>
            <p:nvPr/>
          </p:nvSpPr>
          <p:spPr>
            <a:xfrm>
              <a:off x="17027091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8" name="object 14458"/>
            <p:cNvSpPr/>
            <p:nvPr/>
          </p:nvSpPr>
          <p:spPr>
            <a:xfrm>
              <a:off x="17007764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9" name="object 14459"/>
            <p:cNvSpPr/>
            <p:nvPr/>
          </p:nvSpPr>
          <p:spPr>
            <a:xfrm>
              <a:off x="16988476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0" name="object 14460"/>
            <p:cNvSpPr/>
            <p:nvPr/>
          </p:nvSpPr>
          <p:spPr>
            <a:xfrm>
              <a:off x="16969154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1" name="object 14461"/>
            <p:cNvSpPr/>
            <p:nvPr/>
          </p:nvSpPr>
          <p:spPr>
            <a:xfrm>
              <a:off x="16951455" y="47575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2" name="object 14462"/>
            <p:cNvSpPr/>
            <p:nvPr/>
          </p:nvSpPr>
          <p:spPr>
            <a:xfrm>
              <a:off x="16951459" y="47559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3" name="object 14463"/>
            <p:cNvSpPr/>
            <p:nvPr/>
          </p:nvSpPr>
          <p:spPr>
            <a:xfrm>
              <a:off x="16951459" y="4736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4" name="object 14464"/>
            <p:cNvSpPr/>
            <p:nvPr/>
          </p:nvSpPr>
          <p:spPr>
            <a:xfrm>
              <a:off x="16951459" y="47173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5" name="object 14465"/>
            <p:cNvSpPr/>
            <p:nvPr/>
          </p:nvSpPr>
          <p:spPr>
            <a:xfrm>
              <a:off x="16951459" y="470607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6" name="object 14466"/>
            <p:cNvSpPr/>
            <p:nvPr/>
          </p:nvSpPr>
          <p:spPr>
            <a:xfrm>
              <a:off x="16964344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7" name="object 14467"/>
            <p:cNvSpPr/>
            <p:nvPr/>
          </p:nvSpPr>
          <p:spPr>
            <a:xfrm>
              <a:off x="16983623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8" name="object 14468"/>
            <p:cNvSpPr/>
            <p:nvPr/>
          </p:nvSpPr>
          <p:spPr>
            <a:xfrm>
              <a:off x="17002949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9" name="object 14469"/>
            <p:cNvSpPr/>
            <p:nvPr/>
          </p:nvSpPr>
          <p:spPr>
            <a:xfrm>
              <a:off x="17022273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0" name="object 14470"/>
            <p:cNvSpPr/>
            <p:nvPr/>
          </p:nvSpPr>
          <p:spPr>
            <a:xfrm>
              <a:off x="17041570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1" name="object 14471"/>
            <p:cNvSpPr/>
            <p:nvPr/>
          </p:nvSpPr>
          <p:spPr>
            <a:xfrm>
              <a:off x="17060849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2" name="object 14472"/>
            <p:cNvSpPr/>
            <p:nvPr/>
          </p:nvSpPr>
          <p:spPr>
            <a:xfrm>
              <a:off x="17080175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3" name="object 14473"/>
            <p:cNvSpPr/>
            <p:nvPr/>
          </p:nvSpPr>
          <p:spPr>
            <a:xfrm>
              <a:off x="17099464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4" name="object 14474"/>
            <p:cNvSpPr/>
            <p:nvPr/>
          </p:nvSpPr>
          <p:spPr>
            <a:xfrm>
              <a:off x="17118788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5" name="object 14475"/>
            <p:cNvSpPr/>
            <p:nvPr/>
          </p:nvSpPr>
          <p:spPr>
            <a:xfrm>
              <a:off x="17138076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6" name="object 14476"/>
            <p:cNvSpPr/>
            <p:nvPr/>
          </p:nvSpPr>
          <p:spPr>
            <a:xfrm>
              <a:off x="17157402" y="470607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7" name="object 14477"/>
            <p:cNvSpPr/>
            <p:nvPr/>
          </p:nvSpPr>
          <p:spPr>
            <a:xfrm>
              <a:off x="17176688" y="47060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8" name="object 14478"/>
            <p:cNvSpPr/>
            <p:nvPr/>
          </p:nvSpPr>
          <p:spPr>
            <a:xfrm>
              <a:off x="17181510" y="506966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9" name="object 14479"/>
            <p:cNvSpPr/>
            <p:nvPr/>
          </p:nvSpPr>
          <p:spPr>
            <a:xfrm>
              <a:off x="17181510" y="501175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0" name="object 14480"/>
            <p:cNvSpPr/>
            <p:nvPr/>
          </p:nvSpPr>
          <p:spPr>
            <a:xfrm>
              <a:off x="17181510" y="495384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1" name="object 14481"/>
            <p:cNvSpPr/>
            <p:nvPr/>
          </p:nvSpPr>
          <p:spPr>
            <a:xfrm>
              <a:off x="17181510" y="489591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2" name="object 14482"/>
            <p:cNvSpPr/>
            <p:nvPr/>
          </p:nvSpPr>
          <p:spPr>
            <a:xfrm>
              <a:off x="17181510" y="48379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3" name="object 14483"/>
            <p:cNvSpPr/>
            <p:nvPr/>
          </p:nvSpPr>
          <p:spPr>
            <a:xfrm>
              <a:off x="17181510" y="478008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4" name="object 14484"/>
            <p:cNvSpPr/>
            <p:nvPr/>
          </p:nvSpPr>
          <p:spPr>
            <a:xfrm>
              <a:off x="17181510" y="472217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5" name="object 14485"/>
            <p:cNvSpPr/>
            <p:nvPr/>
          </p:nvSpPr>
          <p:spPr>
            <a:xfrm>
              <a:off x="17181510" y="468194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6" name="object 14486"/>
            <p:cNvSpPr/>
            <p:nvPr/>
          </p:nvSpPr>
          <p:spPr>
            <a:xfrm>
              <a:off x="17163856" y="468194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7" name="object 14487"/>
            <p:cNvSpPr/>
            <p:nvPr/>
          </p:nvSpPr>
          <p:spPr>
            <a:xfrm>
              <a:off x="17105910" y="46819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8" name="object 14488"/>
            <p:cNvSpPr/>
            <p:nvPr/>
          </p:nvSpPr>
          <p:spPr>
            <a:xfrm>
              <a:off x="17048018" y="46819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9" name="object 14489"/>
            <p:cNvSpPr/>
            <p:nvPr/>
          </p:nvSpPr>
          <p:spPr>
            <a:xfrm>
              <a:off x="16990079" y="46819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0" name="object 14490"/>
            <p:cNvSpPr/>
            <p:nvPr/>
          </p:nvSpPr>
          <p:spPr>
            <a:xfrm>
              <a:off x="16951466" y="468194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1" name="object 14491"/>
            <p:cNvSpPr/>
            <p:nvPr/>
          </p:nvSpPr>
          <p:spPr>
            <a:xfrm>
              <a:off x="16951459" y="468194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2" name="object 14492"/>
            <p:cNvSpPr/>
            <p:nvPr/>
          </p:nvSpPr>
          <p:spPr>
            <a:xfrm>
              <a:off x="16951459" y="472376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3" name="object 14493"/>
            <p:cNvSpPr/>
            <p:nvPr/>
          </p:nvSpPr>
          <p:spPr>
            <a:xfrm>
              <a:off x="16951459" y="478170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4" name="object 14494"/>
            <p:cNvSpPr/>
            <p:nvPr/>
          </p:nvSpPr>
          <p:spPr>
            <a:xfrm>
              <a:off x="16951459" y="483959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5" name="object 14495"/>
            <p:cNvSpPr/>
            <p:nvPr/>
          </p:nvSpPr>
          <p:spPr>
            <a:xfrm>
              <a:off x="16951459" y="48975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6" name="object 14496"/>
            <p:cNvSpPr/>
            <p:nvPr/>
          </p:nvSpPr>
          <p:spPr>
            <a:xfrm>
              <a:off x="16951459" y="495543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7" name="object 14497"/>
            <p:cNvSpPr/>
            <p:nvPr/>
          </p:nvSpPr>
          <p:spPr>
            <a:xfrm>
              <a:off x="16951459" y="501333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8" name="object 14498"/>
            <p:cNvSpPr/>
            <p:nvPr/>
          </p:nvSpPr>
          <p:spPr>
            <a:xfrm>
              <a:off x="16951459" y="5071273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9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9" name="object 14499"/>
            <p:cNvSpPr/>
            <p:nvPr/>
          </p:nvSpPr>
          <p:spPr>
            <a:xfrm>
              <a:off x="16951459" y="509219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0" name="object 14500"/>
            <p:cNvSpPr/>
            <p:nvPr/>
          </p:nvSpPr>
          <p:spPr>
            <a:xfrm>
              <a:off x="16988490" y="509219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1" name="object 14501"/>
            <p:cNvSpPr/>
            <p:nvPr/>
          </p:nvSpPr>
          <p:spPr>
            <a:xfrm>
              <a:off x="17046391" y="509219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2" name="object 14502"/>
            <p:cNvSpPr/>
            <p:nvPr/>
          </p:nvSpPr>
          <p:spPr>
            <a:xfrm>
              <a:off x="17104319" y="509219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3" name="object 14503"/>
            <p:cNvSpPr/>
            <p:nvPr/>
          </p:nvSpPr>
          <p:spPr>
            <a:xfrm>
              <a:off x="17162185" y="509219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4" name="object 14504"/>
            <p:cNvSpPr/>
            <p:nvPr/>
          </p:nvSpPr>
          <p:spPr>
            <a:xfrm>
              <a:off x="17048011" y="4707676"/>
              <a:ext cx="38735" cy="19685"/>
            </a:xfrm>
            <a:custGeom>
              <a:avLst/>
              <a:gdLst/>
              <a:ahLst/>
              <a:cxnLst/>
              <a:rect l="l" t="t" r="r" b="b"/>
              <a:pathLst>
                <a:path w="38734" h="19685">
                  <a:moveTo>
                    <a:pt x="19287" y="0"/>
                  </a:moveTo>
                  <a:lnTo>
                    <a:pt x="38606" y="19318"/>
                  </a:lnTo>
                </a:path>
                <a:path w="38734" h="19685">
                  <a:moveTo>
                    <a:pt x="19287" y="0"/>
                  </a:moveTo>
                  <a:lnTo>
                    <a:pt x="0" y="1931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5" name="object 14505"/>
            <p:cNvSpPr/>
            <p:nvPr/>
          </p:nvSpPr>
          <p:spPr>
            <a:xfrm>
              <a:off x="17048018" y="472700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6" name="object 14506"/>
            <p:cNvSpPr/>
            <p:nvPr/>
          </p:nvSpPr>
          <p:spPr>
            <a:xfrm>
              <a:off x="17067298" y="470767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0"/>
                  </a:moveTo>
                  <a:lnTo>
                    <a:pt x="0" y="3603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7" name="object 14507"/>
            <p:cNvSpPr/>
            <p:nvPr/>
          </p:nvSpPr>
          <p:spPr>
            <a:xfrm>
              <a:off x="17048011" y="4862120"/>
              <a:ext cx="38735" cy="19685"/>
            </a:xfrm>
            <a:custGeom>
              <a:avLst/>
              <a:gdLst/>
              <a:ahLst/>
              <a:cxnLst/>
              <a:rect l="l" t="t" r="r" b="b"/>
              <a:pathLst>
                <a:path w="38734" h="19685">
                  <a:moveTo>
                    <a:pt x="19287" y="0"/>
                  </a:moveTo>
                  <a:lnTo>
                    <a:pt x="38606" y="19297"/>
                  </a:lnTo>
                </a:path>
                <a:path w="38734" h="19685">
                  <a:moveTo>
                    <a:pt x="19287" y="0"/>
                  </a:moveTo>
                  <a:lnTo>
                    <a:pt x="0" y="192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8" name="object 14508"/>
            <p:cNvSpPr/>
            <p:nvPr/>
          </p:nvSpPr>
          <p:spPr>
            <a:xfrm>
              <a:off x="17048018" y="48814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9" name="object 14509"/>
            <p:cNvSpPr/>
            <p:nvPr/>
          </p:nvSpPr>
          <p:spPr>
            <a:xfrm>
              <a:off x="16951459" y="4810648"/>
              <a:ext cx="230504" cy="103505"/>
            </a:xfrm>
            <a:custGeom>
              <a:avLst/>
              <a:gdLst/>
              <a:ahLst/>
              <a:cxnLst/>
              <a:rect l="l" t="t" r="r" b="b"/>
              <a:pathLst>
                <a:path w="230505" h="103504">
                  <a:moveTo>
                    <a:pt x="0" y="0"/>
                  </a:moveTo>
                  <a:lnTo>
                    <a:pt x="230045" y="1029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0" name="object 14510"/>
            <p:cNvSpPr/>
            <p:nvPr/>
          </p:nvSpPr>
          <p:spPr>
            <a:xfrm>
              <a:off x="17181510" y="510023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1" name="object 14511"/>
            <p:cNvSpPr/>
            <p:nvPr/>
          </p:nvSpPr>
          <p:spPr>
            <a:xfrm>
              <a:off x="17181510" y="504230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2" name="object 14512"/>
            <p:cNvSpPr/>
            <p:nvPr/>
          </p:nvSpPr>
          <p:spPr>
            <a:xfrm>
              <a:off x="17181510" y="498440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3" name="object 14513"/>
            <p:cNvSpPr/>
            <p:nvPr/>
          </p:nvSpPr>
          <p:spPr>
            <a:xfrm>
              <a:off x="17181510" y="492648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4" name="object 14514"/>
            <p:cNvSpPr/>
            <p:nvPr/>
          </p:nvSpPr>
          <p:spPr>
            <a:xfrm>
              <a:off x="17181510" y="486857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5" name="object 14515"/>
            <p:cNvSpPr/>
            <p:nvPr/>
          </p:nvSpPr>
          <p:spPr>
            <a:xfrm>
              <a:off x="17181510" y="481065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6" name="object 14516"/>
            <p:cNvSpPr/>
            <p:nvPr/>
          </p:nvSpPr>
          <p:spPr>
            <a:xfrm>
              <a:off x="17181510" y="475273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7" name="object 14517"/>
            <p:cNvSpPr/>
            <p:nvPr/>
          </p:nvSpPr>
          <p:spPr>
            <a:xfrm>
              <a:off x="17181510" y="469481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8" name="object 14518"/>
            <p:cNvSpPr/>
            <p:nvPr/>
          </p:nvSpPr>
          <p:spPr>
            <a:xfrm>
              <a:off x="17181510" y="46610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9" name="object 14519"/>
            <p:cNvSpPr/>
            <p:nvPr/>
          </p:nvSpPr>
          <p:spPr>
            <a:xfrm>
              <a:off x="17163856" y="46610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0" name="object 14520"/>
            <p:cNvSpPr/>
            <p:nvPr/>
          </p:nvSpPr>
          <p:spPr>
            <a:xfrm>
              <a:off x="17105910" y="466102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1" name="object 14521"/>
            <p:cNvSpPr/>
            <p:nvPr/>
          </p:nvSpPr>
          <p:spPr>
            <a:xfrm>
              <a:off x="17048018" y="466102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2" name="object 14522"/>
            <p:cNvSpPr/>
            <p:nvPr/>
          </p:nvSpPr>
          <p:spPr>
            <a:xfrm>
              <a:off x="16990079" y="466102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3" name="object 14523"/>
            <p:cNvSpPr/>
            <p:nvPr/>
          </p:nvSpPr>
          <p:spPr>
            <a:xfrm>
              <a:off x="16951466" y="466102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4" name="object 14524"/>
            <p:cNvSpPr/>
            <p:nvPr/>
          </p:nvSpPr>
          <p:spPr>
            <a:xfrm>
              <a:off x="16951459" y="466102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5" name="object 14525"/>
            <p:cNvSpPr/>
            <p:nvPr/>
          </p:nvSpPr>
          <p:spPr>
            <a:xfrm>
              <a:off x="16951459" y="469481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6" name="object 14526"/>
            <p:cNvSpPr/>
            <p:nvPr/>
          </p:nvSpPr>
          <p:spPr>
            <a:xfrm>
              <a:off x="16951459" y="475272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7" name="object 14527"/>
            <p:cNvSpPr/>
            <p:nvPr/>
          </p:nvSpPr>
          <p:spPr>
            <a:xfrm>
              <a:off x="16951459" y="481064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8" name="object 14528"/>
            <p:cNvSpPr/>
            <p:nvPr/>
          </p:nvSpPr>
          <p:spPr>
            <a:xfrm>
              <a:off x="16951459" y="486856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9" name="object 14529"/>
            <p:cNvSpPr/>
            <p:nvPr/>
          </p:nvSpPr>
          <p:spPr>
            <a:xfrm>
              <a:off x="16951459" y="49264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0" name="object 14530"/>
            <p:cNvSpPr/>
            <p:nvPr/>
          </p:nvSpPr>
          <p:spPr>
            <a:xfrm>
              <a:off x="16951459" y="498440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1" name="object 14531"/>
            <p:cNvSpPr/>
            <p:nvPr/>
          </p:nvSpPr>
          <p:spPr>
            <a:xfrm>
              <a:off x="16951459" y="504230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2" name="object 14532"/>
            <p:cNvSpPr/>
            <p:nvPr/>
          </p:nvSpPr>
          <p:spPr>
            <a:xfrm>
              <a:off x="16951459" y="510023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w="0" h="14604">
                  <a:moveTo>
                    <a:pt x="0" y="0"/>
                  </a:moveTo>
                  <a:lnTo>
                    <a:pt x="0" y="144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3" name="object 14533"/>
            <p:cNvSpPr/>
            <p:nvPr/>
          </p:nvSpPr>
          <p:spPr>
            <a:xfrm>
              <a:off x="16951459" y="511470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4" name="object 14534"/>
            <p:cNvSpPr/>
            <p:nvPr/>
          </p:nvSpPr>
          <p:spPr>
            <a:xfrm>
              <a:off x="16988490" y="51147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5" name="object 14535"/>
            <p:cNvSpPr/>
            <p:nvPr/>
          </p:nvSpPr>
          <p:spPr>
            <a:xfrm>
              <a:off x="17046391" y="51147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6" name="object 14536"/>
            <p:cNvSpPr/>
            <p:nvPr/>
          </p:nvSpPr>
          <p:spPr>
            <a:xfrm>
              <a:off x="17104319" y="511470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7" name="object 14537"/>
            <p:cNvSpPr/>
            <p:nvPr/>
          </p:nvSpPr>
          <p:spPr>
            <a:xfrm>
              <a:off x="17162185" y="511470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8" name="object 14538"/>
            <p:cNvSpPr/>
            <p:nvPr/>
          </p:nvSpPr>
          <p:spPr>
            <a:xfrm>
              <a:off x="16951459" y="4759175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9" name="object 14539"/>
            <p:cNvSpPr/>
            <p:nvPr/>
          </p:nvSpPr>
          <p:spPr>
            <a:xfrm>
              <a:off x="16951459" y="4810648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0" name="object 14540"/>
            <p:cNvSpPr/>
            <p:nvPr/>
          </p:nvSpPr>
          <p:spPr>
            <a:xfrm>
              <a:off x="16951459" y="4862120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1" name="object 14541"/>
            <p:cNvSpPr/>
            <p:nvPr/>
          </p:nvSpPr>
          <p:spPr>
            <a:xfrm>
              <a:off x="16951459" y="4913601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2" name="object 14542"/>
            <p:cNvSpPr/>
            <p:nvPr/>
          </p:nvSpPr>
          <p:spPr>
            <a:xfrm>
              <a:off x="16951459" y="5016572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3" name="object 14543"/>
            <p:cNvSpPr/>
            <p:nvPr/>
          </p:nvSpPr>
          <p:spPr>
            <a:xfrm>
              <a:off x="16951459" y="5068054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4" name="object 14544"/>
            <p:cNvSpPr/>
            <p:nvPr/>
          </p:nvSpPr>
          <p:spPr>
            <a:xfrm>
              <a:off x="16951459" y="4965073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 h="0">
                  <a:moveTo>
                    <a:pt x="0" y="0"/>
                  </a:moveTo>
                  <a:lnTo>
                    <a:pt x="230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5" name="object 14545"/>
            <p:cNvSpPr/>
            <p:nvPr/>
          </p:nvSpPr>
          <p:spPr>
            <a:xfrm>
              <a:off x="17181510" y="47575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6" name="object 14546"/>
            <p:cNvSpPr/>
            <p:nvPr/>
          </p:nvSpPr>
          <p:spPr>
            <a:xfrm>
              <a:off x="17181510" y="47768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7" name="object 14547"/>
            <p:cNvSpPr/>
            <p:nvPr/>
          </p:nvSpPr>
          <p:spPr>
            <a:xfrm>
              <a:off x="17181510" y="47961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8" name="object 14548"/>
            <p:cNvSpPr/>
            <p:nvPr/>
          </p:nvSpPr>
          <p:spPr>
            <a:xfrm>
              <a:off x="17181510" y="48042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9" name="object 14549"/>
            <p:cNvSpPr/>
            <p:nvPr/>
          </p:nvSpPr>
          <p:spPr>
            <a:xfrm>
              <a:off x="17162174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0" name="object 14550"/>
            <p:cNvSpPr/>
            <p:nvPr/>
          </p:nvSpPr>
          <p:spPr>
            <a:xfrm>
              <a:off x="17142938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1" name="object 14551"/>
            <p:cNvSpPr/>
            <p:nvPr/>
          </p:nvSpPr>
          <p:spPr>
            <a:xfrm>
              <a:off x="17123604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2" name="object 14552"/>
            <p:cNvSpPr/>
            <p:nvPr/>
          </p:nvSpPr>
          <p:spPr>
            <a:xfrm>
              <a:off x="17104323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3" name="object 14553"/>
            <p:cNvSpPr/>
            <p:nvPr/>
          </p:nvSpPr>
          <p:spPr>
            <a:xfrm>
              <a:off x="17084991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4" name="object 14554"/>
            <p:cNvSpPr/>
            <p:nvPr/>
          </p:nvSpPr>
          <p:spPr>
            <a:xfrm>
              <a:off x="17065668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5" name="object 14555"/>
            <p:cNvSpPr/>
            <p:nvPr/>
          </p:nvSpPr>
          <p:spPr>
            <a:xfrm>
              <a:off x="17046378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6" name="object 14556"/>
            <p:cNvSpPr/>
            <p:nvPr/>
          </p:nvSpPr>
          <p:spPr>
            <a:xfrm>
              <a:off x="17027091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7" name="object 14557"/>
            <p:cNvSpPr/>
            <p:nvPr/>
          </p:nvSpPr>
          <p:spPr>
            <a:xfrm>
              <a:off x="17007764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8" name="object 14558"/>
            <p:cNvSpPr/>
            <p:nvPr/>
          </p:nvSpPr>
          <p:spPr>
            <a:xfrm>
              <a:off x="16988476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9" name="object 14559"/>
            <p:cNvSpPr/>
            <p:nvPr/>
          </p:nvSpPr>
          <p:spPr>
            <a:xfrm>
              <a:off x="16969154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0" name="object 14560"/>
            <p:cNvSpPr/>
            <p:nvPr/>
          </p:nvSpPr>
          <p:spPr>
            <a:xfrm>
              <a:off x="16951455" y="48074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1" name="object 14561"/>
            <p:cNvSpPr/>
            <p:nvPr/>
          </p:nvSpPr>
          <p:spPr>
            <a:xfrm>
              <a:off x="16951459" y="48057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2" name="object 14562"/>
            <p:cNvSpPr/>
            <p:nvPr/>
          </p:nvSpPr>
          <p:spPr>
            <a:xfrm>
              <a:off x="16951459" y="47865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3" name="object 14563"/>
            <p:cNvSpPr/>
            <p:nvPr/>
          </p:nvSpPr>
          <p:spPr>
            <a:xfrm>
              <a:off x="16951459" y="47671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4" name="object 14564"/>
            <p:cNvSpPr/>
            <p:nvPr/>
          </p:nvSpPr>
          <p:spPr>
            <a:xfrm>
              <a:off x="16951459" y="4757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5" name="object 14565"/>
            <p:cNvSpPr/>
            <p:nvPr/>
          </p:nvSpPr>
          <p:spPr>
            <a:xfrm>
              <a:off x="16964344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6" name="object 14566"/>
            <p:cNvSpPr/>
            <p:nvPr/>
          </p:nvSpPr>
          <p:spPr>
            <a:xfrm>
              <a:off x="16983623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7" name="object 14567"/>
            <p:cNvSpPr/>
            <p:nvPr/>
          </p:nvSpPr>
          <p:spPr>
            <a:xfrm>
              <a:off x="17002949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8" name="object 14568"/>
            <p:cNvSpPr/>
            <p:nvPr/>
          </p:nvSpPr>
          <p:spPr>
            <a:xfrm>
              <a:off x="17022273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9" name="object 14569"/>
            <p:cNvSpPr/>
            <p:nvPr/>
          </p:nvSpPr>
          <p:spPr>
            <a:xfrm>
              <a:off x="17041570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0" name="object 14570"/>
            <p:cNvSpPr/>
            <p:nvPr/>
          </p:nvSpPr>
          <p:spPr>
            <a:xfrm>
              <a:off x="17060849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1" name="object 14571"/>
            <p:cNvSpPr/>
            <p:nvPr/>
          </p:nvSpPr>
          <p:spPr>
            <a:xfrm>
              <a:off x="17080175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2" name="object 14572"/>
            <p:cNvSpPr/>
            <p:nvPr/>
          </p:nvSpPr>
          <p:spPr>
            <a:xfrm>
              <a:off x="17099464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3" name="object 14573"/>
            <p:cNvSpPr/>
            <p:nvPr/>
          </p:nvSpPr>
          <p:spPr>
            <a:xfrm>
              <a:off x="17118788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4" name="object 14574"/>
            <p:cNvSpPr/>
            <p:nvPr/>
          </p:nvSpPr>
          <p:spPr>
            <a:xfrm>
              <a:off x="17138076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5" name="object 14575"/>
            <p:cNvSpPr/>
            <p:nvPr/>
          </p:nvSpPr>
          <p:spPr>
            <a:xfrm>
              <a:off x="17157402" y="47575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6" name="object 14576"/>
            <p:cNvSpPr/>
            <p:nvPr/>
          </p:nvSpPr>
          <p:spPr>
            <a:xfrm>
              <a:off x="17176688" y="47575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7" name="object 14577"/>
            <p:cNvSpPr/>
            <p:nvPr/>
          </p:nvSpPr>
          <p:spPr>
            <a:xfrm>
              <a:off x="17181510" y="48074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8" name="object 14578"/>
            <p:cNvSpPr/>
            <p:nvPr/>
          </p:nvSpPr>
          <p:spPr>
            <a:xfrm>
              <a:off x="17181510" y="48267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9" name="object 14579"/>
            <p:cNvSpPr/>
            <p:nvPr/>
          </p:nvSpPr>
          <p:spPr>
            <a:xfrm>
              <a:off x="17181510" y="48460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0" name="object 14580"/>
            <p:cNvSpPr/>
            <p:nvPr/>
          </p:nvSpPr>
          <p:spPr>
            <a:xfrm>
              <a:off x="17181510" y="48556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1" name="object 14581"/>
            <p:cNvSpPr/>
            <p:nvPr/>
          </p:nvSpPr>
          <p:spPr>
            <a:xfrm>
              <a:off x="17162174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2" name="object 14582"/>
            <p:cNvSpPr/>
            <p:nvPr/>
          </p:nvSpPr>
          <p:spPr>
            <a:xfrm>
              <a:off x="17142938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3" name="object 14583"/>
            <p:cNvSpPr/>
            <p:nvPr/>
          </p:nvSpPr>
          <p:spPr>
            <a:xfrm>
              <a:off x="17123604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4" name="object 14584"/>
            <p:cNvSpPr/>
            <p:nvPr/>
          </p:nvSpPr>
          <p:spPr>
            <a:xfrm>
              <a:off x="17104323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5" name="object 14585"/>
            <p:cNvSpPr/>
            <p:nvPr/>
          </p:nvSpPr>
          <p:spPr>
            <a:xfrm>
              <a:off x="17084991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6" name="object 14586"/>
            <p:cNvSpPr/>
            <p:nvPr/>
          </p:nvSpPr>
          <p:spPr>
            <a:xfrm>
              <a:off x="17065668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7" name="object 14587"/>
            <p:cNvSpPr/>
            <p:nvPr/>
          </p:nvSpPr>
          <p:spPr>
            <a:xfrm>
              <a:off x="17046378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8" name="object 14588"/>
            <p:cNvSpPr/>
            <p:nvPr/>
          </p:nvSpPr>
          <p:spPr>
            <a:xfrm>
              <a:off x="17027091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9" name="object 14589"/>
            <p:cNvSpPr/>
            <p:nvPr/>
          </p:nvSpPr>
          <p:spPr>
            <a:xfrm>
              <a:off x="17007764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0" name="object 14590"/>
            <p:cNvSpPr/>
            <p:nvPr/>
          </p:nvSpPr>
          <p:spPr>
            <a:xfrm>
              <a:off x="16988476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1" name="object 14591"/>
            <p:cNvSpPr/>
            <p:nvPr/>
          </p:nvSpPr>
          <p:spPr>
            <a:xfrm>
              <a:off x="16969154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2" name="object 14592"/>
            <p:cNvSpPr/>
            <p:nvPr/>
          </p:nvSpPr>
          <p:spPr>
            <a:xfrm>
              <a:off x="16951455" y="4858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3" name="object 14593"/>
            <p:cNvSpPr/>
            <p:nvPr/>
          </p:nvSpPr>
          <p:spPr>
            <a:xfrm>
              <a:off x="16951459" y="48572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4" name="object 14594"/>
            <p:cNvSpPr/>
            <p:nvPr/>
          </p:nvSpPr>
          <p:spPr>
            <a:xfrm>
              <a:off x="16951459" y="48379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5" name="object 14595"/>
            <p:cNvSpPr/>
            <p:nvPr/>
          </p:nvSpPr>
          <p:spPr>
            <a:xfrm>
              <a:off x="16951459" y="48186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6" name="object 14596"/>
            <p:cNvSpPr/>
            <p:nvPr/>
          </p:nvSpPr>
          <p:spPr>
            <a:xfrm>
              <a:off x="16951459" y="48074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7" name="object 14597"/>
            <p:cNvSpPr/>
            <p:nvPr/>
          </p:nvSpPr>
          <p:spPr>
            <a:xfrm>
              <a:off x="16964344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8" name="object 14598"/>
            <p:cNvSpPr/>
            <p:nvPr/>
          </p:nvSpPr>
          <p:spPr>
            <a:xfrm>
              <a:off x="16983623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9" name="object 14599"/>
            <p:cNvSpPr/>
            <p:nvPr/>
          </p:nvSpPr>
          <p:spPr>
            <a:xfrm>
              <a:off x="17002949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0" name="object 14600"/>
            <p:cNvSpPr/>
            <p:nvPr/>
          </p:nvSpPr>
          <p:spPr>
            <a:xfrm>
              <a:off x="17022273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1" name="object 14601"/>
            <p:cNvSpPr/>
            <p:nvPr/>
          </p:nvSpPr>
          <p:spPr>
            <a:xfrm>
              <a:off x="17041570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2" name="object 14602"/>
            <p:cNvSpPr/>
            <p:nvPr/>
          </p:nvSpPr>
          <p:spPr>
            <a:xfrm>
              <a:off x="17060849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3" name="object 14603"/>
            <p:cNvSpPr/>
            <p:nvPr/>
          </p:nvSpPr>
          <p:spPr>
            <a:xfrm>
              <a:off x="17080175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4" name="object 14604"/>
            <p:cNvSpPr/>
            <p:nvPr/>
          </p:nvSpPr>
          <p:spPr>
            <a:xfrm>
              <a:off x="17099464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5" name="object 14605"/>
            <p:cNvSpPr/>
            <p:nvPr/>
          </p:nvSpPr>
          <p:spPr>
            <a:xfrm>
              <a:off x="17118788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6" name="object 14606"/>
            <p:cNvSpPr/>
            <p:nvPr/>
          </p:nvSpPr>
          <p:spPr>
            <a:xfrm>
              <a:off x="17138076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7" name="object 14607"/>
            <p:cNvSpPr/>
            <p:nvPr/>
          </p:nvSpPr>
          <p:spPr>
            <a:xfrm>
              <a:off x="17157402" y="4807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8" name="object 14608"/>
            <p:cNvSpPr/>
            <p:nvPr/>
          </p:nvSpPr>
          <p:spPr>
            <a:xfrm>
              <a:off x="17176688" y="48074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9" name="object 14609"/>
            <p:cNvSpPr/>
            <p:nvPr/>
          </p:nvSpPr>
          <p:spPr>
            <a:xfrm>
              <a:off x="17181510" y="48589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0" name="object 14610"/>
            <p:cNvSpPr/>
            <p:nvPr/>
          </p:nvSpPr>
          <p:spPr>
            <a:xfrm>
              <a:off x="17181510" y="48782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1" name="object 14611"/>
            <p:cNvSpPr/>
            <p:nvPr/>
          </p:nvSpPr>
          <p:spPr>
            <a:xfrm>
              <a:off x="17181510" y="48975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2" name="object 14612"/>
            <p:cNvSpPr/>
            <p:nvPr/>
          </p:nvSpPr>
          <p:spPr>
            <a:xfrm>
              <a:off x="17181510" y="49071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3" name="object 14613"/>
            <p:cNvSpPr/>
            <p:nvPr/>
          </p:nvSpPr>
          <p:spPr>
            <a:xfrm>
              <a:off x="17162174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4" name="object 14614"/>
            <p:cNvSpPr/>
            <p:nvPr/>
          </p:nvSpPr>
          <p:spPr>
            <a:xfrm>
              <a:off x="17142938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5" name="object 14615"/>
            <p:cNvSpPr/>
            <p:nvPr/>
          </p:nvSpPr>
          <p:spPr>
            <a:xfrm>
              <a:off x="17123604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6" name="object 14616"/>
            <p:cNvSpPr/>
            <p:nvPr/>
          </p:nvSpPr>
          <p:spPr>
            <a:xfrm>
              <a:off x="17104323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7" name="object 14617"/>
            <p:cNvSpPr/>
            <p:nvPr/>
          </p:nvSpPr>
          <p:spPr>
            <a:xfrm>
              <a:off x="17084991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8" name="object 14618"/>
            <p:cNvSpPr/>
            <p:nvPr/>
          </p:nvSpPr>
          <p:spPr>
            <a:xfrm>
              <a:off x="17065668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9" name="object 14619"/>
            <p:cNvSpPr/>
            <p:nvPr/>
          </p:nvSpPr>
          <p:spPr>
            <a:xfrm>
              <a:off x="17046378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0" name="object 14620"/>
            <p:cNvSpPr/>
            <p:nvPr/>
          </p:nvSpPr>
          <p:spPr>
            <a:xfrm>
              <a:off x="17027091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1" name="object 14621"/>
            <p:cNvSpPr/>
            <p:nvPr/>
          </p:nvSpPr>
          <p:spPr>
            <a:xfrm>
              <a:off x="17007764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2" name="object 14622"/>
            <p:cNvSpPr/>
            <p:nvPr/>
          </p:nvSpPr>
          <p:spPr>
            <a:xfrm>
              <a:off x="16988476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3" name="object 14623"/>
            <p:cNvSpPr/>
            <p:nvPr/>
          </p:nvSpPr>
          <p:spPr>
            <a:xfrm>
              <a:off x="16969154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4" name="object 14624"/>
            <p:cNvSpPr/>
            <p:nvPr/>
          </p:nvSpPr>
          <p:spPr>
            <a:xfrm>
              <a:off x="16951455" y="49103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5" name="object 14625"/>
            <p:cNvSpPr/>
            <p:nvPr/>
          </p:nvSpPr>
          <p:spPr>
            <a:xfrm>
              <a:off x="16951459" y="49087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6" name="object 14626"/>
            <p:cNvSpPr/>
            <p:nvPr/>
          </p:nvSpPr>
          <p:spPr>
            <a:xfrm>
              <a:off x="16951459" y="48894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7" name="object 14627"/>
            <p:cNvSpPr/>
            <p:nvPr/>
          </p:nvSpPr>
          <p:spPr>
            <a:xfrm>
              <a:off x="16951459" y="48701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8" name="object 14628"/>
            <p:cNvSpPr/>
            <p:nvPr/>
          </p:nvSpPr>
          <p:spPr>
            <a:xfrm>
              <a:off x="16951459" y="48589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9" name="object 14629"/>
            <p:cNvSpPr/>
            <p:nvPr/>
          </p:nvSpPr>
          <p:spPr>
            <a:xfrm>
              <a:off x="16964344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0" name="object 14630"/>
            <p:cNvSpPr/>
            <p:nvPr/>
          </p:nvSpPr>
          <p:spPr>
            <a:xfrm>
              <a:off x="16983623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1" name="object 14631"/>
            <p:cNvSpPr/>
            <p:nvPr/>
          </p:nvSpPr>
          <p:spPr>
            <a:xfrm>
              <a:off x="17002949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2" name="object 14632"/>
            <p:cNvSpPr/>
            <p:nvPr/>
          </p:nvSpPr>
          <p:spPr>
            <a:xfrm>
              <a:off x="17022273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3" name="object 14633"/>
            <p:cNvSpPr/>
            <p:nvPr/>
          </p:nvSpPr>
          <p:spPr>
            <a:xfrm>
              <a:off x="17041570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4" name="object 14634"/>
            <p:cNvSpPr/>
            <p:nvPr/>
          </p:nvSpPr>
          <p:spPr>
            <a:xfrm>
              <a:off x="17060849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5" name="object 14635"/>
            <p:cNvSpPr/>
            <p:nvPr/>
          </p:nvSpPr>
          <p:spPr>
            <a:xfrm>
              <a:off x="17080175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6" name="object 14636"/>
            <p:cNvSpPr/>
            <p:nvPr/>
          </p:nvSpPr>
          <p:spPr>
            <a:xfrm>
              <a:off x="17099464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7" name="object 14637"/>
            <p:cNvSpPr/>
            <p:nvPr/>
          </p:nvSpPr>
          <p:spPr>
            <a:xfrm>
              <a:off x="17118788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8" name="object 14638"/>
            <p:cNvSpPr/>
            <p:nvPr/>
          </p:nvSpPr>
          <p:spPr>
            <a:xfrm>
              <a:off x="17138076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9" name="object 14639"/>
            <p:cNvSpPr/>
            <p:nvPr/>
          </p:nvSpPr>
          <p:spPr>
            <a:xfrm>
              <a:off x="17157402" y="48589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0" name="object 14640"/>
            <p:cNvSpPr/>
            <p:nvPr/>
          </p:nvSpPr>
          <p:spPr>
            <a:xfrm>
              <a:off x="17176688" y="4858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1" name="object 14641"/>
            <p:cNvSpPr/>
            <p:nvPr/>
          </p:nvSpPr>
          <p:spPr>
            <a:xfrm>
              <a:off x="17181510" y="49103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2" name="object 14642"/>
            <p:cNvSpPr/>
            <p:nvPr/>
          </p:nvSpPr>
          <p:spPr>
            <a:xfrm>
              <a:off x="17181510" y="49297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3" name="object 14643"/>
            <p:cNvSpPr/>
            <p:nvPr/>
          </p:nvSpPr>
          <p:spPr>
            <a:xfrm>
              <a:off x="17181510" y="49489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4" name="object 14644"/>
            <p:cNvSpPr/>
            <p:nvPr/>
          </p:nvSpPr>
          <p:spPr>
            <a:xfrm>
              <a:off x="17181510" y="49586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5" name="object 14645"/>
            <p:cNvSpPr/>
            <p:nvPr/>
          </p:nvSpPr>
          <p:spPr>
            <a:xfrm>
              <a:off x="17162174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6" name="object 14646"/>
            <p:cNvSpPr/>
            <p:nvPr/>
          </p:nvSpPr>
          <p:spPr>
            <a:xfrm>
              <a:off x="17142938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7" name="object 14647"/>
            <p:cNvSpPr/>
            <p:nvPr/>
          </p:nvSpPr>
          <p:spPr>
            <a:xfrm>
              <a:off x="17123604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8" name="object 14648"/>
            <p:cNvSpPr/>
            <p:nvPr/>
          </p:nvSpPr>
          <p:spPr>
            <a:xfrm>
              <a:off x="17104323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9" name="object 14649"/>
            <p:cNvSpPr/>
            <p:nvPr/>
          </p:nvSpPr>
          <p:spPr>
            <a:xfrm>
              <a:off x="17084991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0" name="object 14650"/>
            <p:cNvSpPr/>
            <p:nvPr/>
          </p:nvSpPr>
          <p:spPr>
            <a:xfrm>
              <a:off x="17065668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1" name="object 14651"/>
            <p:cNvSpPr/>
            <p:nvPr/>
          </p:nvSpPr>
          <p:spPr>
            <a:xfrm>
              <a:off x="17046378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2" name="object 14652"/>
            <p:cNvSpPr/>
            <p:nvPr/>
          </p:nvSpPr>
          <p:spPr>
            <a:xfrm>
              <a:off x="17027091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3" name="object 14653"/>
            <p:cNvSpPr/>
            <p:nvPr/>
          </p:nvSpPr>
          <p:spPr>
            <a:xfrm>
              <a:off x="17007764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4" name="object 14654"/>
            <p:cNvSpPr/>
            <p:nvPr/>
          </p:nvSpPr>
          <p:spPr>
            <a:xfrm>
              <a:off x="16988476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5" name="object 14655"/>
            <p:cNvSpPr/>
            <p:nvPr/>
          </p:nvSpPr>
          <p:spPr>
            <a:xfrm>
              <a:off x="16969154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6" name="object 14656"/>
            <p:cNvSpPr/>
            <p:nvPr/>
          </p:nvSpPr>
          <p:spPr>
            <a:xfrm>
              <a:off x="16951455" y="49618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7" name="object 14657"/>
            <p:cNvSpPr/>
            <p:nvPr/>
          </p:nvSpPr>
          <p:spPr>
            <a:xfrm>
              <a:off x="16951459" y="49602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8" name="object 14658"/>
            <p:cNvSpPr/>
            <p:nvPr/>
          </p:nvSpPr>
          <p:spPr>
            <a:xfrm>
              <a:off x="16951459" y="49409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9" name="object 14659"/>
            <p:cNvSpPr/>
            <p:nvPr/>
          </p:nvSpPr>
          <p:spPr>
            <a:xfrm>
              <a:off x="16951459" y="49216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0" name="object 14660"/>
            <p:cNvSpPr/>
            <p:nvPr/>
          </p:nvSpPr>
          <p:spPr>
            <a:xfrm>
              <a:off x="16951459" y="4910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1" name="object 14661"/>
            <p:cNvSpPr/>
            <p:nvPr/>
          </p:nvSpPr>
          <p:spPr>
            <a:xfrm>
              <a:off x="16964344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2" name="object 14662"/>
            <p:cNvSpPr/>
            <p:nvPr/>
          </p:nvSpPr>
          <p:spPr>
            <a:xfrm>
              <a:off x="16983623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3" name="object 14663"/>
            <p:cNvSpPr/>
            <p:nvPr/>
          </p:nvSpPr>
          <p:spPr>
            <a:xfrm>
              <a:off x="17002949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4" name="object 14664"/>
            <p:cNvSpPr/>
            <p:nvPr/>
          </p:nvSpPr>
          <p:spPr>
            <a:xfrm>
              <a:off x="17022273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5" name="object 14665"/>
            <p:cNvSpPr/>
            <p:nvPr/>
          </p:nvSpPr>
          <p:spPr>
            <a:xfrm>
              <a:off x="17041570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6" name="object 14666"/>
            <p:cNvSpPr/>
            <p:nvPr/>
          </p:nvSpPr>
          <p:spPr>
            <a:xfrm>
              <a:off x="17060849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7" name="object 14667"/>
            <p:cNvSpPr/>
            <p:nvPr/>
          </p:nvSpPr>
          <p:spPr>
            <a:xfrm>
              <a:off x="17080175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8" name="object 14668"/>
            <p:cNvSpPr/>
            <p:nvPr/>
          </p:nvSpPr>
          <p:spPr>
            <a:xfrm>
              <a:off x="17099464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9" name="object 14669"/>
            <p:cNvSpPr/>
            <p:nvPr/>
          </p:nvSpPr>
          <p:spPr>
            <a:xfrm>
              <a:off x="17118788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0" name="object 14670"/>
            <p:cNvSpPr/>
            <p:nvPr/>
          </p:nvSpPr>
          <p:spPr>
            <a:xfrm>
              <a:off x="17138076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1" name="object 14671"/>
            <p:cNvSpPr/>
            <p:nvPr/>
          </p:nvSpPr>
          <p:spPr>
            <a:xfrm>
              <a:off x="17157402" y="49103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2" name="object 14672"/>
            <p:cNvSpPr/>
            <p:nvPr/>
          </p:nvSpPr>
          <p:spPr>
            <a:xfrm>
              <a:off x="17176688" y="49103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3" name="object 14673"/>
            <p:cNvSpPr/>
            <p:nvPr/>
          </p:nvSpPr>
          <p:spPr>
            <a:xfrm>
              <a:off x="17181510" y="49618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4" name="object 14674"/>
            <p:cNvSpPr/>
            <p:nvPr/>
          </p:nvSpPr>
          <p:spPr>
            <a:xfrm>
              <a:off x="17181510" y="49811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5" name="object 14675"/>
            <p:cNvSpPr/>
            <p:nvPr/>
          </p:nvSpPr>
          <p:spPr>
            <a:xfrm>
              <a:off x="17181510" y="50004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6" name="object 14676"/>
            <p:cNvSpPr/>
            <p:nvPr/>
          </p:nvSpPr>
          <p:spPr>
            <a:xfrm>
              <a:off x="17181510" y="50101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7" name="object 14677"/>
            <p:cNvSpPr/>
            <p:nvPr/>
          </p:nvSpPr>
          <p:spPr>
            <a:xfrm>
              <a:off x="17162174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8" name="object 14678"/>
            <p:cNvSpPr/>
            <p:nvPr/>
          </p:nvSpPr>
          <p:spPr>
            <a:xfrm>
              <a:off x="17142938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9" name="object 14679"/>
            <p:cNvSpPr/>
            <p:nvPr/>
          </p:nvSpPr>
          <p:spPr>
            <a:xfrm>
              <a:off x="17123604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0" name="object 14680"/>
            <p:cNvSpPr/>
            <p:nvPr/>
          </p:nvSpPr>
          <p:spPr>
            <a:xfrm>
              <a:off x="17104323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1" name="object 14681"/>
            <p:cNvSpPr/>
            <p:nvPr/>
          </p:nvSpPr>
          <p:spPr>
            <a:xfrm>
              <a:off x="17084991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2" name="object 14682"/>
            <p:cNvSpPr/>
            <p:nvPr/>
          </p:nvSpPr>
          <p:spPr>
            <a:xfrm>
              <a:off x="17065668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3" name="object 14683"/>
            <p:cNvSpPr/>
            <p:nvPr/>
          </p:nvSpPr>
          <p:spPr>
            <a:xfrm>
              <a:off x="17046378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4" name="object 14684"/>
            <p:cNvSpPr/>
            <p:nvPr/>
          </p:nvSpPr>
          <p:spPr>
            <a:xfrm>
              <a:off x="17027091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5" name="object 14685"/>
            <p:cNvSpPr/>
            <p:nvPr/>
          </p:nvSpPr>
          <p:spPr>
            <a:xfrm>
              <a:off x="17007764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6" name="object 14686"/>
            <p:cNvSpPr/>
            <p:nvPr/>
          </p:nvSpPr>
          <p:spPr>
            <a:xfrm>
              <a:off x="16988476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7" name="object 14687"/>
            <p:cNvSpPr/>
            <p:nvPr/>
          </p:nvSpPr>
          <p:spPr>
            <a:xfrm>
              <a:off x="16969154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8" name="object 14688"/>
            <p:cNvSpPr/>
            <p:nvPr/>
          </p:nvSpPr>
          <p:spPr>
            <a:xfrm>
              <a:off x="16951455" y="50133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9" name="object 14689"/>
            <p:cNvSpPr/>
            <p:nvPr/>
          </p:nvSpPr>
          <p:spPr>
            <a:xfrm>
              <a:off x="16951459" y="50117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0" name="object 14690"/>
            <p:cNvSpPr/>
            <p:nvPr/>
          </p:nvSpPr>
          <p:spPr>
            <a:xfrm>
              <a:off x="16951459" y="49924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1" name="object 14691"/>
            <p:cNvSpPr/>
            <p:nvPr/>
          </p:nvSpPr>
          <p:spPr>
            <a:xfrm>
              <a:off x="16951459" y="49731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2" name="object 14692"/>
            <p:cNvSpPr/>
            <p:nvPr/>
          </p:nvSpPr>
          <p:spPr>
            <a:xfrm>
              <a:off x="16951459" y="49618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3" name="object 14693"/>
            <p:cNvSpPr/>
            <p:nvPr/>
          </p:nvSpPr>
          <p:spPr>
            <a:xfrm>
              <a:off x="16964344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4" name="object 14694"/>
            <p:cNvSpPr/>
            <p:nvPr/>
          </p:nvSpPr>
          <p:spPr>
            <a:xfrm>
              <a:off x="16983623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5" name="object 14695"/>
            <p:cNvSpPr/>
            <p:nvPr/>
          </p:nvSpPr>
          <p:spPr>
            <a:xfrm>
              <a:off x="17002949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6" name="object 14696"/>
            <p:cNvSpPr/>
            <p:nvPr/>
          </p:nvSpPr>
          <p:spPr>
            <a:xfrm>
              <a:off x="17022273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7" name="object 14697"/>
            <p:cNvSpPr/>
            <p:nvPr/>
          </p:nvSpPr>
          <p:spPr>
            <a:xfrm>
              <a:off x="17041570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8" name="object 14698"/>
            <p:cNvSpPr/>
            <p:nvPr/>
          </p:nvSpPr>
          <p:spPr>
            <a:xfrm>
              <a:off x="17060849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9" name="object 14699"/>
            <p:cNvSpPr/>
            <p:nvPr/>
          </p:nvSpPr>
          <p:spPr>
            <a:xfrm>
              <a:off x="17080175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0" name="object 14700"/>
            <p:cNvSpPr/>
            <p:nvPr/>
          </p:nvSpPr>
          <p:spPr>
            <a:xfrm>
              <a:off x="17099464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1" name="object 14701"/>
            <p:cNvSpPr/>
            <p:nvPr/>
          </p:nvSpPr>
          <p:spPr>
            <a:xfrm>
              <a:off x="17118788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2" name="object 14702"/>
            <p:cNvSpPr/>
            <p:nvPr/>
          </p:nvSpPr>
          <p:spPr>
            <a:xfrm>
              <a:off x="17138076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3" name="object 14703"/>
            <p:cNvSpPr/>
            <p:nvPr/>
          </p:nvSpPr>
          <p:spPr>
            <a:xfrm>
              <a:off x="17157402" y="49618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4" name="object 14704"/>
            <p:cNvSpPr/>
            <p:nvPr/>
          </p:nvSpPr>
          <p:spPr>
            <a:xfrm>
              <a:off x="17176688" y="49618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5" name="object 14705"/>
            <p:cNvSpPr/>
            <p:nvPr/>
          </p:nvSpPr>
          <p:spPr>
            <a:xfrm>
              <a:off x="17181510" y="50133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6" name="object 14706"/>
            <p:cNvSpPr/>
            <p:nvPr/>
          </p:nvSpPr>
          <p:spPr>
            <a:xfrm>
              <a:off x="17181510" y="50326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7" name="object 14707"/>
            <p:cNvSpPr/>
            <p:nvPr/>
          </p:nvSpPr>
          <p:spPr>
            <a:xfrm>
              <a:off x="17181510" y="50519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8" name="object 14708"/>
            <p:cNvSpPr/>
            <p:nvPr/>
          </p:nvSpPr>
          <p:spPr>
            <a:xfrm>
              <a:off x="17181510" y="50616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9" name="object 14709"/>
            <p:cNvSpPr/>
            <p:nvPr/>
          </p:nvSpPr>
          <p:spPr>
            <a:xfrm>
              <a:off x="17162174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0" name="object 14710"/>
            <p:cNvSpPr/>
            <p:nvPr/>
          </p:nvSpPr>
          <p:spPr>
            <a:xfrm>
              <a:off x="17142938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1" name="object 14711"/>
            <p:cNvSpPr/>
            <p:nvPr/>
          </p:nvSpPr>
          <p:spPr>
            <a:xfrm>
              <a:off x="17123604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2" name="object 14712"/>
            <p:cNvSpPr/>
            <p:nvPr/>
          </p:nvSpPr>
          <p:spPr>
            <a:xfrm>
              <a:off x="17104323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3" name="object 14713"/>
            <p:cNvSpPr/>
            <p:nvPr/>
          </p:nvSpPr>
          <p:spPr>
            <a:xfrm>
              <a:off x="17084991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4" name="object 14714"/>
            <p:cNvSpPr/>
            <p:nvPr/>
          </p:nvSpPr>
          <p:spPr>
            <a:xfrm>
              <a:off x="17065668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5" name="object 14715"/>
            <p:cNvSpPr/>
            <p:nvPr/>
          </p:nvSpPr>
          <p:spPr>
            <a:xfrm>
              <a:off x="17046378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6" name="object 14716"/>
            <p:cNvSpPr/>
            <p:nvPr/>
          </p:nvSpPr>
          <p:spPr>
            <a:xfrm>
              <a:off x="17027091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7" name="object 14717"/>
            <p:cNvSpPr/>
            <p:nvPr/>
          </p:nvSpPr>
          <p:spPr>
            <a:xfrm>
              <a:off x="17007764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8" name="object 14718"/>
            <p:cNvSpPr/>
            <p:nvPr/>
          </p:nvSpPr>
          <p:spPr>
            <a:xfrm>
              <a:off x="16988476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9" name="object 14719"/>
            <p:cNvSpPr/>
            <p:nvPr/>
          </p:nvSpPr>
          <p:spPr>
            <a:xfrm>
              <a:off x="16969154" y="506482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0" name="object 14720"/>
            <p:cNvSpPr/>
            <p:nvPr/>
          </p:nvSpPr>
          <p:spPr>
            <a:xfrm>
              <a:off x="16951455" y="50648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1" name="object 14721"/>
            <p:cNvSpPr/>
            <p:nvPr/>
          </p:nvSpPr>
          <p:spPr>
            <a:xfrm>
              <a:off x="16951459" y="50632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2" name="object 14722"/>
            <p:cNvSpPr/>
            <p:nvPr/>
          </p:nvSpPr>
          <p:spPr>
            <a:xfrm>
              <a:off x="16951459" y="50439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3" name="object 14723"/>
            <p:cNvSpPr/>
            <p:nvPr/>
          </p:nvSpPr>
          <p:spPr>
            <a:xfrm>
              <a:off x="16951459" y="50246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4" name="object 14724"/>
            <p:cNvSpPr/>
            <p:nvPr/>
          </p:nvSpPr>
          <p:spPr>
            <a:xfrm>
              <a:off x="16951459" y="50133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5" name="object 14725"/>
            <p:cNvSpPr/>
            <p:nvPr/>
          </p:nvSpPr>
          <p:spPr>
            <a:xfrm>
              <a:off x="16964344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6" name="object 14726"/>
            <p:cNvSpPr/>
            <p:nvPr/>
          </p:nvSpPr>
          <p:spPr>
            <a:xfrm>
              <a:off x="16983623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7" name="object 14727"/>
            <p:cNvSpPr/>
            <p:nvPr/>
          </p:nvSpPr>
          <p:spPr>
            <a:xfrm>
              <a:off x="17002949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8" name="object 14728"/>
            <p:cNvSpPr/>
            <p:nvPr/>
          </p:nvSpPr>
          <p:spPr>
            <a:xfrm>
              <a:off x="17022273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9" name="object 14729"/>
            <p:cNvSpPr/>
            <p:nvPr/>
          </p:nvSpPr>
          <p:spPr>
            <a:xfrm>
              <a:off x="17041570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0" name="object 14730"/>
            <p:cNvSpPr/>
            <p:nvPr/>
          </p:nvSpPr>
          <p:spPr>
            <a:xfrm>
              <a:off x="17060849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1" name="object 14731"/>
            <p:cNvSpPr/>
            <p:nvPr/>
          </p:nvSpPr>
          <p:spPr>
            <a:xfrm>
              <a:off x="17080175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2" name="object 14732"/>
            <p:cNvSpPr/>
            <p:nvPr/>
          </p:nvSpPr>
          <p:spPr>
            <a:xfrm>
              <a:off x="17099464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3" name="object 14733"/>
            <p:cNvSpPr/>
            <p:nvPr/>
          </p:nvSpPr>
          <p:spPr>
            <a:xfrm>
              <a:off x="17118788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4" name="object 14734"/>
            <p:cNvSpPr/>
            <p:nvPr/>
          </p:nvSpPr>
          <p:spPr>
            <a:xfrm>
              <a:off x="17138076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5" name="object 14735"/>
            <p:cNvSpPr/>
            <p:nvPr/>
          </p:nvSpPr>
          <p:spPr>
            <a:xfrm>
              <a:off x="17157402" y="50133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6" name="object 14736"/>
            <p:cNvSpPr/>
            <p:nvPr/>
          </p:nvSpPr>
          <p:spPr>
            <a:xfrm>
              <a:off x="17176688" y="50133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7" name="object 14737"/>
            <p:cNvSpPr/>
            <p:nvPr/>
          </p:nvSpPr>
          <p:spPr>
            <a:xfrm>
              <a:off x="16988490" y="51275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8" name="object 14738"/>
            <p:cNvSpPr/>
            <p:nvPr/>
          </p:nvSpPr>
          <p:spPr>
            <a:xfrm>
              <a:off x="16988490" y="51146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9" name="object 14739"/>
            <p:cNvSpPr/>
            <p:nvPr/>
          </p:nvSpPr>
          <p:spPr>
            <a:xfrm>
              <a:off x="16988490" y="51018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0" name="object 14740"/>
            <p:cNvSpPr/>
            <p:nvPr/>
          </p:nvSpPr>
          <p:spPr>
            <a:xfrm>
              <a:off x="16988490" y="51002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1" name="object 14741"/>
            <p:cNvSpPr/>
            <p:nvPr/>
          </p:nvSpPr>
          <p:spPr>
            <a:xfrm>
              <a:off x="16993307" y="51002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2" name="object 14742"/>
            <p:cNvSpPr/>
            <p:nvPr/>
          </p:nvSpPr>
          <p:spPr>
            <a:xfrm>
              <a:off x="16993307" y="51130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3" name="object 14743"/>
            <p:cNvSpPr/>
            <p:nvPr/>
          </p:nvSpPr>
          <p:spPr>
            <a:xfrm>
              <a:off x="16993307" y="5125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4" name="object 14744"/>
            <p:cNvSpPr/>
            <p:nvPr/>
          </p:nvSpPr>
          <p:spPr>
            <a:xfrm>
              <a:off x="16993307" y="51307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5" name="object 14745"/>
            <p:cNvSpPr/>
            <p:nvPr/>
          </p:nvSpPr>
          <p:spPr>
            <a:xfrm>
              <a:off x="16986870" y="51002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6" name="object 14746"/>
            <p:cNvSpPr/>
            <p:nvPr/>
          </p:nvSpPr>
          <p:spPr>
            <a:xfrm>
              <a:off x="16993307" y="51002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7" name="object 14747"/>
            <p:cNvSpPr/>
            <p:nvPr/>
          </p:nvSpPr>
          <p:spPr>
            <a:xfrm>
              <a:off x="16996511" y="51002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8" name="object 14748"/>
            <p:cNvSpPr/>
            <p:nvPr/>
          </p:nvSpPr>
          <p:spPr>
            <a:xfrm>
              <a:off x="16986857" y="5106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9" name="object 14749"/>
            <p:cNvSpPr/>
            <p:nvPr/>
          </p:nvSpPr>
          <p:spPr>
            <a:xfrm>
              <a:off x="16986870" y="51275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0" name="object 14750"/>
            <p:cNvSpPr/>
            <p:nvPr/>
          </p:nvSpPr>
          <p:spPr>
            <a:xfrm>
              <a:off x="16991692" y="51259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1" name="object 14751"/>
            <p:cNvSpPr/>
            <p:nvPr/>
          </p:nvSpPr>
          <p:spPr>
            <a:xfrm>
              <a:off x="16996511" y="51259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2" name="object 14752"/>
            <p:cNvSpPr/>
            <p:nvPr/>
          </p:nvSpPr>
          <p:spPr>
            <a:xfrm>
              <a:off x="16990061" y="51340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3" name="object 14753"/>
            <p:cNvSpPr/>
            <p:nvPr/>
          </p:nvSpPr>
          <p:spPr>
            <a:xfrm>
              <a:off x="17141314" y="51275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4" name="object 14754"/>
            <p:cNvSpPr/>
            <p:nvPr/>
          </p:nvSpPr>
          <p:spPr>
            <a:xfrm>
              <a:off x="17141314" y="51146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5" name="object 14755"/>
            <p:cNvSpPr/>
            <p:nvPr/>
          </p:nvSpPr>
          <p:spPr>
            <a:xfrm>
              <a:off x="17141314" y="51018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6" name="object 14756"/>
            <p:cNvSpPr/>
            <p:nvPr/>
          </p:nvSpPr>
          <p:spPr>
            <a:xfrm>
              <a:off x="17141314" y="51002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7" name="object 14757"/>
            <p:cNvSpPr/>
            <p:nvPr/>
          </p:nvSpPr>
          <p:spPr>
            <a:xfrm>
              <a:off x="17144516" y="51002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8" name="object 14758"/>
            <p:cNvSpPr/>
            <p:nvPr/>
          </p:nvSpPr>
          <p:spPr>
            <a:xfrm>
              <a:off x="17144516" y="51130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9" name="object 14759"/>
            <p:cNvSpPr/>
            <p:nvPr/>
          </p:nvSpPr>
          <p:spPr>
            <a:xfrm>
              <a:off x="17144516" y="5125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0" name="object 14760"/>
            <p:cNvSpPr/>
            <p:nvPr/>
          </p:nvSpPr>
          <p:spPr>
            <a:xfrm>
              <a:off x="17144516" y="51307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1" name="object 14761"/>
            <p:cNvSpPr/>
            <p:nvPr/>
          </p:nvSpPr>
          <p:spPr>
            <a:xfrm>
              <a:off x="17138076" y="51002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2" name="object 14762"/>
            <p:cNvSpPr/>
            <p:nvPr/>
          </p:nvSpPr>
          <p:spPr>
            <a:xfrm>
              <a:off x="17144516" y="51002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3" name="object 14763"/>
            <p:cNvSpPr/>
            <p:nvPr/>
          </p:nvSpPr>
          <p:spPr>
            <a:xfrm>
              <a:off x="17147754" y="51002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4" name="object 14764"/>
            <p:cNvSpPr/>
            <p:nvPr/>
          </p:nvSpPr>
          <p:spPr>
            <a:xfrm>
              <a:off x="17138066" y="5106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5" name="object 14765"/>
            <p:cNvSpPr/>
            <p:nvPr/>
          </p:nvSpPr>
          <p:spPr>
            <a:xfrm>
              <a:off x="17138076" y="51275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6" name="object 14766"/>
            <p:cNvSpPr/>
            <p:nvPr/>
          </p:nvSpPr>
          <p:spPr>
            <a:xfrm>
              <a:off x="17142934" y="51259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7" name="object 14767"/>
            <p:cNvSpPr/>
            <p:nvPr/>
          </p:nvSpPr>
          <p:spPr>
            <a:xfrm>
              <a:off x="17147754" y="51259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8" name="object 14768"/>
            <p:cNvSpPr/>
            <p:nvPr/>
          </p:nvSpPr>
          <p:spPr>
            <a:xfrm>
              <a:off x="17141304" y="513402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9" name="object 14769"/>
            <p:cNvSpPr/>
            <p:nvPr/>
          </p:nvSpPr>
          <p:spPr>
            <a:xfrm>
              <a:off x="16951459" y="465622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0" y="0"/>
                  </a:moveTo>
                  <a:lnTo>
                    <a:pt x="30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0" name="object 14770"/>
            <p:cNvSpPr/>
            <p:nvPr/>
          </p:nvSpPr>
          <p:spPr>
            <a:xfrm>
              <a:off x="17001329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1" name="object 14771"/>
            <p:cNvSpPr/>
            <p:nvPr/>
          </p:nvSpPr>
          <p:spPr>
            <a:xfrm>
              <a:off x="17059268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2" name="object 14772"/>
            <p:cNvSpPr/>
            <p:nvPr/>
          </p:nvSpPr>
          <p:spPr>
            <a:xfrm>
              <a:off x="17117169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3" name="object 14773"/>
            <p:cNvSpPr/>
            <p:nvPr/>
          </p:nvSpPr>
          <p:spPr>
            <a:xfrm>
              <a:off x="17175107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4" name="object 14774"/>
            <p:cNvSpPr/>
            <p:nvPr/>
          </p:nvSpPr>
          <p:spPr>
            <a:xfrm>
              <a:off x="17233009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5" name="object 14775"/>
            <p:cNvSpPr/>
            <p:nvPr/>
          </p:nvSpPr>
          <p:spPr>
            <a:xfrm>
              <a:off x="17290937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6" name="object 14776"/>
            <p:cNvSpPr/>
            <p:nvPr/>
          </p:nvSpPr>
          <p:spPr>
            <a:xfrm>
              <a:off x="17348839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7" name="object 14777"/>
            <p:cNvSpPr/>
            <p:nvPr/>
          </p:nvSpPr>
          <p:spPr>
            <a:xfrm>
              <a:off x="17406742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8" name="object 14778"/>
            <p:cNvSpPr/>
            <p:nvPr/>
          </p:nvSpPr>
          <p:spPr>
            <a:xfrm>
              <a:off x="17464670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9" name="object 14779"/>
            <p:cNvSpPr/>
            <p:nvPr/>
          </p:nvSpPr>
          <p:spPr>
            <a:xfrm>
              <a:off x="17522574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0" name="object 14780"/>
            <p:cNvSpPr/>
            <p:nvPr/>
          </p:nvSpPr>
          <p:spPr>
            <a:xfrm>
              <a:off x="17580509" y="465622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1" name="object 14781"/>
            <p:cNvSpPr/>
            <p:nvPr/>
          </p:nvSpPr>
          <p:spPr>
            <a:xfrm>
              <a:off x="17609484" y="463045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2" name="object 14782"/>
            <p:cNvSpPr/>
            <p:nvPr/>
          </p:nvSpPr>
          <p:spPr>
            <a:xfrm>
              <a:off x="17609484" y="457255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3" name="object 14783"/>
            <p:cNvSpPr/>
            <p:nvPr/>
          </p:nvSpPr>
          <p:spPr>
            <a:xfrm>
              <a:off x="17609484" y="451464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4" name="object 14784"/>
            <p:cNvSpPr/>
            <p:nvPr/>
          </p:nvSpPr>
          <p:spPr>
            <a:xfrm>
              <a:off x="17609484" y="44567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5" name="object 14785"/>
            <p:cNvSpPr/>
            <p:nvPr/>
          </p:nvSpPr>
          <p:spPr>
            <a:xfrm>
              <a:off x="17609484" y="439880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6" name="object 14786"/>
            <p:cNvSpPr/>
            <p:nvPr/>
          </p:nvSpPr>
          <p:spPr>
            <a:xfrm>
              <a:off x="17609484" y="435537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7" name="object 14787"/>
            <p:cNvSpPr/>
            <p:nvPr/>
          </p:nvSpPr>
          <p:spPr>
            <a:xfrm>
              <a:off x="17578899" y="435536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 h="0">
                  <a:moveTo>
                    <a:pt x="30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8" name="object 14788"/>
            <p:cNvSpPr/>
            <p:nvPr/>
          </p:nvSpPr>
          <p:spPr>
            <a:xfrm>
              <a:off x="17521002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9" name="object 14789"/>
            <p:cNvSpPr/>
            <p:nvPr/>
          </p:nvSpPr>
          <p:spPr>
            <a:xfrm>
              <a:off x="17463061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0" name="object 14790"/>
            <p:cNvSpPr/>
            <p:nvPr/>
          </p:nvSpPr>
          <p:spPr>
            <a:xfrm>
              <a:off x="17405156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1" name="object 14791"/>
            <p:cNvSpPr/>
            <p:nvPr/>
          </p:nvSpPr>
          <p:spPr>
            <a:xfrm>
              <a:off x="17347229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2" name="object 14792"/>
            <p:cNvSpPr/>
            <p:nvPr/>
          </p:nvSpPr>
          <p:spPr>
            <a:xfrm>
              <a:off x="17289326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3" name="object 14793"/>
            <p:cNvSpPr/>
            <p:nvPr/>
          </p:nvSpPr>
          <p:spPr>
            <a:xfrm>
              <a:off x="17231390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4" name="object 14794"/>
            <p:cNvSpPr/>
            <p:nvPr/>
          </p:nvSpPr>
          <p:spPr>
            <a:xfrm>
              <a:off x="17173495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5" name="object 14795"/>
            <p:cNvSpPr/>
            <p:nvPr/>
          </p:nvSpPr>
          <p:spPr>
            <a:xfrm>
              <a:off x="17115594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6" name="object 14796"/>
            <p:cNvSpPr/>
            <p:nvPr/>
          </p:nvSpPr>
          <p:spPr>
            <a:xfrm>
              <a:off x="17057657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7" name="object 14797"/>
            <p:cNvSpPr/>
            <p:nvPr/>
          </p:nvSpPr>
          <p:spPr>
            <a:xfrm>
              <a:off x="16999755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8" name="object 14798"/>
            <p:cNvSpPr/>
            <p:nvPr/>
          </p:nvSpPr>
          <p:spPr>
            <a:xfrm>
              <a:off x="16951449" y="435536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9" name="object 14799"/>
            <p:cNvSpPr/>
            <p:nvPr/>
          </p:nvSpPr>
          <p:spPr>
            <a:xfrm>
              <a:off x="16951459" y="435536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0" name="object 14800"/>
            <p:cNvSpPr/>
            <p:nvPr/>
          </p:nvSpPr>
          <p:spPr>
            <a:xfrm>
              <a:off x="16951459" y="440039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1" name="object 14801"/>
            <p:cNvSpPr/>
            <p:nvPr/>
          </p:nvSpPr>
          <p:spPr>
            <a:xfrm>
              <a:off x="16951459" y="445833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2" name="object 14802"/>
            <p:cNvSpPr/>
            <p:nvPr/>
          </p:nvSpPr>
          <p:spPr>
            <a:xfrm>
              <a:off x="16951459" y="451623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3" name="object 14803"/>
            <p:cNvSpPr/>
            <p:nvPr/>
          </p:nvSpPr>
          <p:spPr>
            <a:xfrm>
              <a:off x="16951459" y="457417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4" name="object 14804"/>
            <p:cNvSpPr/>
            <p:nvPr/>
          </p:nvSpPr>
          <p:spPr>
            <a:xfrm>
              <a:off x="16951459" y="463206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5" name="object 14805"/>
            <p:cNvSpPr/>
            <p:nvPr/>
          </p:nvSpPr>
          <p:spPr>
            <a:xfrm>
              <a:off x="17313433" y="4487269"/>
              <a:ext cx="19685" cy="37465"/>
            </a:xfrm>
            <a:custGeom>
              <a:avLst/>
              <a:gdLst/>
              <a:ahLst/>
              <a:cxnLst/>
              <a:rect l="l" t="t" r="r" b="b"/>
              <a:pathLst>
                <a:path w="19684" h="37464">
                  <a:moveTo>
                    <a:pt x="19318" y="19318"/>
                  </a:moveTo>
                  <a:lnTo>
                    <a:pt x="0" y="37014"/>
                  </a:lnTo>
                </a:path>
                <a:path w="19684" h="37464">
                  <a:moveTo>
                    <a:pt x="19318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6" name="object 14806"/>
            <p:cNvSpPr/>
            <p:nvPr/>
          </p:nvSpPr>
          <p:spPr>
            <a:xfrm>
              <a:off x="17313437" y="448726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4">
                  <a:moveTo>
                    <a:pt x="0" y="37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7" name="object 14807"/>
            <p:cNvSpPr/>
            <p:nvPr/>
          </p:nvSpPr>
          <p:spPr>
            <a:xfrm>
              <a:off x="17229749" y="4506588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5" h="0">
                  <a:moveTo>
                    <a:pt x="1030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8" name="object 14808"/>
            <p:cNvSpPr/>
            <p:nvPr/>
          </p:nvSpPr>
          <p:spPr>
            <a:xfrm>
              <a:off x="17204036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9" name="object 14809"/>
            <p:cNvSpPr/>
            <p:nvPr/>
          </p:nvSpPr>
          <p:spPr>
            <a:xfrm>
              <a:off x="17261974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0" name="object 14810"/>
            <p:cNvSpPr/>
            <p:nvPr/>
          </p:nvSpPr>
          <p:spPr>
            <a:xfrm>
              <a:off x="17319876" y="4656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1" name="object 14811"/>
            <p:cNvSpPr/>
            <p:nvPr/>
          </p:nvSpPr>
          <p:spPr>
            <a:xfrm>
              <a:off x="17358479" y="463045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25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2" name="object 14812"/>
            <p:cNvSpPr/>
            <p:nvPr/>
          </p:nvSpPr>
          <p:spPr>
            <a:xfrm>
              <a:off x="17358479" y="457255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3" name="object 14813"/>
            <p:cNvSpPr/>
            <p:nvPr/>
          </p:nvSpPr>
          <p:spPr>
            <a:xfrm>
              <a:off x="17358479" y="451464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4" name="object 14814"/>
            <p:cNvSpPr/>
            <p:nvPr/>
          </p:nvSpPr>
          <p:spPr>
            <a:xfrm>
              <a:off x="17358479" y="44567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5" name="object 14815"/>
            <p:cNvSpPr/>
            <p:nvPr/>
          </p:nvSpPr>
          <p:spPr>
            <a:xfrm>
              <a:off x="17358479" y="439880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6" name="object 14816"/>
            <p:cNvSpPr/>
            <p:nvPr/>
          </p:nvSpPr>
          <p:spPr>
            <a:xfrm>
              <a:off x="17358479" y="435537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7" name="object 14817"/>
            <p:cNvSpPr/>
            <p:nvPr/>
          </p:nvSpPr>
          <p:spPr>
            <a:xfrm>
              <a:off x="17319873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8" name="object 14818"/>
            <p:cNvSpPr/>
            <p:nvPr/>
          </p:nvSpPr>
          <p:spPr>
            <a:xfrm>
              <a:off x="17261982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9" name="object 14819"/>
            <p:cNvSpPr/>
            <p:nvPr/>
          </p:nvSpPr>
          <p:spPr>
            <a:xfrm>
              <a:off x="17204042" y="435536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0" name="object 14820"/>
            <p:cNvSpPr/>
            <p:nvPr/>
          </p:nvSpPr>
          <p:spPr>
            <a:xfrm>
              <a:off x="17204036" y="435536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w="0" h="26035">
                  <a:moveTo>
                    <a:pt x="0" y="0"/>
                  </a:moveTo>
                  <a:lnTo>
                    <a:pt x="0" y="257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1" name="object 14821"/>
            <p:cNvSpPr/>
            <p:nvPr/>
          </p:nvSpPr>
          <p:spPr>
            <a:xfrm>
              <a:off x="17204036" y="440039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2" name="object 14822"/>
            <p:cNvSpPr/>
            <p:nvPr/>
          </p:nvSpPr>
          <p:spPr>
            <a:xfrm>
              <a:off x="17204036" y="445833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3" name="object 14823"/>
            <p:cNvSpPr/>
            <p:nvPr/>
          </p:nvSpPr>
          <p:spPr>
            <a:xfrm>
              <a:off x="17204036" y="451623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4" name="object 14824"/>
            <p:cNvSpPr/>
            <p:nvPr/>
          </p:nvSpPr>
          <p:spPr>
            <a:xfrm>
              <a:off x="17204036" y="457417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5" name="object 14825"/>
            <p:cNvSpPr/>
            <p:nvPr/>
          </p:nvSpPr>
          <p:spPr>
            <a:xfrm>
              <a:off x="17204036" y="463206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6" name="object 14826"/>
            <p:cNvSpPr/>
            <p:nvPr/>
          </p:nvSpPr>
          <p:spPr>
            <a:xfrm>
              <a:off x="17327922" y="4656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7" name="object 14827"/>
            <p:cNvSpPr/>
            <p:nvPr/>
          </p:nvSpPr>
          <p:spPr>
            <a:xfrm>
              <a:off x="17308600" y="4656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8" name="object 14828"/>
            <p:cNvSpPr/>
            <p:nvPr/>
          </p:nvSpPr>
          <p:spPr>
            <a:xfrm>
              <a:off x="17289308" y="4656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9" name="object 14829"/>
            <p:cNvSpPr/>
            <p:nvPr/>
          </p:nvSpPr>
          <p:spPr>
            <a:xfrm>
              <a:off x="17282893" y="46562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0" name="object 14830"/>
            <p:cNvSpPr/>
            <p:nvPr/>
          </p:nvSpPr>
          <p:spPr>
            <a:xfrm>
              <a:off x="17282881" y="46368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1" name="object 14831"/>
            <p:cNvSpPr/>
            <p:nvPr/>
          </p:nvSpPr>
          <p:spPr>
            <a:xfrm>
              <a:off x="17282881" y="46175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2" name="object 14832"/>
            <p:cNvSpPr/>
            <p:nvPr/>
          </p:nvSpPr>
          <p:spPr>
            <a:xfrm>
              <a:off x="17282881" y="45982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3" name="object 14833"/>
            <p:cNvSpPr/>
            <p:nvPr/>
          </p:nvSpPr>
          <p:spPr>
            <a:xfrm>
              <a:off x="17282881" y="4578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4" name="object 14834"/>
            <p:cNvSpPr/>
            <p:nvPr/>
          </p:nvSpPr>
          <p:spPr>
            <a:xfrm>
              <a:off x="17282881" y="4559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5" name="object 14835"/>
            <p:cNvSpPr/>
            <p:nvPr/>
          </p:nvSpPr>
          <p:spPr>
            <a:xfrm>
              <a:off x="17282881" y="45403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6" name="object 14836"/>
            <p:cNvSpPr/>
            <p:nvPr/>
          </p:nvSpPr>
          <p:spPr>
            <a:xfrm>
              <a:off x="17282881" y="45210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7" name="object 14837"/>
            <p:cNvSpPr/>
            <p:nvPr/>
          </p:nvSpPr>
          <p:spPr>
            <a:xfrm>
              <a:off x="17282881" y="45017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8" name="object 14838"/>
            <p:cNvSpPr/>
            <p:nvPr/>
          </p:nvSpPr>
          <p:spPr>
            <a:xfrm>
              <a:off x="17282881" y="44824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9" name="object 14839"/>
            <p:cNvSpPr/>
            <p:nvPr/>
          </p:nvSpPr>
          <p:spPr>
            <a:xfrm>
              <a:off x="17282881" y="44631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0" name="object 14840"/>
            <p:cNvSpPr/>
            <p:nvPr/>
          </p:nvSpPr>
          <p:spPr>
            <a:xfrm>
              <a:off x="17282881" y="44438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1" name="object 14841"/>
            <p:cNvSpPr/>
            <p:nvPr/>
          </p:nvSpPr>
          <p:spPr>
            <a:xfrm>
              <a:off x="17282881" y="44245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2" name="object 14842"/>
            <p:cNvSpPr/>
            <p:nvPr/>
          </p:nvSpPr>
          <p:spPr>
            <a:xfrm>
              <a:off x="17282881" y="4405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3" name="object 14843"/>
            <p:cNvSpPr/>
            <p:nvPr/>
          </p:nvSpPr>
          <p:spPr>
            <a:xfrm>
              <a:off x="17282881" y="4385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4" name="object 14844"/>
            <p:cNvSpPr/>
            <p:nvPr/>
          </p:nvSpPr>
          <p:spPr>
            <a:xfrm>
              <a:off x="17282881" y="43666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5" name="object 14845"/>
            <p:cNvSpPr/>
            <p:nvPr/>
          </p:nvSpPr>
          <p:spPr>
            <a:xfrm>
              <a:off x="17282881" y="43553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6" name="object 14846"/>
            <p:cNvSpPr/>
            <p:nvPr/>
          </p:nvSpPr>
          <p:spPr>
            <a:xfrm>
              <a:off x="17295758" y="43553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7" name="object 14847"/>
            <p:cNvSpPr/>
            <p:nvPr/>
          </p:nvSpPr>
          <p:spPr>
            <a:xfrm>
              <a:off x="17315082" y="43553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8" name="object 14848"/>
            <p:cNvSpPr/>
            <p:nvPr/>
          </p:nvSpPr>
          <p:spPr>
            <a:xfrm>
              <a:off x="17331133" y="43553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9" name="object 14849"/>
            <p:cNvSpPr/>
            <p:nvPr/>
          </p:nvSpPr>
          <p:spPr>
            <a:xfrm>
              <a:off x="17334372" y="43682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0" name="object 14850"/>
            <p:cNvSpPr/>
            <p:nvPr/>
          </p:nvSpPr>
          <p:spPr>
            <a:xfrm>
              <a:off x="17334372" y="43875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1" name="object 14851"/>
            <p:cNvSpPr/>
            <p:nvPr/>
          </p:nvSpPr>
          <p:spPr>
            <a:xfrm>
              <a:off x="17334372" y="44068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2" name="object 14852"/>
            <p:cNvSpPr/>
            <p:nvPr/>
          </p:nvSpPr>
          <p:spPr>
            <a:xfrm>
              <a:off x="17334372" y="44261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3" name="object 14853"/>
            <p:cNvSpPr/>
            <p:nvPr/>
          </p:nvSpPr>
          <p:spPr>
            <a:xfrm>
              <a:off x="17334372" y="44454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4" name="object 14854"/>
            <p:cNvSpPr/>
            <p:nvPr/>
          </p:nvSpPr>
          <p:spPr>
            <a:xfrm>
              <a:off x="17334372" y="44647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5" name="object 14855"/>
            <p:cNvSpPr/>
            <p:nvPr/>
          </p:nvSpPr>
          <p:spPr>
            <a:xfrm>
              <a:off x="17334372" y="44840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6" name="object 14856"/>
            <p:cNvSpPr/>
            <p:nvPr/>
          </p:nvSpPr>
          <p:spPr>
            <a:xfrm>
              <a:off x="17334372" y="45033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7" name="object 14857"/>
            <p:cNvSpPr/>
            <p:nvPr/>
          </p:nvSpPr>
          <p:spPr>
            <a:xfrm>
              <a:off x="17334372" y="45226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8" name="object 14858"/>
            <p:cNvSpPr/>
            <p:nvPr/>
          </p:nvSpPr>
          <p:spPr>
            <a:xfrm>
              <a:off x="17334372" y="45419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9" name="object 14859"/>
            <p:cNvSpPr/>
            <p:nvPr/>
          </p:nvSpPr>
          <p:spPr>
            <a:xfrm>
              <a:off x="17334372" y="45612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0" name="object 14860"/>
            <p:cNvSpPr/>
            <p:nvPr/>
          </p:nvSpPr>
          <p:spPr>
            <a:xfrm>
              <a:off x="17334372" y="45805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1" name="object 14861"/>
            <p:cNvSpPr/>
            <p:nvPr/>
          </p:nvSpPr>
          <p:spPr>
            <a:xfrm>
              <a:off x="17334372" y="45999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2" name="object 14862"/>
            <p:cNvSpPr/>
            <p:nvPr/>
          </p:nvSpPr>
          <p:spPr>
            <a:xfrm>
              <a:off x="17334372" y="46192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3" name="object 14863"/>
            <p:cNvSpPr/>
            <p:nvPr/>
          </p:nvSpPr>
          <p:spPr>
            <a:xfrm>
              <a:off x="17334372" y="46385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4" name="object 14864"/>
            <p:cNvSpPr/>
            <p:nvPr/>
          </p:nvSpPr>
          <p:spPr>
            <a:xfrm>
              <a:off x="17334372" y="46529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5" name="object 14865"/>
            <p:cNvSpPr/>
            <p:nvPr/>
          </p:nvSpPr>
          <p:spPr>
            <a:xfrm>
              <a:off x="17229773" y="4355364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w="0" h="300989">
                  <a:moveTo>
                    <a:pt x="0" y="0"/>
                  </a:moveTo>
                  <a:lnTo>
                    <a:pt x="0" y="3008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6" name="object 14866"/>
            <p:cNvSpPr/>
            <p:nvPr/>
          </p:nvSpPr>
          <p:spPr>
            <a:xfrm>
              <a:off x="17276473" y="4656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7" name="object 14867"/>
            <p:cNvSpPr/>
            <p:nvPr/>
          </p:nvSpPr>
          <p:spPr>
            <a:xfrm>
              <a:off x="17257148" y="4656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8" name="object 14868"/>
            <p:cNvSpPr/>
            <p:nvPr/>
          </p:nvSpPr>
          <p:spPr>
            <a:xfrm>
              <a:off x="17237859" y="46562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9" name="object 14869"/>
            <p:cNvSpPr/>
            <p:nvPr/>
          </p:nvSpPr>
          <p:spPr>
            <a:xfrm>
              <a:off x="17231402" y="46562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0" name="object 14870"/>
            <p:cNvSpPr/>
            <p:nvPr/>
          </p:nvSpPr>
          <p:spPr>
            <a:xfrm>
              <a:off x="17231383" y="46368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1" name="object 14871"/>
            <p:cNvSpPr/>
            <p:nvPr/>
          </p:nvSpPr>
          <p:spPr>
            <a:xfrm>
              <a:off x="17231383" y="46175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2" name="object 14872"/>
            <p:cNvSpPr/>
            <p:nvPr/>
          </p:nvSpPr>
          <p:spPr>
            <a:xfrm>
              <a:off x="17231383" y="45982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3" name="object 14873"/>
            <p:cNvSpPr/>
            <p:nvPr/>
          </p:nvSpPr>
          <p:spPr>
            <a:xfrm>
              <a:off x="17231383" y="4578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4" name="object 14874"/>
            <p:cNvSpPr/>
            <p:nvPr/>
          </p:nvSpPr>
          <p:spPr>
            <a:xfrm>
              <a:off x="17231383" y="4559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5" name="object 14875"/>
            <p:cNvSpPr/>
            <p:nvPr/>
          </p:nvSpPr>
          <p:spPr>
            <a:xfrm>
              <a:off x="17231383" y="45403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6" name="object 14876"/>
            <p:cNvSpPr/>
            <p:nvPr/>
          </p:nvSpPr>
          <p:spPr>
            <a:xfrm>
              <a:off x="17231383" y="45210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7" name="object 14877"/>
            <p:cNvSpPr/>
            <p:nvPr/>
          </p:nvSpPr>
          <p:spPr>
            <a:xfrm>
              <a:off x="17231383" y="45017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8" name="object 14878"/>
            <p:cNvSpPr/>
            <p:nvPr/>
          </p:nvSpPr>
          <p:spPr>
            <a:xfrm>
              <a:off x="17231383" y="44824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9" name="object 14879"/>
            <p:cNvSpPr/>
            <p:nvPr/>
          </p:nvSpPr>
          <p:spPr>
            <a:xfrm>
              <a:off x="17231383" y="44631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0" name="object 14880"/>
            <p:cNvSpPr/>
            <p:nvPr/>
          </p:nvSpPr>
          <p:spPr>
            <a:xfrm>
              <a:off x="17231383" y="44438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1" name="object 14881"/>
            <p:cNvSpPr/>
            <p:nvPr/>
          </p:nvSpPr>
          <p:spPr>
            <a:xfrm>
              <a:off x="17231383" y="442454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2" name="object 14882"/>
            <p:cNvSpPr/>
            <p:nvPr/>
          </p:nvSpPr>
          <p:spPr>
            <a:xfrm>
              <a:off x="17231383" y="44052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3" name="object 14883"/>
            <p:cNvSpPr/>
            <p:nvPr/>
          </p:nvSpPr>
          <p:spPr>
            <a:xfrm>
              <a:off x="17231383" y="4385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4" name="object 14884"/>
            <p:cNvSpPr/>
            <p:nvPr/>
          </p:nvSpPr>
          <p:spPr>
            <a:xfrm>
              <a:off x="17231383" y="43666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5" name="object 14885"/>
            <p:cNvSpPr/>
            <p:nvPr/>
          </p:nvSpPr>
          <p:spPr>
            <a:xfrm>
              <a:off x="17231383" y="43553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6" name="object 14886"/>
            <p:cNvSpPr/>
            <p:nvPr/>
          </p:nvSpPr>
          <p:spPr>
            <a:xfrm>
              <a:off x="17244268" y="43553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7" name="object 14887"/>
            <p:cNvSpPr/>
            <p:nvPr/>
          </p:nvSpPr>
          <p:spPr>
            <a:xfrm>
              <a:off x="17263556" y="435536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8" name="object 14888"/>
            <p:cNvSpPr/>
            <p:nvPr/>
          </p:nvSpPr>
          <p:spPr>
            <a:xfrm>
              <a:off x="17279681" y="43553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9" name="object 14889"/>
            <p:cNvSpPr/>
            <p:nvPr/>
          </p:nvSpPr>
          <p:spPr>
            <a:xfrm>
              <a:off x="17282881" y="43682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0" name="object 14890"/>
            <p:cNvSpPr/>
            <p:nvPr/>
          </p:nvSpPr>
          <p:spPr>
            <a:xfrm>
              <a:off x="17282881" y="43875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1" name="object 14891"/>
            <p:cNvSpPr/>
            <p:nvPr/>
          </p:nvSpPr>
          <p:spPr>
            <a:xfrm>
              <a:off x="17282881" y="44068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2" name="object 14892"/>
            <p:cNvSpPr/>
            <p:nvPr/>
          </p:nvSpPr>
          <p:spPr>
            <a:xfrm>
              <a:off x="17282881" y="44261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3" name="object 14893"/>
            <p:cNvSpPr/>
            <p:nvPr/>
          </p:nvSpPr>
          <p:spPr>
            <a:xfrm>
              <a:off x="17282881" y="44454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4" name="object 14894"/>
            <p:cNvSpPr/>
            <p:nvPr/>
          </p:nvSpPr>
          <p:spPr>
            <a:xfrm>
              <a:off x="17282881" y="44647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5" name="object 14895"/>
            <p:cNvSpPr/>
            <p:nvPr/>
          </p:nvSpPr>
          <p:spPr>
            <a:xfrm>
              <a:off x="17282881" y="44840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6" name="object 14896"/>
            <p:cNvSpPr/>
            <p:nvPr/>
          </p:nvSpPr>
          <p:spPr>
            <a:xfrm>
              <a:off x="17282881" y="45033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7" name="object 14897"/>
            <p:cNvSpPr/>
            <p:nvPr/>
          </p:nvSpPr>
          <p:spPr>
            <a:xfrm>
              <a:off x="17282881" y="45226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8" name="object 14898"/>
            <p:cNvSpPr/>
            <p:nvPr/>
          </p:nvSpPr>
          <p:spPr>
            <a:xfrm>
              <a:off x="17282881" y="45419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9" name="object 14899"/>
            <p:cNvSpPr/>
            <p:nvPr/>
          </p:nvSpPr>
          <p:spPr>
            <a:xfrm>
              <a:off x="17282881" y="45612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0" name="object 14900"/>
            <p:cNvSpPr/>
            <p:nvPr/>
          </p:nvSpPr>
          <p:spPr>
            <a:xfrm>
              <a:off x="17282881" y="45805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1" name="object 14901"/>
            <p:cNvSpPr/>
            <p:nvPr/>
          </p:nvSpPr>
          <p:spPr>
            <a:xfrm>
              <a:off x="17282881" y="45999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2" name="object 14902"/>
            <p:cNvSpPr/>
            <p:nvPr/>
          </p:nvSpPr>
          <p:spPr>
            <a:xfrm>
              <a:off x="17282881" y="46192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3" name="object 14903"/>
            <p:cNvSpPr/>
            <p:nvPr/>
          </p:nvSpPr>
          <p:spPr>
            <a:xfrm>
              <a:off x="17282881" y="46385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4" name="object 14904"/>
            <p:cNvSpPr/>
            <p:nvPr/>
          </p:nvSpPr>
          <p:spPr>
            <a:xfrm>
              <a:off x="17282881" y="46529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5" name="object 14905"/>
            <p:cNvSpPr/>
            <p:nvPr/>
          </p:nvSpPr>
          <p:spPr>
            <a:xfrm>
              <a:off x="17281298" y="4355364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w="0" h="300989">
                  <a:moveTo>
                    <a:pt x="0" y="0"/>
                  </a:moveTo>
                  <a:lnTo>
                    <a:pt x="0" y="3008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6" name="object 14906"/>
            <p:cNvSpPr/>
            <p:nvPr/>
          </p:nvSpPr>
          <p:spPr>
            <a:xfrm>
              <a:off x="17332752" y="4355364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w="0" h="300989">
                  <a:moveTo>
                    <a:pt x="0" y="0"/>
                  </a:moveTo>
                  <a:lnTo>
                    <a:pt x="0" y="3008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7" name="object 14907"/>
            <p:cNvSpPr/>
            <p:nvPr/>
          </p:nvSpPr>
          <p:spPr>
            <a:xfrm>
              <a:off x="17594979" y="44277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8" name="object 14908"/>
            <p:cNvSpPr/>
            <p:nvPr/>
          </p:nvSpPr>
          <p:spPr>
            <a:xfrm>
              <a:off x="17594979" y="4427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9" name="object 14909"/>
            <p:cNvSpPr/>
            <p:nvPr/>
          </p:nvSpPr>
          <p:spPr>
            <a:xfrm>
              <a:off x="17607856" y="4427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0" name="object 14910"/>
            <p:cNvSpPr/>
            <p:nvPr/>
          </p:nvSpPr>
          <p:spPr>
            <a:xfrm>
              <a:off x="17620743" y="4427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1" name="object 14911"/>
            <p:cNvSpPr/>
            <p:nvPr/>
          </p:nvSpPr>
          <p:spPr>
            <a:xfrm>
              <a:off x="17625562" y="4427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2" name="object 14912"/>
            <p:cNvSpPr/>
            <p:nvPr/>
          </p:nvSpPr>
          <p:spPr>
            <a:xfrm>
              <a:off x="17622354" y="4432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3" name="object 14913"/>
            <p:cNvSpPr/>
            <p:nvPr/>
          </p:nvSpPr>
          <p:spPr>
            <a:xfrm>
              <a:off x="17609472" y="4432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4" name="object 14914"/>
            <p:cNvSpPr/>
            <p:nvPr/>
          </p:nvSpPr>
          <p:spPr>
            <a:xfrm>
              <a:off x="17596586" y="4432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5" name="object 14915"/>
            <p:cNvSpPr/>
            <p:nvPr/>
          </p:nvSpPr>
          <p:spPr>
            <a:xfrm>
              <a:off x="17594991" y="44325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6" name="object 14916"/>
            <p:cNvSpPr/>
            <p:nvPr/>
          </p:nvSpPr>
          <p:spPr>
            <a:xfrm>
              <a:off x="17612710" y="44325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7" name="object 14917"/>
            <p:cNvSpPr/>
            <p:nvPr/>
          </p:nvSpPr>
          <p:spPr>
            <a:xfrm>
              <a:off x="17612710" y="44213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8" name="object 14918"/>
            <p:cNvSpPr/>
            <p:nvPr/>
          </p:nvSpPr>
          <p:spPr>
            <a:xfrm>
              <a:off x="17612710" y="44213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9" name="object 14919"/>
            <p:cNvSpPr/>
            <p:nvPr/>
          </p:nvSpPr>
          <p:spPr>
            <a:xfrm>
              <a:off x="17625562" y="44213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0" name="object 14920"/>
            <p:cNvSpPr/>
            <p:nvPr/>
          </p:nvSpPr>
          <p:spPr>
            <a:xfrm>
              <a:off x="17631974" y="44213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1" name="object 14921"/>
            <p:cNvSpPr/>
            <p:nvPr/>
          </p:nvSpPr>
          <p:spPr>
            <a:xfrm>
              <a:off x="17631974" y="44341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2" name="object 14922"/>
            <p:cNvSpPr/>
            <p:nvPr/>
          </p:nvSpPr>
          <p:spPr>
            <a:xfrm>
              <a:off x="17625566" y="44390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3" name="object 14923"/>
            <p:cNvSpPr/>
            <p:nvPr/>
          </p:nvSpPr>
          <p:spPr>
            <a:xfrm>
              <a:off x="17612715" y="44390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4" name="object 14924"/>
            <p:cNvSpPr/>
            <p:nvPr/>
          </p:nvSpPr>
          <p:spPr>
            <a:xfrm>
              <a:off x="17594979" y="4429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5" name="object 14925"/>
            <p:cNvSpPr/>
            <p:nvPr/>
          </p:nvSpPr>
          <p:spPr>
            <a:xfrm>
              <a:off x="17598216" y="44261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6" name="object 14926"/>
            <p:cNvSpPr/>
            <p:nvPr/>
          </p:nvSpPr>
          <p:spPr>
            <a:xfrm>
              <a:off x="17601417" y="4426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7" name="object 14927"/>
            <p:cNvSpPr/>
            <p:nvPr/>
          </p:nvSpPr>
          <p:spPr>
            <a:xfrm>
              <a:off x="17594967" y="44358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8" name="object 14928"/>
            <p:cNvSpPr/>
            <p:nvPr/>
          </p:nvSpPr>
          <p:spPr>
            <a:xfrm>
              <a:off x="17594979" y="4578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9" name="object 14929"/>
            <p:cNvSpPr/>
            <p:nvPr/>
          </p:nvSpPr>
          <p:spPr>
            <a:xfrm>
              <a:off x="17594979" y="4578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0" name="object 14930"/>
            <p:cNvSpPr/>
            <p:nvPr/>
          </p:nvSpPr>
          <p:spPr>
            <a:xfrm>
              <a:off x="17607856" y="4578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1" name="object 14931"/>
            <p:cNvSpPr/>
            <p:nvPr/>
          </p:nvSpPr>
          <p:spPr>
            <a:xfrm>
              <a:off x="17620743" y="4578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2" name="object 14932"/>
            <p:cNvSpPr/>
            <p:nvPr/>
          </p:nvSpPr>
          <p:spPr>
            <a:xfrm>
              <a:off x="17625562" y="45789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3" name="object 14933"/>
            <p:cNvSpPr/>
            <p:nvPr/>
          </p:nvSpPr>
          <p:spPr>
            <a:xfrm>
              <a:off x="17622354" y="4583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4" name="object 14934"/>
            <p:cNvSpPr/>
            <p:nvPr/>
          </p:nvSpPr>
          <p:spPr>
            <a:xfrm>
              <a:off x="17609472" y="4583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5" name="object 14935"/>
            <p:cNvSpPr/>
            <p:nvPr/>
          </p:nvSpPr>
          <p:spPr>
            <a:xfrm>
              <a:off x="17596586" y="4583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6" name="object 14936"/>
            <p:cNvSpPr/>
            <p:nvPr/>
          </p:nvSpPr>
          <p:spPr>
            <a:xfrm>
              <a:off x="17594991" y="45838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7" name="object 14937"/>
            <p:cNvSpPr/>
            <p:nvPr/>
          </p:nvSpPr>
          <p:spPr>
            <a:xfrm>
              <a:off x="17612710" y="45838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8" name="object 14938"/>
            <p:cNvSpPr/>
            <p:nvPr/>
          </p:nvSpPr>
          <p:spPr>
            <a:xfrm>
              <a:off x="17612710" y="45725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9" name="object 14939"/>
            <p:cNvSpPr/>
            <p:nvPr/>
          </p:nvSpPr>
          <p:spPr>
            <a:xfrm>
              <a:off x="17612710" y="45725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0" name="object 14940"/>
            <p:cNvSpPr/>
            <p:nvPr/>
          </p:nvSpPr>
          <p:spPr>
            <a:xfrm>
              <a:off x="17625562" y="45725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1" name="object 14941"/>
            <p:cNvSpPr/>
            <p:nvPr/>
          </p:nvSpPr>
          <p:spPr>
            <a:xfrm>
              <a:off x="17631974" y="45725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2" name="object 14942"/>
            <p:cNvSpPr/>
            <p:nvPr/>
          </p:nvSpPr>
          <p:spPr>
            <a:xfrm>
              <a:off x="17631974" y="458541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3" name="object 14943"/>
            <p:cNvSpPr/>
            <p:nvPr/>
          </p:nvSpPr>
          <p:spPr>
            <a:xfrm>
              <a:off x="17625566" y="45902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4" name="object 14944"/>
            <p:cNvSpPr/>
            <p:nvPr/>
          </p:nvSpPr>
          <p:spPr>
            <a:xfrm>
              <a:off x="17612715" y="45902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5" name="object 14945"/>
            <p:cNvSpPr/>
            <p:nvPr/>
          </p:nvSpPr>
          <p:spPr>
            <a:xfrm>
              <a:off x="17594979" y="4578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6" name="object 14946"/>
            <p:cNvSpPr/>
            <p:nvPr/>
          </p:nvSpPr>
          <p:spPr>
            <a:xfrm>
              <a:off x="17599835" y="45773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7" name="object 14947"/>
            <p:cNvSpPr/>
            <p:nvPr/>
          </p:nvSpPr>
          <p:spPr>
            <a:xfrm>
              <a:off x="17601417" y="457737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8" name="object 14948"/>
            <p:cNvSpPr/>
            <p:nvPr/>
          </p:nvSpPr>
          <p:spPr>
            <a:xfrm>
              <a:off x="17594991" y="45854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9" name="object 14949"/>
            <p:cNvSpPr/>
            <p:nvPr/>
          </p:nvSpPr>
          <p:spPr>
            <a:xfrm>
              <a:off x="17620743" y="4429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0" name="object 14950"/>
            <p:cNvSpPr/>
            <p:nvPr/>
          </p:nvSpPr>
          <p:spPr>
            <a:xfrm>
              <a:off x="17623943" y="44261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1" name="object 14951"/>
            <p:cNvSpPr/>
            <p:nvPr/>
          </p:nvSpPr>
          <p:spPr>
            <a:xfrm>
              <a:off x="17628762" y="44261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2" name="object 14952"/>
            <p:cNvSpPr/>
            <p:nvPr/>
          </p:nvSpPr>
          <p:spPr>
            <a:xfrm>
              <a:off x="17628762" y="44325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3" name="object 14953"/>
            <p:cNvSpPr/>
            <p:nvPr/>
          </p:nvSpPr>
          <p:spPr>
            <a:xfrm>
              <a:off x="17623946" y="44358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4" name="object 14954"/>
            <p:cNvSpPr/>
            <p:nvPr/>
          </p:nvSpPr>
          <p:spPr>
            <a:xfrm>
              <a:off x="17620743" y="4578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5" name="object 14955"/>
            <p:cNvSpPr/>
            <p:nvPr/>
          </p:nvSpPr>
          <p:spPr>
            <a:xfrm>
              <a:off x="17625562" y="45773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6" name="object 14956"/>
            <p:cNvSpPr/>
            <p:nvPr/>
          </p:nvSpPr>
          <p:spPr>
            <a:xfrm>
              <a:off x="17628762" y="45773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7" name="object 14957"/>
            <p:cNvSpPr/>
            <p:nvPr/>
          </p:nvSpPr>
          <p:spPr>
            <a:xfrm>
              <a:off x="17620746" y="45854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8" name="object 14958"/>
            <p:cNvSpPr/>
            <p:nvPr/>
          </p:nvSpPr>
          <p:spPr>
            <a:xfrm>
              <a:off x="16933788" y="4578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9" name="object 14959"/>
            <p:cNvSpPr/>
            <p:nvPr/>
          </p:nvSpPr>
          <p:spPr>
            <a:xfrm>
              <a:off x="16933788" y="4578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0" name="object 14960"/>
            <p:cNvSpPr/>
            <p:nvPr/>
          </p:nvSpPr>
          <p:spPr>
            <a:xfrm>
              <a:off x="16946638" y="4578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1" name="object 14961"/>
            <p:cNvSpPr/>
            <p:nvPr/>
          </p:nvSpPr>
          <p:spPr>
            <a:xfrm>
              <a:off x="16959515" y="4578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2" name="object 14962"/>
            <p:cNvSpPr/>
            <p:nvPr/>
          </p:nvSpPr>
          <p:spPr>
            <a:xfrm>
              <a:off x="16964344" y="45789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3" name="object 14963"/>
            <p:cNvSpPr/>
            <p:nvPr/>
          </p:nvSpPr>
          <p:spPr>
            <a:xfrm>
              <a:off x="16961132" y="4583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4" name="object 14964"/>
            <p:cNvSpPr/>
            <p:nvPr/>
          </p:nvSpPr>
          <p:spPr>
            <a:xfrm>
              <a:off x="16948245" y="4583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5" name="object 14965"/>
            <p:cNvSpPr/>
            <p:nvPr/>
          </p:nvSpPr>
          <p:spPr>
            <a:xfrm>
              <a:off x="16935357" y="45838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6" name="object 14966"/>
            <p:cNvSpPr/>
            <p:nvPr/>
          </p:nvSpPr>
          <p:spPr>
            <a:xfrm>
              <a:off x="16933787" y="45838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7" name="object 14967"/>
            <p:cNvSpPr/>
            <p:nvPr/>
          </p:nvSpPr>
          <p:spPr>
            <a:xfrm>
              <a:off x="16928969" y="45838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8" name="object 14968"/>
            <p:cNvSpPr/>
            <p:nvPr/>
          </p:nvSpPr>
          <p:spPr>
            <a:xfrm>
              <a:off x="16928969" y="45725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9" name="object 14969"/>
            <p:cNvSpPr/>
            <p:nvPr/>
          </p:nvSpPr>
          <p:spPr>
            <a:xfrm>
              <a:off x="16928969" y="45725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0" name="object 14970"/>
            <p:cNvSpPr/>
            <p:nvPr/>
          </p:nvSpPr>
          <p:spPr>
            <a:xfrm>
              <a:off x="16941807" y="45725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1" name="object 14971"/>
            <p:cNvSpPr/>
            <p:nvPr/>
          </p:nvSpPr>
          <p:spPr>
            <a:xfrm>
              <a:off x="16948256" y="45725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2" name="object 14972"/>
            <p:cNvSpPr/>
            <p:nvPr/>
          </p:nvSpPr>
          <p:spPr>
            <a:xfrm>
              <a:off x="16948256" y="458541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3" name="object 14973"/>
            <p:cNvSpPr/>
            <p:nvPr/>
          </p:nvSpPr>
          <p:spPr>
            <a:xfrm>
              <a:off x="16941806" y="45902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4" name="object 14974"/>
            <p:cNvSpPr/>
            <p:nvPr/>
          </p:nvSpPr>
          <p:spPr>
            <a:xfrm>
              <a:off x="16928963" y="45902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5" name="object 14975"/>
            <p:cNvSpPr/>
            <p:nvPr/>
          </p:nvSpPr>
          <p:spPr>
            <a:xfrm>
              <a:off x="16959515" y="4578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6" name="object 14976"/>
            <p:cNvSpPr/>
            <p:nvPr/>
          </p:nvSpPr>
          <p:spPr>
            <a:xfrm>
              <a:off x="16964344" y="45773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7" name="object 14977"/>
            <p:cNvSpPr/>
            <p:nvPr/>
          </p:nvSpPr>
          <p:spPr>
            <a:xfrm>
              <a:off x="16967582" y="45773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8" name="object 14978"/>
            <p:cNvSpPr/>
            <p:nvPr/>
          </p:nvSpPr>
          <p:spPr>
            <a:xfrm>
              <a:off x="16959513" y="45854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9" name="object 14979"/>
            <p:cNvSpPr/>
            <p:nvPr/>
          </p:nvSpPr>
          <p:spPr>
            <a:xfrm>
              <a:off x="16933788" y="44277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0" name="object 14980"/>
            <p:cNvSpPr/>
            <p:nvPr/>
          </p:nvSpPr>
          <p:spPr>
            <a:xfrm>
              <a:off x="16933788" y="4427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1" name="object 14981"/>
            <p:cNvSpPr/>
            <p:nvPr/>
          </p:nvSpPr>
          <p:spPr>
            <a:xfrm>
              <a:off x="16946638" y="4427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2" name="object 14982"/>
            <p:cNvSpPr/>
            <p:nvPr/>
          </p:nvSpPr>
          <p:spPr>
            <a:xfrm>
              <a:off x="16959515" y="4427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3" name="object 14983"/>
            <p:cNvSpPr/>
            <p:nvPr/>
          </p:nvSpPr>
          <p:spPr>
            <a:xfrm>
              <a:off x="16964344" y="44277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4" name="object 14984"/>
            <p:cNvSpPr/>
            <p:nvPr/>
          </p:nvSpPr>
          <p:spPr>
            <a:xfrm>
              <a:off x="16961132" y="4432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5" name="object 14985"/>
            <p:cNvSpPr/>
            <p:nvPr/>
          </p:nvSpPr>
          <p:spPr>
            <a:xfrm>
              <a:off x="16948245" y="4432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6" name="object 14986"/>
            <p:cNvSpPr/>
            <p:nvPr/>
          </p:nvSpPr>
          <p:spPr>
            <a:xfrm>
              <a:off x="16935357" y="44325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7" name="object 14987"/>
            <p:cNvSpPr/>
            <p:nvPr/>
          </p:nvSpPr>
          <p:spPr>
            <a:xfrm>
              <a:off x="16933787" y="44325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8" name="object 14988"/>
            <p:cNvSpPr/>
            <p:nvPr/>
          </p:nvSpPr>
          <p:spPr>
            <a:xfrm>
              <a:off x="16928969" y="44325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9" name="object 14989"/>
            <p:cNvSpPr/>
            <p:nvPr/>
          </p:nvSpPr>
          <p:spPr>
            <a:xfrm>
              <a:off x="16928969" y="44213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0" name="object 14990"/>
            <p:cNvSpPr/>
            <p:nvPr/>
          </p:nvSpPr>
          <p:spPr>
            <a:xfrm>
              <a:off x="16928969" y="44213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1" name="object 14991"/>
            <p:cNvSpPr/>
            <p:nvPr/>
          </p:nvSpPr>
          <p:spPr>
            <a:xfrm>
              <a:off x="16941807" y="44213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2" name="object 14992"/>
            <p:cNvSpPr/>
            <p:nvPr/>
          </p:nvSpPr>
          <p:spPr>
            <a:xfrm>
              <a:off x="16948256" y="44213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3" name="object 14993"/>
            <p:cNvSpPr/>
            <p:nvPr/>
          </p:nvSpPr>
          <p:spPr>
            <a:xfrm>
              <a:off x="16948256" y="44341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4" name="object 14994"/>
            <p:cNvSpPr/>
            <p:nvPr/>
          </p:nvSpPr>
          <p:spPr>
            <a:xfrm>
              <a:off x="16941806" y="44390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5" name="object 14995"/>
            <p:cNvSpPr/>
            <p:nvPr/>
          </p:nvSpPr>
          <p:spPr>
            <a:xfrm>
              <a:off x="16928963" y="443901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6" name="object 14996"/>
            <p:cNvSpPr/>
            <p:nvPr/>
          </p:nvSpPr>
          <p:spPr>
            <a:xfrm>
              <a:off x="16959515" y="4429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7" name="object 14997"/>
            <p:cNvSpPr/>
            <p:nvPr/>
          </p:nvSpPr>
          <p:spPr>
            <a:xfrm>
              <a:off x="16962725" y="44261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8" name="object 14998"/>
            <p:cNvSpPr/>
            <p:nvPr/>
          </p:nvSpPr>
          <p:spPr>
            <a:xfrm>
              <a:off x="16967582" y="44261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9" name="object 14999"/>
            <p:cNvSpPr/>
            <p:nvPr/>
          </p:nvSpPr>
          <p:spPr>
            <a:xfrm>
              <a:off x="16967582" y="44325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0" name="object 15000"/>
            <p:cNvSpPr/>
            <p:nvPr/>
          </p:nvSpPr>
          <p:spPr>
            <a:xfrm>
              <a:off x="16962725" y="44358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1" name="object 15001"/>
            <p:cNvSpPr/>
            <p:nvPr/>
          </p:nvSpPr>
          <p:spPr>
            <a:xfrm>
              <a:off x="16933788" y="45789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2" name="object 15002"/>
            <p:cNvSpPr/>
            <p:nvPr/>
          </p:nvSpPr>
          <p:spPr>
            <a:xfrm>
              <a:off x="16938607" y="45773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3" name="object 15003"/>
            <p:cNvSpPr/>
            <p:nvPr/>
          </p:nvSpPr>
          <p:spPr>
            <a:xfrm>
              <a:off x="16940227" y="457737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4" name="object 15004"/>
            <p:cNvSpPr/>
            <p:nvPr/>
          </p:nvSpPr>
          <p:spPr>
            <a:xfrm>
              <a:off x="16933787" y="45854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5" name="object 15005"/>
            <p:cNvSpPr/>
            <p:nvPr/>
          </p:nvSpPr>
          <p:spPr>
            <a:xfrm>
              <a:off x="16933788" y="4429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6" name="object 15006"/>
            <p:cNvSpPr/>
            <p:nvPr/>
          </p:nvSpPr>
          <p:spPr>
            <a:xfrm>
              <a:off x="16936991" y="44261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7" name="object 15007"/>
            <p:cNvSpPr/>
            <p:nvPr/>
          </p:nvSpPr>
          <p:spPr>
            <a:xfrm>
              <a:off x="16940227" y="4426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8" name="object 15008"/>
            <p:cNvSpPr/>
            <p:nvPr/>
          </p:nvSpPr>
          <p:spPr>
            <a:xfrm>
              <a:off x="16933777" y="44358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9" name="object 15009"/>
            <p:cNvSpPr/>
            <p:nvPr/>
          </p:nvSpPr>
          <p:spPr>
            <a:xfrm>
              <a:off x="10363470" y="809580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633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0" name="object 15010"/>
            <p:cNvSpPr/>
            <p:nvPr/>
          </p:nvSpPr>
          <p:spPr>
            <a:xfrm>
              <a:off x="10337732" y="80700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0" y="35381"/>
                  </a:moveTo>
                  <a:lnTo>
                    <a:pt x="354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1" name="object 15011"/>
            <p:cNvSpPr/>
            <p:nvPr/>
          </p:nvSpPr>
          <p:spPr>
            <a:xfrm>
              <a:off x="10321636" y="804594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2" name="object 15012"/>
            <p:cNvSpPr/>
            <p:nvPr/>
          </p:nvSpPr>
          <p:spPr>
            <a:xfrm>
              <a:off x="10321636" y="802180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3" name="object 15013"/>
            <p:cNvSpPr/>
            <p:nvPr/>
          </p:nvSpPr>
          <p:spPr>
            <a:xfrm>
              <a:off x="10321636" y="799606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4" name="object 15014"/>
            <p:cNvSpPr/>
            <p:nvPr/>
          </p:nvSpPr>
          <p:spPr>
            <a:xfrm>
              <a:off x="10321636" y="797194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5" name="object 15015"/>
            <p:cNvSpPr/>
            <p:nvPr/>
          </p:nvSpPr>
          <p:spPr>
            <a:xfrm>
              <a:off x="10321636" y="794781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6" name="object 15016"/>
            <p:cNvSpPr/>
            <p:nvPr/>
          </p:nvSpPr>
          <p:spPr>
            <a:xfrm>
              <a:off x="10321636" y="792206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7" name="object 15017"/>
            <p:cNvSpPr/>
            <p:nvPr/>
          </p:nvSpPr>
          <p:spPr>
            <a:xfrm>
              <a:off x="10321636" y="789793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8" name="object 15018"/>
            <p:cNvSpPr/>
            <p:nvPr/>
          </p:nvSpPr>
          <p:spPr>
            <a:xfrm>
              <a:off x="10321636" y="787379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9" name="object 15019"/>
            <p:cNvSpPr/>
            <p:nvPr/>
          </p:nvSpPr>
          <p:spPr>
            <a:xfrm>
              <a:off x="10321636" y="784805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0" name="object 15020"/>
            <p:cNvSpPr/>
            <p:nvPr/>
          </p:nvSpPr>
          <p:spPr>
            <a:xfrm>
              <a:off x="10321636" y="782393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1" name="object 15021"/>
            <p:cNvSpPr/>
            <p:nvPr/>
          </p:nvSpPr>
          <p:spPr>
            <a:xfrm>
              <a:off x="10321636" y="779818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2" name="object 15022"/>
            <p:cNvSpPr/>
            <p:nvPr/>
          </p:nvSpPr>
          <p:spPr>
            <a:xfrm>
              <a:off x="10321636" y="777406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3" name="object 15023"/>
            <p:cNvSpPr/>
            <p:nvPr/>
          </p:nvSpPr>
          <p:spPr>
            <a:xfrm>
              <a:off x="10321636" y="774993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4" name="object 15024"/>
            <p:cNvSpPr/>
            <p:nvPr/>
          </p:nvSpPr>
          <p:spPr>
            <a:xfrm>
              <a:off x="10321636" y="772418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5" name="object 15025"/>
            <p:cNvSpPr/>
            <p:nvPr/>
          </p:nvSpPr>
          <p:spPr>
            <a:xfrm>
              <a:off x="10321636" y="770005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6" name="object 15026"/>
            <p:cNvSpPr/>
            <p:nvPr/>
          </p:nvSpPr>
          <p:spPr>
            <a:xfrm>
              <a:off x="10321636" y="767591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7" name="object 15027"/>
            <p:cNvSpPr/>
            <p:nvPr/>
          </p:nvSpPr>
          <p:spPr>
            <a:xfrm>
              <a:off x="10321636" y="765017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8" name="object 15028"/>
            <p:cNvSpPr/>
            <p:nvPr/>
          </p:nvSpPr>
          <p:spPr>
            <a:xfrm>
              <a:off x="10321636" y="762603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9" name="object 15029"/>
            <p:cNvSpPr/>
            <p:nvPr/>
          </p:nvSpPr>
          <p:spPr>
            <a:xfrm>
              <a:off x="10321636" y="760192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0" name="object 15030"/>
            <p:cNvSpPr/>
            <p:nvPr/>
          </p:nvSpPr>
          <p:spPr>
            <a:xfrm>
              <a:off x="10321636" y="757615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108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1" name="object 15031"/>
            <p:cNvSpPr/>
            <p:nvPr/>
          </p:nvSpPr>
          <p:spPr>
            <a:xfrm>
              <a:off x="10321636" y="755202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2" name="object 15032"/>
            <p:cNvSpPr/>
            <p:nvPr/>
          </p:nvSpPr>
          <p:spPr>
            <a:xfrm>
              <a:off x="10321636" y="752790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3" name="object 15033"/>
            <p:cNvSpPr/>
            <p:nvPr/>
          </p:nvSpPr>
          <p:spPr>
            <a:xfrm>
              <a:off x="10321636" y="750217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4" name="object 15034"/>
            <p:cNvSpPr/>
            <p:nvPr/>
          </p:nvSpPr>
          <p:spPr>
            <a:xfrm>
              <a:off x="10321636" y="747803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5" name="object 15035"/>
            <p:cNvSpPr/>
            <p:nvPr/>
          </p:nvSpPr>
          <p:spPr>
            <a:xfrm>
              <a:off x="10321636" y="74522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6" name="object 15036"/>
            <p:cNvSpPr/>
            <p:nvPr/>
          </p:nvSpPr>
          <p:spPr>
            <a:xfrm>
              <a:off x="10321636" y="742816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7" name="object 15037"/>
            <p:cNvSpPr/>
            <p:nvPr/>
          </p:nvSpPr>
          <p:spPr>
            <a:xfrm>
              <a:off x="10321636" y="740402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8" name="object 15038"/>
            <p:cNvSpPr/>
            <p:nvPr/>
          </p:nvSpPr>
          <p:spPr>
            <a:xfrm>
              <a:off x="10321636" y="737827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108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9" name="object 15039"/>
            <p:cNvSpPr/>
            <p:nvPr/>
          </p:nvSpPr>
          <p:spPr>
            <a:xfrm>
              <a:off x="10321636" y="735416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0" name="object 15040"/>
            <p:cNvSpPr/>
            <p:nvPr/>
          </p:nvSpPr>
          <p:spPr>
            <a:xfrm>
              <a:off x="10321636" y="733002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1" name="object 15041"/>
            <p:cNvSpPr/>
            <p:nvPr/>
          </p:nvSpPr>
          <p:spPr>
            <a:xfrm>
              <a:off x="10321636" y="730428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2" name="object 15042"/>
            <p:cNvSpPr/>
            <p:nvPr/>
          </p:nvSpPr>
          <p:spPr>
            <a:xfrm>
              <a:off x="10321636" y="728014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3" name="object 15043"/>
            <p:cNvSpPr/>
            <p:nvPr/>
          </p:nvSpPr>
          <p:spPr>
            <a:xfrm>
              <a:off x="10321636" y="72560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4" name="object 15044"/>
            <p:cNvSpPr/>
            <p:nvPr/>
          </p:nvSpPr>
          <p:spPr>
            <a:xfrm>
              <a:off x="10321636" y="72302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5" name="object 15045"/>
            <p:cNvSpPr/>
            <p:nvPr/>
          </p:nvSpPr>
          <p:spPr>
            <a:xfrm>
              <a:off x="10321636" y="72061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6" name="object 15046"/>
            <p:cNvSpPr/>
            <p:nvPr/>
          </p:nvSpPr>
          <p:spPr>
            <a:xfrm>
              <a:off x="10321636" y="718201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7" name="object 15047"/>
            <p:cNvSpPr/>
            <p:nvPr/>
          </p:nvSpPr>
          <p:spPr>
            <a:xfrm>
              <a:off x="10321636" y="715628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8" name="object 15048"/>
            <p:cNvSpPr/>
            <p:nvPr/>
          </p:nvSpPr>
          <p:spPr>
            <a:xfrm>
              <a:off x="10321636" y="713214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9" name="object 15049"/>
            <p:cNvSpPr/>
            <p:nvPr/>
          </p:nvSpPr>
          <p:spPr>
            <a:xfrm>
              <a:off x="10321636" y="710801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0" name="object 15050"/>
            <p:cNvSpPr/>
            <p:nvPr/>
          </p:nvSpPr>
          <p:spPr>
            <a:xfrm>
              <a:off x="10321636" y="708226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1" name="object 15051"/>
            <p:cNvSpPr/>
            <p:nvPr/>
          </p:nvSpPr>
          <p:spPr>
            <a:xfrm>
              <a:off x="10321636" y="705814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2" name="object 15052"/>
            <p:cNvSpPr/>
            <p:nvPr/>
          </p:nvSpPr>
          <p:spPr>
            <a:xfrm>
              <a:off x="10321636" y="703238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3" name="object 15053"/>
            <p:cNvSpPr/>
            <p:nvPr/>
          </p:nvSpPr>
          <p:spPr>
            <a:xfrm>
              <a:off x="10321636" y="700826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4" name="object 15054"/>
            <p:cNvSpPr/>
            <p:nvPr/>
          </p:nvSpPr>
          <p:spPr>
            <a:xfrm>
              <a:off x="10321636" y="698413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5" name="object 15055"/>
            <p:cNvSpPr/>
            <p:nvPr/>
          </p:nvSpPr>
          <p:spPr>
            <a:xfrm>
              <a:off x="10321636" y="695841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6" name="object 15056"/>
            <p:cNvSpPr/>
            <p:nvPr/>
          </p:nvSpPr>
          <p:spPr>
            <a:xfrm>
              <a:off x="10321636" y="693426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55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7" name="object 15057"/>
            <p:cNvSpPr/>
            <p:nvPr/>
          </p:nvSpPr>
          <p:spPr>
            <a:xfrm>
              <a:off x="10321636" y="69101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8" name="object 15058"/>
            <p:cNvSpPr/>
            <p:nvPr/>
          </p:nvSpPr>
          <p:spPr>
            <a:xfrm>
              <a:off x="10321636" y="688439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9" name="object 15059"/>
            <p:cNvSpPr/>
            <p:nvPr/>
          </p:nvSpPr>
          <p:spPr>
            <a:xfrm>
              <a:off x="10321636" y="686025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0" name="object 15060"/>
            <p:cNvSpPr/>
            <p:nvPr/>
          </p:nvSpPr>
          <p:spPr>
            <a:xfrm>
              <a:off x="10321636" y="683613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1" name="object 15061"/>
            <p:cNvSpPr/>
            <p:nvPr/>
          </p:nvSpPr>
          <p:spPr>
            <a:xfrm>
              <a:off x="10321636" y="681039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2" name="object 15062"/>
            <p:cNvSpPr/>
            <p:nvPr/>
          </p:nvSpPr>
          <p:spPr>
            <a:xfrm>
              <a:off x="10321636" y="678624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3" name="object 15063"/>
            <p:cNvSpPr/>
            <p:nvPr/>
          </p:nvSpPr>
          <p:spPr>
            <a:xfrm>
              <a:off x="10321636" y="676212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4" name="object 15064"/>
            <p:cNvSpPr/>
            <p:nvPr/>
          </p:nvSpPr>
          <p:spPr>
            <a:xfrm>
              <a:off x="10321636" y="67363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108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5" name="object 15065"/>
            <p:cNvSpPr/>
            <p:nvPr/>
          </p:nvSpPr>
          <p:spPr>
            <a:xfrm>
              <a:off x="10321636" y="671226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6" name="object 15066"/>
            <p:cNvSpPr/>
            <p:nvPr/>
          </p:nvSpPr>
          <p:spPr>
            <a:xfrm>
              <a:off x="10321636" y="668810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7" name="object 15067"/>
            <p:cNvSpPr/>
            <p:nvPr/>
          </p:nvSpPr>
          <p:spPr>
            <a:xfrm>
              <a:off x="10321636" y="666237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8" name="object 15068"/>
            <p:cNvSpPr/>
            <p:nvPr/>
          </p:nvSpPr>
          <p:spPr>
            <a:xfrm>
              <a:off x="10321636" y="663824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9" name="object 15069"/>
            <p:cNvSpPr/>
            <p:nvPr/>
          </p:nvSpPr>
          <p:spPr>
            <a:xfrm>
              <a:off x="10321636" y="661249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0" name="object 15070"/>
            <p:cNvSpPr/>
            <p:nvPr/>
          </p:nvSpPr>
          <p:spPr>
            <a:xfrm>
              <a:off x="10321636" y="65883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1" name="object 15071"/>
            <p:cNvSpPr/>
            <p:nvPr/>
          </p:nvSpPr>
          <p:spPr>
            <a:xfrm>
              <a:off x="10321636" y="656423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2" name="object 15072"/>
            <p:cNvSpPr/>
            <p:nvPr/>
          </p:nvSpPr>
          <p:spPr>
            <a:xfrm>
              <a:off x="10321636" y="653849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3" name="object 15073"/>
            <p:cNvSpPr/>
            <p:nvPr/>
          </p:nvSpPr>
          <p:spPr>
            <a:xfrm>
              <a:off x="10321636" y="651437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4" name="object 15074"/>
            <p:cNvSpPr/>
            <p:nvPr/>
          </p:nvSpPr>
          <p:spPr>
            <a:xfrm>
              <a:off x="10321636" y="649023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5" name="object 15075"/>
            <p:cNvSpPr/>
            <p:nvPr/>
          </p:nvSpPr>
          <p:spPr>
            <a:xfrm>
              <a:off x="10321636" y="646449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6" name="object 15076"/>
            <p:cNvSpPr/>
            <p:nvPr/>
          </p:nvSpPr>
          <p:spPr>
            <a:xfrm>
              <a:off x="10321636" y="644036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7" name="object 15077"/>
            <p:cNvSpPr/>
            <p:nvPr/>
          </p:nvSpPr>
          <p:spPr>
            <a:xfrm>
              <a:off x="10321636" y="641623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0" y="53076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8" name="object 15078"/>
            <p:cNvSpPr/>
            <p:nvPr/>
          </p:nvSpPr>
          <p:spPr>
            <a:xfrm>
              <a:off x="10321636" y="639048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9" name="object 15079"/>
            <p:cNvSpPr/>
            <p:nvPr/>
          </p:nvSpPr>
          <p:spPr>
            <a:xfrm>
              <a:off x="10321636" y="636635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0" y="53087"/>
                  </a:moveTo>
                  <a:lnTo>
                    <a:pt x="530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0" name="object 15080"/>
            <p:cNvSpPr/>
            <p:nvPr/>
          </p:nvSpPr>
          <p:spPr>
            <a:xfrm>
              <a:off x="10321636" y="6343856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0" y="51443"/>
                  </a:moveTo>
                  <a:lnTo>
                    <a:pt x="514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1" name="object 15081"/>
            <p:cNvSpPr/>
            <p:nvPr/>
          </p:nvSpPr>
          <p:spPr>
            <a:xfrm>
              <a:off x="10321636" y="6343846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26"/>
                  </a:moveTo>
                  <a:lnTo>
                    <a:pt x="257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2" name="object 15082"/>
            <p:cNvSpPr/>
            <p:nvPr/>
          </p:nvSpPr>
          <p:spPr>
            <a:xfrm>
              <a:off x="10321636" y="6343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91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3" name="object 15083"/>
            <p:cNvSpPr/>
            <p:nvPr/>
          </p:nvSpPr>
          <p:spPr>
            <a:xfrm>
              <a:off x="10321640" y="809419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245" y="11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4" name="object 15084"/>
            <p:cNvSpPr/>
            <p:nvPr/>
          </p:nvSpPr>
          <p:spPr>
            <a:xfrm>
              <a:off x="10321631" y="8070060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381" y="3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5" name="object 15085"/>
            <p:cNvSpPr/>
            <p:nvPr/>
          </p:nvSpPr>
          <p:spPr>
            <a:xfrm>
              <a:off x="10321641" y="804594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6" name="object 15086"/>
            <p:cNvSpPr/>
            <p:nvPr/>
          </p:nvSpPr>
          <p:spPr>
            <a:xfrm>
              <a:off x="10321641" y="802019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7" name="object 15087"/>
            <p:cNvSpPr/>
            <p:nvPr/>
          </p:nvSpPr>
          <p:spPr>
            <a:xfrm>
              <a:off x="10321641" y="799606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8" name="object 15088"/>
            <p:cNvSpPr/>
            <p:nvPr/>
          </p:nvSpPr>
          <p:spPr>
            <a:xfrm>
              <a:off x="10321641" y="797194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9" name="object 15089"/>
            <p:cNvSpPr/>
            <p:nvPr/>
          </p:nvSpPr>
          <p:spPr>
            <a:xfrm>
              <a:off x="10321641" y="794620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0" name="object 15090"/>
            <p:cNvSpPr/>
            <p:nvPr/>
          </p:nvSpPr>
          <p:spPr>
            <a:xfrm>
              <a:off x="10321641" y="792206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1" name="object 15091"/>
            <p:cNvSpPr/>
            <p:nvPr/>
          </p:nvSpPr>
          <p:spPr>
            <a:xfrm>
              <a:off x="10321641" y="789793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2" name="object 15092"/>
            <p:cNvSpPr/>
            <p:nvPr/>
          </p:nvSpPr>
          <p:spPr>
            <a:xfrm>
              <a:off x="10321641" y="787218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3" name="object 15093"/>
            <p:cNvSpPr/>
            <p:nvPr/>
          </p:nvSpPr>
          <p:spPr>
            <a:xfrm>
              <a:off x="10321641" y="784805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4" name="object 15094"/>
            <p:cNvSpPr/>
            <p:nvPr/>
          </p:nvSpPr>
          <p:spPr>
            <a:xfrm>
              <a:off x="10321641" y="782231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5" name="object 15095"/>
            <p:cNvSpPr/>
            <p:nvPr/>
          </p:nvSpPr>
          <p:spPr>
            <a:xfrm>
              <a:off x="10321641" y="779818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6" name="object 15096"/>
            <p:cNvSpPr/>
            <p:nvPr/>
          </p:nvSpPr>
          <p:spPr>
            <a:xfrm>
              <a:off x="10321641" y="777406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7" name="object 15097"/>
            <p:cNvSpPr/>
            <p:nvPr/>
          </p:nvSpPr>
          <p:spPr>
            <a:xfrm>
              <a:off x="10321641" y="774831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8" name="object 15098"/>
            <p:cNvSpPr/>
            <p:nvPr/>
          </p:nvSpPr>
          <p:spPr>
            <a:xfrm>
              <a:off x="10321641" y="772418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9" name="object 15099"/>
            <p:cNvSpPr/>
            <p:nvPr/>
          </p:nvSpPr>
          <p:spPr>
            <a:xfrm>
              <a:off x="10321641" y="770005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0" name="object 15100"/>
            <p:cNvSpPr/>
            <p:nvPr/>
          </p:nvSpPr>
          <p:spPr>
            <a:xfrm>
              <a:off x="10321641" y="76742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1" name="object 15101"/>
            <p:cNvSpPr/>
            <p:nvPr/>
          </p:nvSpPr>
          <p:spPr>
            <a:xfrm>
              <a:off x="10321641" y="765017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2" name="object 15102"/>
            <p:cNvSpPr/>
            <p:nvPr/>
          </p:nvSpPr>
          <p:spPr>
            <a:xfrm>
              <a:off x="10321641" y="762603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3" name="object 15103"/>
            <p:cNvSpPr/>
            <p:nvPr/>
          </p:nvSpPr>
          <p:spPr>
            <a:xfrm>
              <a:off x="10321641" y="760031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4" name="object 15104"/>
            <p:cNvSpPr/>
            <p:nvPr/>
          </p:nvSpPr>
          <p:spPr>
            <a:xfrm>
              <a:off x="10321641" y="757615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5" name="object 15105"/>
            <p:cNvSpPr/>
            <p:nvPr/>
          </p:nvSpPr>
          <p:spPr>
            <a:xfrm>
              <a:off x="10321641" y="755202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6" name="object 15106"/>
            <p:cNvSpPr/>
            <p:nvPr/>
          </p:nvSpPr>
          <p:spPr>
            <a:xfrm>
              <a:off x="10321641" y="752628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7" name="object 15107"/>
            <p:cNvSpPr/>
            <p:nvPr/>
          </p:nvSpPr>
          <p:spPr>
            <a:xfrm>
              <a:off x="10321641" y="750217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8" name="object 15108"/>
            <p:cNvSpPr/>
            <p:nvPr/>
          </p:nvSpPr>
          <p:spPr>
            <a:xfrm>
              <a:off x="10321641" y="747803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9" name="object 15109"/>
            <p:cNvSpPr/>
            <p:nvPr/>
          </p:nvSpPr>
          <p:spPr>
            <a:xfrm>
              <a:off x="10321641" y="745229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0" name="object 15110"/>
            <p:cNvSpPr/>
            <p:nvPr/>
          </p:nvSpPr>
          <p:spPr>
            <a:xfrm>
              <a:off x="10321641" y="742816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1" name="object 15111"/>
            <p:cNvSpPr/>
            <p:nvPr/>
          </p:nvSpPr>
          <p:spPr>
            <a:xfrm>
              <a:off x="10321641" y="740242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2" name="object 15112"/>
            <p:cNvSpPr/>
            <p:nvPr/>
          </p:nvSpPr>
          <p:spPr>
            <a:xfrm>
              <a:off x="10321641" y="737827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3" name="object 15113"/>
            <p:cNvSpPr/>
            <p:nvPr/>
          </p:nvSpPr>
          <p:spPr>
            <a:xfrm>
              <a:off x="10321641" y="735416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4" name="object 15114"/>
            <p:cNvSpPr/>
            <p:nvPr/>
          </p:nvSpPr>
          <p:spPr>
            <a:xfrm>
              <a:off x="10321641" y="732842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5" name="object 15115"/>
            <p:cNvSpPr/>
            <p:nvPr/>
          </p:nvSpPr>
          <p:spPr>
            <a:xfrm>
              <a:off x="10321641" y="730428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6" name="object 15116"/>
            <p:cNvSpPr/>
            <p:nvPr/>
          </p:nvSpPr>
          <p:spPr>
            <a:xfrm>
              <a:off x="10321641" y="728014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7" name="object 15117"/>
            <p:cNvSpPr/>
            <p:nvPr/>
          </p:nvSpPr>
          <p:spPr>
            <a:xfrm>
              <a:off x="10321641" y="725442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8" name="object 15118"/>
            <p:cNvSpPr/>
            <p:nvPr/>
          </p:nvSpPr>
          <p:spPr>
            <a:xfrm>
              <a:off x="10321641" y="72302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9" name="object 15119"/>
            <p:cNvSpPr/>
            <p:nvPr/>
          </p:nvSpPr>
          <p:spPr>
            <a:xfrm>
              <a:off x="10321641" y="720613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0" name="object 15120"/>
            <p:cNvSpPr/>
            <p:nvPr/>
          </p:nvSpPr>
          <p:spPr>
            <a:xfrm>
              <a:off x="10321641" y="718040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1" name="object 15121"/>
            <p:cNvSpPr/>
            <p:nvPr/>
          </p:nvSpPr>
          <p:spPr>
            <a:xfrm>
              <a:off x="10321641" y="715628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2" name="object 15122"/>
            <p:cNvSpPr/>
            <p:nvPr/>
          </p:nvSpPr>
          <p:spPr>
            <a:xfrm>
              <a:off x="10321641" y="713214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3" name="object 15123"/>
            <p:cNvSpPr/>
            <p:nvPr/>
          </p:nvSpPr>
          <p:spPr>
            <a:xfrm>
              <a:off x="10321641" y="710639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4" name="object 15124"/>
            <p:cNvSpPr/>
            <p:nvPr/>
          </p:nvSpPr>
          <p:spPr>
            <a:xfrm>
              <a:off x="10321641" y="708226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5" name="object 15125"/>
            <p:cNvSpPr/>
            <p:nvPr/>
          </p:nvSpPr>
          <p:spPr>
            <a:xfrm>
              <a:off x="10321641" y="705814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6" name="object 15126"/>
            <p:cNvSpPr/>
            <p:nvPr/>
          </p:nvSpPr>
          <p:spPr>
            <a:xfrm>
              <a:off x="10321641" y="703238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7" name="object 15127"/>
            <p:cNvSpPr/>
            <p:nvPr/>
          </p:nvSpPr>
          <p:spPr>
            <a:xfrm>
              <a:off x="10321641" y="700826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8" name="object 15128"/>
            <p:cNvSpPr/>
            <p:nvPr/>
          </p:nvSpPr>
          <p:spPr>
            <a:xfrm>
              <a:off x="10321641" y="698251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9" name="object 15129"/>
            <p:cNvSpPr/>
            <p:nvPr/>
          </p:nvSpPr>
          <p:spPr>
            <a:xfrm>
              <a:off x="10321641" y="695841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0" name="object 15130"/>
            <p:cNvSpPr/>
            <p:nvPr/>
          </p:nvSpPr>
          <p:spPr>
            <a:xfrm>
              <a:off x="10321641" y="693426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1" name="object 15131"/>
            <p:cNvSpPr/>
            <p:nvPr/>
          </p:nvSpPr>
          <p:spPr>
            <a:xfrm>
              <a:off x="10321641" y="690852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2" name="object 15132"/>
            <p:cNvSpPr/>
            <p:nvPr/>
          </p:nvSpPr>
          <p:spPr>
            <a:xfrm>
              <a:off x="10321641" y="688439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3" name="object 15133"/>
            <p:cNvSpPr/>
            <p:nvPr/>
          </p:nvSpPr>
          <p:spPr>
            <a:xfrm>
              <a:off x="10321641" y="686025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4" name="object 15134"/>
            <p:cNvSpPr/>
            <p:nvPr/>
          </p:nvSpPr>
          <p:spPr>
            <a:xfrm>
              <a:off x="10321641" y="683451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5" name="object 15135"/>
            <p:cNvSpPr/>
            <p:nvPr/>
          </p:nvSpPr>
          <p:spPr>
            <a:xfrm>
              <a:off x="10321641" y="6810393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6" name="object 15136"/>
            <p:cNvSpPr/>
            <p:nvPr/>
          </p:nvSpPr>
          <p:spPr>
            <a:xfrm>
              <a:off x="10321641" y="6786248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7" name="object 15137"/>
            <p:cNvSpPr/>
            <p:nvPr/>
          </p:nvSpPr>
          <p:spPr>
            <a:xfrm>
              <a:off x="10321641" y="676051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8" name="object 15138"/>
            <p:cNvSpPr/>
            <p:nvPr/>
          </p:nvSpPr>
          <p:spPr>
            <a:xfrm>
              <a:off x="10321641" y="67363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9" name="object 15139"/>
            <p:cNvSpPr/>
            <p:nvPr/>
          </p:nvSpPr>
          <p:spPr>
            <a:xfrm>
              <a:off x="10321641" y="671226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0" name="object 15140"/>
            <p:cNvSpPr/>
            <p:nvPr/>
          </p:nvSpPr>
          <p:spPr>
            <a:xfrm>
              <a:off x="10321641" y="668650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1" name="object 15141"/>
            <p:cNvSpPr/>
            <p:nvPr/>
          </p:nvSpPr>
          <p:spPr>
            <a:xfrm>
              <a:off x="10321641" y="666237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2" name="object 15142"/>
            <p:cNvSpPr/>
            <p:nvPr/>
          </p:nvSpPr>
          <p:spPr>
            <a:xfrm>
              <a:off x="10321641" y="6636630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3" name="object 15143"/>
            <p:cNvSpPr/>
            <p:nvPr/>
          </p:nvSpPr>
          <p:spPr>
            <a:xfrm>
              <a:off x="10321641" y="6612497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4" name="object 15144"/>
            <p:cNvSpPr/>
            <p:nvPr/>
          </p:nvSpPr>
          <p:spPr>
            <a:xfrm>
              <a:off x="10321641" y="6588371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5" name="object 15145"/>
            <p:cNvSpPr/>
            <p:nvPr/>
          </p:nvSpPr>
          <p:spPr>
            <a:xfrm>
              <a:off x="10321641" y="656263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6" name="object 15146"/>
            <p:cNvSpPr/>
            <p:nvPr/>
          </p:nvSpPr>
          <p:spPr>
            <a:xfrm>
              <a:off x="10321641" y="653849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7" name="object 15147"/>
            <p:cNvSpPr/>
            <p:nvPr/>
          </p:nvSpPr>
          <p:spPr>
            <a:xfrm>
              <a:off x="10321641" y="651437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8" name="object 15148"/>
            <p:cNvSpPr/>
            <p:nvPr/>
          </p:nvSpPr>
          <p:spPr>
            <a:xfrm>
              <a:off x="10321641" y="6488614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9" name="object 15149"/>
            <p:cNvSpPr/>
            <p:nvPr/>
          </p:nvSpPr>
          <p:spPr>
            <a:xfrm>
              <a:off x="10321641" y="646449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40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0" name="object 15150"/>
            <p:cNvSpPr/>
            <p:nvPr/>
          </p:nvSpPr>
          <p:spPr>
            <a:xfrm>
              <a:off x="10321641" y="6440366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1" name="object 15151"/>
            <p:cNvSpPr/>
            <p:nvPr/>
          </p:nvSpPr>
          <p:spPr>
            <a:xfrm>
              <a:off x="10321641" y="6414642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53076" y="53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2" name="object 15152"/>
            <p:cNvSpPr/>
            <p:nvPr/>
          </p:nvSpPr>
          <p:spPr>
            <a:xfrm>
              <a:off x="10321641" y="6390485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3" name="object 15153"/>
            <p:cNvSpPr/>
            <p:nvPr/>
          </p:nvSpPr>
          <p:spPr>
            <a:xfrm>
              <a:off x="10321641" y="6366359"/>
              <a:ext cx="53340" cy="53340"/>
            </a:xfrm>
            <a:custGeom>
              <a:avLst/>
              <a:gdLst/>
              <a:ahLst/>
              <a:cxnLst/>
              <a:rect l="l" t="t" r="r" b="b"/>
              <a:pathLst>
                <a:path w="53340" h="53339">
                  <a:moveTo>
                    <a:pt x="53076" y="53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4" name="object 15154"/>
            <p:cNvSpPr/>
            <p:nvPr/>
          </p:nvSpPr>
          <p:spPr>
            <a:xfrm>
              <a:off x="10323253" y="6342226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51464" y="514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5" name="object 15155"/>
            <p:cNvSpPr/>
            <p:nvPr/>
          </p:nvSpPr>
          <p:spPr>
            <a:xfrm>
              <a:off x="10347388" y="63422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6" name="object 15156"/>
            <p:cNvSpPr/>
            <p:nvPr/>
          </p:nvSpPr>
          <p:spPr>
            <a:xfrm>
              <a:off x="10371513" y="63422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7" name="object 15157"/>
            <p:cNvSpPr/>
            <p:nvPr/>
          </p:nvSpPr>
          <p:spPr>
            <a:xfrm>
              <a:off x="10320018" y="6343838"/>
              <a:ext cx="53340" cy="1763395"/>
            </a:xfrm>
            <a:custGeom>
              <a:avLst/>
              <a:gdLst/>
              <a:ahLst/>
              <a:cxnLst/>
              <a:rect l="l" t="t" r="r" b="b"/>
              <a:pathLst>
                <a:path w="53340" h="1763395">
                  <a:moveTo>
                    <a:pt x="0" y="1763234"/>
                  </a:moveTo>
                  <a:lnTo>
                    <a:pt x="0" y="0"/>
                  </a:lnTo>
                  <a:lnTo>
                    <a:pt x="53076" y="0"/>
                  </a:lnTo>
                  <a:lnTo>
                    <a:pt x="53076" y="1763234"/>
                  </a:lnTo>
                  <a:lnTo>
                    <a:pt x="0" y="1763234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158" name="object 1515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436212" y="3154580"/>
              <a:ext cx="173324" cy="131530"/>
            </a:xfrm>
            <a:prstGeom prst="rect">
              <a:avLst/>
            </a:prstGeom>
          </p:spPr>
        </p:pic>
        <p:pic>
          <p:nvPicPr>
            <p:cNvPr id="15159" name="object 1515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813864" y="3154580"/>
              <a:ext cx="173314" cy="131530"/>
            </a:xfrm>
            <a:prstGeom prst="rect">
              <a:avLst/>
            </a:prstGeom>
          </p:spPr>
        </p:pic>
        <p:pic>
          <p:nvPicPr>
            <p:cNvPr id="15160" name="object 151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813864" y="7038192"/>
              <a:ext cx="173314" cy="131568"/>
            </a:xfrm>
            <a:prstGeom prst="rect">
              <a:avLst/>
            </a:prstGeom>
          </p:spPr>
        </p:pic>
        <p:pic>
          <p:nvPicPr>
            <p:cNvPr id="15161" name="object 1516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436212" y="7038192"/>
              <a:ext cx="173324" cy="131568"/>
            </a:xfrm>
            <a:prstGeom prst="rect">
              <a:avLst/>
            </a:prstGeom>
          </p:spPr>
        </p:pic>
        <p:sp>
          <p:nvSpPr>
            <p:cNvPr id="15162" name="object 15162"/>
            <p:cNvSpPr/>
            <p:nvPr/>
          </p:nvSpPr>
          <p:spPr>
            <a:xfrm>
              <a:off x="10093198" y="3874357"/>
              <a:ext cx="16510" cy="114300"/>
            </a:xfrm>
            <a:custGeom>
              <a:avLst/>
              <a:gdLst/>
              <a:ahLst/>
              <a:cxnLst/>
              <a:rect l="l" t="t" r="r" b="b"/>
              <a:pathLst>
                <a:path w="16509" h="114300">
                  <a:moveTo>
                    <a:pt x="0" y="114205"/>
                  </a:moveTo>
                  <a:lnTo>
                    <a:pt x="0" y="0"/>
                  </a:lnTo>
                  <a:lnTo>
                    <a:pt x="16093" y="0"/>
                  </a:lnTo>
                  <a:lnTo>
                    <a:pt x="16093" y="114205"/>
                  </a:lnTo>
                  <a:lnTo>
                    <a:pt x="0" y="11420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3" name="object 15163"/>
            <p:cNvSpPr/>
            <p:nvPr/>
          </p:nvSpPr>
          <p:spPr>
            <a:xfrm>
              <a:off x="10261703" y="3466107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706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4" name="object 15164"/>
            <p:cNvSpPr/>
            <p:nvPr/>
          </p:nvSpPr>
          <p:spPr>
            <a:xfrm>
              <a:off x="10261693" y="344038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5" name="object 15165"/>
            <p:cNvSpPr/>
            <p:nvPr/>
          </p:nvSpPr>
          <p:spPr>
            <a:xfrm>
              <a:off x="10261693" y="341623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6" name="object 15166"/>
            <p:cNvSpPr/>
            <p:nvPr/>
          </p:nvSpPr>
          <p:spPr>
            <a:xfrm>
              <a:off x="10261693" y="33920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7" name="object 15167"/>
            <p:cNvSpPr/>
            <p:nvPr/>
          </p:nvSpPr>
          <p:spPr>
            <a:xfrm>
              <a:off x="10261693" y="336636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8" name="object 15168"/>
            <p:cNvSpPr/>
            <p:nvPr/>
          </p:nvSpPr>
          <p:spPr>
            <a:xfrm>
              <a:off x="10261693" y="334221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9" name="object 15169"/>
            <p:cNvSpPr/>
            <p:nvPr/>
          </p:nvSpPr>
          <p:spPr>
            <a:xfrm>
              <a:off x="10261693" y="331808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0" name="object 15170"/>
            <p:cNvSpPr/>
            <p:nvPr/>
          </p:nvSpPr>
          <p:spPr>
            <a:xfrm>
              <a:off x="10261693" y="329232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1" name="object 15171"/>
            <p:cNvSpPr/>
            <p:nvPr/>
          </p:nvSpPr>
          <p:spPr>
            <a:xfrm>
              <a:off x="10269755" y="327625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2" name="object 15172"/>
            <p:cNvSpPr/>
            <p:nvPr/>
          </p:nvSpPr>
          <p:spPr>
            <a:xfrm>
              <a:off x="10293891" y="327626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3" name="object 15173"/>
            <p:cNvSpPr/>
            <p:nvPr/>
          </p:nvSpPr>
          <p:spPr>
            <a:xfrm>
              <a:off x="10260487" y="348500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4" name="object 15174"/>
            <p:cNvSpPr/>
            <p:nvPr/>
          </p:nvSpPr>
          <p:spPr>
            <a:xfrm>
              <a:off x="10297491" y="3277458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w="0" h="207645">
                  <a:moveTo>
                    <a:pt x="0" y="0"/>
                  </a:moveTo>
                  <a:lnTo>
                    <a:pt x="0" y="207553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5" name="object 15175"/>
            <p:cNvSpPr/>
            <p:nvPr/>
          </p:nvSpPr>
          <p:spPr>
            <a:xfrm>
              <a:off x="10260487" y="3277458"/>
              <a:ext cx="37465" cy="207645"/>
            </a:xfrm>
            <a:custGeom>
              <a:avLst/>
              <a:gdLst/>
              <a:ahLst/>
              <a:cxnLst/>
              <a:rect l="l" t="t" r="r" b="b"/>
              <a:pathLst>
                <a:path w="37465" h="207645">
                  <a:moveTo>
                    <a:pt x="0" y="0"/>
                  </a:moveTo>
                  <a:lnTo>
                    <a:pt x="0" y="207553"/>
                  </a:lnTo>
                </a:path>
                <a:path w="37465" h="207645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6" name="object 15176"/>
            <p:cNvSpPr/>
            <p:nvPr/>
          </p:nvSpPr>
          <p:spPr>
            <a:xfrm>
              <a:off x="10368271" y="3277429"/>
              <a:ext cx="5080" cy="207645"/>
            </a:xfrm>
            <a:custGeom>
              <a:avLst/>
              <a:gdLst/>
              <a:ahLst/>
              <a:cxnLst/>
              <a:rect l="l" t="t" r="r" b="b"/>
              <a:pathLst>
                <a:path w="5079" h="207645">
                  <a:moveTo>
                    <a:pt x="4837" y="0"/>
                  </a:moveTo>
                  <a:lnTo>
                    <a:pt x="0" y="0"/>
                  </a:lnTo>
                  <a:lnTo>
                    <a:pt x="0" y="207553"/>
                  </a:lnTo>
                  <a:lnTo>
                    <a:pt x="4837" y="207553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7" name="object 15177"/>
            <p:cNvSpPr/>
            <p:nvPr/>
          </p:nvSpPr>
          <p:spPr>
            <a:xfrm>
              <a:off x="10368275" y="3277429"/>
              <a:ext cx="5080" cy="207645"/>
            </a:xfrm>
            <a:custGeom>
              <a:avLst/>
              <a:gdLst/>
              <a:ahLst/>
              <a:cxnLst/>
              <a:rect l="l" t="t" r="r" b="b"/>
              <a:pathLst>
                <a:path w="5079" h="207645">
                  <a:moveTo>
                    <a:pt x="0" y="207553"/>
                  </a:moveTo>
                  <a:lnTo>
                    <a:pt x="0" y="0"/>
                  </a:lnTo>
                  <a:lnTo>
                    <a:pt x="4837" y="0"/>
                  </a:lnTo>
                  <a:lnTo>
                    <a:pt x="4837" y="207553"/>
                  </a:lnTo>
                  <a:lnTo>
                    <a:pt x="0" y="207553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8" name="object 15178"/>
            <p:cNvSpPr/>
            <p:nvPr/>
          </p:nvSpPr>
          <p:spPr>
            <a:xfrm>
              <a:off x="10355412" y="3277470"/>
              <a:ext cx="13335" cy="206375"/>
            </a:xfrm>
            <a:custGeom>
              <a:avLst/>
              <a:gdLst/>
              <a:ahLst/>
              <a:cxnLst/>
              <a:rect l="l" t="t" r="r" b="b"/>
              <a:pathLst>
                <a:path w="13334" h="206375">
                  <a:moveTo>
                    <a:pt x="12858" y="0"/>
                  </a:moveTo>
                  <a:lnTo>
                    <a:pt x="0" y="0"/>
                  </a:lnTo>
                  <a:lnTo>
                    <a:pt x="0" y="205920"/>
                  </a:lnTo>
                  <a:lnTo>
                    <a:pt x="12858" y="20592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9" name="object 15179"/>
            <p:cNvSpPr/>
            <p:nvPr/>
          </p:nvSpPr>
          <p:spPr>
            <a:xfrm>
              <a:off x="10355418" y="3277470"/>
              <a:ext cx="13335" cy="206375"/>
            </a:xfrm>
            <a:custGeom>
              <a:avLst/>
              <a:gdLst/>
              <a:ahLst/>
              <a:cxnLst/>
              <a:rect l="l" t="t" r="r" b="b"/>
              <a:pathLst>
                <a:path w="13334" h="206375">
                  <a:moveTo>
                    <a:pt x="0" y="205920"/>
                  </a:moveTo>
                  <a:lnTo>
                    <a:pt x="0" y="0"/>
                  </a:lnTo>
                  <a:lnTo>
                    <a:pt x="12837" y="0"/>
                  </a:lnTo>
                  <a:lnTo>
                    <a:pt x="12837" y="205920"/>
                  </a:lnTo>
                  <a:lnTo>
                    <a:pt x="0" y="20592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0" name="object 15180"/>
            <p:cNvSpPr/>
            <p:nvPr/>
          </p:nvSpPr>
          <p:spPr>
            <a:xfrm>
              <a:off x="10368271" y="3277429"/>
              <a:ext cx="5080" cy="207645"/>
            </a:xfrm>
            <a:custGeom>
              <a:avLst/>
              <a:gdLst/>
              <a:ahLst/>
              <a:cxnLst/>
              <a:rect l="l" t="t" r="r" b="b"/>
              <a:pathLst>
                <a:path w="5079" h="207645">
                  <a:moveTo>
                    <a:pt x="4837" y="0"/>
                  </a:moveTo>
                  <a:lnTo>
                    <a:pt x="0" y="0"/>
                  </a:lnTo>
                  <a:lnTo>
                    <a:pt x="0" y="207553"/>
                  </a:lnTo>
                  <a:lnTo>
                    <a:pt x="4837" y="207553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1" name="object 15181"/>
            <p:cNvSpPr/>
            <p:nvPr/>
          </p:nvSpPr>
          <p:spPr>
            <a:xfrm>
              <a:off x="10368275" y="3277429"/>
              <a:ext cx="5080" cy="207645"/>
            </a:xfrm>
            <a:custGeom>
              <a:avLst/>
              <a:gdLst/>
              <a:ahLst/>
              <a:cxnLst/>
              <a:rect l="l" t="t" r="r" b="b"/>
              <a:pathLst>
                <a:path w="5079" h="207645">
                  <a:moveTo>
                    <a:pt x="0" y="207553"/>
                  </a:moveTo>
                  <a:lnTo>
                    <a:pt x="0" y="0"/>
                  </a:lnTo>
                  <a:lnTo>
                    <a:pt x="4837" y="0"/>
                  </a:lnTo>
                  <a:lnTo>
                    <a:pt x="4837" y="207553"/>
                  </a:lnTo>
                  <a:lnTo>
                    <a:pt x="0" y="207553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2" name="object 15182"/>
            <p:cNvSpPr/>
            <p:nvPr/>
          </p:nvSpPr>
          <p:spPr>
            <a:xfrm>
              <a:off x="10355412" y="3277470"/>
              <a:ext cx="13335" cy="206375"/>
            </a:xfrm>
            <a:custGeom>
              <a:avLst/>
              <a:gdLst/>
              <a:ahLst/>
              <a:cxnLst/>
              <a:rect l="l" t="t" r="r" b="b"/>
              <a:pathLst>
                <a:path w="13334" h="206375">
                  <a:moveTo>
                    <a:pt x="12858" y="0"/>
                  </a:moveTo>
                  <a:lnTo>
                    <a:pt x="0" y="0"/>
                  </a:lnTo>
                  <a:lnTo>
                    <a:pt x="0" y="205920"/>
                  </a:lnTo>
                  <a:lnTo>
                    <a:pt x="12858" y="20592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3" name="object 15183"/>
            <p:cNvSpPr/>
            <p:nvPr/>
          </p:nvSpPr>
          <p:spPr>
            <a:xfrm>
              <a:off x="10355418" y="3277470"/>
              <a:ext cx="13335" cy="206375"/>
            </a:xfrm>
            <a:custGeom>
              <a:avLst/>
              <a:gdLst/>
              <a:ahLst/>
              <a:cxnLst/>
              <a:rect l="l" t="t" r="r" b="b"/>
              <a:pathLst>
                <a:path w="13334" h="206375">
                  <a:moveTo>
                    <a:pt x="0" y="205920"/>
                  </a:moveTo>
                  <a:lnTo>
                    <a:pt x="0" y="0"/>
                  </a:lnTo>
                  <a:lnTo>
                    <a:pt x="12837" y="0"/>
                  </a:lnTo>
                  <a:lnTo>
                    <a:pt x="12837" y="205920"/>
                  </a:lnTo>
                  <a:lnTo>
                    <a:pt x="0" y="20592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4" name="object 15184"/>
            <p:cNvSpPr/>
            <p:nvPr/>
          </p:nvSpPr>
          <p:spPr>
            <a:xfrm>
              <a:off x="16710138" y="6046190"/>
              <a:ext cx="1055370" cy="0"/>
            </a:xfrm>
            <a:custGeom>
              <a:avLst/>
              <a:gdLst/>
              <a:ahLst/>
              <a:cxnLst/>
              <a:rect l="l" t="t" r="r" b="b"/>
              <a:pathLst>
                <a:path w="1055369" h="0">
                  <a:moveTo>
                    <a:pt x="0" y="0"/>
                  </a:moveTo>
                  <a:lnTo>
                    <a:pt x="105536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5" name="object 15185"/>
            <p:cNvSpPr/>
            <p:nvPr/>
          </p:nvSpPr>
          <p:spPr>
            <a:xfrm>
              <a:off x="17761160" y="608205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4350"/>
                  </a:moveTo>
                  <a:lnTo>
                    <a:pt x="1274" y="1274"/>
                  </a:lnTo>
                  <a:lnTo>
                    <a:pt x="4350" y="0"/>
                  </a:lnTo>
                  <a:lnTo>
                    <a:pt x="7427" y="1274"/>
                  </a:lnTo>
                  <a:lnTo>
                    <a:pt x="8701" y="4350"/>
                  </a:lnTo>
                  <a:lnTo>
                    <a:pt x="7427" y="7427"/>
                  </a:lnTo>
                  <a:lnTo>
                    <a:pt x="4350" y="8701"/>
                  </a:lnTo>
                  <a:lnTo>
                    <a:pt x="1274" y="7427"/>
                  </a:lnTo>
                  <a:lnTo>
                    <a:pt x="0" y="43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6" name="object 15186"/>
            <p:cNvSpPr/>
            <p:nvPr/>
          </p:nvSpPr>
          <p:spPr>
            <a:xfrm>
              <a:off x="17200834" y="6086404"/>
              <a:ext cx="524510" cy="0"/>
            </a:xfrm>
            <a:custGeom>
              <a:avLst/>
              <a:gdLst/>
              <a:ahLst/>
              <a:cxnLst/>
              <a:rect l="l" t="t" r="r" b="b"/>
              <a:pathLst>
                <a:path w="524509" h="0">
                  <a:moveTo>
                    <a:pt x="0" y="0"/>
                  </a:moveTo>
                  <a:lnTo>
                    <a:pt x="524434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7" name="object 15187"/>
            <p:cNvSpPr/>
            <p:nvPr/>
          </p:nvSpPr>
          <p:spPr>
            <a:xfrm>
              <a:off x="16710138" y="6086404"/>
              <a:ext cx="438150" cy="0"/>
            </a:xfrm>
            <a:custGeom>
              <a:avLst/>
              <a:gdLst/>
              <a:ahLst/>
              <a:cxnLst/>
              <a:rect l="l" t="t" r="r" b="b"/>
              <a:pathLst>
                <a:path w="438150" h="0">
                  <a:moveTo>
                    <a:pt x="0" y="0"/>
                  </a:moveTo>
                  <a:lnTo>
                    <a:pt x="437609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8" name="object 15188"/>
            <p:cNvSpPr/>
            <p:nvPr/>
          </p:nvSpPr>
          <p:spPr>
            <a:xfrm>
              <a:off x="17034706" y="67319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9" name="object 15189"/>
            <p:cNvSpPr/>
            <p:nvPr/>
          </p:nvSpPr>
          <p:spPr>
            <a:xfrm>
              <a:off x="17034720" y="670623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81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0" name="object 15190"/>
            <p:cNvSpPr/>
            <p:nvPr/>
          </p:nvSpPr>
          <p:spPr>
            <a:xfrm>
              <a:off x="17057237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1" name="object 15191"/>
            <p:cNvSpPr/>
            <p:nvPr/>
          </p:nvSpPr>
          <p:spPr>
            <a:xfrm>
              <a:off x="17082997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2" name="object 15192"/>
            <p:cNvSpPr/>
            <p:nvPr/>
          </p:nvSpPr>
          <p:spPr>
            <a:xfrm>
              <a:off x="17107114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3" name="object 15193"/>
            <p:cNvSpPr/>
            <p:nvPr/>
          </p:nvSpPr>
          <p:spPr>
            <a:xfrm>
              <a:off x="17131258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4" name="object 15194"/>
            <p:cNvSpPr/>
            <p:nvPr/>
          </p:nvSpPr>
          <p:spPr>
            <a:xfrm>
              <a:off x="17156989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5" name="object 15195"/>
            <p:cNvSpPr/>
            <p:nvPr/>
          </p:nvSpPr>
          <p:spPr>
            <a:xfrm>
              <a:off x="17181130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6" name="object 15196"/>
            <p:cNvSpPr/>
            <p:nvPr/>
          </p:nvSpPr>
          <p:spPr>
            <a:xfrm>
              <a:off x="17205249" y="6704598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10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7" name="object 15197"/>
            <p:cNvSpPr/>
            <p:nvPr/>
          </p:nvSpPr>
          <p:spPr>
            <a:xfrm>
              <a:off x="17033541" y="670579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8" name="object 15198"/>
            <p:cNvSpPr/>
            <p:nvPr/>
          </p:nvSpPr>
          <p:spPr>
            <a:xfrm>
              <a:off x="17033546" y="673477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69" h="0">
                  <a:moveTo>
                    <a:pt x="19139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9" name="object 15199"/>
            <p:cNvSpPr/>
            <p:nvPr/>
          </p:nvSpPr>
          <p:spPr>
            <a:xfrm>
              <a:off x="17033546" y="6705798"/>
              <a:ext cx="191770" cy="29209"/>
            </a:xfrm>
            <a:custGeom>
              <a:avLst/>
              <a:gdLst/>
              <a:ahLst/>
              <a:cxnLst/>
              <a:rect l="l" t="t" r="r" b="b"/>
              <a:pathLst>
                <a:path w="191769" h="29209">
                  <a:moveTo>
                    <a:pt x="191397" y="0"/>
                  </a:moveTo>
                  <a:lnTo>
                    <a:pt x="0" y="0"/>
                  </a:lnTo>
                </a:path>
                <a:path w="191769" h="29209">
                  <a:moveTo>
                    <a:pt x="191397" y="0"/>
                  </a:moveTo>
                  <a:lnTo>
                    <a:pt x="191397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0" name="object 15200"/>
            <p:cNvSpPr/>
            <p:nvPr/>
          </p:nvSpPr>
          <p:spPr>
            <a:xfrm>
              <a:off x="16683997" y="633135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1" name="object 15201"/>
            <p:cNvSpPr/>
            <p:nvPr/>
          </p:nvSpPr>
          <p:spPr>
            <a:xfrm>
              <a:off x="16684015" y="6307216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2" name="object 15202"/>
            <p:cNvSpPr/>
            <p:nvPr/>
          </p:nvSpPr>
          <p:spPr>
            <a:xfrm>
              <a:off x="16684014" y="62814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3" name="object 15203"/>
            <p:cNvSpPr/>
            <p:nvPr/>
          </p:nvSpPr>
          <p:spPr>
            <a:xfrm>
              <a:off x="16706537" y="62798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4" name="object 15204"/>
            <p:cNvSpPr/>
            <p:nvPr/>
          </p:nvSpPr>
          <p:spPr>
            <a:xfrm>
              <a:off x="16682799" y="628107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3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5" name="object 15205"/>
            <p:cNvSpPr/>
            <p:nvPr/>
          </p:nvSpPr>
          <p:spPr>
            <a:xfrm>
              <a:off x="16682803" y="6281075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6435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6" name="object 15206"/>
            <p:cNvSpPr/>
            <p:nvPr/>
          </p:nvSpPr>
          <p:spPr>
            <a:xfrm>
              <a:off x="16710138" y="628107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w="0" h="40639">
                  <a:moveTo>
                    <a:pt x="0" y="40218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7" name="object 15207"/>
            <p:cNvSpPr/>
            <p:nvPr/>
          </p:nvSpPr>
          <p:spPr>
            <a:xfrm>
              <a:off x="16834960" y="67043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56"/>
                  </a:moveTo>
                  <a:lnTo>
                    <a:pt x="75" y="75"/>
                  </a:lnTo>
                  <a:lnTo>
                    <a:pt x="256" y="0"/>
                  </a:lnTo>
                  <a:lnTo>
                    <a:pt x="437" y="75"/>
                  </a:lnTo>
                  <a:lnTo>
                    <a:pt x="513" y="256"/>
                  </a:lnTo>
                  <a:lnTo>
                    <a:pt x="437" y="437"/>
                  </a:lnTo>
                  <a:lnTo>
                    <a:pt x="256" y="513"/>
                  </a:lnTo>
                  <a:lnTo>
                    <a:pt x="75" y="437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8" name="object 15208"/>
            <p:cNvSpPr/>
            <p:nvPr/>
          </p:nvSpPr>
          <p:spPr>
            <a:xfrm>
              <a:off x="16835225" y="668046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9" name="object 15209"/>
            <p:cNvSpPr/>
            <p:nvPr/>
          </p:nvSpPr>
          <p:spPr>
            <a:xfrm>
              <a:off x="16835225" y="665474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0" name="object 15210"/>
            <p:cNvSpPr/>
            <p:nvPr/>
          </p:nvSpPr>
          <p:spPr>
            <a:xfrm>
              <a:off x="16835225" y="663059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1" name="object 15211"/>
            <p:cNvSpPr/>
            <p:nvPr/>
          </p:nvSpPr>
          <p:spPr>
            <a:xfrm>
              <a:off x="16835225" y="660649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2" name="object 15212"/>
            <p:cNvSpPr/>
            <p:nvPr/>
          </p:nvSpPr>
          <p:spPr>
            <a:xfrm>
              <a:off x="16835225" y="658073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3" name="object 15213"/>
            <p:cNvSpPr/>
            <p:nvPr/>
          </p:nvSpPr>
          <p:spPr>
            <a:xfrm>
              <a:off x="16835225" y="65566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4" name="object 15214"/>
            <p:cNvSpPr/>
            <p:nvPr/>
          </p:nvSpPr>
          <p:spPr>
            <a:xfrm>
              <a:off x="16835225" y="653245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5" name="object 15215"/>
            <p:cNvSpPr/>
            <p:nvPr/>
          </p:nvSpPr>
          <p:spPr>
            <a:xfrm>
              <a:off x="16835225" y="650673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6" name="object 15216"/>
            <p:cNvSpPr/>
            <p:nvPr/>
          </p:nvSpPr>
          <p:spPr>
            <a:xfrm>
              <a:off x="16835225" y="64825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7" name="object 15217"/>
            <p:cNvSpPr/>
            <p:nvPr/>
          </p:nvSpPr>
          <p:spPr>
            <a:xfrm>
              <a:off x="16835225" y="645686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8" name="object 15218"/>
            <p:cNvSpPr/>
            <p:nvPr/>
          </p:nvSpPr>
          <p:spPr>
            <a:xfrm>
              <a:off x="16835225" y="64327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9" name="object 15219"/>
            <p:cNvSpPr/>
            <p:nvPr/>
          </p:nvSpPr>
          <p:spPr>
            <a:xfrm>
              <a:off x="16835225" y="640861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0" name="object 15220"/>
            <p:cNvSpPr/>
            <p:nvPr/>
          </p:nvSpPr>
          <p:spPr>
            <a:xfrm>
              <a:off x="16835225" y="638285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1" name="object 15221"/>
            <p:cNvSpPr/>
            <p:nvPr/>
          </p:nvSpPr>
          <p:spPr>
            <a:xfrm>
              <a:off x="16835225" y="635873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2" name="object 15222"/>
            <p:cNvSpPr/>
            <p:nvPr/>
          </p:nvSpPr>
          <p:spPr>
            <a:xfrm>
              <a:off x="16844857" y="634421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3" name="object 15223"/>
            <p:cNvSpPr/>
            <p:nvPr/>
          </p:nvSpPr>
          <p:spPr>
            <a:xfrm>
              <a:off x="16834035" y="6345432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36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4" name="object 15224"/>
            <p:cNvSpPr/>
            <p:nvPr/>
          </p:nvSpPr>
          <p:spPr>
            <a:xfrm>
              <a:off x="16858155" y="6345432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36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5" name="object 15225"/>
            <p:cNvSpPr/>
            <p:nvPr/>
          </p:nvSpPr>
          <p:spPr>
            <a:xfrm>
              <a:off x="16690437" y="633780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5">
                  <a:moveTo>
                    <a:pt x="645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6" name="object 15226"/>
            <p:cNvSpPr/>
            <p:nvPr/>
          </p:nvSpPr>
          <p:spPr>
            <a:xfrm>
              <a:off x="16704927" y="6326535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7" name="object 15227"/>
            <p:cNvSpPr/>
            <p:nvPr/>
          </p:nvSpPr>
          <p:spPr>
            <a:xfrm>
              <a:off x="16722631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8" name="object 15228"/>
            <p:cNvSpPr/>
            <p:nvPr/>
          </p:nvSpPr>
          <p:spPr>
            <a:xfrm>
              <a:off x="16746772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9" name="object 15229"/>
            <p:cNvSpPr/>
            <p:nvPr/>
          </p:nvSpPr>
          <p:spPr>
            <a:xfrm>
              <a:off x="16772476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0" name="object 15230"/>
            <p:cNvSpPr/>
            <p:nvPr/>
          </p:nvSpPr>
          <p:spPr>
            <a:xfrm>
              <a:off x="16796612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1" name="object 15231"/>
            <p:cNvSpPr/>
            <p:nvPr/>
          </p:nvSpPr>
          <p:spPr>
            <a:xfrm>
              <a:off x="16820761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2" name="object 15232"/>
            <p:cNvSpPr/>
            <p:nvPr/>
          </p:nvSpPr>
          <p:spPr>
            <a:xfrm>
              <a:off x="16846490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3" name="object 15233"/>
            <p:cNvSpPr/>
            <p:nvPr/>
          </p:nvSpPr>
          <p:spPr>
            <a:xfrm>
              <a:off x="16870595" y="632011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24177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4" name="object 15234"/>
            <p:cNvSpPr/>
            <p:nvPr/>
          </p:nvSpPr>
          <p:spPr>
            <a:xfrm>
              <a:off x="16894781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5" name="object 15235"/>
            <p:cNvSpPr/>
            <p:nvPr/>
          </p:nvSpPr>
          <p:spPr>
            <a:xfrm>
              <a:off x="16920509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6" name="object 15236"/>
            <p:cNvSpPr/>
            <p:nvPr/>
          </p:nvSpPr>
          <p:spPr>
            <a:xfrm>
              <a:off x="16944659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7" name="object 15237"/>
            <p:cNvSpPr/>
            <p:nvPr/>
          </p:nvSpPr>
          <p:spPr>
            <a:xfrm>
              <a:off x="16968770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8" name="object 15238"/>
            <p:cNvSpPr/>
            <p:nvPr/>
          </p:nvSpPr>
          <p:spPr>
            <a:xfrm>
              <a:off x="16994530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9" name="object 15239"/>
            <p:cNvSpPr/>
            <p:nvPr/>
          </p:nvSpPr>
          <p:spPr>
            <a:xfrm>
              <a:off x="17018643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0" name="object 15240"/>
            <p:cNvSpPr/>
            <p:nvPr/>
          </p:nvSpPr>
          <p:spPr>
            <a:xfrm>
              <a:off x="17044370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1" name="object 15241"/>
            <p:cNvSpPr/>
            <p:nvPr/>
          </p:nvSpPr>
          <p:spPr>
            <a:xfrm>
              <a:off x="17068518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2" name="object 15242"/>
            <p:cNvSpPr/>
            <p:nvPr/>
          </p:nvSpPr>
          <p:spPr>
            <a:xfrm>
              <a:off x="17092634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3" name="object 15243"/>
            <p:cNvSpPr/>
            <p:nvPr/>
          </p:nvSpPr>
          <p:spPr>
            <a:xfrm>
              <a:off x="17118395" y="63201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4" name="object 15244"/>
            <p:cNvSpPr/>
            <p:nvPr/>
          </p:nvSpPr>
          <p:spPr>
            <a:xfrm>
              <a:off x="17142521" y="632009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62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5" name="object 15245"/>
            <p:cNvSpPr/>
            <p:nvPr/>
          </p:nvSpPr>
          <p:spPr>
            <a:xfrm>
              <a:off x="16682783" y="6345429"/>
              <a:ext cx="151765" cy="0"/>
            </a:xfrm>
            <a:custGeom>
              <a:avLst/>
              <a:gdLst/>
              <a:ahLst/>
              <a:cxnLst/>
              <a:rect l="l" t="t" r="r" b="b"/>
              <a:pathLst>
                <a:path w="151765" h="0">
                  <a:moveTo>
                    <a:pt x="15125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6" name="object 15246"/>
            <p:cNvSpPr/>
            <p:nvPr/>
          </p:nvSpPr>
          <p:spPr>
            <a:xfrm>
              <a:off x="16710159" y="6321294"/>
              <a:ext cx="447675" cy="0"/>
            </a:xfrm>
            <a:custGeom>
              <a:avLst/>
              <a:gdLst/>
              <a:ahLst/>
              <a:cxnLst/>
              <a:rect l="l" t="t" r="r" b="b"/>
              <a:pathLst>
                <a:path w="447675" h="0">
                  <a:moveTo>
                    <a:pt x="44724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7" name="object 15247"/>
            <p:cNvSpPr/>
            <p:nvPr/>
          </p:nvSpPr>
          <p:spPr>
            <a:xfrm>
              <a:off x="16858155" y="634542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19" h="0">
                  <a:moveTo>
                    <a:pt x="29924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8" name="object 15248"/>
            <p:cNvSpPr/>
            <p:nvPr/>
          </p:nvSpPr>
          <p:spPr>
            <a:xfrm>
              <a:off x="17157402" y="632129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9" name="object 15249"/>
            <p:cNvSpPr/>
            <p:nvPr/>
          </p:nvSpPr>
          <p:spPr>
            <a:xfrm>
              <a:off x="17147754" y="6400131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61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0" name="object 15250"/>
            <p:cNvSpPr/>
            <p:nvPr/>
          </p:nvSpPr>
          <p:spPr>
            <a:xfrm>
              <a:off x="17147011" y="64619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52"/>
                  </a:moveTo>
                  <a:lnTo>
                    <a:pt x="492" y="900"/>
                  </a:lnTo>
                  <a:lnTo>
                    <a:pt x="879" y="513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1" name="object 15251"/>
            <p:cNvSpPr/>
            <p:nvPr/>
          </p:nvSpPr>
          <p:spPr>
            <a:xfrm>
              <a:off x="17147012" y="63984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48" y="973"/>
                  </a:moveTo>
                  <a:lnTo>
                    <a:pt x="848" y="502"/>
                  </a:lnTo>
                  <a:lnTo>
                    <a:pt x="481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2" name="object 15252"/>
            <p:cNvSpPr/>
            <p:nvPr/>
          </p:nvSpPr>
          <p:spPr>
            <a:xfrm>
              <a:off x="17147754" y="6086421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87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3" name="object 15253"/>
            <p:cNvSpPr/>
            <p:nvPr/>
          </p:nvSpPr>
          <p:spPr>
            <a:xfrm>
              <a:off x="17200834" y="6086421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87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4" name="object 15254"/>
            <p:cNvSpPr/>
            <p:nvPr/>
          </p:nvSpPr>
          <p:spPr>
            <a:xfrm>
              <a:off x="16866211" y="670579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5" name="object 15255"/>
            <p:cNvSpPr/>
            <p:nvPr/>
          </p:nvSpPr>
          <p:spPr>
            <a:xfrm>
              <a:off x="17033541" y="67250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6" name="object 15256"/>
            <p:cNvSpPr/>
            <p:nvPr/>
          </p:nvSpPr>
          <p:spPr>
            <a:xfrm>
              <a:off x="16866208" y="67347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7" name="object 15257"/>
            <p:cNvSpPr/>
            <p:nvPr/>
          </p:nvSpPr>
          <p:spPr>
            <a:xfrm>
              <a:off x="17144516" y="613307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0"/>
                  </a:moveTo>
                  <a:lnTo>
                    <a:pt x="0" y="723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8" name="object 15258"/>
            <p:cNvSpPr/>
            <p:nvPr/>
          </p:nvSpPr>
          <p:spPr>
            <a:xfrm>
              <a:off x="17766717" y="669816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9" name="object 15259"/>
            <p:cNvSpPr/>
            <p:nvPr/>
          </p:nvSpPr>
          <p:spPr>
            <a:xfrm>
              <a:off x="17766717" y="667242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0" name="object 15260"/>
            <p:cNvSpPr/>
            <p:nvPr/>
          </p:nvSpPr>
          <p:spPr>
            <a:xfrm>
              <a:off x="17766717" y="664828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1" name="object 15261"/>
            <p:cNvSpPr/>
            <p:nvPr/>
          </p:nvSpPr>
          <p:spPr>
            <a:xfrm>
              <a:off x="17766717" y="662254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2" name="object 15262"/>
            <p:cNvSpPr/>
            <p:nvPr/>
          </p:nvSpPr>
          <p:spPr>
            <a:xfrm>
              <a:off x="17766717" y="65984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3" name="object 15263"/>
            <p:cNvSpPr/>
            <p:nvPr/>
          </p:nvSpPr>
          <p:spPr>
            <a:xfrm>
              <a:off x="17766717" y="657427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4" name="object 15264"/>
            <p:cNvSpPr/>
            <p:nvPr/>
          </p:nvSpPr>
          <p:spPr>
            <a:xfrm>
              <a:off x="17766717" y="654854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5" name="object 15265"/>
            <p:cNvSpPr/>
            <p:nvPr/>
          </p:nvSpPr>
          <p:spPr>
            <a:xfrm>
              <a:off x="17766717" y="652441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6" name="object 15266"/>
            <p:cNvSpPr/>
            <p:nvPr/>
          </p:nvSpPr>
          <p:spPr>
            <a:xfrm>
              <a:off x="17766717" y="650026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7" name="object 15267"/>
            <p:cNvSpPr/>
            <p:nvPr/>
          </p:nvSpPr>
          <p:spPr>
            <a:xfrm>
              <a:off x="17766717" y="647455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8" name="object 15268"/>
            <p:cNvSpPr/>
            <p:nvPr/>
          </p:nvSpPr>
          <p:spPr>
            <a:xfrm>
              <a:off x="17766717" y="645040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9" name="object 15269"/>
            <p:cNvSpPr/>
            <p:nvPr/>
          </p:nvSpPr>
          <p:spPr>
            <a:xfrm>
              <a:off x="17766717" y="642628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0" name="object 15270"/>
            <p:cNvSpPr/>
            <p:nvPr/>
          </p:nvSpPr>
          <p:spPr>
            <a:xfrm>
              <a:off x="17766717" y="640052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1" name="object 15271"/>
            <p:cNvSpPr/>
            <p:nvPr/>
          </p:nvSpPr>
          <p:spPr>
            <a:xfrm>
              <a:off x="17766717" y="637641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2" name="object 15272"/>
            <p:cNvSpPr/>
            <p:nvPr/>
          </p:nvSpPr>
          <p:spPr>
            <a:xfrm>
              <a:off x="17766717" y="635227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3" name="object 15273"/>
            <p:cNvSpPr/>
            <p:nvPr/>
          </p:nvSpPr>
          <p:spPr>
            <a:xfrm>
              <a:off x="17766717" y="632651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4" name="object 15274"/>
            <p:cNvSpPr/>
            <p:nvPr/>
          </p:nvSpPr>
          <p:spPr>
            <a:xfrm>
              <a:off x="17766717" y="630239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5" name="object 15275"/>
            <p:cNvSpPr/>
            <p:nvPr/>
          </p:nvSpPr>
          <p:spPr>
            <a:xfrm>
              <a:off x="17766717" y="627824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6" name="object 15276"/>
            <p:cNvSpPr/>
            <p:nvPr/>
          </p:nvSpPr>
          <p:spPr>
            <a:xfrm>
              <a:off x="17766717" y="625252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7" name="object 15277"/>
            <p:cNvSpPr/>
            <p:nvPr/>
          </p:nvSpPr>
          <p:spPr>
            <a:xfrm>
              <a:off x="17766717" y="622840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8" name="object 15278"/>
            <p:cNvSpPr/>
            <p:nvPr/>
          </p:nvSpPr>
          <p:spPr>
            <a:xfrm>
              <a:off x="17766717" y="620263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9" name="object 15279"/>
            <p:cNvSpPr/>
            <p:nvPr/>
          </p:nvSpPr>
          <p:spPr>
            <a:xfrm>
              <a:off x="17766717" y="617853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0" name="object 15280"/>
            <p:cNvSpPr/>
            <p:nvPr/>
          </p:nvSpPr>
          <p:spPr>
            <a:xfrm>
              <a:off x="17766717" y="615438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1" name="object 15281"/>
            <p:cNvSpPr/>
            <p:nvPr/>
          </p:nvSpPr>
          <p:spPr>
            <a:xfrm>
              <a:off x="17766717" y="612866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2" name="object 15282"/>
            <p:cNvSpPr/>
            <p:nvPr/>
          </p:nvSpPr>
          <p:spPr>
            <a:xfrm>
              <a:off x="17766717" y="610451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3" name="object 15283"/>
            <p:cNvSpPr/>
            <p:nvPr/>
          </p:nvSpPr>
          <p:spPr>
            <a:xfrm>
              <a:off x="17766717" y="608035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4" name="object 15284"/>
            <p:cNvSpPr/>
            <p:nvPr/>
          </p:nvSpPr>
          <p:spPr>
            <a:xfrm>
              <a:off x="17766717" y="605463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5" name="object 15285"/>
            <p:cNvSpPr/>
            <p:nvPr/>
          </p:nvSpPr>
          <p:spPr>
            <a:xfrm>
              <a:off x="17781189" y="6044989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6" name="object 15286"/>
            <p:cNvSpPr/>
            <p:nvPr/>
          </p:nvSpPr>
          <p:spPr>
            <a:xfrm>
              <a:off x="17794474" y="6046190"/>
              <a:ext cx="0" cy="688975"/>
            </a:xfrm>
            <a:custGeom>
              <a:avLst/>
              <a:gdLst/>
              <a:ahLst/>
              <a:cxnLst/>
              <a:rect l="l" t="t" r="r" b="b"/>
              <a:pathLst>
                <a:path w="0" h="688975">
                  <a:moveTo>
                    <a:pt x="0" y="0"/>
                  </a:moveTo>
                  <a:lnTo>
                    <a:pt x="0" y="68856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7" name="object 15287"/>
            <p:cNvSpPr/>
            <p:nvPr/>
          </p:nvSpPr>
          <p:spPr>
            <a:xfrm>
              <a:off x="17765511" y="604619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w="0" h="659765">
                  <a:moveTo>
                    <a:pt x="0" y="0"/>
                  </a:moveTo>
                  <a:lnTo>
                    <a:pt x="0" y="65959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8" name="object 15288"/>
            <p:cNvSpPr/>
            <p:nvPr/>
          </p:nvSpPr>
          <p:spPr>
            <a:xfrm>
              <a:off x="17224943" y="670579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9" name="object 15289"/>
            <p:cNvSpPr/>
            <p:nvPr/>
          </p:nvSpPr>
          <p:spPr>
            <a:xfrm>
              <a:off x="17392274" y="672509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0"/>
                  </a:moveTo>
                  <a:lnTo>
                    <a:pt x="0" y="966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0" name="object 15290"/>
            <p:cNvSpPr/>
            <p:nvPr/>
          </p:nvSpPr>
          <p:spPr>
            <a:xfrm>
              <a:off x="17224940" y="67347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1" name="object 15291"/>
            <p:cNvSpPr/>
            <p:nvPr/>
          </p:nvSpPr>
          <p:spPr>
            <a:xfrm>
              <a:off x="17393488" y="671907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2" name="object 15292"/>
            <p:cNvSpPr/>
            <p:nvPr/>
          </p:nvSpPr>
          <p:spPr>
            <a:xfrm>
              <a:off x="17403129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3" name="object 15293"/>
            <p:cNvSpPr/>
            <p:nvPr/>
          </p:nvSpPr>
          <p:spPr>
            <a:xfrm>
              <a:off x="17428895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4" name="object 15294"/>
            <p:cNvSpPr/>
            <p:nvPr/>
          </p:nvSpPr>
          <p:spPr>
            <a:xfrm>
              <a:off x="17453002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5" name="object 15295"/>
            <p:cNvSpPr/>
            <p:nvPr/>
          </p:nvSpPr>
          <p:spPr>
            <a:xfrm>
              <a:off x="1747714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6" name="object 15296"/>
            <p:cNvSpPr/>
            <p:nvPr/>
          </p:nvSpPr>
          <p:spPr>
            <a:xfrm>
              <a:off x="1750287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7" name="object 15297"/>
            <p:cNvSpPr/>
            <p:nvPr/>
          </p:nvSpPr>
          <p:spPr>
            <a:xfrm>
              <a:off x="17526991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8" name="object 15298"/>
            <p:cNvSpPr/>
            <p:nvPr/>
          </p:nvSpPr>
          <p:spPr>
            <a:xfrm>
              <a:off x="1755113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9" name="object 15299"/>
            <p:cNvSpPr/>
            <p:nvPr/>
          </p:nvSpPr>
          <p:spPr>
            <a:xfrm>
              <a:off x="17576903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3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0" name="object 15300"/>
            <p:cNvSpPr/>
            <p:nvPr/>
          </p:nvSpPr>
          <p:spPr>
            <a:xfrm>
              <a:off x="17601039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1" name="object 15301"/>
            <p:cNvSpPr/>
            <p:nvPr/>
          </p:nvSpPr>
          <p:spPr>
            <a:xfrm>
              <a:off x="1762516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3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2" name="object 15302"/>
            <p:cNvSpPr/>
            <p:nvPr/>
          </p:nvSpPr>
          <p:spPr>
            <a:xfrm>
              <a:off x="1765088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3" name="object 15303"/>
            <p:cNvSpPr/>
            <p:nvPr/>
          </p:nvSpPr>
          <p:spPr>
            <a:xfrm>
              <a:off x="1767502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4" name="object 15304"/>
            <p:cNvSpPr/>
            <p:nvPr/>
          </p:nvSpPr>
          <p:spPr>
            <a:xfrm>
              <a:off x="17699172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5" name="object 15305"/>
            <p:cNvSpPr/>
            <p:nvPr/>
          </p:nvSpPr>
          <p:spPr>
            <a:xfrm>
              <a:off x="17724861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9014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6" name="object 15306"/>
            <p:cNvSpPr/>
            <p:nvPr/>
          </p:nvSpPr>
          <p:spPr>
            <a:xfrm>
              <a:off x="17749013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7" name="object 15307"/>
            <p:cNvSpPr/>
            <p:nvPr/>
          </p:nvSpPr>
          <p:spPr>
            <a:xfrm>
              <a:off x="17392274" y="670579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8" name="object 15308"/>
            <p:cNvSpPr/>
            <p:nvPr/>
          </p:nvSpPr>
          <p:spPr>
            <a:xfrm>
              <a:off x="17392266" y="6734770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 h="0">
                  <a:moveTo>
                    <a:pt x="402207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9" name="object 15309"/>
            <p:cNvSpPr/>
            <p:nvPr/>
          </p:nvSpPr>
          <p:spPr>
            <a:xfrm>
              <a:off x="17392266" y="6705798"/>
              <a:ext cx="373380" cy="0"/>
            </a:xfrm>
            <a:custGeom>
              <a:avLst/>
              <a:gdLst/>
              <a:ahLst/>
              <a:cxnLst/>
              <a:rect l="l" t="t" r="r" b="b"/>
              <a:pathLst>
                <a:path w="373380" h="0">
                  <a:moveTo>
                    <a:pt x="373245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0" name="object 15310"/>
            <p:cNvSpPr/>
            <p:nvPr/>
          </p:nvSpPr>
          <p:spPr>
            <a:xfrm>
              <a:off x="17725279" y="6139500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w="0" h="62864">
                  <a:moveTo>
                    <a:pt x="0" y="62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1" name="object 15311"/>
            <p:cNvSpPr/>
            <p:nvPr/>
          </p:nvSpPr>
          <p:spPr>
            <a:xfrm>
              <a:off x="17724608" y="6202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3"/>
                  </a:moveTo>
                  <a:lnTo>
                    <a:pt x="492" y="921"/>
                  </a:lnTo>
                  <a:lnTo>
                    <a:pt x="879" y="513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2" name="object 15312"/>
            <p:cNvSpPr/>
            <p:nvPr/>
          </p:nvSpPr>
          <p:spPr>
            <a:xfrm>
              <a:off x="17724606" y="61391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79" y="952"/>
                  </a:moveTo>
                  <a:lnTo>
                    <a:pt x="879" y="471"/>
                  </a:lnTo>
                  <a:lnTo>
                    <a:pt x="513" y="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3" name="object 15313"/>
            <p:cNvSpPr/>
            <p:nvPr/>
          </p:nvSpPr>
          <p:spPr>
            <a:xfrm>
              <a:off x="17200834" y="61411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6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4" name="object 15314"/>
            <p:cNvSpPr/>
            <p:nvPr/>
          </p:nvSpPr>
          <p:spPr>
            <a:xfrm>
              <a:off x="17725279" y="6311631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w="0" h="62864">
                  <a:moveTo>
                    <a:pt x="0" y="62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5" name="object 15315"/>
            <p:cNvSpPr/>
            <p:nvPr/>
          </p:nvSpPr>
          <p:spPr>
            <a:xfrm>
              <a:off x="17724608" y="63735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3"/>
                  </a:moveTo>
                  <a:lnTo>
                    <a:pt x="492" y="921"/>
                  </a:lnTo>
                  <a:lnTo>
                    <a:pt x="879" y="534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6" name="object 15316"/>
            <p:cNvSpPr/>
            <p:nvPr/>
          </p:nvSpPr>
          <p:spPr>
            <a:xfrm>
              <a:off x="17724606" y="63101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79" y="952"/>
                  </a:moveTo>
                  <a:lnTo>
                    <a:pt x="879" y="492"/>
                  </a:lnTo>
                  <a:lnTo>
                    <a:pt x="513" y="5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7" name="object 15317"/>
            <p:cNvSpPr/>
            <p:nvPr/>
          </p:nvSpPr>
          <p:spPr>
            <a:xfrm>
              <a:off x="17200834" y="631326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5">
                  <a:moveTo>
                    <a:pt x="0" y="739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318" name="object 1531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570831" y="4026530"/>
              <a:ext cx="156477" cy="492749"/>
            </a:xfrm>
            <a:prstGeom prst="rect">
              <a:avLst/>
            </a:prstGeom>
          </p:spPr>
        </p:pic>
        <p:sp>
          <p:nvSpPr>
            <p:cNvPr id="15319" name="object 15319"/>
            <p:cNvSpPr/>
            <p:nvPr/>
          </p:nvSpPr>
          <p:spPr>
            <a:xfrm>
              <a:off x="9613753" y="4197705"/>
              <a:ext cx="10160" cy="321945"/>
            </a:xfrm>
            <a:custGeom>
              <a:avLst/>
              <a:gdLst/>
              <a:ahLst/>
              <a:cxnLst/>
              <a:rect l="l" t="t" r="r" b="b"/>
              <a:pathLst>
                <a:path w="10159" h="321945">
                  <a:moveTo>
                    <a:pt x="1612" y="236484"/>
                  </a:moveTo>
                  <a:lnTo>
                    <a:pt x="1612" y="62741"/>
                  </a:lnTo>
                  <a:lnTo>
                    <a:pt x="0" y="62741"/>
                  </a:lnTo>
                  <a:lnTo>
                    <a:pt x="0" y="0"/>
                  </a:lnTo>
                  <a:lnTo>
                    <a:pt x="9633" y="0"/>
                  </a:lnTo>
                  <a:lnTo>
                    <a:pt x="9633" y="321738"/>
                  </a:lnTo>
                  <a:lnTo>
                    <a:pt x="0" y="321738"/>
                  </a:lnTo>
                  <a:lnTo>
                    <a:pt x="0" y="236484"/>
                  </a:lnTo>
                  <a:lnTo>
                    <a:pt x="1612" y="236484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0" name="object 15320"/>
            <p:cNvSpPr/>
            <p:nvPr/>
          </p:nvSpPr>
          <p:spPr>
            <a:xfrm>
              <a:off x="9575186" y="4260455"/>
              <a:ext cx="40640" cy="173990"/>
            </a:xfrm>
            <a:custGeom>
              <a:avLst/>
              <a:gdLst/>
              <a:ahLst/>
              <a:cxnLst/>
              <a:rect l="l" t="t" r="r" b="b"/>
              <a:pathLst>
                <a:path w="40640" h="173989">
                  <a:moveTo>
                    <a:pt x="0" y="173743"/>
                  </a:moveTo>
                  <a:lnTo>
                    <a:pt x="0" y="0"/>
                  </a:lnTo>
                  <a:lnTo>
                    <a:pt x="40176" y="0"/>
                  </a:lnTo>
                  <a:lnTo>
                    <a:pt x="40176" y="173743"/>
                  </a:lnTo>
                  <a:lnTo>
                    <a:pt x="0" y="1737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1" name="object 15321"/>
            <p:cNvSpPr/>
            <p:nvPr/>
          </p:nvSpPr>
          <p:spPr>
            <a:xfrm>
              <a:off x="9575174" y="4262027"/>
              <a:ext cx="38735" cy="170815"/>
            </a:xfrm>
            <a:custGeom>
              <a:avLst/>
              <a:gdLst/>
              <a:ahLst/>
              <a:cxnLst/>
              <a:rect l="l" t="t" r="r" b="b"/>
              <a:pathLst>
                <a:path w="38734" h="170814">
                  <a:moveTo>
                    <a:pt x="38585" y="0"/>
                  </a:moveTo>
                  <a:lnTo>
                    <a:pt x="0" y="0"/>
                  </a:lnTo>
                  <a:lnTo>
                    <a:pt x="0" y="170539"/>
                  </a:lnTo>
                  <a:lnTo>
                    <a:pt x="38585" y="170539"/>
                  </a:lnTo>
                  <a:lnTo>
                    <a:pt x="38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2" name="object 15322"/>
            <p:cNvSpPr/>
            <p:nvPr/>
          </p:nvSpPr>
          <p:spPr>
            <a:xfrm>
              <a:off x="9575186" y="4262029"/>
              <a:ext cx="38735" cy="170815"/>
            </a:xfrm>
            <a:custGeom>
              <a:avLst/>
              <a:gdLst/>
              <a:ahLst/>
              <a:cxnLst/>
              <a:rect l="l" t="t" r="r" b="b"/>
              <a:pathLst>
                <a:path w="38734" h="170814">
                  <a:moveTo>
                    <a:pt x="0" y="170539"/>
                  </a:moveTo>
                  <a:lnTo>
                    <a:pt x="0" y="0"/>
                  </a:lnTo>
                  <a:lnTo>
                    <a:pt x="38574" y="0"/>
                  </a:lnTo>
                  <a:lnTo>
                    <a:pt x="38574" y="170539"/>
                  </a:lnTo>
                  <a:lnTo>
                    <a:pt x="0" y="1705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323" name="object 1532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574536" y="5091561"/>
              <a:ext cx="210822" cy="339105"/>
            </a:xfrm>
            <a:prstGeom prst="rect">
              <a:avLst/>
            </a:prstGeom>
          </p:spPr>
        </p:pic>
        <p:sp>
          <p:nvSpPr>
            <p:cNvPr id="15324" name="object 15324"/>
            <p:cNvSpPr/>
            <p:nvPr/>
          </p:nvSpPr>
          <p:spPr>
            <a:xfrm>
              <a:off x="10261704" y="54304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5" name="object 15325"/>
            <p:cNvSpPr/>
            <p:nvPr/>
          </p:nvSpPr>
          <p:spPr>
            <a:xfrm>
              <a:off x="10261708" y="543044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6" name="object 15326"/>
            <p:cNvSpPr/>
            <p:nvPr/>
          </p:nvSpPr>
          <p:spPr>
            <a:xfrm>
              <a:off x="10261693" y="54481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7" name="object 15327"/>
            <p:cNvSpPr/>
            <p:nvPr/>
          </p:nvSpPr>
          <p:spPr>
            <a:xfrm>
              <a:off x="10261693" y="547549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8" name="object 15328"/>
            <p:cNvSpPr/>
            <p:nvPr/>
          </p:nvSpPr>
          <p:spPr>
            <a:xfrm>
              <a:off x="10261693" y="55028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9" name="object 15329"/>
            <p:cNvSpPr/>
            <p:nvPr/>
          </p:nvSpPr>
          <p:spPr>
            <a:xfrm>
              <a:off x="10261693" y="553019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0" name="object 15330"/>
            <p:cNvSpPr/>
            <p:nvPr/>
          </p:nvSpPr>
          <p:spPr>
            <a:xfrm>
              <a:off x="10261693" y="55559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1" name="object 15331"/>
            <p:cNvSpPr/>
            <p:nvPr/>
          </p:nvSpPr>
          <p:spPr>
            <a:xfrm>
              <a:off x="10261693" y="55832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2" name="object 15332"/>
            <p:cNvSpPr/>
            <p:nvPr/>
          </p:nvSpPr>
          <p:spPr>
            <a:xfrm>
              <a:off x="10261693" y="561062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3" name="object 15333"/>
            <p:cNvSpPr/>
            <p:nvPr/>
          </p:nvSpPr>
          <p:spPr>
            <a:xfrm>
              <a:off x="10261693" y="563637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4" name="object 15334"/>
            <p:cNvSpPr/>
            <p:nvPr/>
          </p:nvSpPr>
          <p:spPr>
            <a:xfrm>
              <a:off x="10261693" y="566369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5" name="object 15335"/>
            <p:cNvSpPr/>
            <p:nvPr/>
          </p:nvSpPr>
          <p:spPr>
            <a:xfrm>
              <a:off x="10261693" y="56910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6" name="object 15336"/>
            <p:cNvSpPr/>
            <p:nvPr/>
          </p:nvSpPr>
          <p:spPr>
            <a:xfrm>
              <a:off x="10261693" y="571681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7" name="object 15337"/>
            <p:cNvSpPr/>
            <p:nvPr/>
          </p:nvSpPr>
          <p:spPr>
            <a:xfrm>
              <a:off x="10261693" y="574414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8" name="object 15338"/>
            <p:cNvSpPr/>
            <p:nvPr/>
          </p:nvSpPr>
          <p:spPr>
            <a:xfrm>
              <a:off x="10261693" y="577150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9" name="object 15339"/>
            <p:cNvSpPr/>
            <p:nvPr/>
          </p:nvSpPr>
          <p:spPr>
            <a:xfrm>
              <a:off x="10261693" y="579886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0" name="object 15340"/>
            <p:cNvSpPr/>
            <p:nvPr/>
          </p:nvSpPr>
          <p:spPr>
            <a:xfrm>
              <a:off x="10261693" y="582458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1" name="object 15341"/>
            <p:cNvSpPr/>
            <p:nvPr/>
          </p:nvSpPr>
          <p:spPr>
            <a:xfrm>
              <a:off x="10261693" y="58519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2" name="object 15342"/>
            <p:cNvSpPr/>
            <p:nvPr/>
          </p:nvSpPr>
          <p:spPr>
            <a:xfrm>
              <a:off x="10261693" y="587928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3" name="object 15343"/>
            <p:cNvSpPr/>
            <p:nvPr/>
          </p:nvSpPr>
          <p:spPr>
            <a:xfrm>
              <a:off x="10261693" y="59050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4" name="object 15344"/>
            <p:cNvSpPr/>
            <p:nvPr/>
          </p:nvSpPr>
          <p:spPr>
            <a:xfrm>
              <a:off x="10261693" y="59323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5" name="object 15345"/>
            <p:cNvSpPr/>
            <p:nvPr/>
          </p:nvSpPr>
          <p:spPr>
            <a:xfrm>
              <a:off x="10261693" y="59597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6" name="object 15346"/>
            <p:cNvSpPr/>
            <p:nvPr/>
          </p:nvSpPr>
          <p:spPr>
            <a:xfrm>
              <a:off x="10261693" y="598708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7" name="object 15347"/>
            <p:cNvSpPr/>
            <p:nvPr/>
          </p:nvSpPr>
          <p:spPr>
            <a:xfrm>
              <a:off x="10261693" y="601282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8" name="object 15348"/>
            <p:cNvSpPr/>
            <p:nvPr/>
          </p:nvSpPr>
          <p:spPr>
            <a:xfrm>
              <a:off x="10261693" y="604017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9" name="object 15349"/>
            <p:cNvSpPr/>
            <p:nvPr/>
          </p:nvSpPr>
          <p:spPr>
            <a:xfrm>
              <a:off x="10261693" y="60675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0" name="object 15350"/>
            <p:cNvSpPr/>
            <p:nvPr/>
          </p:nvSpPr>
          <p:spPr>
            <a:xfrm>
              <a:off x="10261693" y="609325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1" name="object 15351"/>
            <p:cNvSpPr/>
            <p:nvPr/>
          </p:nvSpPr>
          <p:spPr>
            <a:xfrm>
              <a:off x="10261693" y="612060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2" name="object 15352"/>
            <p:cNvSpPr/>
            <p:nvPr/>
          </p:nvSpPr>
          <p:spPr>
            <a:xfrm>
              <a:off x="10261693" y="61479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6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3" name="object 15353"/>
            <p:cNvSpPr/>
            <p:nvPr/>
          </p:nvSpPr>
          <p:spPr>
            <a:xfrm>
              <a:off x="10261693" y="61736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0"/>
                  </a:moveTo>
                  <a:lnTo>
                    <a:pt x="0" y="370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4" name="object 15354"/>
            <p:cNvSpPr/>
            <p:nvPr/>
          </p:nvSpPr>
          <p:spPr>
            <a:xfrm>
              <a:off x="10266551" y="6201046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5" name="object 15355"/>
            <p:cNvSpPr/>
            <p:nvPr/>
          </p:nvSpPr>
          <p:spPr>
            <a:xfrm>
              <a:off x="10279399" y="622840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08" y="0"/>
                  </a:moveTo>
                  <a:lnTo>
                    <a:pt x="0" y="192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6" name="object 15356"/>
            <p:cNvSpPr/>
            <p:nvPr/>
          </p:nvSpPr>
          <p:spPr>
            <a:xfrm>
              <a:off x="10293891" y="625573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7" name="object 15357"/>
            <p:cNvSpPr/>
            <p:nvPr/>
          </p:nvSpPr>
          <p:spPr>
            <a:xfrm>
              <a:off x="10261693" y="622355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8" name="object 15358"/>
            <p:cNvSpPr/>
            <p:nvPr/>
          </p:nvSpPr>
          <p:spPr>
            <a:xfrm>
              <a:off x="10261693" y="61962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9" name="object 15359"/>
            <p:cNvSpPr/>
            <p:nvPr/>
          </p:nvSpPr>
          <p:spPr>
            <a:xfrm>
              <a:off x="10261693" y="617046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0" name="object 15360"/>
            <p:cNvSpPr/>
            <p:nvPr/>
          </p:nvSpPr>
          <p:spPr>
            <a:xfrm>
              <a:off x="10261693" y="614312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1" name="object 15361"/>
            <p:cNvSpPr/>
            <p:nvPr/>
          </p:nvSpPr>
          <p:spPr>
            <a:xfrm>
              <a:off x="10261693" y="611576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2" name="object 15362"/>
            <p:cNvSpPr/>
            <p:nvPr/>
          </p:nvSpPr>
          <p:spPr>
            <a:xfrm>
              <a:off x="10261693" y="608842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3" name="object 15363"/>
            <p:cNvSpPr/>
            <p:nvPr/>
          </p:nvSpPr>
          <p:spPr>
            <a:xfrm>
              <a:off x="10261693" y="60626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4" name="object 15364"/>
            <p:cNvSpPr/>
            <p:nvPr/>
          </p:nvSpPr>
          <p:spPr>
            <a:xfrm>
              <a:off x="10261693" y="60353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5" name="object 15365"/>
            <p:cNvSpPr/>
            <p:nvPr/>
          </p:nvSpPr>
          <p:spPr>
            <a:xfrm>
              <a:off x="10261693" y="600799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6" name="object 15366"/>
            <p:cNvSpPr/>
            <p:nvPr/>
          </p:nvSpPr>
          <p:spPr>
            <a:xfrm>
              <a:off x="10261693" y="598225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7" name="object 15367"/>
            <p:cNvSpPr/>
            <p:nvPr/>
          </p:nvSpPr>
          <p:spPr>
            <a:xfrm>
              <a:off x="10261693" y="595490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8" name="object 15368"/>
            <p:cNvSpPr/>
            <p:nvPr/>
          </p:nvSpPr>
          <p:spPr>
            <a:xfrm>
              <a:off x="10261693" y="592754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9" name="object 15369"/>
            <p:cNvSpPr/>
            <p:nvPr/>
          </p:nvSpPr>
          <p:spPr>
            <a:xfrm>
              <a:off x="10261693" y="59001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0" name="object 15370"/>
            <p:cNvSpPr/>
            <p:nvPr/>
          </p:nvSpPr>
          <p:spPr>
            <a:xfrm>
              <a:off x="10261693" y="587446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1" name="object 15371"/>
            <p:cNvSpPr/>
            <p:nvPr/>
          </p:nvSpPr>
          <p:spPr>
            <a:xfrm>
              <a:off x="10261693" y="5847116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2" name="object 15372"/>
            <p:cNvSpPr/>
            <p:nvPr/>
          </p:nvSpPr>
          <p:spPr>
            <a:xfrm>
              <a:off x="10261693" y="581976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3" name="object 15373"/>
            <p:cNvSpPr/>
            <p:nvPr/>
          </p:nvSpPr>
          <p:spPr>
            <a:xfrm>
              <a:off x="10261693" y="579403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4" name="object 15374"/>
            <p:cNvSpPr/>
            <p:nvPr/>
          </p:nvSpPr>
          <p:spPr>
            <a:xfrm>
              <a:off x="10261693" y="576666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5" name="object 15375"/>
            <p:cNvSpPr/>
            <p:nvPr/>
          </p:nvSpPr>
          <p:spPr>
            <a:xfrm>
              <a:off x="10261693" y="573929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6" name="object 15376"/>
            <p:cNvSpPr/>
            <p:nvPr/>
          </p:nvSpPr>
          <p:spPr>
            <a:xfrm>
              <a:off x="10261693" y="571356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7" name="object 15377"/>
            <p:cNvSpPr/>
            <p:nvPr/>
          </p:nvSpPr>
          <p:spPr>
            <a:xfrm>
              <a:off x="10261693" y="568622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8" name="object 15378"/>
            <p:cNvSpPr/>
            <p:nvPr/>
          </p:nvSpPr>
          <p:spPr>
            <a:xfrm>
              <a:off x="10261693" y="565887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9" name="object 15379"/>
            <p:cNvSpPr/>
            <p:nvPr/>
          </p:nvSpPr>
          <p:spPr>
            <a:xfrm>
              <a:off x="10261693" y="563152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0" name="object 15380"/>
            <p:cNvSpPr/>
            <p:nvPr/>
          </p:nvSpPr>
          <p:spPr>
            <a:xfrm>
              <a:off x="10261693" y="560579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1" name="object 15381"/>
            <p:cNvSpPr/>
            <p:nvPr/>
          </p:nvSpPr>
          <p:spPr>
            <a:xfrm>
              <a:off x="10261693" y="557845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2" name="object 15382"/>
            <p:cNvSpPr/>
            <p:nvPr/>
          </p:nvSpPr>
          <p:spPr>
            <a:xfrm>
              <a:off x="10261693" y="555110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3" name="object 15383"/>
            <p:cNvSpPr/>
            <p:nvPr/>
          </p:nvSpPr>
          <p:spPr>
            <a:xfrm>
              <a:off x="10261693" y="552533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4" name="object 15384"/>
            <p:cNvSpPr/>
            <p:nvPr/>
          </p:nvSpPr>
          <p:spPr>
            <a:xfrm>
              <a:off x="10261693" y="549798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5" name="object 15385"/>
            <p:cNvSpPr/>
            <p:nvPr/>
          </p:nvSpPr>
          <p:spPr>
            <a:xfrm>
              <a:off x="10261693" y="547063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6" name="object 15386"/>
            <p:cNvSpPr/>
            <p:nvPr/>
          </p:nvSpPr>
          <p:spPr>
            <a:xfrm>
              <a:off x="10261693" y="5444903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014" y="370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7" name="object 15387"/>
            <p:cNvSpPr/>
            <p:nvPr/>
          </p:nvSpPr>
          <p:spPr>
            <a:xfrm>
              <a:off x="10274572" y="543045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35" y="2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8" name="object 15388"/>
            <p:cNvSpPr/>
            <p:nvPr/>
          </p:nvSpPr>
          <p:spPr>
            <a:xfrm>
              <a:off x="10260476" y="543166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9" name="object 15389"/>
            <p:cNvSpPr/>
            <p:nvPr/>
          </p:nvSpPr>
          <p:spPr>
            <a:xfrm>
              <a:off x="10260487" y="5431645"/>
              <a:ext cx="0" cy="798195"/>
            </a:xfrm>
            <a:custGeom>
              <a:avLst/>
              <a:gdLst/>
              <a:ahLst/>
              <a:cxnLst/>
              <a:rect l="l" t="t" r="r" b="b"/>
              <a:pathLst>
                <a:path w="0" h="798195">
                  <a:moveTo>
                    <a:pt x="0" y="79794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0" name="object 15390"/>
            <p:cNvSpPr/>
            <p:nvPr/>
          </p:nvSpPr>
          <p:spPr>
            <a:xfrm>
              <a:off x="10297491" y="5431659"/>
              <a:ext cx="0" cy="836930"/>
            </a:xfrm>
            <a:custGeom>
              <a:avLst/>
              <a:gdLst/>
              <a:ahLst/>
              <a:cxnLst/>
              <a:rect l="l" t="t" r="r" b="b"/>
              <a:pathLst>
                <a:path w="0" h="836929">
                  <a:moveTo>
                    <a:pt x="0" y="83656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1" name="object 15391"/>
            <p:cNvSpPr/>
            <p:nvPr/>
          </p:nvSpPr>
          <p:spPr>
            <a:xfrm>
              <a:off x="9711886" y="5573227"/>
              <a:ext cx="38735" cy="19685"/>
            </a:xfrm>
            <a:custGeom>
              <a:avLst/>
              <a:gdLst/>
              <a:ahLst/>
              <a:cxnLst/>
              <a:rect l="l" t="t" r="r" b="b"/>
              <a:pathLst>
                <a:path w="38734" h="19685">
                  <a:moveTo>
                    <a:pt x="19318" y="0"/>
                  </a:moveTo>
                  <a:lnTo>
                    <a:pt x="38637" y="19308"/>
                  </a:lnTo>
                </a:path>
                <a:path w="38734" h="19685">
                  <a:moveTo>
                    <a:pt x="19318" y="0"/>
                  </a:moveTo>
                  <a:lnTo>
                    <a:pt x="0" y="193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2" name="object 15392"/>
            <p:cNvSpPr/>
            <p:nvPr/>
          </p:nvSpPr>
          <p:spPr>
            <a:xfrm>
              <a:off x="9711894" y="559252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3" name="object 15393"/>
            <p:cNvSpPr/>
            <p:nvPr/>
          </p:nvSpPr>
          <p:spPr>
            <a:xfrm>
              <a:off x="9731205" y="5573227"/>
              <a:ext cx="0" cy="373380"/>
            </a:xfrm>
            <a:custGeom>
              <a:avLst/>
              <a:gdLst/>
              <a:ahLst/>
              <a:cxnLst/>
              <a:rect l="l" t="t" r="r" b="b"/>
              <a:pathLst>
                <a:path w="0" h="373379">
                  <a:moveTo>
                    <a:pt x="0" y="0"/>
                  </a:moveTo>
                  <a:lnTo>
                    <a:pt x="0" y="37323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4" name="object 15394"/>
            <p:cNvSpPr/>
            <p:nvPr/>
          </p:nvSpPr>
          <p:spPr>
            <a:xfrm>
              <a:off x="9845435" y="597220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5" name="object 15395"/>
            <p:cNvSpPr/>
            <p:nvPr/>
          </p:nvSpPr>
          <p:spPr>
            <a:xfrm>
              <a:off x="9845435" y="591430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6" name="object 15396"/>
            <p:cNvSpPr/>
            <p:nvPr/>
          </p:nvSpPr>
          <p:spPr>
            <a:xfrm>
              <a:off x="9845435" y="585635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7" name="object 15397"/>
            <p:cNvSpPr/>
            <p:nvPr/>
          </p:nvSpPr>
          <p:spPr>
            <a:xfrm>
              <a:off x="9845435" y="579845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8" name="object 15398"/>
            <p:cNvSpPr/>
            <p:nvPr/>
          </p:nvSpPr>
          <p:spPr>
            <a:xfrm>
              <a:off x="9845435" y="574051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9" name="object 15399"/>
            <p:cNvSpPr/>
            <p:nvPr/>
          </p:nvSpPr>
          <p:spPr>
            <a:xfrm>
              <a:off x="9845435" y="568261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0" name="object 15400"/>
            <p:cNvSpPr/>
            <p:nvPr/>
          </p:nvSpPr>
          <p:spPr>
            <a:xfrm>
              <a:off x="9845435" y="56246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1" name="object 15401"/>
            <p:cNvSpPr/>
            <p:nvPr/>
          </p:nvSpPr>
          <p:spPr>
            <a:xfrm>
              <a:off x="9845435" y="556678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2" name="object 15402"/>
            <p:cNvSpPr/>
            <p:nvPr/>
          </p:nvSpPr>
          <p:spPr>
            <a:xfrm>
              <a:off x="9845435" y="552493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3" name="object 15403"/>
            <p:cNvSpPr/>
            <p:nvPr/>
          </p:nvSpPr>
          <p:spPr>
            <a:xfrm>
              <a:off x="9827739" y="55249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4" name="object 15404"/>
            <p:cNvSpPr/>
            <p:nvPr/>
          </p:nvSpPr>
          <p:spPr>
            <a:xfrm>
              <a:off x="9769847" y="552493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5" name="object 15405"/>
            <p:cNvSpPr/>
            <p:nvPr/>
          </p:nvSpPr>
          <p:spPr>
            <a:xfrm>
              <a:off x="9711894" y="552493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6" name="object 15406"/>
            <p:cNvSpPr/>
            <p:nvPr/>
          </p:nvSpPr>
          <p:spPr>
            <a:xfrm>
              <a:off x="9654004" y="552493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7" name="object 15407"/>
            <p:cNvSpPr/>
            <p:nvPr/>
          </p:nvSpPr>
          <p:spPr>
            <a:xfrm>
              <a:off x="9616986" y="55249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8" name="object 15408"/>
            <p:cNvSpPr/>
            <p:nvPr/>
          </p:nvSpPr>
          <p:spPr>
            <a:xfrm>
              <a:off x="9616975" y="552493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9" name="object 15409"/>
            <p:cNvSpPr/>
            <p:nvPr/>
          </p:nvSpPr>
          <p:spPr>
            <a:xfrm>
              <a:off x="9616975" y="556678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0" name="object 15410"/>
            <p:cNvSpPr/>
            <p:nvPr/>
          </p:nvSpPr>
          <p:spPr>
            <a:xfrm>
              <a:off x="9616975" y="562468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1" name="object 15411"/>
            <p:cNvSpPr/>
            <p:nvPr/>
          </p:nvSpPr>
          <p:spPr>
            <a:xfrm>
              <a:off x="9616975" y="568262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2" name="object 15412"/>
            <p:cNvSpPr/>
            <p:nvPr/>
          </p:nvSpPr>
          <p:spPr>
            <a:xfrm>
              <a:off x="9616975" y="57405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3" name="object 15413"/>
            <p:cNvSpPr/>
            <p:nvPr/>
          </p:nvSpPr>
          <p:spPr>
            <a:xfrm>
              <a:off x="9616975" y="579845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4" name="object 15414"/>
            <p:cNvSpPr/>
            <p:nvPr/>
          </p:nvSpPr>
          <p:spPr>
            <a:xfrm>
              <a:off x="9616975" y="585635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5" name="object 15415"/>
            <p:cNvSpPr/>
            <p:nvPr/>
          </p:nvSpPr>
          <p:spPr>
            <a:xfrm>
              <a:off x="9616975" y="591429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6" name="object 15416"/>
            <p:cNvSpPr/>
            <p:nvPr/>
          </p:nvSpPr>
          <p:spPr>
            <a:xfrm>
              <a:off x="9616975" y="597221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7" name="object 15417"/>
            <p:cNvSpPr/>
            <p:nvPr/>
          </p:nvSpPr>
          <p:spPr>
            <a:xfrm>
              <a:off x="9616975" y="59947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7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8" name="object 15418"/>
            <p:cNvSpPr/>
            <p:nvPr/>
          </p:nvSpPr>
          <p:spPr>
            <a:xfrm>
              <a:off x="9653997" y="599471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9" name="object 15419"/>
            <p:cNvSpPr/>
            <p:nvPr/>
          </p:nvSpPr>
          <p:spPr>
            <a:xfrm>
              <a:off x="9711889" y="599471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0" name="object 15420"/>
            <p:cNvSpPr/>
            <p:nvPr/>
          </p:nvSpPr>
          <p:spPr>
            <a:xfrm>
              <a:off x="9769819" y="599471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1" name="object 15421"/>
            <p:cNvSpPr/>
            <p:nvPr/>
          </p:nvSpPr>
          <p:spPr>
            <a:xfrm>
              <a:off x="9827730" y="59947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2" name="object 15422"/>
            <p:cNvSpPr/>
            <p:nvPr/>
          </p:nvSpPr>
          <p:spPr>
            <a:xfrm>
              <a:off x="9616975" y="557322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3" name="object 15423"/>
            <p:cNvSpPr/>
            <p:nvPr/>
          </p:nvSpPr>
          <p:spPr>
            <a:xfrm>
              <a:off x="9616975" y="5626300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4" name="object 15424"/>
            <p:cNvSpPr/>
            <p:nvPr/>
          </p:nvSpPr>
          <p:spPr>
            <a:xfrm>
              <a:off x="9616975" y="567940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5" name="object 15425"/>
            <p:cNvSpPr/>
            <p:nvPr/>
          </p:nvSpPr>
          <p:spPr>
            <a:xfrm>
              <a:off x="9616975" y="573409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6" name="object 15426"/>
            <p:cNvSpPr/>
            <p:nvPr/>
          </p:nvSpPr>
          <p:spPr>
            <a:xfrm>
              <a:off x="9616975" y="5787173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7" name="object 15427"/>
            <p:cNvSpPr/>
            <p:nvPr/>
          </p:nvSpPr>
          <p:spPr>
            <a:xfrm>
              <a:off x="9616975" y="58933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8" name="object 15428"/>
            <p:cNvSpPr/>
            <p:nvPr/>
          </p:nvSpPr>
          <p:spPr>
            <a:xfrm>
              <a:off x="9616975" y="5946464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9" name="object 15429"/>
            <p:cNvSpPr/>
            <p:nvPr/>
          </p:nvSpPr>
          <p:spPr>
            <a:xfrm>
              <a:off x="9616975" y="5840265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0" y="0"/>
                  </a:moveTo>
                  <a:lnTo>
                    <a:pt x="2284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0" name="object 15430"/>
            <p:cNvSpPr/>
            <p:nvPr/>
          </p:nvSpPr>
          <p:spPr>
            <a:xfrm>
              <a:off x="9845435" y="55716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1" name="object 15431"/>
            <p:cNvSpPr/>
            <p:nvPr/>
          </p:nvSpPr>
          <p:spPr>
            <a:xfrm>
              <a:off x="9845435" y="559091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2" name="object 15432"/>
            <p:cNvSpPr/>
            <p:nvPr/>
          </p:nvSpPr>
          <p:spPr>
            <a:xfrm>
              <a:off x="9845435" y="56102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3" name="object 15433"/>
            <p:cNvSpPr/>
            <p:nvPr/>
          </p:nvSpPr>
          <p:spPr>
            <a:xfrm>
              <a:off x="9845435" y="56214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4" name="object 15434"/>
            <p:cNvSpPr/>
            <p:nvPr/>
          </p:nvSpPr>
          <p:spPr>
            <a:xfrm>
              <a:off x="9826109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5" name="object 15435"/>
            <p:cNvSpPr/>
            <p:nvPr/>
          </p:nvSpPr>
          <p:spPr>
            <a:xfrm>
              <a:off x="9806813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6" name="object 15436"/>
            <p:cNvSpPr/>
            <p:nvPr/>
          </p:nvSpPr>
          <p:spPr>
            <a:xfrm>
              <a:off x="9787504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7" name="object 15437"/>
            <p:cNvSpPr/>
            <p:nvPr/>
          </p:nvSpPr>
          <p:spPr>
            <a:xfrm>
              <a:off x="9768198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8" name="object 15438"/>
            <p:cNvSpPr/>
            <p:nvPr/>
          </p:nvSpPr>
          <p:spPr>
            <a:xfrm>
              <a:off x="9748903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9" name="object 15439"/>
            <p:cNvSpPr/>
            <p:nvPr/>
          </p:nvSpPr>
          <p:spPr>
            <a:xfrm>
              <a:off x="9729585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0" name="object 15440"/>
            <p:cNvSpPr/>
            <p:nvPr/>
          </p:nvSpPr>
          <p:spPr>
            <a:xfrm>
              <a:off x="9710277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1" name="object 15441"/>
            <p:cNvSpPr/>
            <p:nvPr/>
          </p:nvSpPr>
          <p:spPr>
            <a:xfrm>
              <a:off x="9690974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2" name="object 15442"/>
            <p:cNvSpPr/>
            <p:nvPr/>
          </p:nvSpPr>
          <p:spPr>
            <a:xfrm>
              <a:off x="9671663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3" name="object 15443"/>
            <p:cNvSpPr/>
            <p:nvPr/>
          </p:nvSpPr>
          <p:spPr>
            <a:xfrm>
              <a:off x="9652358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4" name="object 15444"/>
            <p:cNvSpPr/>
            <p:nvPr/>
          </p:nvSpPr>
          <p:spPr>
            <a:xfrm>
              <a:off x="9633064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5" name="object 15445"/>
            <p:cNvSpPr/>
            <p:nvPr/>
          </p:nvSpPr>
          <p:spPr>
            <a:xfrm>
              <a:off x="9616970" y="5624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6" name="object 15446"/>
            <p:cNvSpPr/>
            <p:nvPr/>
          </p:nvSpPr>
          <p:spPr>
            <a:xfrm>
              <a:off x="9616975" y="562147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7" name="object 15447"/>
            <p:cNvSpPr/>
            <p:nvPr/>
          </p:nvSpPr>
          <p:spPr>
            <a:xfrm>
              <a:off x="9616975" y="56021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8" name="object 15448"/>
            <p:cNvSpPr/>
            <p:nvPr/>
          </p:nvSpPr>
          <p:spPr>
            <a:xfrm>
              <a:off x="9616975" y="55828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9" name="object 15449"/>
            <p:cNvSpPr/>
            <p:nvPr/>
          </p:nvSpPr>
          <p:spPr>
            <a:xfrm>
              <a:off x="9616975" y="55716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0" name="object 15450"/>
            <p:cNvSpPr/>
            <p:nvPr/>
          </p:nvSpPr>
          <p:spPr>
            <a:xfrm>
              <a:off x="9629854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1" name="object 15451"/>
            <p:cNvSpPr/>
            <p:nvPr/>
          </p:nvSpPr>
          <p:spPr>
            <a:xfrm>
              <a:off x="9649151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2" name="object 15452"/>
            <p:cNvSpPr/>
            <p:nvPr/>
          </p:nvSpPr>
          <p:spPr>
            <a:xfrm>
              <a:off x="9668483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3" name="object 15453"/>
            <p:cNvSpPr/>
            <p:nvPr/>
          </p:nvSpPr>
          <p:spPr>
            <a:xfrm>
              <a:off x="9687765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4" name="object 15454"/>
            <p:cNvSpPr/>
            <p:nvPr/>
          </p:nvSpPr>
          <p:spPr>
            <a:xfrm>
              <a:off x="9707079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5" name="object 15455"/>
            <p:cNvSpPr/>
            <p:nvPr/>
          </p:nvSpPr>
          <p:spPr>
            <a:xfrm>
              <a:off x="9726378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6" name="object 15456"/>
            <p:cNvSpPr/>
            <p:nvPr/>
          </p:nvSpPr>
          <p:spPr>
            <a:xfrm>
              <a:off x="9745676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7" name="object 15457"/>
            <p:cNvSpPr/>
            <p:nvPr/>
          </p:nvSpPr>
          <p:spPr>
            <a:xfrm>
              <a:off x="9764992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8" name="object 15458"/>
            <p:cNvSpPr/>
            <p:nvPr/>
          </p:nvSpPr>
          <p:spPr>
            <a:xfrm>
              <a:off x="9784288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9" name="object 15459"/>
            <p:cNvSpPr/>
            <p:nvPr/>
          </p:nvSpPr>
          <p:spPr>
            <a:xfrm>
              <a:off x="9803604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0" name="object 15460"/>
            <p:cNvSpPr/>
            <p:nvPr/>
          </p:nvSpPr>
          <p:spPr>
            <a:xfrm>
              <a:off x="9822902" y="557160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1" name="object 15461"/>
            <p:cNvSpPr/>
            <p:nvPr/>
          </p:nvSpPr>
          <p:spPr>
            <a:xfrm>
              <a:off x="9842234" y="55716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2" name="object 15462"/>
            <p:cNvSpPr/>
            <p:nvPr/>
          </p:nvSpPr>
          <p:spPr>
            <a:xfrm>
              <a:off x="9845435" y="56246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3" name="object 15463"/>
            <p:cNvSpPr/>
            <p:nvPr/>
          </p:nvSpPr>
          <p:spPr>
            <a:xfrm>
              <a:off x="9845435" y="56440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4" name="object 15464"/>
            <p:cNvSpPr/>
            <p:nvPr/>
          </p:nvSpPr>
          <p:spPr>
            <a:xfrm>
              <a:off x="9845435" y="56633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5" name="object 15465"/>
            <p:cNvSpPr/>
            <p:nvPr/>
          </p:nvSpPr>
          <p:spPr>
            <a:xfrm>
              <a:off x="9845435" y="56745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6" name="object 15466"/>
            <p:cNvSpPr/>
            <p:nvPr/>
          </p:nvSpPr>
          <p:spPr>
            <a:xfrm>
              <a:off x="9826109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7" name="object 15467"/>
            <p:cNvSpPr/>
            <p:nvPr/>
          </p:nvSpPr>
          <p:spPr>
            <a:xfrm>
              <a:off x="9806813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8" name="object 15468"/>
            <p:cNvSpPr/>
            <p:nvPr/>
          </p:nvSpPr>
          <p:spPr>
            <a:xfrm>
              <a:off x="9787504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9" name="object 15469"/>
            <p:cNvSpPr/>
            <p:nvPr/>
          </p:nvSpPr>
          <p:spPr>
            <a:xfrm>
              <a:off x="9768198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0" name="object 15470"/>
            <p:cNvSpPr/>
            <p:nvPr/>
          </p:nvSpPr>
          <p:spPr>
            <a:xfrm>
              <a:off x="9748903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1" name="object 15471"/>
            <p:cNvSpPr/>
            <p:nvPr/>
          </p:nvSpPr>
          <p:spPr>
            <a:xfrm>
              <a:off x="9729585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2" name="object 15472"/>
            <p:cNvSpPr/>
            <p:nvPr/>
          </p:nvSpPr>
          <p:spPr>
            <a:xfrm>
              <a:off x="9710277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3" name="object 15473"/>
            <p:cNvSpPr/>
            <p:nvPr/>
          </p:nvSpPr>
          <p:spPr>
            <a:xfrm>
              <a:off x="9690974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4" name="object 15474"/>
            <p:cNvSpPr/>
            <p:nvPr/>
          </p:nvSpPr>
          <p:spPr>
            <a:xfrm>
              <a:off x="9671663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5" name="object 15475"/>
            <p:cNvSpPr/>
            <p:nvPr/>
          </p:nvSpPr>
          <p:spPr>
            <a:xfrm>
              <a:off x="9652358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6" name="object 15476"/>
            <p:cNvSpPr/>
            <p:nvPr/>
          </p:nvSpPr>
          <p:spPr>
            <a:xfrm>
              <a:off x="9633064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7" name="object 15477"/>
            <p:cNvSpPr/>
            <p:nvPr/>
          </p:nvSpPr>
          <p:spPr>
            <a:xfrm>
              <a:off x="9616970" y="5677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8" name="object 15478"/>
            <p:cNvSpPr/>
            <p:nvPr/>
          </p:nvSpPr>
          <p:spPr>
            <a:xfrm>
              <a:off x="9616975" y="56745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9" name="object 15479"/>
            <p:cNvSpPr/>
            <p:nvPr/>
          </p:nvSpPr>
          <p:spPr>
            <a:xfrm>
              <a:off x="9616975" y="56552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0" name="object 15480"/>
            <p:cNvSpPr/>
            <p:nvPr/>
          </p:nvSpPr>
          <p:spPr>
            <a:xfrm>
              <a:off x="9616975" y="56359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1" name="object 15481"/>
            <p:cNvSpPr/>
            <p:nvPr/>
          </p:nvSpPr>
          <p:spPr>
            <a:xfrm>
              <a:off x="9616975" y="56246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2" name="object 15482"/>
            <p:cNvSpPr/>
            <p:nvPr/>
          </p:nvSpPr>
          <p:spPr>
            <a:xfrm>
              <a:off x="9629854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3" name="object 15483"/>
            <p:cNvSpPr/>
            <p:nvPr/>
          </p:nvSpPr>
          <p:spPr>
            <a:xfrm>
              <a:off x="9649151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4" name="object 15484"/>
            <p:cNvSpPr/>
            <p:nvPr/>
          </p:nvSpPr>
          <p:spPr>
            <a:xfrm>
              <a:off x="9668483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5" name="object 15485"/>
            <p:cNvSpPr/>
            <p:nvPr/>
          </p:nvSpPr>
          <p:spPr>
            <a:xfrm>
              <a:off x="9687765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6" name="object 15486"/>
            <p:cNvSpPr/>
            <p:nvPr/>
          </p:nvSpPr>
          <p:spPr>
            <a:xfrm>
              <a:off x="9707079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7" name="object 15487"/>
            <p:cNvSpPr/>
            <p:nvPr/>
          </p:nvSpPr>
          <p:spPr>
            <a:xfrm>
              <a:off x="9726378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8" name="object 15488"/>
            <p:cNvSpPr/>
            <p:nvPr/>
          </p:nvSpPr>
          <p:spPr>
            <a:xfrm>
              <a:off x="9745676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9" name="object 15489"/>
            <p:cNvSpPr/>
            <p:nvPr/>
          </p:nvSpPr>
          <p:spPr>
            <a:xfrm>
              <a:off x="9764992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0" name="object 15490"/>
            <p:cNvSpPr/>
            <p:nvPr/>
          </p:nvSpPr>
          <p:spPr>
            <a:xfrm>
              <a:off x="9784288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1" name="object 15491"/>
            <p:cNvSpPr/>
            <p:nvPr/>
          </p:nvSpPr>
          <p:spPr>
            <a:xfrm>
              <a:off x="9803604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2" name="object 15492"/>
            <p:cNvSpPr/>
            <p:nvPr/>
          </p:nvSpPr>
          <p:spPr>
            <a:xfrm>
              <a:off x="9822902" y="56246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3" name="object 15493"/>
            <p:cNvSpPr/>
            <p:nvPr/>
          </p:nvSpPr>
          <p:spPr>
            <a:xfrm>
              <a:off x="9842234" y="5624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4" name="object 15494"/>
            <p:cNvSpPr/>
            <p:nvPr/>
          </p:nvSpPr>
          <p:spPr>
            <a:xfrm>
              <a:off x="9845435" y="56777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5" name="object 15495"/>
            <p:cNvSpPr/>
            <p:nvPr/>
          </p:nvSpPr>
          <p:spPr>
            <a:xfrm>
              <a:off x="9845435" y="56970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6" name="object 15496"/>
            <p:cNvSpPr/>
            <p:nvPr/>
          </p:nvSpPr>
          <p:spPr>
            <a:xfrm>
              <a:off x="9845435" y="57164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7" name="object 15497"/>
            <p:cNvSpPr/>
            <p:nvPr/>
          </p:nvSpPr>
          <p:spPr>
            <a:xfrm>
              <a:off x="9845435" y="57276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8" name="object 15498"/>
            <p:cNvSpPr/>
            <p:nvPr/>
          </p:nvSpPr>
          <p:spPr>
            <a:xfrm>
              <a:off x="9826109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9" name="object 15499"/>
            <p:cNvSpPr/>
            <p:nvPr/>
          </p:nvSpPr>
          <p:spPr>
            <a:xfrm>
              <a:off x="9806813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0" name="object 15500"/>
            <p:cNvSpPr/>
            <p:nvPr/>
          </p:nvSpPr>
          <p:spPr>
            <a:xfrm>
              <a:off x="9787504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1" name="object 15501"/>
            <p:cNvSpPr/>
            <p:nvPr/>
          </p:nvSpPr>
          <p:spPr>
            <a:xfrm>
              <a:off x="9768198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2" name="object 15502"/>
            <p:cNvSpPr/>
            <p:nvPr/>
          </p:nvSpPr>
          <p:spPr>
            <a:xfrm>
              <a:off x="9748903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3" name="object 15503"/>
            <p:cNvSpPr/>
            <p:nvPr/>
          </p:nvSpPr>
          <p:spPr>
            <a:xfrm>
              <a:off x="9729585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4" name="object 15504"/>
            <p:cNvSpPr/>
            <p:nvPr/>
          </p:nvSpPr>
          <p:spPr>
            <a:xfrm>
              <a:off x="9710277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5" name="object 15505"/>
            <p:cNvSpPr/>
            <p:nvPr/>
          </p:nvSpPr>
          <p:spPr>
            <a:xfrm>
              <a:off x="9690974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6" name="object 15506"/>
            <p:cNvSpPr/>
            <p:nvPr/>
          </p:nvSpPr>
          <p:spPr>
            <a:xfrm>
              <a:off x="9671663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7" name="object 15507"/>
            <p:cNvSpPr/>
            <p:nvPr/>
          </p:nvSpPr>
          <p:spPr>
            <a:xfrm>
              <a:off x="9652358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8" name="object 15508"/>
            <p:cNvSpPr/>
            <p:nvPr/>
          </p:nvSpPr>
          <p:spPr>
            <a:xfrm>
              <a:off x="9633064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9" name="object 15509"/>
            <p:cNvSpPr/>
            <p:nvPr/>
          </p:nvSpPr>
          <p:spPr>
            <a:xfrm>
              <a:off x="9616970" y="5730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0" name="object 15510"/>
            <p:cNvSpPr/>
            <p:nvPr/>
          </p:nvSpPr>
          <p:spPr>
            <a:xfrm>
              <a:off x="9616975" y="57276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1" name="object 15511"/>
            <p:cNvSpPr/>
            <p:nvPr/>
          </p:nvSpPr>
          <p:spPr>
            <a:xfrm>
              <a:off x="9616975" y="57083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2" name="object 15512"/>
            <p:cNvSpPr/>
            <p:nvPr/>
          </p:nvSpPr>
          <p:spPr>
            <a:xfrm>
              <a:off x="9616975" y="56890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3" name="object 15513"/>
            <p:cNvSpPr/>
            <p:nvPr/>
          </p:nvSpPr>
          <p:spPr>
            <a:xfrm>
              <a:off x="9616975" y="56777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4" name="object 15514"/>
            <p:cNvSpPr/>
            <p:nvPr/>
          </p:nvSpPr>
          <p:spPr>
            <a:xfrm>
              <a:off x="9629854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5" name="object 15515"/>
            <p:cNvSpPr/>
            <p:nvPr/>
          </p:nvSpPr>
          <p:spPr>
            <a:xfrm>
              <a:off x="9649151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6" name="object 15516"/>
            <p:cNvSpPr/>
            <p:nvPr/>
          </p:nvSpPr>
          <p:spPr>
            <a:xfrm>
              <a:off x="9668483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7" name="object 15517"/>
            <p:cNvSpPr/>
            <p:nvPr/>
          </p:nvSpPr>
          <p:spPr>
            <a:xfrm>
              <a:off x="9687765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8" name="object 15518"/>
            <p:cNvSpPr/>
            <p:nvPr/>
          </p:nvSpPr>
          <p:spPr>
            <a:xfrm>
              <a:off x="9707079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9" name="object 15519"/>
            <p:cNvSpPr/>
            <p:nvPr/>
          </p:nvSpPr>
          <p:spPr>
            <a:xfrm>
              <a:off x="9726378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0" name="object 15520"/>
            <p:cNvSpPr/>
            <p:nvPr/>
          </p:nvSpPr>
          <p:spPr>
            <a:xfrm>
              <a:off x="9745676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1" name="object 15521"/>
            <p:cNvSpPr/>
            <p:nvPr/>
          </p:nvSpPr>
          <p:spPr>
            <a:xfrm>
              <a:off x="9764992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2" name="object 15522"/>
            <p:cNvSpPr/>
            <p:nvPr/>
          </p:nvSpPr>
          <p:spPr>
            <a:xfrm>
              <a:off x="9784288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3" name="object 15523"/>
            <p:cNvSpPr/>
            <p:nvPr/>
          </p:nvSpPr>
          <p:spPr>
            <a:xfrm>
              <a:off x="9803604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4" name="object 15524"/>
            <p:cNvSpPr/>
            <p:nvPr/>
          </p:nvSpPr>
          <p:spPr>
            <a:xfrm>
              <a:off x="9822902" y="567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5" name="object 15525"/>
            <p:cNvSpPr/>
            <p:nvPr/>
          </p:nvSpPr>
          <p:spPr>
            <a:xfrm>
              <a:off x="9842234" y="5677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6" name="object 15526"/>
            <p:cNvSpPr/>
            <p:nvPr/>
          </p:nvSpPr>
          <p:spPr>
            <a:xfrm>
              <a:off x="9845435" y="57308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7" name="object 15527"/>
            <p:cNvSpPr/>
            <p:nvPr/>
          </p:nvSpPr>
          <p:spPr>
            <a:xfrm>
              <a:off x="9845435" y="57501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8" name="object 15528"/>
            <p:cNvSpPr/>
            <p:nvPr/>
          </p:nvSpPr>
          <p:spPr>
            <a:xfrm>
              <a:off x="9845435" y="57694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9" name="object 15529"/>
            <p:cNvSpPr/>
            <p:nvPr/>
          </p:nvSpPr>
          <p:spPr>
            <a:xfrm>
              <a:off x="9845435" y="57807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0" name="object 15530"/>
            <p:cNvSpPr/>
            <p:nvPr/>
          </p:nvSpPr>
          <p:spPr>
            <a:xfrm>
              <a:off x="9826109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1" name="object 15531"/>
            <p:cNvSpPr/>
            <p:nvPr/>
          </p:nvSpPr>
          <p:spPr>
            <a:xfrm>
              <a:off x="9806813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2" name="object 15532"/>
            <p:cNvSpPr/>
            <p:nvPr/>
          </p:nvSpPr>
          <p:spPr>
            <a:xfrm>
              <a:off x="9787504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3" name="object 15533"/>
            <p:cNvSpPr/>
            <p:nvPr/>
          </p:nvSpPr>
          <p:spPr>
            <a:xfrm>
              <a:off x="9768198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4" name="object 15534"/>
            <p:cNvSpPr/>
            <p:nvPr/>
          </p:nvSpPr>
          <p:spPr>
            <a:xfrm>
              <a:off x="9748903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5" name="object 15535"/>
            <p:cNvSpPr/>
            <p:nvPr/>
          </p:nvSpPr>
          <p:spPr>
            <a:xfrm>
              <a:off x="9729585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6" name="object 15536"/>
            <p:cNvSpPr/>
            <p:nvPr/>
          </p:nvSpPr>
          <p:spPr>
            <a:xfrm>
              <a:off x="9710277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7" name="object 15537"/>
            <p:cNvSpPr/>
            <p:nvPr/>
          </p:nvSpPr>
          <p:spPr>
            <a:xfrm>
              <a:off x="9690974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8" name="object 15538"/>
            <p:cNvSpPr/>
            <p:nvPr/>
          </p:nvSpPr>
          <p:spPr>
            <a:xfrm>
              <a:off x="9671663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9" name="object 15539"/>
            <p:cNvSpPr/>
            <p:nvPr/>
          </p:nvSpPr>
          <p:spPr>
            <a:xfrm>
              <a:off x="9652358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0" name="object 15540"/>
            <p:cNvSpPr/>
            <p:nvPr/>
          </p:nvSpPr>
          <p:spPr>
            <a:xfrm>
              <a:off x="9633064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1" name="object 15541"/>
            <p:cNvSpPr/>
            <p:nvPr/>
          </p:nvSpPr>
          <p:spPr>
            <a:xfrm>
              <a:off x="9616970" y="57839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2" name="object 15542"/>
            <p:cNvSpPr/>
            <p:nvPr/>
          </p:nvSpPr>
          <p:spPr>
            <a:xfrm>
              <a:off x="9616975" y="57807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3" name="object 15543"/>
            <p:cNvSpPr/>
            <p:nvPr/>
          </p:nvSpPr>
          <p:spPr>
            <a:xfrm>
              <a:off x="9616975" y="57614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4" name="object 15544"/>
            <p:cNvSpPr/>
            <p:nvPr/>
          </p:nvSpPr>
          <p:spPr>
            <a:xfrm>
              <a:off x="9616975" y="57421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5" name="object 15545"/>
            <p:cNvSpPr/>
            <p:nvPr/>
          </p:nvSpPr>
          <p:spPr>
            <a:xfrm>
              <a:off x="9616975" y="57308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6" name="object 15546"/>
            <p:cNvSpPr/>
            <p:nvPr/>
          </p:nvSpPr>
          <p:spPr>
            <a:xfrm>
              <a:off x="9629854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7" name="object 15547"/>
            <p:cNvSpPr/>
            <p:nvPr/>
          </p:nvSpPr>
          <p:spPr>
            <a:xfrm>
              <a:off x="9649151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8" name="object 15548"/>
            <p:cNvSpPr/>
            <p:nvPr/>
          </p:nvSpPr>
          <p:spPr>
            <a:xfrm>
              <a:off x="9668483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9" name="object 15549"/>
            <p:cNvSpPr/>
            <p:nvPr/>
          </p:nvSpPr>
          <p:spPr>
            <a:xfrm>
              <a:off x="9687765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0" name="object 15550"/>
            <p:cNvSpPr/>
            <p:nvPr/>
          </p:nvSpPr>
          <p:spPr>
            <a:xfrm>
              <a:off x="9707079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1" name="object 15551"/>
            <p:cNvSpPr/>
            <p:nvPr/>
          </p:nvSpPr>
          <p:spPr>
            <a:xfrm>
              <a:off x="9726378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2" name="object 15552"/>
            <p:cNvSpPr/>
            <p:nvPr/>
          </p:nvSpPr>
          <p:spPr>
            <a:xfrm>
              <a:off x="9745676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3" name="object 15553"/>
            <p:cNvSpPr/>
            <p:nvPr/>
          </p:nvSpPr>
          <p:spPr>
            <a:xfrm>
              <a:off x="9764992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4" name="object 15554"/>
            <p:cNvSpPr/>
            <p:nvPr/>
          </p:nvSpPr>
          <p:spPr>
            <a:xfrm>
              <a:off x="9784288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5" name="object 15555"/>
            <p:cNvSpPr/>
            <p:nvPr/>
          </p:nvSpPr>
          <p:spPr>
            <a:xfrm>
              <a:off x="9803604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6" name="object 15556"/>
            <p:cNvSpPr/>
            <p:nvPr/>
          </p:nvSpPr>
          <p:spPr>
            <a:xfrm>
              <a:off x="9822902" y="57308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7" name="object 15557"/>
            <p:cNvSpPr/>
            <p:nvPr/>
          </p:nvSpPr>
          <p:spPr>
            <a:xfrm>
              <a:off x="9842234" y="5730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8" name="object 15558"/>
            <p:cNvSpPr/>
            <p:nvPr/>
          </p:nvSpPr>
          <p:spPr>
            <a:xfrm>
              <a:off x="9845435" y="57839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9" name="object 15559"/>
            <p:cNvSpPr/>
            <p:nvPr/>
          </p:nvSpPr>
          <p:spPr>
            <a:xfrm>
              <a:off x="9845435" y="58032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0" name="object 15560"/>
            <p:cNvSpPr/>
            <p:nvPr/>
          </p:nvSpPr>
          <p:spPr>
            <a:xfrm>
              <a:off x="9845435" y="58225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1" name="object 15561"/>
            <p:cNvSpPr/>
            <p:nvPr/>
          </p:nvSpPr>
          <p:spPr>
            <a:xfrm>
              <a:off x="9845435" y="58338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2" name="object 15562"/>
            <p:cNvSpPr/>
            <p:nvPr/>
          </p:nvSpPr>
          <p:spPr>
            <a:xfrm>
              <a:off x="9826109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3" name="object 15563"/>
            <p:cNvSpPr/>
            <p:nvPr/>
          </p:nvSpPr>
          <p:spPr>
            <a:xfrm>
              <a:off x="9806813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4" name="object 15564"/>
            <p:cNvSpPr/>
            <p:nvPr/>
          </p:nvSpPr>
          <p:spPr>
            <a:xfrm>
              <a:off x="9787504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5" name="object 15565"/>
            <p:cNvSpPr/>
            <p:nvPr/>
          </p:nvSpPr>
          <p:spPr>
            <a:xfrm>
              <a:off x="9768198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6" name="object 15566"/>
            <p:cNvSpPr/>
            <p:nvPr/>
          </p:nvSpPr>
          <p:spPr>
            <a:xfrm>
              <a:off x="9748903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7" name="object 15567"/>
            <p:cNvSpPr/>
            <p:nvPr/>
          </p:nvSpPr>
          <p:spPr>
            <a:xfrm>
              <a:off x="9729585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8" name="object 15568"/>
            <p:cNvSpPr/>
            <p:nvPr/>
          </p:nvSpPr>
          <p:spPr>
            <a:xfrm>
              <a:off x="9710277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9" name="object 15569"/>
            <p:cNvSpPr/>
            <p:nvPr/>
          </p:nvSpPr>
          <p:spPr>
            <a:xfrm>
              <a:off x="9690974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0" name="object 15570"/>
            <p:cNvSpPr/>
            <p:nvPr/>
          </p:nvSpPr>
          <p:spPr>
            <a:xfrm>
              <a:off x="9671663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1" name="object 15571"/>
            <p:cNvSpPr/>
            <p:nvPr/>
          </p:nvSpPr>
          <p:spPr>
            <a:xfrm>
              <a:off x="9652358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2" name="object 15572"/>
            <p:cNvSpPr/>
            <p:nvPr/>
          </p:nvSpPr>
          <p:spPr>
            <a:xfrm>
              <a:off x="9633064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3" name="object 15573"/>
            <p:cNvSpPr/>
            <p:nvPr/>
          </p:nvSpPr>
          <p:spPr>
            <a:xfrm>
              <a:off x="9616970" y="58370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4" name="object 15574"/>
            <p:cNvSpPr/>
            <p:nvPr/>
          </p:nvSpPr>
          <p:spPr>
            <a:xfrm>
              <a:off x="9616975" y="5833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5" name="object 15575"/>
            <p:cNvSpPr/>
            <p:nvPr/>
          </p:nvSpPr>
          <p:spPr>
            <a:xfrm>
              <a:off x="9616975" y="58145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6" name="object 15576"/>
            <p:cNvSpPr/>
            <p:nvPr/>
          </p:nvSpPr>
          <p:spPr>
            <a:xfrm>
              <a:off x="9616975" y="57952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7" name="object 15577"/>
            <p:cNvSpPr/>
            <p:nvPr/>
          </p:nvSpPr>
          <p:spPr>
            <a:xfrm>
              <a:off x="9616975" y="57839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8" name="object 15578"/>
            <p:cNvSpPr/>
            <p:nvPr/>
          </p:nvSpPr>
          <p:spPr>
            <a:xfrm>
              <a:off x="9629854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9" name="object 15579"/>
            <p:cNvSpPr/>
            <p:nvPr/>
          </p:nvSpPr>
          <p:spPr>
            <a:xfrm>
              <a:off x="9649151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0" name="object 15580"/>
            <p:cNvSpPr/>
            <p:nvPr/>
          </p:nvSpPr>
          <p:spPr>
            <a:xfrm>
              <a:off x="9668483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1" name="object 15581"/>
            <p:cNvSpPr/>
            <p:nvPr/>
          </p:nvSpPr>
          <p:spPr>
            <a:xfrm>
              <a:off x="9687765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2" name="object 15582"/>
            <p:cNvSpPr/>
            <p:nvPr/>
          </p:nvSpPr>
          <p:spPr>
            <a:xfrm>
              <a:off x="9707079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3" name="object 15583"/>
            <p:cNvSpPr/>
            <p:nvPr/>
          </p:nvSpPr>
          <p:spPr>
            <a:xfrm>
              <a:off x="9726378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4" name="object 15584"/>
            <p:cNvSpPr/>
            <p:nvPr/>
          </p:nvSpPr>
          <p:spPr>
            <a:xfrm>
              <a:off x="9745676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5" name="object 15585"/>
            <p:cNvSpPr/>
            <p:nvPr/>
          </p:nvSpPr>
          <p:spPr>
            <a:xfrm>
              <a:off x="9764992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6" name="object 15586"/>
            <p:cNvSpPr/>
            <p:nvPr/>
          </p:nvSpPr>
          <p:spPr>
            <a:xfrm>
              <a:off x="9784288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7" name="object 15587"/>
            <p:cNvSpPr/>
            <p:nvPr/>
          </p:nvSpPr>
          <p:spPr>
            <a:xfrm>
              <a:off x="9803604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8" name="object 15588"/>
            <p:cNvSpPr/>
            <p:nvPr/>
          </p:nvSpPr>
          <p:spPr>
            <a:xfrm>
              <a:off x="9822902" y="5783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9" name="object 15589"/>
            <p:cNvSpPr/>
            <p:nvPr/>
          </p:nvSpPr>
          <p:spPr>
            <a:xfrm>
              <a:off x="9842234" y="57839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0" name="object 15590"/>
            <p:cNvSpPr/>
            <p:nvPr/>
          </p:nvSpPr>
          <p:spPr>
            <a:xfrm>
              <a:off x="9845435" y="58370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1" name="object 15591"/>
            <p:cNvSpPr/>
            <p:nvPr/>
          </p:nvSpPr>
          <p:spPr>
            <a:xfrm>
              <a:off x="9845435" y="58563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2" name="object 15592"/>
            <p:cNvSpPr/>
            <p:nvPr/>
          </p:nvSpPr>
          <p:spPr>
            <a:xfrm>
              <a:off x="9845435" y="58756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3" name="object 15593"/>
            <p:cNvSpPr/>
            <p:nvPr/>
          </p:nvSpPr>
          <p:spPr>
            <a:xfrm>
              <a:off x="9845435" y="5886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4" name="object 15594"/>
            <p:cNvSpPr/>
            <p:nvPr/>
          </p:nvSpPr>
          <p:spPr>
            <a:xfrm>
              <a:off x="9826109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5" name="object 15595"/>
            <p:cNvSpPr/>
            <p:nvPr/>
          </p:nvSpPr>
          <p:spPr>
            <a:xfrm>
              <a:off x="9806813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6" name="object 15596"/>
            <p:cNvSpPr/>
            <p:nvPr/>
          </p:nvSpPr>
          <p:spPr>
            <a:xfrm>
              <a:off x="9787504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7" name="object 15597"/>
            <p:cNvSpPr/>
            <p:nvPr/>
          </p:nvSpPr>
          <p:spPr>
            <a:xfrm>
              <a:off x="9768198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8" name="object 15598"/>
            <p:cNvSpPr/>
            <p:nvPr/>
          </p:nvSpPr>
          <p:spPr>
            <a:xfrm>
              <a:off x="9748903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9" name="object 15599"/>
            <p:cNvSpPr/>
            <p:nvPr/>
          </p:nvSpPr>
          <p:spPr>
            <a:xfrm>
              <a:off x="9729585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0" name="object 15600"/>
            <p:cNvSpPr/>
            <p:nvPr/>
          </p:nvSpPr>
          <p:spPr>
            <a:xfrm>
              <a:off x="9710277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1" name="object 15601"/>
            <p:cNvSpPr/>
            <p:nvPr/>
          </p:nvSpPr>
          <p:spPr>
            <a:xfrm>
              <a:off x="9690974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2" name="object 15602"/>
            <p:cNvSpPr/>
            <p:nvPr/>
          </p:nvSpPr>
          <p:spPr>
            <a:xfrm>
              <a:off x="9671663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3" name="object 15603"/>
            <p:cNvSpPr/>
            <p:nvPr/>
          </p:nvSpPr>
          <p:spPr>
            <a:xfrm>
              <a:off x="9652358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4" name="object 15604"/>
            <p:cNvSpPr/>
            <p:nvPr/>
          </p:nvSpPr>
          <p:spPr>
            <a:xfrm>
              <a:off x="9633064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5" name="object 15605"/>
            <p:cNvSpPr/>
            <p:nvPr/>
          </p:nvSpPr>
          <p:spPr>
            <a:xfrm>
              <a:off x="9616970" y="5890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6" name="object 15606"/>
            <p:cNvSpPr/>
            <p:nvPr/>
          </p:nvSpPr>
          <p:spPr>
            <a:xfrm>
              <a:off x="9616975" y="58869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7" name="object 15607"/>
            <p:cNvSpPr/>
            <p:nvPr/>
          </p:nvSpPr>
          <p:spPr>
            <a:xfrm>
              <a:off x="9616975" y="58676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8" name="object 15608"/>
            <p:cNvSpPr/>
            <p:nvPr/>
          </p:nvSpPr>
          <p:spPr>
            <a:xfrm>
              <a:off x="9616975" y="58483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9" name="object 15609"/>
            <p:cNvSpPr/>
            <p:nvPr/>
          </p:nvSpPr>
          <p:spPr>
            <a:xfrm>
              <a:off x="9616975" y="58370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0" name="object 15610"/>
            <p:cNvSpPr/>
            <p:nvPr/>
          </p:nvSpPr>
          <p:spPr>
            <a:xfrm>
              <a:off x="9629854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1" name="object 15611"/>
            <p:cNvSpPr/>
            <p:nvPr/>
          </p:nvSpPr>
          <p:spPr>
            <a:xfrm>
              <a:off x="9649151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2" name="object 15612"/>
            <p:cNvSpPr/>
            <p:nvPr/>
          </p:nvSpPr>
          <p:spPr>
            <a:xfrm>
              <a:off x="9668483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3" name="object 15613"/>
            <p:cNvSpPr/>
            <p:nvPr/>
          </p:nvSpPr>
          <p:spPr>
            <a:xfrm>
              <a:off x="9687765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4" name="object 15614"/>
            <p:cNvSpPr/>
            <p:nvPr/>
          </p:nvSpPr>
          <p:spPr>
            <a:xfrm>
              <a:off x="9707079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5" name="object 15615"/>
            <p:cNvSpPr/>
            <p:nvPr/>
          </p:nvSpPr>
          <p:spPr>
            <a:xfrm>
              <a:off x="9726378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6" name="object 15616"/>
            <p:cNvSpPr/>
            <p:nvPr/>
          </p:nvSpPr>
          <p:spPr>
            <a:xfrm>
              <a:off x="9745676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7" name="object 15617"/>
            <p:cNvSpPr/>
            <p:nvPr/>
          </p:nvSpPr>
          <p:spPr>
            <a:xfrm>
              <a:off x="9764992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8" name="object 15618"/>
            <p:cNvSpPr/>
            <p:nvPr/>
          </p:nvSpPr>
          <p:spPr>
            <a:xfrm>
              <a:off x="9784288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9" name="object 15619"/>
            <p:cNvSpPr/>
            <p:nvPr/>
          </p:nvSpPr>
          <p:spPr>
            <a:xfrm>
              <a:off x="9803604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0" name="object 15620"/>
            <p:cNvSpPr/>
            <p:nvPr/>
          </p:nvSpPr>
          <p:spPr>
            <a:xfrm>
              <a:off x="9822902" y="583706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1" name="object 15621"/>
            <p:cNvSpPr/>
            <p:nvPr/>
          </p:nvSpPr>
          <p:spPr>
            <a:xfrm>
              <a:off x="9842234" y="58370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2" name="object 15622"/>
            <p:cNvSpPr/>
            <p:nvPr/>
          </p:nvSpPr>
          <p:spPr>
            <a:xfrm>
              <a:off x="9845435" y="58901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3" name="object 15623"/>
            <p:cNvSpPr/>
            <p:nvPr/>
          </p:nvSpPr>
          <p:spPr>
            <a:xfrm>
              <a:off x="9845435" y="59094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4" name="object 15624"/>
            <p:cNvSpPr/>
            <p:nvPr/>
          </p:nvSpPr>
          <p:spPr>
            <a:xfrm>
              <a:off x="9845435" y="592875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5" name="object 15625"/>
            <p:cNvSpPr/>
            <p:nvPr/>
          </p:nvSpPr>
          <p:spPr>
            <a:xfrm>
              <a:off x="9845435" y="5940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6" name="object 15626"/>
            <p:cNvSpPr/>
            <p:nvPr/>
          </p:nvSpPr>
          <p:spPr>
            <a:xfrm>
              <a:off x="9826109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7" name="object 15627"/>
            <p:cNvSpPr/>
            <p:nvPr/>
          </p:nvSpPr>
          <p:spPr>
            <a:xfrm>
              <a:off x="9806813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8" name="object 15628"/>
            <p:cNvSpPr/>
            <p:nvPr/>
          </p:nvSpPr>
          <p:spPr>
            <a:xfrm>
              <a:off x="9787504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9" name="object 15629"/>
            <p:cNvSpPr/>
            <p:nvPr/>
          </p:nvSpPr>
          <p:spPr>
            <a:xfrm>
              <a:off x="9768198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0" name="object 15630"/>
            <p:cNvSpPr/>
            <p:nvPr/>
          </p:nvSpPr>
          <p:spPr>
            <a:xfrm>
              <a:off x="9748903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1" name="object 15631"/>
            <p:cNvSpPr/>
            <p:nvPr/>
          </p:nvSpPr>
          <p:spPr>
            <a:xfrm>
              <a:off x="9729585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2" name="object 15632"/>
            <p:cNvSpPr/>
            <p:nvPr/>
          </p:nvSpPr>
          <p:spPr>
            <a:xfrm>
              <a:off x="9710277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3" name="object 15633"/>
            <p:cNvSpPr/>
            <p:nvPr/>
          </p:nvSpPr>
          <p:spPr>
            <a:xfrm>
              <a:off x="9690974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4" name="object 15634"/>
            <p:cNvSpPr/>
            <p:nvPr/>
          </p:nvSpPr>
          <p:spPr>
            <a:xfrm>
              <a:off x="9671663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5" name="object 15635"/>
            <p:cNvSpPr/>
            <p:nvPr/>
          </p:nvSpPr>
          <p:spPr>
            <a:xfrm>
              <a:off x="9652358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6" name="object 15636"/>
            <p:cNvSpPr/>
            <p:nvPr/>
          </p:nvSpPr>
          <p:spPr>
            <a:xfrm>
              <a:off x="9633064" y="594322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7" name="object 15637"/>
            <p:cNvSpPr/>
            <p:nvPr/>
          </p:nvSpPr>
          <p:spPr>
            <a:xfrm>
              <a:off x="9616970" y="59432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8" name="object 15638"/>
            <p:cNvSpPr/>
            <p:nvPr/>
          </p:nvSpPr>
          <p:spPr>
            <a:xfrm>
              <a:off x="9616975" y="59400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9" name="object 15639"/>
            <p:cNvSpPr/>
            <p:nvPr/>
          </p:nvSpPr>
          <p:spPr>
            <a:xfrm>
              <a:off x="9616975" y="592071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0" name="object 15640"/>
            <p:cNvSpPr/>
            <p:nvPr/>
          </p:nvSpPr>
          <p:spPr>
            <a:xfrm>
              <a:off x="9616975" y="59014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1" name="object 15641"/>
            <p:cNvSpPr/>
            <p:nvPr/>
          </p:nvSpPr>
          <p:spPr>
            <a:xfrm>
              <a:off x="9616975" y="58901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2" name="object 15642"/>
            <p:cNvSpPr/>
            <p:nvPr/>
          </p:nvSpPr>
          <p:spPr>
            <a:xfrm>
              <a:off x="9629854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3" name="object 15643"/>
            <p:cNvSpPr/>
            <p:nvPr/>
          </p:nvSpPr>
          <p:spPr>
            <a:xfrm>
              <a:off x="9649151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4" name="object 15644"/>
            <p:cNvSpPr/>
            <p:nvPr/>
          </p:nvSpPr>
          <p:spPr>
            <a:xfrm>
              <a:off x="9668483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5" name="object 15645"/>
            <p:cNvSpPr/>
            <p:nvPr/>
          </p:nvSpPr>
          <p:spPr>
            <a:xfrm>
              <a:off x="9687765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6" name="object 15646"/>
            <p:cNvSpPr/>
            <p:nvPr/>
          </p:nvSpPr>
          <p:spPr>
            <a:xfrm>
              <a:off x="9707079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7" name="object 15647"/>
            <p:cNvSpPr/>
            <p:nvPr/>
          </p:nvSpPr>
          <p:spPr>
            <a:xfrm>
              <a:off x="9726378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8" name="object 15648"/>
            <p:cNvSpPr/>
            <p:nvPr/>
          </p:nvSpPr>
          <p:spPr>
            <a:xfrm>
              <a:off x="9745676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9" name="object 15649"/>
            <p:cNvSpPr/>
            <p:nvPr/>
          </p:nvSpPr>
          <p:spPr>
            <a:xfrm>
              <a:off x="9764992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0" name="object 15650"/>
            <p:cNvSpPr/>
            <p:nvPr/>
          </p:nvSpPr>
          <p:spPr>
            <a:xfrm>
              <a:off x="9784288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1" name="object 15651"/>
            <p:cNvSpPr/>
            <p:nvPr/>
          </p:nvSpPr>
          <p:spPr>
            <a:xfrm>
              <a:off x="9803604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2" name="object 15652"/>
            <p:cNvSpPr/>
            <p:nvPr/>
          </p:nvSpPr>
          <p:spPr>
            <a:xfrm>
              <a:off x="9822902" y="58901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3" name="object 15653"/>
            <p:cNvSpPr/>
            <p:nvPr/>
          </p:nvSpPr>
          <p:spPr>
            <a:xfrm>
              <a:off x="9842234" y="5890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4" name="object 15654"/>
            <p:cNvSpPr/>
            <p:nvPr/>
          </p:nvSpPr>
          <p:spPr>
            <a:xfrm>
              <a:off x="9845435" y="594321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5" name="object 15655"/>
            <p:cNvSpPr/>
            <p:nvPr/>
          </p:nvSpPr>
          <p:spPr>
            <a:xfrm>
              <a:off x="9845435" y="58853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6" name="object 15656"/>
            <p:cNvSpPr/>
            <p:nvPr/>
          </p:nvSpPr>
          <p:spPr>
            <a:xfrm>
              <a:off x="9845435" y="582741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7" name="object 15657"/>
            <p:cNvSpPr/>
            <p:nvPr/>
          </p:nvSpPr>
          <p:spPr>
            <a:xfrm>
              <a:off x="9845435" y="576949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8" name="object 15658"/>
            <p:cNvSpPr/>
            <p:nvPr/>
          </p:nvSpPr>
          <p:spPr>
            <a:xfrm>
              <a:off x="9845435" y="571157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9" name="object 15659"/>
            <p:cNvSpPr/>
            <p:nvPr/>
          </p:nvSpPr>
          <p:spPr>
            <a:xfrm>
              <a:off x="9845435" y="565367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0" name="object 15660"/>
            <p:cNvSpPr/>
            <p:nvPr/>
          </p:nvSpPr>
          <p:spPr>
            <a:xfrm>
              <a:off x="9845435" y="559575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1" name="object 15661"/>
            <p:cNvSpPr/>
            <p:nvPr/>
          </p:nvSpPr>
          <p:spPr>
            <a:xfrm>
              <a:off x="9845435" y="554745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2" name="object 15662"/>
            <p:cNvSpPr/>
            <p:nvPr/>
          </p:nvSpPr>
          <p:spPr>
            <a:xfrm>
              <a:off x="9827739" y="55474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3" name="object 15663"/>
            <p:cNvSpPr/>
            <p:nvPr/>
          </p:nvSpPr>
          <p:spPr>
            <a:xfrm>
              <a:off x="9769847" y="554745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4" name="object 15664"/>
            <p:cNvSpPr/>
            <p:nvPr/>
          </p:nvSpPr>
          <p:spPr>
            <a:xfrm>
              <a:off x="9711894" y="554745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5" name="object 15665"/>
            <p:cNvSpPr/>
            <p:nvPr/>
          </p:nvSpPr>
          <p:spPr>
            <a:xfrm>
              <a:off x="9654004" y="554745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6" name="object 15666"/>
            <p:cNvSpPr/>
            <p:nvPr/>
          </p:nvSpPr>
          <p:spPr>
            <a:xfrm>
              <a:off x="9616986" y="55474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7" name="object 15667"/>
            <p:cNvSpPr/>
            <p:nvPr/>
          </p:nvSpPr>
          <p:spPr>
            <a:xfrm>
              <a:off x="9616975" y="554745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8" name="object 15668"/>
            <p:cNvSpPr/>
            <p:nvPr/>
          </p:nvSpPr>
          <p:spPr>
            <a:xfrm>
              <a:off x="9616975" y="559575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9" name="object 15669"/>
            <p:cNvSpPr/>
            <p:nvPr/>
          </p:nvSpPr>
          <p:spPr>
            <a:xfrm>
              <a:off x="9616975" y="565366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0" name="object 15670"/>
            <p:cNvSpPr/>
            <p:nvPr/>
          </p:nvSpPr>
          <p:spPr>
            <a:xfrm>
              <a:off x="9616975" y="57115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1" name="object 15671"/>
            <p:cNvSpPr/>
            <p:nvPr/>
          </p:nvSpPr>
          <p:spPr>
            <a:xfrm>
              <a:off x="9616975" y="57694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2" name="object 15672"/>
            <p:cNvSpPr/>
            <p:nvPr/>
          </p:nvSpPr>
          <p:spPr>
            <a:xfrm>
              <a:off x="9616975" y="582740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3" name="object 15673"/>
            <p:cNvSpPr/>
            <p:nvPr/>
          </p:nvSpPr>
          <p:spPr>
            <a:xfrm>
              <a:off x="9616975" y="588532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4" name="object 15674"/>
            <p:cNvSpPr/>
            <p:nvPr/>
          </p:nvSpPr>
          <p:spPr>
            <a:xfrm>
              <a:off x="9616975" y="594322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5" name="object 15675"/>
            <p:cNvSpPr/>
            <p:nvPr/>
          </p:nvSpPr>
          <p:spPr>
            <a:xfrm>
              <a:off x="9616975" y="597221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7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6" name="object 15676"/>
            <p:cNvSpPr/>
            <p:nvPr/>
          </p:nvSpPr>
          <p:spPr>
            <a:xfrm>
              <a:off x="9653997" y="59722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7" name="object 15677"/>
            <p:cNvSpPr/>
            <p:nvPr/>
          </p:nvSpPr>
          <p:spPr>
            <a:xfrm>
              <a:off x="9711889" y="59722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8" name="object 15678"/>
            <p:cNvSpPr/>
            <p:nvPr/>
          </p:nvSpPr>
          <p:spPr>
            <a:xfrm>
              <a:off x="9769819" y="59722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9" name="object 15679"/>
            <p:cNvSpPr/>
            <p:nvPr/>
          </p:nvSpPr>
          <p:spPr>
            <a:xfrm>
              <a:off x="9827730" y="597221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0" name="object 15680"/>
            <p:cNvSpPr/>
            <p:nvPr/>
          </p:nvSpPr>
          <p:spPr>
            <a:xfrm>
              <a:off x="10260487" y="548957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1" name="object 15681"/>
            <p:cNvSpPr/>
            <p:nvPr/>
          </p:nvSpPr>
          <p:spPr>
            <a:xfrm>
              <a:off x="10260487" y="54316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2" name="object 15682"/>
            <p:cNvSpPr/>
            <p:nvPr/>
          </p:nvSpPr>
          <p:spPr>
            <a:xfrm>
              <a:off x="10236373" y="509058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3" name="object 15683"/>
            <p:cNvSpPr/>
            <p:nvPr/>
          </p:nvSpPr>
          <p:spPr>
            <a:xfrm>
              <a:off x="10178483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4" name="object 15684"/>
            <p:cNvSpPr/>
            <p:nvPr/>
          </p:nvSpPr>
          <p:spPr>
            <a:xfrm>
              <a:off x="10120528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5" name="object 15685"/>
            <p:cNvSpPr/>
            <p:nvPr/>
          </p:nvSpPr>
          <p:spPr>
            <a:xfrm>
              <a:off x="10062636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6" name="object 15686"/>
            <p:cNvSpPr/>
            <p:nvPr/>
          </p:nvSpPr>
          <p:spPr>
            <a:xfrm>
              <a:off x="10004706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7" name="object 15687"/>
            <p:cNvSpPr/>
            <p:nvPr/>
          </p:nvSpPr>
          <p:spPr>
            <a:xfrm>
              <a:off x="9946795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8" name="object 15688"/>
            <p:cNvSpPr/>
            <p:nvPr/>
          </p:nvSpPr>
          <p:spPr>
            <a:xfrm>
              <a:off x="9888885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9" name="object 15689"/>
            <p:cNvSpPr/>
            <p:nvPr/>
          </p:nvSpPr>
          <p:spPr>
            <a:xfrm>
              <a:off x="9830956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0" name="object 15690"/>
            <p:cNvSpPr/>
            <p:nvPr/>
          </p:nvSpPr>
          <p:spPr>
            <a:xfrm>
              <a:off x="9773067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1" name="object 15691"/>
            <p:cNvSpPr/>
            <p:nvPr/>
          </p:nvSpPr>
          <p:spPr>
            <a:xfrm>
              <a:off x="9715138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2" name="object 15692"/>
            <p:cNvSpPr/>
            <p:nvPr/>
          </p:nvSpPr>
          <p:spPr>
            <a:xfrm>
              <a:off x="9657206" y="509058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3" name="object 15693"/>
            <p:cNvSpPr/>
            <p:nvPr/>
          </p:nvSpPr>
          <p:spPr>
            <a:xfrm>
              <a:off x="9613778" y="509058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 h="0">
                  <a:moveTo>
                    <a:pt x="24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4" name="object 15694"/>
            <p:cNvSpPr/>
            <p:nvPr/>
          </p:nvSpPr>
          <p:spPr>
            <a:xfrm>
              <a:off x="9613756" y="509058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5" name="object 15695"/>
            <p:cNvSpPr/>
            <p:nvPr/>
          </p:nvSpPr>
          <p:spPr>
            <a:xfrm>
              <a:off x="9613756" y="514205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6" name="object 15696"/>
            <p:cNvSpPr/>
            <p:nvPr/>
          </p:nvSpPr>
          <p:spPr>
            <a:xfrm>
              <a:off x="9613756" y="519997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7" name="object 15697"/>
            <p:cNvSpPr/>
            <p:nvPr/>
          </p:nvSpPr>
          <p:spPr>
            <a:xfrm>
              <a:off x="9613756" y="525788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8" name="object 15698"/>
            <p:cNvSpPr/>
            <p:nvPr/>
          </p:nvSpPr>
          <p:spPr>
            <a:xfrm>
              <a:off x="9613756" y="531582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9" name="object 15699"/>
            <p:cNvSpPr/>
            <p:nvPr/>
          </p:nvSpPr>
          <p:spPr>
            <a:xfrm>
              <a:off x="9613756" y="537372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0" name="object 15700"/>
            <p:cNvSpPr/>
            <p:nvPr/>
          </p:nvSpPr>
          <p:spPr>
            <a:xfrm>
              <a:off x="9613756" y="543166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1" name="object 15701"/>
            <p:cNvSpPr/>
            <p:nvPr/>
          </p:nvSpPr>
          <p:spPr>
            <a:xfrm>
              <a:off x="9613756" y="548956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2" name="object 15702"/>
            <p:cNvSpPr/>
            <p:nvPr/>
          </p:nvSpPr>
          <p:spPr>
            <a:xfrm>
              <a:off x="9613756" y="5521728"/>
              <a:ext cx="647065" cy="0"/>
            </a:xfrm>
            <a:custGeom>
              <a:avLst/>
              <a:gdLst/>
              <a:ahLst/>
              <a:cxnLst/>
              <a:rect l="l" t="t" r="r" b="b"/>
              <a:pathLst>
                <a:path w="647065" h="0">
                  <a:moveTo>
                    <a:pt x="0" y="0"/>
                  </a:moveTo>
                  <a:lnTo>
                    <a:pt x="646736" y="0"/>
                  </a:lnTo>
                </a:path>
              </a:pathLst>
            </a:custGeom>
            <a:ln w="3175">
              <a:solidFill>
                <a:srgbClr val="231F2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3" name="object 15703"/>
            <p:cNvSpPr/>
            <p:nvPr/>
          </p:nvSpPr>
          <p:spPr>
            <a:xfrm>
              <a:off x="9848637" y="5524928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w="0" h="469900">
                  <a:moveTo>
                    <a:pt x="0" y="0"/>
                  </a:moveTo>
                  <a:lnTo>
                    <a:pt x="0" y="46979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4" name="object 15704"/>
            <p:cNvSpPr/>
            <p:nvPr/>
          </p:nvSpPr>
          <p:spPr>
            <a:xfrm>
              <a:off x="9855076" y="5524930"/>
              <a:ext cx="161290" cy="0"/>
            </a:xfrm>
            <a:custGeom>
              <a:avLst/>
              <a:gdLst/>
              <a:ahLst/>
              <a:cxnLst/>
              <a:rect l="l" t="t" r="r" b="b"/>
              <a:pathLst>
                <a:path w="161290" h="0">
                  <a:moveTo>
                    <a:pt x="0" y="0"/>
                  </a:moveTo>
                  <a:lnTo>
                    <a:pt x="160882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5" name="object 15705"/>
            <p:cNvSpPr/>
            <p:nvPr/>
          </p:nvSpPr>
          <p:spPr>
            <a:xfrm>
              <a:off x="10020795" y="55249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6" name="object 15706"/>
            <p:cNvSpPr/>
            <p:nvPr/>
          </p:nvSpPr>
          <p:spPr>
            <a:xfrm>
              <a:off x="10024015" y="552493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7" name="object 15707"/>
            <p:cNvSpPr/>
            <p:nvPr/>
          </p:nvSpPr>
          <p:spPr>
            <a:xfrm>
              <a:off x="10024015" y="5537815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6904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8" name="object 15708"/>
            <p:cNvSpPr/>
            <p:nvPr/>
          </p:nvSpPr>
          <p:spPr>
            <a:xfrm>
              <a:off x="9848631" y="5994718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5" h="0">
                  <a:moveTo>
                    <a:pt x="0" y="0"/>
                  </a:moveTo>
                  <a:lnTo>
                    <a:pt x="168946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9" name="object 15709"/>
            <p:cNvSpPr/>
            <p:nvPr/>
          </p:nvSpPr>
          <p:spPr>
            <a:xfrm>
              <a:off x="9856704" y="5524928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w="0" h="469900">
                  <a:moveTo>
                    <a:pt x="0" y="0"/>
                  </a:moveTo>
                  <a:lnTo>
                    <a:pt x="0" y="46979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0" name="object 15710"/>
            <p:cNvSpPr/>
            <p:nvPr/>
          </p:nvSpPr>
          <p:spPr>
            <a:xfrm>
              <a:off x="9856704" y="5527843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 h="0">
                  <a:moveTo>
                    <a:pt x="0" y="0"/>
                  </a:moveTo>
                  <a:lnTo>
                    <a:pt x="15986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1" name="object 15711"/>
            <p:cNvSpPr/>
            <p:nvPr/>
          </p:nvSpPr>
          <p:spPr>
            <a:xfrm>
              <a:off x="10015950" y="5537815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6904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2" name="object 15712"/>
            <p:cNvSpPr/>
            <p:nvPr/>
          </p:nvSpPr>
          <p:spPr>
            <a:xfrm>
              <a:off x="9856676" y="5994718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9274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3" name="object 15713"/>
            <p:cNvSpPr/>
            <p:nvPr/>
          </p:nvSpPr>
          <p:spPr>
            <a:xfrm>
              <a:off x="9845428" y="5521716"/>
              <a:ext cx="182245" cy="476250"/>
            </a:xfrm>
            <a:custGeom>
              <a:avLst/>
              <a:gdLst/>
              <a:ahLst/>
              <a:cxnLst/>
              <a:rect l="l" t="t" r="r" b="b"/>
              <a:pathLst>
                <a:path w="182245" h="476250">
                  <a:moveTo>
                    <a:pt x="0" y="476205"/>
                  </a:moveTo>
                  <a:lnTo>
                    <a:pt x="0" y="0"/>
                  </a:lnTo>
                  <a:lnTo>
                    <a:pt x="181764" y="0"/>
                  </a:lnTo>
                  <a:lnTo>
                    <a:pt x="181764" y="476205"/>
                  </a:lnTo>
                  <a:lnTo>
                    <a:pt x="0" y="47620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4" name="object 15714"/>
            <p:cNvSpPr/>
            <p:nvPr/>
          </p:nvSpPr>
          <p:spPr>
            <a:xfrm>
              <a:off x="9861508" y="5536222"/>
              <a:ext cx="151765" cy="447675"/>
            </a:xfrm>
            <a:custGeom>
              <a:avLst/>
              <a:gdLst/>
              <a:ahLst/>
              <a:cxnLst/>
              <a:rect l="l" t="t" r="r" b="b"/>
              <a:pathLst>
                <a:path w="151765" h="447675">
                  <a:moveTo>
                    <a:pt x="0" y="447232"/>
                  </a:moveTo>
                  <a:lnTo>
                    <a:pt x="0" y="0"/>
                  </a:lnTo>
                  <a:lnTo>
                    <a:pt x="151251" y="0"/>
                  </a:lnTo>
                  <a:lnTo>
                    <a:pt x="151251" y="447232"/>
                  </a:lnTo>
                  <a:lnTo>
                    <a:pt x="0" y="44723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5" name="object 15715"/>
            <p:cNvSpPr/>
            <p:nvPr/>
          </p:nvSpPr>
          <p:spPr>
            <a:xfrm>
              <a:off x="9856704" y="5532999"/>
              <a:ext cx="0" cy="454025"/>
            </a:xfrm>
            <a:custGeom>
              <a:avLst/>
              <a:gdLst/>
              <a:ahLst/>
              <a:cxnLst/>
              <a:rect l="l" t="t" r="r" b="b"/>
              <a:pathLst>
                <a:path w="0" h="454025">
                  <a:moveTo>
                    <a:pt x="0" y="0"/>
                  </a:moveTo>
                  <a:lnTo>
                    <a:pt x="0" y="453671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6" name="object 15716"/>
            <p:cNvSpPr/>
            <p:nvPr/>
          </p:nvSpPr>
          <p:spPr>
            <a:xfrm>
              <a:off x="9856704" y="5535091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 h="0">
                  <a:moveTo>
                    <a:pt x="0" y="0"/>
                  </a:moveTo>
                  <a:lnTo>
                    <a:pt x="15986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7" name="object 15717"/>
            <p:cNvSpPr/>
            <p:nvPr/>
          </p:nvSpPr>
          <p:spPr>
            <a:xfrm>
              <a:off x="10015950" y="5544254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1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8" name="object 15718"/>
            <p:cNvSpPr/>
            <p:nvPr/>
          </p:nvSpPr>
          <p:spPr>
            <a:xfrm>
              <a:off x="9856676" y="5986670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9274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9" name="object 15719"/>
            <p:cNvSpPr/>
            <p:nvPr/>
          </p:nvSpPr>
          <p:spPr>
            <a:xfrm>
              <a:off x="9845413" y="5547448"/>
              <a:ext cx="16510" cy="424815"/>
            </a:xfrm>
            <a:custGeom>
              <a:avLst/>
              <a:gdLst/>
              <a:ahLst/>
              <a:cxnLst/>
              <a:rect l="l" t="t" r="r" b="b"/>
              <a:pathLst>
                <a:path w="16509" h="424814">
                  <a:moveTo>
                    <a:pt x="16083" y="424761"/>
                  </a:moveTo>
                  <a:lnTo>
                    <a:pt x="0" y="424761"/>
                  </a:lnTo>
                  <a:lnTo>
                    <a:pt x="0" y="0"/>
                  </a:lnTo>
                  <a:lnTo>
                    <a:pt x="1608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0" name="object 15720"/>
            <p:cNvSpPr/>
            <p:nvPr/>
          </p:nvSpPr>
          <p:spPr>
            <a:xfrm>
              <a:off x="10012748" y="5547456"/>
              <a:ext cx="14604" cy="424815"/>
            </a:xfrm>
            <a:custGeom>
              <a:avLst/>
              <a:gdLst/>
              <a:ahLst/>
              <a:cxnLst/>
              <a:rect l="l" t="t" r="r" b="b"/>
              <a:pathLst>
                <a:path w="14604" h="424814">
                  <a:moveTo>
                    <a:pt x="0" y="0"/>
                  </a:moveTo>
                  <a:lnTo>
                    <a:pt x="14470" y="0"/>
                  </a:lnTo>
                  <a:lnTo>
                    <a:pt x="14470" y="424751"/>
                  </a:lnTo>
                  <a:lnTo>
                    <a:pt x="0" y="4247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1" name="object 15721"/>
            <p:cNvSpPr/>
            <p:nvPr/>
          </p:nvSpPr>
          <p:spPr>
            <a:xfrm>
              <a:off x="9975761" y="599793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2" name="object 15722"/>
            <p:cNvSpPr/>
            <p:nvPr/>
          </p:nvSpPr>
          <p:spPr>
            <a:xfrm>
              <a:off x="9917822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3" name="object 15723"/>
            <p:cNvSpPr/>
            <p:nvPr/>
          </p:nvSpPr>
          <p:spPr>
            <a:xfrm>
              <a:off x="9871179" y="599793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4" name="object 15724"/>
            <p:cNvSpPr/>
            <p:nvPr/>
          </p:nvSpPr>
          <p:spPr>
            <a:xfrm>
              <a:off x="9871154" y="599793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5" name="object 15725"/>
            <p:cNvSpPr/>
            <p:nvPr/>
          </p:nvSpPr>
          <p:spPr>
            <a:xfrm>
              <a:off x="9871154" y="603494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6" name="object 15726"/>
            <p:cNvSpPr/>
            <p:nvPr/>
          </p:nvSpPr>
          <p:spPr>
            <a:xfrm>
              <a:off x="9871154" y="609284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7" name="object 15727"/>
            <p:cNvSpPr/>
            <p:nvPr/>
          </p:nvSpPr>
          <p:spPr>
            <a:xfrm>
              <a:off x="9871154" y="61507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8" name="object 15728"/>
            <p:cNvSpPr/>
            <p:nvPr/>
          </p:nvSpPr>
          <p:spPr>
            <a:xfrm>
              <a:off x="9871154" y="620868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9" name="object 15729"/>
            <p:cNvSpPr/>
            <p:nvPr/>
          </p:nvSpPr>
          <p:spPr>
            <a:xfrm>
              <a:off x="9871154" y="622638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0" name="object 15730"/>
            <p:cNvSpPr/>
            <p:nvPr/>
          </p:nvSpPr>
          <p:spPr>
            <a:xfrm>
              <a:off x="9917816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1" name="object 15731"/>
            <p:cNvSpPr/>
            <p:nvPr/>
          </p:nvSpPr>
          <p:spPr>
            <a:xfrm>
              <a:off x="9975744" y="622638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3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2" name="object 15732"/>
            <p:cNvSpPr/>
            <p:nvPr/>
          </p:nvSpPr>
          <p:spPr>
            <a:xfrm>
              <a:off x="10003090" y="620869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3" name="object 15733"/>
            <p:cNvSpPr/>
            <p:nvPr/>
          </p:nvSpPr>
          <p:spPr>
            <a:xfrm>
              <a:off x="10003090" y="61507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4" name="object 15734"/>
            <p:cNvSpPr/>
            <p:nvPr/>
          </p:nvSpPr>
          <p:spPr>
            <a:xfrm>
              <a:off x="10003090" y="60928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5" name="object 15735"/>
            <p:cNvSpPr/>
            <p:nvPr/>
          </p:nvSpPr>
          <p:spPr>
            <a:xfrm>
              <a:off x="10003090" y="603494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6" name="object 15736"/>
            <p:cNvSpPr/>
            <p:nvPr/>
          </p:nvSpPr>
          <p:spPr>
            <a:xfrm>
              <a:off x="10003090" y="599794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7" name="object 15737"/>
            <p:cNvSpPr/>
            <p:nvPr/>
          </p:nvSpPr>
          <p:spPr>
            <a:xfrm>
              <a:off x="9933894" y="5997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8" name="object 15738"/>
            <p:cNvSpPr/>
            <p:nvPr/>
          </p:nvSpPr>
          <p:spPr>
            <a:xfrm>
              <a:off x="9953229" y="5997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9" name="object 15739"/>
            <p:cNvSpPr/>
            <p:nvPr/>
          </p:nvSpPr>
          <p:spPr>
            <a:xfrm>
              <a:off x="9972526" y="5997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0" name="object 15740"/>
            <p:cNvSpPr/>
            <p:nvPr/>
          </p:nvSpPr>
          <p:spPr>
            <a:xfrm>
              <a:off x="9983792" y="5997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1" name="object 15741"/>
            <p:cNvSpPr/>
            <p:nvPr/>
          </p:nvSpPr>
          <p:spPr>
            <a:xfrm>
              <a:off x="9987012" y="60107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2" name="object 15742"/>
            <p:cNvSpPr/>
            <p:nvPr/>
          </p:nvSpPr>
          <p:spPr>
            <a:xfrm>
              <a:off x="9987012" y="60301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3" name="object 15743"/>
            <p:cNvSpPr/>
            <p:nvPr/>
          </p:nvSpPr>
          <p:spPr>
            <a:xfrm>
              <a:off x="9987012" y="60494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4" name="object 15744"/>
            <p:cNvSpPr/>
            <p:nvPr/>
          </p:nvSpPr>
          <p:spPr>
            <a:xfrm>
              <a:off x="9987012" y="60687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5" name="object 15745"/>
            <p:cNvSpPr/>
            <p:nvPr/>
          </p:nvSpPr>
          <p:spPr>
            <a:xfrm>
              <a:off x="9987012" y="60880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6" name="object 15746"/>
            <p:cNvSpPr/>
            <p:nvPr/>
          </p:nvSpPr>
          <p:spPr>
            <a:xfrm>
              <a:off x="9987012" y="61073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7" name="object 15747"/>
            <p:cNvSpPr/>
            <p:nvPr/>
          </p:nvSpPr>
          <p:spPr>
            <a:xfrm>
              <a:off x="9987012" y="61266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8" name="object 15748"/>
            <p:cNvSpPr/>
            <p:nvPr/>
          </p:nvSpPr>
          <p:spPr>
            <a:xfrm>
              <a:off x="9987012" y="61459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9" name="object 15749"/>
            <p:cNvSpPr/>
            <p:nvPr/>
          </p:nvSpPr>
          <p:spPr>
            <a:xfrm>
              <a:off x="9987012" y="61652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0" name="object 15750"/>
            <p:cNvSpPr/>
            <p:nvPr/>
          </p:nvSpPr>
          <p:spPr>
            <a:xfrm>
              <a:off x="9987012" y="61845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1" name="object 15751"/>
            <p:cNvSpPr/>
            <p:nvPr/>
          </p:nvSpPr>
          <p:spPr>
            <a:xfrm>
              <a:off x="9987012" y="6203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2" name="object 15752"/>
            <p:cNvSpPr/>
            <p:nvPr/>
          </p:nvSpPr>
          <p:spPr>
            <a:xfrm>
              <a:off x="9987012" y="62231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3" name="object 15753"/>
            <p:cNvSpPr/>
            <p:nvPr/>
          </p:nvSpPr>
          <p:spPr>
            <a:xfrm>
              <a:off x="9983787" y="6226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4" name="object 15754"/>
            <p:cNvSpPr/>
            <p:nvPr/>
          </p:nvSpPr>
          <p:spPr>
            <a:xfrm>
              <a:off x="9964473" y="62263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5" name="object 15755"/>
            <p:cNvSpPr/>
            <p:nvPr/>
          </p:nvSpPr>
          <p:spPr>
            <a:xfrm>
              <a:off x="9945167" y="62263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6" name="object 15756"/>
            <p:cNvSpPr/>
            <p:nvPr/>
          </p:nvSpPr>
          <p:spPr>
            <a:xfrm>
              <a:off x="9933907" y="6226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7" name="object 15757"/>
            <p:cNvSpPr/>
            <p:nvPr/>
          </p:nvSpPr>
          <p:spPr>
            <a:xfrm>
              <a:off x="9933894" y="6207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8" name="object 15758"/>
            <p:cNvSpPr/>
            <p:nvPr/>
          </p:nvSpPr>
          <p:spPr>
            <a:xfrm>
              <a:off x="9933894" y="61877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9" name="object 15759"/>
            <p:cNvSpPr/>
            <p:nvPr/>
          </p:nvSpPr>
          <p:spPr>
            <a:xfrm>
              <a:off x="9933894" y="61684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0" name="object 15760"/>
            <p:cNvSpPr/>
            <p:nvPr/>
          </p:nvSpPr>
          <p:spPr>
            <a:xfrm>
              <a:off x="9933894" y="61491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1" name="object 15761"/>
            <p:cNvSpPr/>
            <p:nvPr/>
          </p:nvSpPr>
          <p:spPr>
            <a:xfrm>
              <a:off x="9933894" y="61298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2" name="object 15762"/>
            <p:cNvSpPr/>
            <p:nvPr/>
          </p:nvSpPr>
          <p:spPr>
            <a:xfrm>
              <a:off x="9933894" y="61105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3" name="object 15763"/>
            <p:cNvSpPr/>
            <p:nvPr/>
          </p:nvSpPr>
          <p:spPr>
            <a:xfrm>
              <a:off x="9933894" y="60912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4" name="object 15764"/>
            <p:cNvSpPr/>
            <p:nvPr/>
          </p:nvSpPr>
          <p:spPr>
            <a:xfrm>
              <a:off x="9933894" y="6071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5" name="object 15765"/>
            <p:cNvSpPr/>
            <p:nvPr/>
          </p:nvSpPr>
          <p:spPr>
            <a:xfrm>
              <a:off x="9933894" y="60526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6" name="object 15766"/>
            <p:cNvSpPr/>
            <p:nvPr/>
          </p:nvSpPr>
          <p:spPr>
            <a:xfrm>
              <a:off x="9933894" y="60333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7" name="object 15767"/>
            <p:cNvSpPr/>
            <p:nvPr/>
          </p:nvSpPr>
          <p:spPr>
            <a:xfrm>
              <a:off x="9933894" y="60140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8" name="object 15768"/>
            <p:cNvSpPr/>
            <p:nvPr/>
          </p:nvSpPr>
          <p:spPr>
            <a:xfrm>
              <a:off x="9933894" y="59979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9" name="object 15769"/>
            <p:cNvSpPr/>
            <p:nvPr/>
          </p:nvSpPr>
          <p:spPr>
            <a:xfrm>
              <a:off x="9884049" y="6092841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5">
                  <a:moveTo>
                    <a:pt x="0" y="19308"/>
                  </a:moveTo>
                  <a:lnTo>
                    <a:pt x="19287" y="0"/>
                  </a:lnTo>
                </a:path>
                <a:path w="19684" h="38735">
                  <a:moveTo>
                    <a:pt x="0" y="19308"/>
                  </a:moveTo>
                  <a:lnTo>
                    <a:pt x="19287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0" name="object 15770"/>
            <p:cNvSpPr/>
            <p:nvPr/>
          </p:nvSpPr>
          <p:spPr>
            <a:xfrm>
              <a:off x="9903330" y="609284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1" name="object 15771"/>
            <p:cNvSpPr/>
            <p:nvPr/>
          </p:nvSpPr>
          <p:spPr>
            <a:xfrm>
              <a:off x="9884049" y="6112150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 h="0">
                  <a:moveTo>
                    <a:pt x="0" y="0"/>
                  </a:moveTo>
                  <a:lnTo>
                    <a:pt x="1061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2" name="object 15772"/>
            <p:cNvSpPr/>
            <p:nvPr/>
          </p:nvSpPr>
          <p:spPr>
            <a:xfrm>
              <a:off x="10234750" y="599793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20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3" name="object 15773"/>
            <p:cNvSpPr/>
            <p:nvPr/>
          </p:nvSpPr>
          <p:spPr>
            <a:xfrm>
              <a:off x="10176847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4" name="object 15774"/>
            <p:cNvSpPr/>
            <p:nvPr/>
          </p:nvSpPr>
          <p:spPr>
            <a:xfrm>
              <a:off x="10118952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5" name="object 15775"/>
            <p:cNvSpPr/>
            <p:nvPr/>
          </p:nvSpPr>
          <p:spPr>
            <a:xfrm>
              <a:off x="10061012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6" name="object 15776"/>
            <p:cNvSpPr/>
            <p:nvPr/>
          </p:nvSpPr>
          <p:spPr>
            <a:xfrm>
              <a:off x="10003096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7" name="object 15777"/>
            <p:cNvSpPr/>
            <p:nvPr/>
          </p:nvSpPr>
          <p:spPr>
            <a:xfrm>
              <a:off x="9945186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8" name="object 15778"/>
            <p:cNvSpPr/>
            <p:nvPr/>
          </p:nvSpPr>
          <p:spPr>
            <a:xfrm>
              <a:off x="9887255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9" name="object 15779"/>
            <p:cNvSpPr/>
            <p:nvPr/>
          </p:nvSpPr>
          <p:spPr>
            <a:xfrm>
              <a:off x="9829368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0" name="object 15780"/>
            <p:cNvSpPr/>
            <p:nvPr/>
          </p:nvSpPr>
          <p:spPr>
            <a:xfrm>
              <a:off x="9771436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1" name="object 15781"/>
            <p:cNvSpPr/>
            <p:nvPr/>
          </p:nvSpPr>
          <p:spPr>
            <a:xfrm>
              <a:off x="9713525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2" name="object 15782"/>
            <p:cNvSpPr/>
            <p:nvPr/>
          </p:nvSpPr>
          <p:spPr>
            <a:xfrm>
              <a:off x="9655617" y="599793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3" name="object 15783"/>
            <p:cNvSpPr/>
            <p:nvPr/>
          </p:nvSpPr>
          <p:spPr>
            <a:xfrm>
              <a:off x="9616972" y="599793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4" name="object 15784"/>
            <p:cNvSpPr/>
            <p:nvPr/>
          </p:nvSpPr>
          <p:spPr>
            <a:xfrm>
              <a:off x="9616975" y="599793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5" name="object 15785"/>
            <p:cNvSpPr/>
            <p:nvPr/>
          </p:nvSpPr>
          <p:spPr>
            <a:xfrm>
              <a:off x="9616975" y="603494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6" name="object 15786"/>
            <p:cNvSpPr/>
            <p:nvPr/>
          </p:nvSpPr>
          <p:spPr>
            <a:xfrm>
              <a:off x="9616975" y="609284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7" name="object 15787"/>
            <p:cNvSpPr/>
            <p:nvPr/>
          </p:nvSpPr>
          <p:spPr>
            <a:xfrm>
              <a:off x="9616975" y="61507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8" name="object 15788"/>
            <p:cNvSpPr/>
            <p:nvPr/>
          </p:nvSpPr>
          <p:spPr>
            <a:xfrm>
              <a:off x="9616975" y="620868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0"/>
                  </a:moveTo>
                  <a:lnTo>
                    <a:pt x="0" y="176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9" name="object 15789"/>
            <p:cNvSpPr/>
            <p:nvPr/>
          </p:nvSpPr>
          <p:spPr>
            <a:xfrm>
              <a:off x="9616975" y="622638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 h="0">
                  <a:moveTo>
                    <a:pt x="0" y="0"/>
                  </a:moveTo>
                  <a:lnTo>
                    <a:pt x="209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0" name="object 15790"/>
            <p:cNvSpPr/>
            <p:nvPr/>
          </p:nvSpPr>
          <p:spPr>
            <a:xfrm>
              <a:off x="9657198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1" name="object 15791"/>
            <p:cNvSpPr/>
            <p:nvPr/>
          </p:nvSpPr>
          <p:spPr>
            <a:xfrm>
              <a:off x="9715109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2" name="object 15792"/>
            <p:cNvSpPr/>
            <p:nvPr/>
          </p:nvSpPr>
          <p:spPr>
            <a:xfrm>
              <a:off x="9773038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3" name="object 15793"/>
            <p:cNvSpPr/>
            <p:nvPr/>
          </p:nvSpPr>
          <p:spPr>
            <a:xfrm>
              <a:off x="9830950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4" name="object 15794"/>
            <p:cNvSpPr/>
            <p:nvPr/>
          </p:nvSpPr>
          <p:spPr>
            <a:xfrm>
              <a:off x="9888860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5" name="object 15795"/>
            <p:cNvSpPr/>
            <p:nvPr/>
          </p:nvSpPr>
          <p:spPr>
            <a:xfrm>
              <a:off x="9946789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6" name="object 15796"/>
            <p:cNvSpPr/>
            <p:nvPr/>
          </p:nvSpPr>
          <p:spPr>
            <a:xfrm>
              <a:off x="10004699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7" name="object 15797"/>
            <p:cNvSpPr/>
            <p:nvPr/>
          </p:nvSpPr>
          <p:spPr>
            <a:xfrm>
              <a:off x="10062610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8" name="object 15798"/>
            <p:cNvSpPr/>
            <p:nvPr/>
          </p:nvSpPr>
          <p:spPr>
            <a:xfrm>
              <a:off x="10120521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9" name="object 15799"/>
            <p:cNvSpPr/>
            <p:nvPr/>
          </p:nvSpPr>
          <p:spPr>
            <a:xfrm>
              <a:off x="10178450" y="62263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0" name="object 15800"/>
            <p:cNvSpPr/>
            <p:nvPr/>
          </p:nvSpPr>
          <p:spPr>
            <a:xfrm>
              <a:off x="10236360" y="622638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1" name="object 15801"/>
            <p:cNvSpPr/>
            <p:nvPr/>
          </p:nvSpPr>
          <p:spPr>
            <a:xfrm>
              <a:off x="10255660" y="6208692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2" name="object 15802"/>
            <p:cNvSpPr/>
            <p:nvPr/>
          </p:nvSpPr>
          <p:spPr>
            <a:xfrm>
              <a:off x="10255660" y="61507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3" name="object 15803"/>
            <p:cNvSpPr/>
            <p:nvPr/>
          </p:nvSpPr>
          <p:spPr>
            <a:xfrm>
              <a:off x="10255660" y="60928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4" name="object 15804"/>
            <p:cNvSpPr/>
            <p:nvPr/>
          </p:nvSpPr>
          <p:spPr>
            <a:xfrm>
              <a:off x="10255660" y="603494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5" name="object 15805"/>
            <p:cNvSpPr/>
            <p:nvPr/>
          </p:nvSpPr>
          <p:spPr>
            <a:xfrm>
              <a:off x="10255660" y="599794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6" name="object 15806"/>
            <p:cNvSpPr/>
            <p:nvPr/>
          </p:nvSpPr>
          <p:spPr>
            <a:xfrm>
              <a:off x="9880831" y="5997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7" name="object 15807"/>
            <p:cNvSpPr/>
            <p:nvPr/>
          </p:nvSpPr>
          <p:spPr>
            <a:xfrm>
              <a:off x="9900129" y="5997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8" name="object 15808"/>
            <p:cNvSpPr/>
            <p:nvPr/>
          </p:nvSpPr>
          <p:spPr>
            <a:xfrm>
              <a:off x="9919444" y="5997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9" name="object 15809"/>
            <p:cNvSpPr/>
            <p:nvPr/>
          </p:nvSpPr>
          <p:spPr>
            <a:xfrm>
              <a:off x="9930692" y="5997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0" name="object 15810"/>
            <p:cNvSpPr/>
            <p:nvPr/>
          </p:nvSpPr>
          <p:spPr>
            <a:xfrm>
              <a:off x="9933894" y="60107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1" name="object 15811"/>
            <p:cNvSpPr/>
            <p:nvPr/>
          </p:nvSpPr>
          <p:spPr>
            <a:xfrm>
              <a:off x="9933894" y="60301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2" name="object 15812"/>
            <p:cNvSpPr/>
            <p:nvPr/>
          </p:nvSpPr>
          <p:spPr>
            <a:xfrm>
              <a:off x="9933894" y="60494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3" name="object 15813"/>
            <p:cNvSpPr/>
            <p:nvPr/>
          </p:nvSpPr>
          <p:spPr>
            <a:xfrm>
              <a:off x="9933894" y="60687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4" name="object 15814"/>
            <p:cNvSpPr/>
            <p:nvPr/>
          </p:nvSpPr>
          <p:spPr>
            <a:xfrm>
              <a:off x="9933894" y="60880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5" name="object 15815"/>
            <p:cNvSpPr/>
            <p:nvPr/>
          </p:nvSpPr>
          <p:spPr>
            <a:xfrm>
              <a:off x="9933894" y="61073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6" name="object 15816"/>
            <p:cNvSpPr/>
            <p:nvPr/>
          </p:nvSpPr>
          <p:spPr>
            <a:xfrm>
              <a:off x="9933894" y="61266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7" name="object 15817"/>
            <p:cNvSpPr/>
            <p:nvPr/>
          </p:nvSpPr>
          <p:spPr>
            <a:xfrm>
              <a:off x="9933894" y="61459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8" name="object 15818"/>
            <p:cNvSpPr/>
            <p:nvPr/>
          </p:nvSpPr>
          <p:spPr>
            <a:xfrm>
              <a:off x="9933894" y="61652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9" name="object 15819"/>
            <p:cNvSpPr/>
            <p:nvPr/>
          </p:nvSpPr>
          <p:spPr>
            <a:xfrm>
              <a:off x="9933894" y="618457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0" name="object 15820"/>
            <p:cNvSpPr/>
            <p:nvPr/>
          </p:nvSpPr>
          <p:spPr>
            <a:xfrm>
              <a:off x="9933894" y="6203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1" name="object 15821"/>
            <p:cNvSpPr/>
            <p:nvPr/>
          </p:nvSpPr>
          <p:spPr>
            <a:xfrm>
              <a:off x="9933894" y="62231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2" name="object 15822"/>
            <p:cNvSpPr/>
            <p:nvPr/>
          </p:nvSpPr>
          <p:spPr>
            <a:xfrm>
              <a:off x="9930690" y="6226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3" name="object 15823"/>
            <p:cNvSpPr/>
            <p:nvPr/>
          </p:nvSpPr>
          <p:spPr>
            <a:xfrm>
              <a:off x="9911366" y="62263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4" name="object 15824"/>
            <p:cNvSpPr/>
            <p:nvPr/>
          </p:nvSpPr>
          <p:spPr>
            <a:xfrm>
              <a:off x="9892068" y="62263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5" name="object 15825"/>
            <p:cNvSpPr/>
            <p:nvPr/>
          </p:nvSpPr>
          <p:spPr>
            <a:xfrm>
              <a:off x="9880824" y="6226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6" name="object 15826"/>
            <p:cNvSpPr/>
            <p:nvPr/>
          </p:nvSpPr>
          <p:spPr>
            <a:xfrm>
              <a:off x="9880831" y="6207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7" name="object 15827"/>
            <p:cNvSpPr/>
            <p:nvPr/>
          </p:nvSpPr>
          <p:spPr>
            <a:xfrm>
              <a:off x="9880831" y="61877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8" name="object 15828"/>
            <p:cNvSpPr/>
            <p:nvPr/>
          </p:nvSpPr>
          <p:spPr>
            <a:xfrm>
              <a:off x="9880831" y="61684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9" name="object 15829"/>
            <p:cNvSpPr/>
            <p:nvPr/>
          </p:nvSpPr>
          <p:spPr>
            <a:xfrm>
              <a:off x="9880831" y="61491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0" name="object 15830"/>
            <p:cNvSpPr/>
            <p:nvPr/>
          </p:nvSpPr>
          <p:spPr>
            <a:xfrm>
              <a:off x="9880831" y="61298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1" name="object 15831"/>
            <p:cNvSpPr/>
            <p:nvPr/>
          </p:nvSpPr>
          <p:spPr>
            <a:xfrm>
              <a:off x="9880831" y="61105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2" name="object 15832"/>
            <p:cNvSpPr/>
            <p:nvPr/>
          </p:nvSpPr>
          <p:spPr>
            <a:xfrm>
              <a:off x="9880831" y="60912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3" name="object 15833"/>
            <p:cNvSpPr/>
            <p:nvPr/>
          </p:nvSpPr>
          <p:spPr>
            <a:xfrm>
              <a:off x="9880831" y="6071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4" name="object 15834"/>
            <p:cNvSpPr/>
            <p:nvPr/>
          </p:nvSpPr>
          <p:spPr>
            <a:xfrm>
              <a:off x="9880831" y="60526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5" name="object 15835"/>
            <p:cNvSpPr/>
            <p:nvPr/>
          </p:nvSpPr>
          <p:spPr>
            <a:xfrm>
              <a:off x="9880831" y="60333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6" name="object 15836"/>
            <p:cNvSpPr/>
            <p:nvPr/>
          </p:nvSpPr>
          <p:spPr>
            <a:xfrm>
              <a:off x="9880831" y="601403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7" name="object 15837"/>
            <p:cNvSpPr/>
            <p:nvPr/>
          </p:nvSpPr>
          <p:spPr>
            <a:xfrm>
              <a:off x="9880831" y="59979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8" name="object 15838"/>
            <p:cNvSpPr/>
            <p:nvPr/>
          </p:nvSpPr>
          <p:spPr>
            <a:xfrm>
              <a:off x="9884049" y="5997934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2284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9" name="object 15839"/>
            <p:cNvSpPr/>
            <p:nvPr/>
          </p:nvSpPr>
          <p:spPr>
            <a:xfrm>
              <a:off x="9937132" y="5997934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2284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0" name="object 15840"/>
            <p:cNvSpPr/>
            <p:nvPr/>
          </p:nvSpPr>
          <p:spPr>
            <a:xfrm>
              <a:off x="9990213" y="5997934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2284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1" name="object 15841"/>
            <p:cNvSpPr/>
            <p:nvPr/>
          </p:nvSpPr>
          <p:spPr>
            <a:xfrm>
              <a:off x="9871157" y="5983450"/>
              <a:ext cx="132080" cy="14604"/>
            </a:xfrm>
            <a:custGeom>
              <a:avLst/>
              <a:gdLst/>
              <a:ahLst/>
              <a:cxnLst/>
              <a:rect l="l" t="t" r="r" b="b"/>
              <a:pathLst>
                <a:path w="132079" h="14604">
                  <a:moveTo>
                    <a:pt x="131933" y="0"/>
                  </a:moveTo>
                  <a:lnTo>
                    <a:pt x="131933" y="14481"/>
                  </a:lnTo>
                  <a:lnTo>
                    <a:pt x="0" y="144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2" name="object 15842"/>
            <p:cNvSpPr/>
            <p:nvPr/>
          </p:nvSpPr>
          <p:spPr>
            <a:xfrm>
              <a:off x="9666857" y="60124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3" name="object 15843"/>
            <p:cNvSpPr/>
            <p:nvPr/>
          </p:nvSpPr>
          <p:spPr>
            <a:xfrm>
              <a:off x="9666857" y="59995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4" name="object 15844"/>
            <p:cNvSpPr/>
            <p:nvPr/>
          </p:nvSpPr>
          <p:spPr>
            <a:xfrm>
              <a:off x="9666857" y="59866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5" name="object 15845"/>
            <p:cNvSpPr/>
            <p:nvPr/>
          </p:nvSpPr>
          <p:spPr>
            <a:xfrm>
              <a:off x="9666857" y="59770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6" name="object 15846"/>
            <p:cNvSpPr/>
            <p:nvPr/>
          </p:nvSpPr>
          <p:spPr>
            <a:xfrm>
              <a:off x="9666857" y="5977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7" name="object 15847"/>
            <p:cNvSpPr/>
            <p:nvPr/>
          </p:nvSpPr>
          <p:spPr>
            <a:xfrm>
              <a:off x="9678124" y="5977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8" name="object 15848"/>
            <p:cNvSpPr/>
            <p:nvPr/>
          </p:nvSpPr>
          <p:spPr>
            <a:xfrm>
              <a:off x="9681344" y="59770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9" name="object 15849"/>
            <p:cNvSpPr/>
            <p:nvPr/>
          </p:nvSpPr>
          <p:spPr>
            <a:xfrm>
              <a:off x="9681344" y="59866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0" name="object 15850"/>
            <p:cNvSpPr/>
            <p:nvPr/>
          </p:nvSpPr>
          <p:spPr>
            <a:xfrm>
              <a:off x="9681344" y="59995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1" name="object 15851"/>
            <p:cNvSpPr/>
            <p:nvPr/>
          </p:nvSpPr>
          <p:spPr>
            <a:xfrm>
              <a:off x="9681344" y="60124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2" name="object 15852"/>
            <p:cNvSpPr/>
            <p:nvPr/>
          </p:nvSpPr>
          <p:spPr>
            <a:xfrm>
              <a:off x="9676485" y="60156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3" name="object 15853"/>
            <p:cNvSpPr/>
            <p:nvPr/>
          </p:nvSpPr>
          <p:spPr>
            <a:xfrm>
              <a:off x="9666850" y="6015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4" name="object 15854"/>
            <p:cNvSpPr/>
            <p:nvPr/>
          </p:nvSpPr>
          <p:spPr>
            <a:xfrm>
              <a:off x="9662009" y="59882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5" name="object 15855"/>
            <p:cNvSpPr/>
            <p:nvPr/>
          </p:nvSpPr>
          <p:spPr>
            <a:xfrm>
              <a:off x="9662009" y="5975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6" name="object 15856"/>
            <p:cNvSpPr/>
            <p:nvPr/>
          </p:nvSpPr>
          <p:spPr>
            <a:xfrm>
              <a:off x="9662009" y="59722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7" name="object 15857"/>
            <p:cNvSpPr/>
            <p:nvPr/>
          </p:nvSpPr>
          <p:spPr>
            <a:xfrm>
              <a:off x="9668483" y="59722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8" name="object 15858"/>
            <p:cNvSpPr/>
            <p:nvPr/>
          </p:nvSpPr>
          <p:spPr>
            <a:xfrm>
              <a:off x="9681344" y="59722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9" name="object 15859"/>
            <p:cNvSpPr/>
            <p:nvPr/>
          </p:nvSpPr>
          <p:spPr>
            <a:xfrm>
              <a:off x="9686155" y="59722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0" name="object 15860"/>
            <p:cNvSpPr/>
            <p:nvPr/>
          </p:nvSpPr>
          <p:spPr>
            <a:xfrm>
              <a:off x="9686155" y="59802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1" name="object 15861"/>
            <p:cNvSpPr/>
            <p:nvPr/>
          </p:nvSpPr>
          <p:spPr>
            <a:xfrm>
              <a:off x="9686155" y="59915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2" name="object 15862"/>
            <p:cNvSpPr/>
            <p:nvPr/>
          </p:nvSpPr>
          <p:spPr>
            <a:xfrm>
              <a:off x="9681339" y="5994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3" name="object 15863"/>
            <p:cNvSpPr/>
            <p:nvPr/>
          </p:nvSpPr>
          <p:spPr>
            <a:xfrm>
              <a:off x="9668457" y="59947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4" name="object 15864"/>
            <p:cNvSpPr/>
            <p:nvPr/>
          </p:nvSpPr>
          <p:spPr>
            <a:xfrm>
              <a:off x="9662018" y="5994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5" name="object 15865"/>
            <p:cNvSpPr/>
            <p:nvPr/>
          </p:nvSpPr>
          <p:spPr>
            <a:xfrm>
              <a:off x="10191328" y="60124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6" name="object 15866"/>
            <p:cNvSpPr/>
            <p:nvPr/>
          </p:nvSpPr>
          <p:spPr>
            <a:xfrm>
              <a:off x="10191328" y="59995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7" name="object 15867"/>
            <p:cNvSpPr/>
            <p:nvPr/>
          </p:nvSpPr>
          <p:spPr>
            <a:xfrm>
              <a:off x="10191328" y="59866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8" name="object 15868"/>
            <p:cNvSpPr/>
            <p:nvPr/>
          </p:nvSpPr>
          <p:spPr>
            <a:xfrm>
              <a:off x="10191328" y="59770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9" name="object 15869"/>
            <p:cNvSpPr/>
            <p:nvPr/>
          </p:nvSpPr>
          <p:spPr>
            <a:xfrm>
              <a:off x="10191328" y="5977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0" name="object 15870"/>
            <p:cNvSpPr/>
            <p:nvPr/>
          </p:nvSpPr>
          <p:spPr>
            <a:xfrm>
              <a:off x="10202577" y="5977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1" name="object 15871"/>
            <p:cNvSpPr/>
            <p:nvPr/>
          </p:nvSpPr>
          <p:spPr>
            <a:xfrm>
              <a:off x="10205796" y="59770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2" name="object 15872"/>
            <p:cNvSpPr/>
            <p:nvPr/>
          </p:nvSpPr>
          <p:spPr>
            <a:xfrm>
              <a:off x="10205796" y="59866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3" name="object 15873"/>
            <p:cNvSpPr/>
            <p:nvPr/>
          </p:nvSpPr>
          <p:spPr>
            <a:xfrm>
              <a:off x="10205796" y="59995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4" name="object 15874"/>
            <p:cNvSpPr/>
            <p:nvPr/>
          </p:nvSpPr>
          <p:spPr>
            <a:xfrm>
              <a:off x="10205796" y="60124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5" name="object 15875"/>
            <p:cNvSpPr/>
            <p:nvPr/>
          </p:nvSpPr>
          <p:spPr>
            <a:xfrm>
              <a:off x="10200958" y="60156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6" name="object 15876"/>
            <p:cNvSpPr/>
            <p:nvPr/>
          </p:nvSpPr>
          <p:spPr>
            <a:xfrm>
              <a:off x="10191300" y="6015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7" name="object 15877"/>
            <p:cNvSpPr/>
            <p:nvPr/>
          </p:nvSpPr>
          <p:spPr>
            <a:xfrm>
              <a:off x="10186499" y="59882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8" name="object 15878"/>
            <p:cNvSpPr/>
            <p:nvPr/>
          </p:nvSpPr>
          <p:spPr>
            <a:xfrm>
              <a:off x="10186499" y="5975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9" name="object 15879"/>
            <p:cNvSpPr/>
            <p:nvPr/>
          </p:nvSpPr>
          <p:spPr>
            <a:xfrm>
              <a:off x="10186499" y="59722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0" name="object 15880"/>
            <p:cNvSpPr/>
            <p:nvPr/>
          </p:nvSpPr>
          <p:spPr>
            <a:xfrm>
              <a:off x="10192920" y="59722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1" name="object 15881"/>
            <p:cNvSpPr/>
            <p:nvPr/>
          </p:nvSpPr>
          <p:spPr>
            <a:xfrm>
              <a:off x="10205796" y="59722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2" name="object 15882"/>
            <p:cNvSpPr/>
            <p:nvPr/>
          </p:nvSpPr>
          <p:spPr>
            <a:xfrm>
              <a:off x="10210626" y="59722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3" name="object 15883"/>
            <p:cNvSpPr/>
            <p:nvPr/>
          </p:nvSpPr>
          <p:spPr>
            <a:xfrm>
              <a:off x="10210626" y="59802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4" name="object 15884"/>
            <p:cNvSpPr/>
            <p:nvPr/>
          </p:nvSpPr>
          <p:spPr>
            <a:xfrm>
              <a:off x="10210626" y="59915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5" name="object 15885"/>
            <p:cNvSpPr/>
            <p:nvPr/>
          </p:nvSpPr>
          <p:spPr>
            <a:xfrm>
              <a:off x="10205809" y="5994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6" name="object 15886"/>
            <p:cNvSpPr/>
            <p:nvPr/>
          </p:nvSpPr>
          <p:spPr>
            <a:xfrm>
              <a:off x="10192907" y="59947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7" name="object 15887"/>
            <p:cNvSpPr/>
            <p:nvPr/>
          </p:nvSpPr>
          <p:spPr>
            <a:xfrm>
              <a:off x="10186496" y="5994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8" name="object 15888"/>
            <p:cNvSpPr/>
            <p:nvPr/>
          </p:nvSpPr>
          <p:spPr>
            <a:xfrm>
              <a:off x="9781069" y="60124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9" name="object 15889"/>
            <p:cNvSpPr/>
            <p:nvPr/>
          </p:nvSpPr>
          <p:spPr>
            <a:xfrm>
              <a:off x="9781069" y="59995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0" name="object 15890"/>
            <p:cNvSpPr/>
            <p:nvPr/>
          </p:nvSpPr>
          <p:spPr>
            <a:xfrm>
              <a:off x="9781069" y="59866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1" name="object 15891"/>
            <p:cNvSpPr/>
            <p:nvPr/>
          </p:nvSpPr>
          <p:spPr>
            <a:xfrm>
              <a:off x="9781069" y="59770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2" name="object 15892"/>
            <p:cNvSpPr/>
            <p:nvPr/>
          </p:nvSpPr>
          <p:spPr>
            <a:xfrm>
              <a:off x="9781069" y="5977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3" name="object 15893"/>
            <p:cNvSpPr/>
            <p:nvPr/>
          </p:nvSpPr>
          <p:spPr>
            <a:xfrm>
              <a:off x="9792335" y="5977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4" name="object 15894"/>
            <p:cNvSpPr/>
            <p:nvPr/>
          </p:nvSpPr>
          <p:spPr>
            <a:xfrm>
              <a:off x="9795555" y="59770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5" name="object 15895"/>
            <p:cNvSpPr/>
            <p:nvPr/>
          </p:nvSpPr>
          <p:spPr>
            <a:xfrm>
              <a:off x="9795555" y="59866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6" name="object 15896"/>
            <p:cNvSpPr/>
            <p:nvPr/>
          </p:nvSpPr>
          <p:spPr>
            <a:xfrm>
              <a:off x="9795555" y="59995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7" name="object 15897"/>
            <p:cNvSpPr/>
            <p:nvPr/>
          </p:nvSpPr>
          <p:spPr>
            <a:xfrm>
              <a:off x="9795555" y="60124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8" name="object 15898"/>
            <p:cNvSpPr/>
            <p:nvPr/>
          </p:nvSpPr>
          <p:spPr>
            <a:xfrm>
              <a:off x="9790738" y="60156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9" name="object 15899"/>
            <p:cNvSpPr/>
            <p:nvPr/>
          </p:nvSpPr>
          <p:spPr>
            <a:xfrm>
              <a:off x="9781063" y="6015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0" name="object 15900"/>
            <p:cNvSpPr/>
            <p:nvPr/>
          </p:nvSpPr>
          <p:spPr>
            <a:xfrm>
              <a:off x="9776257" y="59882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1" name="object 15901"/>
            <p:cNvSpPr/>
            <p:nvPr/>
          </p:nvSpPr>
          <p:spPr>
            <a:xfrm>
              <a:off x="9776257" y="5975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2" name="object 15902"/>
            <p:cNvSpPr/>
            <p:nvPr/>
          </p:nvSpPr>
          <p:spPr>
            <a:xfrm>
              <a:off x="9776257" y="59722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3" name="object 15903"/>
            <p:cNvSpPr/>
            <p:nvPr/>
          </p:nvSpPr>
          <p:spPr>
            <a:xfrm>
              <a:off x="9782697" y="59722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4" name="object 15904"/>
            <p:cNvSpPr/>
            <p:nvPr/>
          </p:nvSpPr>
          <p:spPr>
            <a:xfrm>
              <a:off x="9795555" y="59722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5" name="object 15905"/>
            <p:cNvSpPr/>
            <p:nvPr/>
          </p:nvSpPr>
          <p:spPr>
            <a:xfrm>
              <a:off x="9800403" y="59722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6" name="object 15906"/>
            <p:cNvSpPr/>
            <p:nvPr/>
          </p:nvSpPr>
          <p:spPr>
            <a:xfrm>
              <a:off x="9800403" y="59802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7" name="object 15907"/>
            <p:cNvSpPr/>
            <p:nvPr/>
          </p:nvSpPr>
          <p:spPr>
            <a:xfrm>
              <a:off x="9800403" y="59915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8" name="object 15908"/>
            <p:cNvSpPr/>
            <p:nvPr/>
          </p:nvSpPr>
          <p:spPr>
            <a:xfrm>
              <a:off x="9795545" y="5994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9" name="object 15909"/>
            <p:cNvSpPr/>
            <p:nvPr/>
          </p:nvSpPr>
          <p:spPr>
            <a:xfrm>
              <a:off x="9782686" y="59947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0" name="object 15910"/>
            <p:cNvSpPr/>
            <p:nvPr/>
          </p:nvSpPr>
          <p:spPr>
            <a:xfrm>
              <a:off x="9776232" y="5994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1" name="object 15911"/>
            <p:cNvSpPr/>
            <p:nvPr/>
          </p:nvSpPr>
          <p:spPr>
            <a:xfrm>
              <a:off x="10123771" y="5927146"/>
              <a:ext cx="37465" cy="19685"/>
            </a:xfrm>
            <a:custGeom>
              <a:avLst/>
              <a:gdLst/>
              <a:ahLst/>
              <a:cxnLst/>
              <a:rect l="l" t="t" r="r" b="b"/>
              <a:pathLst>
                <a:path w="37465" h="19685">
                  <a:moveTo>
                    <a:pt x="17674" y="19318"/>
                  </a:moveTo>
                  <a:lnTo>
                    <a:pt x="0" y="0"/>
                  </a:lnTo>
                </a:path>
                <a:path w="37465" h="19685">
                  <a:moveTo>
                    <a:pt x="17674" y="19318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2" name="object 15912"/>
            <p:cNvSpPr/>
            <p:nvPr/>
          </p:nvSpPr>
          <p:spPr>
            <a:xfrm>
              <a:off x="10123759" y="592713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3" name="object 15913"/>
            <p:cNvSpPr/>
            <p:nvPr/>
          </p:nvSpPr>
          <p:spPr>
            <a:xfrm>
              <a:off x="10141446" y="5679394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w="0" h="267335">
                  <a:moveTo>
                    <a:pt x="0" y="2670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4" name="object 15914"/>
            <p:cNvSpPr/>
            <p:nvPr/>
          </p:nvSpPr>
          <p:spPr>
            <a:xfrm>
              <a:off x="10123771" y="5661726"/>
              <a:ext cx="37465" cy="17780"/>
            </a:xfrm>
            <a:custGeom>
              <a:avLst/>
              <a:gdLst/>
              <a:ahLst/>
              <a:cxnLst/>
              <a:rect l="l" t="t" r="r" b="b"/>
              <a:pathLst>
                <a:path w="37465" h="17779">
                  <a:moveTo>
                    <a:pt x="17674" y="17674"/>
                  </a:moveTo>
                  <a:lnTo>
                    <a:pt x="0" y="0"/>
                  </a:lnTo>
                </a:path>
                <a:path w="37465" h="17779">
                  <a:moveTo>
                    <a:pt x="17674" y="17674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5" name="object 15915"/>
            <p:cNvSpPr/>
            <p:nvPr/>
          </p:nvSpPr>
          <p:spPr>
            <a:xfrm>
              <a:off x="10123759" y="566171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6" name="object 15916"/>
            <p:cNvSpPr/>
            <p:nvPr/>
          </p:nvSpPr>
          <p:spPr>
            <a:xfrm>
              <a:off x="10141446" y="5573236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w="0" h="106679">
                  <a:moveTo>
                    <a:pt x="0" y="106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7" name="object 15917"/>
            <p:cNvSpPr/>
            <p:nvPr/>
          </p:nvSpPr>
          <p:spPr>
            <a:xfrm>
              <a:off x="10027217" y="552493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8" name="object 15918"/>
            <p:cNvSpPr/>
            <p:nvPr/>
          </p:nvSpPr>
          <p:spPr>
            <a:xfrm>
              <a:off x="10027217" y="556678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9" name="object 15919"/>
            <p:cNvSpPr/>
            <p:nvPr/>
          </p:nvSpPr>
          <p:spPr>
            <a:xfrm>
              <a:off x="10027217" y="562468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0" name="object 15920"/>
            <p:cNvSpPr/>
            <p:nvPr/>
          </p:nvSpPr>
          <p:spPr>
            <a:xfrm>
              <a:off x="10027217" y="568262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1" name="object 15921"/>
            <p:cNvSpPr/>
            <p:nvPr/>
          </p:nvSpPr>
          <p:spPr>
            <a:xfrm>
              <a:off x="10027217" y="57405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2" name="object 15922"/>
            <p:cNvSpPr/>
            <p:nvPr/>
          </p:nvSpPr>
          <p:spPr>
            <a:xfrm>
              <a:off x="10027217" y="579845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3" name="object 15923"/>
            <p:cNvSpPr/>
            <p:nvPr/>
          </p:nvSpPr>
          <p:spPr>
            <a:xfrm>
              <a:off x="10027217" y="585635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4" name="object 15924"/>
            <p:cNvSpPr/>
            <p:nvPr/>
          </p:nvSpPr>
          <p:spPr>
            <a:xfrm>
              <a:off x="10027217" y="591429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5" name="object 15925"/>
            <p:cNvSpPr/>
            <p:nvPr/>
          </p:nvSpPr>
          <p:spPr>
            <a:xfrm>
              <a:off x="10027217" y="597221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0"/>
                  </a:moveTo>
                  <a:lnTo>
                    <a:pt x="0" y="225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6" name="object 15926"/>
            <p:cNvSpPr/>
            <p:nvPr/>
          </p:nvSpPr>
          <p:spPr>
            <a:xfrm>
              <a:off x="10027217" y="59947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7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7" name="object 15927"/>
            <p:cNvSpPr/>
            <p:nvPr/>
          </p:nvSpPr>
          <p:spPr>
            <a:xfrm>
              <a:off x="10064220" y="599471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8" name="object 15928"/>
            <p:cNvSpPr/>
            <p:nvPr/>
          </p:nvSpPr>
          <p:spPr>
            <a:xfrm>
              <a:off x="10122130" y="599471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9" name="object 15929"/>
            <p:cNvSpPr/>
            <p:nvPr/>
          </p:nvSpPr>
          <p:spPr>
            <a:xfrm>
              <a:off x="10180042" y="599471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0" name="object 15930"/>
            <p:cNvSpPr/>
            <p:nvPr/>
          </p:nvSpPr>
          <p:spPr>
            <a:xfrm>
              <a:off x="10237954" y="59947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1" name="object 15931"/>
            <p:cNvSpPr/>
            <p:nvPr/>
          </p:nvSpPr>
          <p:spPr>
            <a:xfrm>
              <a:off x="10255660" y="597220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2" name="object 15932"/>
            <p:cNvSpPr/>
            <p:nvPr/>
          </p:nvSpPr>
          <p:spPr>
            <a:xfrm>
              <a:off x="10255660" y="591430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3" name="object 15933"/>
            <p:cNvSpPr/>
            <p:nvPr/>
          </p:nvSpPr>
          <p:spPr>
            <a:xfrm>
              <a:off x="10255660" y="585635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4" name="object 15934"/>
            <p:cNvSpPr/>
            <p:nvPr/>
          </p:nvSpPr>
          <p:spPr>
            <a:xfrm>
              <a:off x="10255660" y="579845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5" name="object 15935"/>
            <p:cNvSpPr/>
            <p:nvPr/>
          </p:nvSpPr>
          <p:spPr>
            <a:xfrm>
              <a:off x="10255660" y="574051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6" name="object 15936"/>
            <p:cNvSpPr/>
            <p:nvPr/>
          </p:nvSpPr>
          <p:spPr>
            <a:xfrm>
              <a:off x="10255660" y="568261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7" name="object 15937"/>
            <p:cNvSpPr/>
            <p:nvPr/>
          </p:nvSpPr>
          <p:spPr>
            <a:xfrm>
              <a:off x="10255660" y="56246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8" name="object 15938"/>
            <p:cNvSpPr/>
            <p:nvPr/>
          </p:nvSpPr>
          <p:spPr>
            <a:xfrm>
              <a:off x="10255660" y="5566787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9" name="object 15939"/>
            <p:cNvSpPr/>
            <p:nvPr/>
          </p:nvSpPr>
          <p:spPr>
            <a:xfrm>
              <a:off x="10255660" y="552493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0" name="object 15940"/>
            <p:cNvSpPr/>
            <p:nvPr/>
          </p:nvSpPr>
          <p:spPr>
            <a:xfrm>
              <a:off x="10237965" y="55249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1" name="object 15941"/>
            <p:cNvSpPr/>
            <p:nvPr/>
          </p:nvSpPr>
          <p:spPr>
            <a:xfrm>
              <a:off x="10180046" y="552493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2" name="object 15942"/>
            <p:cNvSpPr/>
            <p:nvPr/>
          </p:nvSpPr>
          <p:spPr>
            <a:xfrm>
              <a:off x="10122157" y="552493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3" name="object 15943"/>
            <p:cNvSpPr/>
            <p:nvPr/>
          </p:nvSpPr>
          <p:spPr>
            <a:xfrm>
              <a:off x="10064227" y="552493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4" name="object 15944"/>
            <p:cNvSpPr/>
            <p:nvPr/>
          </p:nvSpPr>
          <p:spPr>
            <a:xfrm>
              <a:off x="10027213" y="552493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5" name="object 15945"/>
            <p:cNvSpPr/>
            <p:nvPr/>
          </p:nvSpPr>
          <p:spPr>
            <a:xfrm>
              <a:off x="10027207" y="5946464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6" name="object 15946"/>
            <p:cNvSpPr/>
            <p:nvPr/>
          </p:nvSpPr>
          <p:spPr>
            <a:xfrm>
              <a:off x="10027207" y="5893366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7" name="object 15947"/>
            <p:cNvSpPr/>
            <p:nvPr/>
          </p:nvSpPr>
          <p:spPr>
            <a:xfrm>
              <a:off x="10027207" y="5840265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8" name="object 15948"/>
            <p:cNvSpPr/>
            <p:nvPr/>
          </p:nvSpPr>
          <p:spPr>
            <a:xfrm>
              <a:off x="10027207" y="5787173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9" name="object 15949"/>
            <p:cNvSpPr/>
            <p:nvPr/>
          </p:nvSpPr>
          <p:spPr>
            <a:xfrm>
              <a:off x="10027207" y="573409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0" name="object 15950"/>
            <p:cNvSpPr/>
            <p:nvPr/>
          </p:nvSpPr>
          <p:spPr>
            <a:xfrm>
              <a:off x="10027207" y="5626300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1" name="object 15951"/>
            <p:cNvSpPr/>
            <p:nvPr/>
          </p:nvSpPr>
          <p:spPr>
            <a:xfrm>
              <a:off x="10027207" y="5573227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2" name="object 15952"/>
            <p:cNvSpPr/>
            <p:nvPr/>
          </p:nvSpPr>
          <p:spPr>
            <a:xfrm>
              <a:off x="10027207" y="5679401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 h="0">
                  <a:moveTo>
                    <a:pt x="2284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3" name="object 15953"/>
            <p:cNvSpPr/>
            <p:nvPr/>
          </p:nvSpPr>
          <p:spPr>
            <a:xfrm>
              <a:off x="10027217" y="59416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4" name="object 15954"/>
            <p:cNvSpPr/>
            <p:nvPr/>
          </p:nvSpPr>
          <p:spPr>
            <a:xfrm>
              <a:off x="10027217" y="5922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5" name="object 15955"/>
            <p:cNvSpPr/>
            <p:nvPr/>
          </p:nvSpPr>
          <p:spPr>
            <a:xfrm>
              <a:off x="10027217" y="5903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6" name="object 15956"/>
            <p:cNvSpPr/>
            <p:nvPr/>
          </p:nvSpPr>
          <p:spPr>
            <a:xfrm>
              <a:off x="10027217" y="58949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7" name="object 15957"/>
            <p:cNvSpPr/>
            <p:nvPr/>
          </p:nvSpPr>
          <p:spPr>
            <a:xfrm>
              <a:off x="10040076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8" name="object 15958"/>
            <p:cNvSpPr/>
            <p:nvPr/>
          </p:nvSpPr>
          <p:spPr>
            <a:xfrm>
              <a:off x="10059392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9" name="object 15959"/>
            <p:cNvSpPr/>
            <p:nvPr/>
          </p:nvSpPr>
          <p:spPr>
            <a:xfrm>
              <a:off x="10078707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0" name="object 15960"/>
            <p:cNvSpPr/>
            <p:nvPr/>
          </p:nvSpPr>
          <p:spPr>
            <a:xfrm>
              <a:off x="10098005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1" name="object 15961"/>
            <p:cNvSpPr/>
            <p:nvPr/>
          </p:nvSpPr>
          <p:spPr>
            <a:xfrm>
              <a:off x="10117320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2" name="object 15962"/>
            <p:cNvSpPr/>
            <p:nvPr/>
          </p:nvSpPr>
          <p:spPr>
            <a:xfrm>
              <a:off x="10136620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3" name="object 15963"/>
            <p:cNvSpPr/>
            <p:nvPr/>
          </p:nvSpPr>
          <p:spPr>
            <a:xfrm>
              <a:off x="10155917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4" name="object 15964"/>
            <p:cNvSpPr/>
            <p:nvPr/>
          </p:nvSpPr>
          <p:spPr>
            <a:xfrm>
              <a:off x="10175229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5" name="object 15965"/>
            <p:cNvSpPr/>
            <p:nvPr/>
          </p:nvSpPr>
          <p:spPr>
            <a:xfrm>
              <a:off x="10194546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6" name="object 15966"/>
            <p:cNvSpPr/>
            <p:nvPr/>
          </p:nvSpPr>
          <p:spPr>
            <a:xfrm>
              <a:off x="10213827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7" name="object 15967"/>
            <p:cNvSpPr/>
            <p:nvPr/>
          </p:nvSpPr>
          <p:spPr>
            <a:xfrm>
              <a:off x="10233159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8" name="object 15968"/>
            <p:cNvSpPr/>
            <p:nvPr/>
          </p:nvSpPr>
          <p:spPr>
            <a:xfrm>
              <a:off x="10252456" y="58949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9" name="object 15969"/>
            <p:cNvSpPr/>
            <p:nvPr/>
          </p:nvSpPr>
          <p:spPr>
            <a:xfrm>
              <a:off x="10255660" y="58949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0" name="object 15970"/>
            <p:cNvSpPr/>
            <p:nvPr/>
          </p:nvSpPr>
          <p:spPr>
            <a:xfrm>
              <a:off x="10255660" y="59110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1" name="object 15971"/>
            <p:cNvSpPr/>
            <p:nvPr/>
          </p:nvSpPr>
          <p:spPr>
            <a:xfrm>
              <a:off x="10255660" y="59303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2" name="object 15972"/>
            <p:cNvSpPr/>
            <p:nvPr/>
          </p:nvSpPr>
          <p:spPr>
            <a:xfrm>
              <a:off x="10255660" y="5944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3" name="object 15973"/>
            <p:cNvSpPr/>
            <p:nvPr/>
          </p:nvSpPr>
          <p:spPr>
            <a:xfrm>
              <a:off x="10236340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4" name="object 15974"/>
            <p:cNvSpPr/>
            <p:nvPr/>
          </p:nvSpPr>
          <p:spPr>
            <a:xfrm>
              <a:off x="10217033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5" name="object 15975"/>
            <p:cNvSpPr/>
            <p:nvPr/>
          </p:nvSpPr>
          <p:spPr>
            <a:xfrm>
              <a:off x="10197736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6" name="object 15976"/>
            <p:cNvSpPr/>
            <p:nvPr/>
          </p:nvSpPr>
          <p:spPr>
            <a:xfrm>
              <a:off x="10178439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7" name="object 15977"/>
            <p:cNvSpPr/>
            <p:nvPr/>
          </p:nvSpPr>
          <p:spPr>
            <a:xfrm>
              <a:off x="10159123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8" name="object 15978"/>
            <p:cNvSpPr/>
            <p:nvPr/>
          </p:nvSpPr>
          <p:spPr>
            <a:xfrm>
              <a:off x="10139825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9" name="object 15979"/>
            <p:cNvSpPr/>
            <p:nvPr/>
          </p:nvSpPr>
          <p:spPr>
            <a:xfrm>
              <a:off x="10120518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0" name="object 15980"/>
            <p:cNvSpPr/>
            <p:nvPr/>
          </p:nvSpPr>
          <p:spPr>
            <a:xfrm>
              <a:off x="10101234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1" name="object 15981"/>
            <p:cNvSpPr/>
            <p:nvPr/>
          </p:nvSpPr>
          <p:spPr>
            <a:xfrm>
              <a:off x="10081904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2" name="object 15982"/>
            <p:cNvSpPr/>
            <p:nvPr/>
          </p:nvSpPr>
          <p:spPr>
            <a:xfrm>
              <a:off x="10062607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3" name="object 15983"/>
            <p:cNvSpPr/>
            <p:nvPr/>
          </p:nvSpPr>
          <p:spPr>
            <a:xfrm>
              <a:off x="10043304" y="59480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4" name="object 15984"/>
            <p:cNvSpPr/>
            <p:nvPr/>
          </p:nvSpPr>
          <p:spPr>
            <a:xfrm>
              <a:off x="10027209" y="59480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5" name="object 15985"/>
            <p:cNvSpPr/>
            <p:nvPr/>
          </p:nvSpPr>
          <p:spPr>
            <a:xfrm>
              <a:off x="10027217" y="588851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6" name="object 15986"/>
            <p:cNvSpPr/>
            <p:nvPr/>
          </p:nvSpPr>
          <p:spPr>
            <a:xfrm>
              <a:off x="10027217" y="58692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7" name="object 15987"/>
            <p:cNvSpPr/>
            <p:nvPr/>
          </p:nvSpPr>
          <p:spPr>
            <a:xfrm>
              <a:off x="10027217" y="58499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8" name="object 15988"/>
            <p:cNvSpPr/>
            <p:nvPr/>
          </p:nvSpPr>
          <p:spPr>
            <a:xfrm>
              <a:off x="10027217" y="5841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9" name="object 15989"/>
            <p:cNvSpPr/>
            <p:nvPr/>
          </p:nvSpPr>
          <p:spPr>
            <a:xfrm>
              <a:off x="10040076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0" name="object 15990"/>
            <p:cNvSpPr/>
            <p:nvPr/>
          </p:nvSpPr>
          <p:spPr>
            <a:xfrm>
              <a:off x="10059392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1" name="object 15991"/>
            <p:cNvSpPr/>
            <p:nvPr/>
          </p:nvSpPr>
          <p:spPr>
            <a:xfrm>
              <a:off x="10078707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2" name="object 15992"/>
            <p:cNvSpPr/>
            <p:nvPr/>
          </p:nvSpPr>
          <p:spPr>
            <a:xfrm>
              <a:off x="10098005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3" name="object 15993"/>
            <p:cNvSpPr/>
            <p:nvPr/>
          </p:nvSpPr>
          <p:spPr>
            <a:xfrm>
              <a:off x="10117320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4" name="object 15994"/>
            <p:cNvSpPr/>
            <p:nvPr/>
          </p:nvSpPr>
          <p:spPr>
            <a:xfrm>
              <a:off x="10136620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5" name="object 15995"/>
            <p:cNvSpPr/>
            <p:nvPr/>
          </p:nvSpPr>
          <p:spPr>
            <a:xfrm>
              <a:off x="10155917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6" name="object 15996"/>
            <p:cNvSpPr/>
            <p:nvPr/>
          </p:nvSpPr>
          <p:spPr>
            <a:xfrm>
              <a:off x="10175229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7" name="object 15997"/>
            <p:cNvSpPr/>
            <p:nvPr/>
          </p:nvSpPr>
          <p:spPr>
            <a:xfrm>
              <a:off x="10194546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8" name="object 15998"/>
            <p:cNvSpPr/>
            <p:nvPr/>
          </p:nvSpPr>
          <p:spPr>
            <a:xfrm>
              <a:off x="10213827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9" name="object 15999"/>
            <p:cNvSpPr/>
            <p:nvPr/>
          </p:nvSpPr>
          <p:spPr>
            <a:xfrm>
              <a:off x="10233159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0" name="object 16000"/>
            <p:cNvSpPr/>
            <p:nvPr/>
          </p:nvSpPr>
          <p:spPr>
            <a:xfrm>
              <a:off x="10252456" y="5841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1" name="object 16001"/>
            <p:cNvSpPr/>
            <p:nvPr/>
          </p:nvSpPr>
          <p:spPr>
            <a:xfrm>
              <a:off x="10255660" y="584188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2" name="object 16002"/>
            <p:cNvSpPr/>
            <p:nvPr/>
          </p:nvSpPr>
          <p:spPr>
            <a:xfrm>
              <a:off x="10255660" y="585797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3" name="object 16003"/>
            <p:cNvSpPr/>
            <p:nvPr/>
          </p:nvSpPr>
          <p:spPr>
            <a:xfrm>
              <a:off x="10255660" y="58772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4" name="object 16004"/>
            <p:cNvSpPr/>
            <p:nvPr/>
          </p:nvSpPr>
          <p:spPr>
            <a:xfrm>
              <a:off x="10255660" y="58917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5" name="object 16005"/>
            <p:cNvSpPr/>
            <p:nvPr/>
          </p:nvSpPr>
          <p:spPr>
            <a:xfrm>
              <a:off x="10236340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6" name="object 16006"/>
            <p:cNvSpPr/>
            <p:nvPr/>
          </p:nvSpPr>
          <p:spPr>
            <a:xfrm>
              <a:off x="10217033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7" name="object 16007"/>
            <p:cNvSpPr/>
            <p:nvPr/>
          </p:nvSpPr>
          <p:spPr>
            <a:xfrm>
              <a:off x="10197736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8" name="object 16008"/>
            <p:cNvSpPr/>
            <p:nvPr/>
          </p:nvSpPr>
          <p:spPr>
            <a:xfrm>
              <a:off x="10178439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9" name="object 16009"/>
            <p:cNvSpPr/>
            <p:nvPr/>
          </p:nvSpPr>
          <p:spPr>
            <a:xfrm>
              <a:off x="10159123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0" name="object 16010"/>
            <p:cNvSpPr/>
            <p:nvPr/>
          </p:nvSpPr>
          <p:spPr>
            <a:xfrm>
              <a:off x="10139825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1" name="object 16011"/>
            <p:cNvSpPr/>
            <p:nvPr/>
          </p:nvSpPr>
          <p:spPr>
            <a:xfrm>
              <a:off x="10120518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2" name="object 16012"/>
            <p:cNvSpPr/>
            <p:nvPr/>
          </p:nvSpPr>
          <p:spPr>
            <a:xfrm>
              <a:off x="10101234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3" name="object 16013"/>
            <p:cNvSpPr/>
            <p:nvPr/>
          </p:nvSpPr>
          <p:spPr>
            <a:xfrm>
              <a:off x="10081904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4" name="object 16014"/>
            <p:cNvSpPr/>
            <p:nvPr/>
          </p:nvSpPr>
          <p:spPr>
            <a:xfrm>
              <a:off x="10062607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5" name="object 16015"/>
            <p:cNvSpPr/>
            <p:nvPr/>
          </p:nvSpPr>
          <p:spPr>
            <a:xfrm>
              <a:off x="10043304" y="5894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6" name="object 16016"/>
            <p:cNvSpPr/>
            <p:nvPr/>
          </p:nvSpPr>
          <p:spPr>
            <a:xfrm>
              <a:off x="10027209" y="58949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7" name="object 16017"/>
            <p:cNvSpPr/>
            <p:nvPr/>
          </p:nvSpPr>
          <p:spPr>
            <a:xfrm>
              <a:off x="10027217" y="58354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8" name="object 16018"/>
            <p:cNvSpPr/>
            <p:nvPr/>
          </p:nvSpPr>
          <p:spPr>
            <a:xfrm>
              <a:off x="10027217" y="58161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9" name="object 16019"/>
            <p:cNvSpPr/>
            <p:nvPr/>
          </p:nvSpPr>
          <p:spPr>
            <a:xfrm>
              <a:off x="10027217" y="57968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0" name="object 16020"/>
            <p:cNvSpPr/>
            <p:nvPr/>
          </p:nvSpPr>
          <p:spPr>
            <a:xfrm>
              <a:off x="10027217" y="57887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1" name="object 16021"/>
            <p:cNvSpPr/>
            <p:nvPr/>
          </p:nvSpPr>
          <p:spPr>
            <a:xfrm>
              <a:off x="10040076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2" name="object 16022"/>
            <p:cNvSpPr/>
            <p:nvPr/>
          </p:nvSpPr>
          <p:spPr>
            <a:xfrm>
              <a:off x="10059392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3" name="object 16023"/>
            <p:cNvSpPr/>
            <p:nvPr/>
          </p:nvSpPr>
          <p:spPr>
            <a:xfrm>
              <a:off x="10078707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4" name="object 16024"/>
            <p:cNvSpPr/>
            <p:nvPr/>
          </p:nvSpPr>
          <p:spPr>
            <a:xfrm>
              <a:off x="10098005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5" name="object 16025"/>
            <p:cNvSpPr/>
            <p:nvPr/>
          </p:nvSpPr>
          <p:spPr>
            <a:xfrm>
              <a:off x="10117320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6" name="object 16026"/>
            <p:cNvSpPr/>
            <p:nvPr/>
          </p:nvSpPr>
          <p:spPr>
            <a:xfrm>
              <a:off x="10136620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7" name="object 16027"/>
            <p:cNvSpPr/>
            <p:nvPr/>
          </p:nvSpPr>
          <p:spPr>
            <a:xfrm>
              <a:off x="10155917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8" name="object 16028"/>
            <p:cNvSpPr/>
            <p:nvPr/>
          </p:nvSpPr>
          <p:spPr>
            <a:xfrm>
              <a:off x="10175229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9" name="object 16029"/>
            <p:cNvSpPr/>
            <p:nvPr/>
          </p:nvSpPr>
          <p:spPr>
            <a:xfrm>
              <a:off x="10194546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0" name="object 16030"/>
            <p:cNvSpPr/>
            <p:nvPr/>
          </p:nvSpPr>
          <p:spPr>
            <a:xfrm>
              <a:off x="10213827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1" name="object 16031"/>
            <p:cNvSpPr/>
            <p:nvPr/>
          </p:nvSpPr>
          <p:spPr>
            <a:xfrm>
              <a:off x="10233159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2" name="object 16032"/>
            <p:cNvSpPr/>
            <p:nvPr/>
          </p:nvSpPr>
          <p:spPr>
            <a:xfrm>
              <a:off x="10252456" y="5788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3" name="object 16033"/>
            <p:cNvSpPr/>
            <p:nvPr/>
          </p:nvSpPr>
          <p:spPr>
            <a:xfrm>
              <a:off x="10255660" y="57887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4" name="object 16034"/>
            <p:cNvSpPr/>
            <p:nvPr/>
          </p:nvSpPr>
          <p:spPr>
            <a:xfrm>
              <a:off x="10255660" y="58048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5" name="object 16035"/>
            <p:cNvSpPr/>
            <p:nvPr/>
          </p:nvSpPr>
          <p:spPr>
            <a:xfrm>
              <a:off x="10255660" y="58241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6" name="object 16036"/>
            <p:cNvSpPr/>
            <p:nvPr/>
          </p:nvSpPr>
          <p:spPr>
            <a:xfrm>
              <a:off x="10255660" y="58386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7" name="object 16037"/>
            <p:cNvSpPr/>
            <p:nvPr/>
          </p:nvSpPr>
          <p:spPr>
            <a:xfrm>
              <a:off x="10236340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8" name="object 16038"/>
            <p:cNvSpPr/>
            <p:nvPr/>
          </p:nvSpPr>
          <p:spPr>
            <a:xfrm>
              <a:off x="10217033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9" name="object 16039"/>
            <p:cNvSpPr/>
            <p:nvPr/>
          </p:nvSpPr>
          <p:spPr>
            <a:xfrm>
              <a:off x="10197736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0" name="object 16040"/>
            <p:cNvSpPr/>
            <p:nvPr/>
          </p:nvSpPr>
          <p:spPr>
            <a:xfrm>
              <a:off x="10178439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1" name="object 16041"/>
            <p:cNvSpPr/>
            <p:nvPr/>
          </p:nvSpPr>
          <p:spPr>
            <a:xfrm>
              <a:off x="10159123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2" name="object 16042"/>
            <p:cNvSpPr/>
            <p:nvPr/>
          </p:nvSpPr>
          <p:spPr>
            <a:xfrm>
              <a:off x="10139825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3" name="object 16043"/>
            <p:cNvSpPr/>
            <p:nvPr/>
          </p:nvSpPr>
          <p:spPr>
            <a:xfrm>
              <a:off x="10120518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4" name="object 16044"/>
            <p:cNvSpPr/>
            <p:nvPr/>
          </p:nvSpPr>
          <p:spPr>
            <a:xfrm>
              <a:off x="10101234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5" name="object 16045"/>
            <p:cNvSpPr/>
            <p:nvPr/>
          </p:nvSpPr>
          <p:spPr>
            <a:xfrm>
              <a:off x="10081904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6" name="object 16046"/>
            <p:cNvSpPr/>
            <p:nvPr/>
          </p:nvSpPr>
          <p:spPr>
            <a:xfrm>
              <a:off x="10062607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7" name="object 16047"/>
            <p:cNvSpPr/>
            <p:nvPr/>
          </p:nvSpPr>
          <p:spPr>
            <a:xfrm>
              <a:off x="10043304" y="58418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8" name="object 16048"/>
            <p:cNvSpPr/>
            <p:nvPr/>
          </p:nvSpPr>
          <p:spPr>
            <a:xfrm>
              <a:off x="10027209" y="5841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9" name="object 16049"/>
            <p:cNvSpPr/>
            <p:nvPr/>
          </p:nvSpPr>
          <p:spPr>
            <a:xfrm>
              <a:off x="10027217" y="578234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0" name="object 16050"/>
            <p:cNvSpPr/>
            <p:nvPr/>
          </p:nvSpPr>
          <p:spPr>
            <a:xfrm>
              <a:off x="10027217" y="5763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1" name="object 16051"/>
            <p:cNvSpPr/>
            <p:nvPr/>
          </p:nvSpPr>
          <p:spPr>
            <a:xfrm>
              <a:off x="10027217" y="5743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2" name="object 16052"/>
            <p:cNvSpPr/>
            <p:nvPr/>
          </p:nvSpPr>
          <p:spPr>
            <a:xfrm>
              <a:off x="10027217" y="57356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3" name="object 16053"/>
            <p:cNvSpPr/>
            <p:nvPr/>
          </p:nvSpPr>
          <p:spPr>
            <a:xfrm>
              <a:off x="10040076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4" name="object 16054"/>
            <p:cNvSpPr/>
            <p:nvPr/>
          </p:nvSpPr>
          <p:spPr>
            <a:xfrm>
              <a:off x="10059392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5" name="object 16055"/>
            <p:cNvSpPr/>
            <p:nvPr/>
          </p:nvSpPr>
          <p:spPr>
            <a:xfrm>
              <a:off x="10078707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6" name="object 16056"/>
            <p:cNvSpPr/>
            <p:nvPr/>
          </p:nvSpPr>
          <p:spPr>
            <a:xfrm>
              <a:off x="10098005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7" name="object 16057"/>
            <p:cNvSpPr/>
            <p:nvPr/>
          </p:nvSpPr>
          <p:spPr>
            <a:xfrm>
              <a:off x="10117320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8" name="object 16058"/>
            <p:cNvSpPr/>
            <p:nvPr/>
          </p:nvSpPr>
          <p:spPr>
            <a:xfrm>
              <a:off x="10136620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9" name="object 16059"/>
            <p:cNvSpPr/>
            <p:nvPr/>
          </p:nvSpPr>
          <p:spPr>
            <a:xfrm>
              <a:off x="10155917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0" name="object 16060"/>
            <p:cNvSpPr/>
            <p:nvPr/>
          </p:nvSpPr>
          <p:spPr>
            <a:xfrm>
              <a:off x="10175229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1" name="object 16061"/>
            <p:cNvSpPr/>
            <p:nvPr/>
          </p:nvSpPr>
          <p:spPr>
            <a:xfrm>
              <a:off x="10194546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2" name="object 16062"/>
            <p:cNvSpPr/>
            <p:nvPr/>
          </p:nvSpPr>
          <p:spPr>
            <a:xfrm>
              <a:off x="10213827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3" name="object 16063"/>
            <p:cNvSpPr/>
            <p:nvPr/>
          </p:nvSpPr>
          <p:spPr>
            <a:xfrm>
              <a:off x="10233159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4" name="object 16064"/>
            <p:cNvSpPr/>
            <p:nvPr/>
          </p:nvSpPr>
          <p:spPr>
            <a:xfrm>
              <a:off x="10252456" y="5735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5" name="object 16065"/>
            <p:cNvSpPr/>
            <p:nvPr/>
          </p:nvSpPr>
          <p:spPr>
            <a:xfrm>
              <a:off x="10255660" y="57356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6" name="object 16066"/>
            <p:cNvSpPr/>
            <p:nvPr/>
          </p:nvSpPr>
          <p:spPr>
            <a:xfrm>
              <a:off x="10255660" y="57517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7" name="object 16067"/>
            <p:cNvSpPr/>
            <p:nvPr/>
          </p:nvSpPr>
          <p:spPr>
            <a:xfrm>
              <a:off x="10255660" y="57711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8" name="object 16068"/>
            <p:cNvSpPr/>
            <p:nvPr/>
          </p:nvSpPr>
          <p:spPr>
            <a:xfrm>
              <a:off x="10255660" y="57855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9" name="object 16069"/>
            <p:cNvSpPr/>
            <p:nvPr/>
          </p:nvSpPr>
          <p:spPr>
            <a:xfrm>
              <a:off x="10236340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0" name="object 16070"/>
            <p:cNvSpPr/>
            <p:nvPr/>
          </p:nvSpPr>
          <p:spPr>
            <a:xfrm>
              <a:off x="10217033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1" name="object 16071"/>
            <p:cNvSpPr/>
            <p:nvPr/>
          </p:nvSpPr>
          <p:spPr>
            <a:xfrm>
              <a:off x="10197736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2" name="object 16072"/>
            <p:cNvSpPr/>
            <p:nvPr/>
          </p:nvSpPr>
          <p:spPr>
            <a:xfrm>
              <a:off x="10178439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3" name="object 16073"/>
            <p:cNvSpPr/>
            <p:nvPr/>
          </p:nvSpPr>
          <p:spPr>
            <a:xfrm>
              <a:off x="10159123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4" name="object 16074"/>
            <p:cNvSpPr/>
            <p:nvPr/>
          </p:nvSpPr>
          <p:spPr>
            <a:xfrm>
              <a:off x="10139825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5" name="object 16075"/>
            <p:cNvSpPr/>
            <p:nvPr/>
          </p:nvSpPr>
          <p:spPr>
            <a:xfrm>
              <a:off x="10120518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6" name="object 16076"/>
            <p:cNvSpPr/>
            <p:nvPr/>
          </p:nvSpPr>
          <p:spPr>
            <a:xfrm>
              <a:off x="10101234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7" name="object 16077"/>
            <p:cNvSpPr/>
            <p:nvPr/>
          </p:nvSpPr>
          <p:spPr>
            <a:xfrm>
              <a:off x="10081904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8" name="object 16078"/>
            <p:cNvSpPr/>
            <p:nvPr/>
          </p:nvSpPr>
          <p:spPr>
            <a:xfrm>
              <a:off x="10062607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9" name="object 16079"/>
            <p:cNvSpPr/>
            <p:nvPr/>
          </p:nvSpPr>
          <p:spPr>
            <a:xfrm>
              <a:off x="10043304" y="578879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0" name="object 16080"/>
            <p:cNvSpPr/>
            <p:nvPr/>
          </p:nvSpPr>
          <p:spPr>
            <a:xfrm>
              <a:off x="10027209" y="5788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1" name="object 16081"/>
            <p:cNvSpPr/>
            <p:nvPr/>
          </p:nvSpPr>
          <p:spPr>
            <a:xfrm>
              <a:off x="10027217" y="57292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2" name="object 16082"/>
            <p:cNvSpPr/>
            <p:nvPr/>
          </p:nvSpPr>
          <p:spPr>
            <a:xfrm>
              <a:off x="10027217" y="57099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3" name="object 16083"/>
            <p:cNvSpPr/>
            <p:nvPr/>
          </p:nvSpPr>
          <p:spPr>
            <a:xfrm>
              <a:off x="10027217" y="56906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4" name="object 16084"/>
            <p:cNvSpPr/>
            <p:nvPr/>
          </p:nvSpPr>
          <p:spPr>
            <a:xfrm>
              <a:off x="10027217" y="56826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5" name="object 16085"/>
            <p:cNvSpPr/>
            <p:nvPr/>
          </p:nvSpPr>
          <p:spPr>
            <a:xfrm>
              <a:off x="10040076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6" name="object 16086"/>
            <p:cNvSpPr/>
            <p:nvPr/>
          </p:nvSpPr>
          <p:spPr>
            <a:xfrm>
              <a:off x="10059392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7" name="object 16087"/>
            <p:cNvSpPr/>
            <p:nvPr/>
          </p:nvSpPr>
          <p:spPr>
            <a:xfrm>
              <a:off x="10078707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8" name="object 16088"/>
            <p:cNvSpPr/>
            <p:nvPr/>
          </p:nvSpPr>
          <p:spPr>
            <a:xfrm>
              <a:off x="10098005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9" name="object 16089"/>
            <p:cNvSpPr/>
            <p:nvPr/>
          </p:nvSpPr>
          <p:spPr>
            <a:xfrm>
              <a:off x="10117320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0" name="object 16090"/>
            <p:cNvSpPr/>
            <p:nvPr/>
          </p:nvSpPr>
          <p:spPr>
            <a:xfrm>
              <a:off x="10136620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1" name="object 16091"/>
            <p:cNvSpPr/>
            <p:nvPr/>
          </p:nvSpPr>
          <p:spPr>
            <a:xfrm>
              <a:off x="10155917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2" name="object 16092"/>
            <p:cNvSpPr/>
            <p:nvPr/>
          </p:nvSpPr>
          <p:spPr>
            <a:xfrm>
              <a:off x="10175229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3" name="object 16093"/>
            <p:cNvSpPr/>
            <p:nvPr/>
          </p:nvSpPr>
          <p:spPr>
            <a:xfrm>
              <a:off x="10194546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4" name="object 16094"/>
            <p:cNvSpPr/>
            <p:nvPr/>
          </p:nvSpPr>
          <p:spPr>
            <a:xfrm>
              <a:off x="10213827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5" name="object 16095"/>
            <p:cNvSpPr/>
            <p:nvPr/>
          </p:nvSpPr>
          <p:spPr>
            <a:xfrm>
              <a:off x="10233159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6" name="object 16096"/>
            <p:cNvSpPr/>
            <p:nvPr/>
          </p:nvSpPr>
          <p:spPr>
            <a:xfrm>
              <a:off x="10252456" y="5682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7" name="object 16097"/>
            <p:cNvSpPr/>
            <p:nvPr/>
          </p:nvSpPr>
          <p:spPr>
            <a:xfrm>
              <a:off x="10255660" y="5682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8" name="object 16098"/>
            <p:cNvSpPr/>
            <p:nvPr/>
          </p:nvSpPr>
          <p:spPr>
            <a:xfrm>
              <a:off x="10255660" y="569869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9" name="object 16099"/>
            <p:cNvSpPr/>
            <p:nvPr/>
          </p:nvSpPr>
          <p:spPr>
            <a:xfrm>
              <a:off x="10255660" y="5717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0" name="object 16100"/>
            <p:cNvSpPr/>
            <p:nvPr/>
          </p:nvSpPr>
          <p:spPr>
            <a:xfrm>
              <a:off x="10255660" y="57324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1" name="object 16101"/>
            <p:cNvSpPr/>
            <p:nvPr/>
          </p:nvSpPr>
          <p:spPr>
            <a:xfrm>
              <a:off x="10236340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2" name="object 16102"/>
            <p:cNvSpPr/>
            <p:nvPr/>
          </p:nvSpPr>
          <p:spPr>
            <a:xfrm>
              <a:off x="10217033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3" name="object 16103"/>
            <p:cNvSpPr/>
            <p:nvPr/>
          </p:nvSpPr>
          <p:spPr>
            <a:xfrm>
              <a:off x="10197736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4" name="object 16104"/>
            <p:cNvSpPr/>
            <p:nvPr/>
          </p:nvSpPr>
          <p:spPr>
            <a:xfrm>
              <a:off x="10178439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5" name="object 16105"/>
            <p:cNvSpPr/>
            <p:nvPr/>
          </p:nvSpPr>
          <p:spPr>
            <a:xfrm>
              <a:off x="10159123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6" name="object 16106"/>
            <p:cNvSpPr/>
            <p:nvPr/>
          </p:nvSpPr>
          <p:spPr>
            <a:xfrm>
              <a:off x="10139825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7" name="object 16107"/>
            <p:cNvSpPr/>
            <p:nvPr/>
          </p:nvSpPr>
          <p:spPr>
            <a:xfrm>
              <a:off x="10120518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8" name="object 16108"/>
            <p:cNvSpPr/>
            <p:nvPr/>
          </p:nvSpPr>
          <p:spPr>
            <a:xfrm>
              <a:off x="10101234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9" name="object 16109"/>
            <p:cNvSpPr/>
            <p:nvPr/>
          </p:nvSpPr>
          <p:spPr>
            <a:xfrm>
              <a:off x="10081904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0" name="object 16110"/>
            <p:cNvSpPr/>
            <p:nvPr/>
          </p:nvSpPr>
          <p:spPr>
            <a:xfrm>
              <a:off x="10062607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1" name="object 16111"/>
            <p:cNvSpPr/>
            <p:nvPr/>
          </p:nvSpPr>
          <p:spPr>
            <a:xfrm>
              <a:off x="10043304" y="573569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2" name="object 16112"/>
            <p:cNvSpPr/>
            <p:nvPr/>
          </p:nvSpPr>
          <p:spPr>
            <a:xfrm>
              <a:off x="10027209" y="5735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3" name="object 16113"/>
            <p:cNvSpPr/>
            <p:nvPr/>
          </p:nvSpPr>
          <p:spPr>
            <a:xfrm>
              <a:off x="10027217" y="56761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4" name="object 16114"/>
            <p:cNvSpPr/>
            <p:nvPr/>
          </p:nvSpPr>
          <p:spPr>
            <a:xfrm>
              <a:off x="10027217" y="565688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5" name="object 16115"/>
            <p:cNvSpPr/>
            <p:nvPr/>
          </p:nvSpPr>
          <p:spPr>
            <a:xfrm>
              <a:off x="10027217" y="563755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6" name="object 16116"/>
            <p:cNvSpPr/>
            <p:nvPr/>
          </p:nvSpPr>
          <p:spPr>
            <a:xfrm>
              <a:off x="10027217" y="56295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7" name="object 16117"/>
            <p:cNvSpPr/>
            <p:nvPr/>
          </p:nvSpPr>
          <p:spPr>
            <a:xfrm>
              <a:off x="10040076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8" name="object 16118"/>
            <p:cNvSpPr/>
            <p:nvPr/>
          </p:nvSpPr>
          <p:spPr>
            <a:xfrm>
              <a:off x="10059392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9" name="object 16119"/>
            <p:cNvSpPr/>
            <p:nvPr/>
          </p:nvSpPr>
          <p:spPr>
            <a:xfrm>
              <a:off x="10078707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0" name="object 16120"/>
            <p:cNvSpPr/>
            <p:nvPr/>
          </p:nvSpPr>
          <p:spPr>
            <a:xfrm>
              <a:off x="10098005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1" name="object 16121"/>
            <p:cNvSpPr/>
            <p:nvPr/>
          </p:nvSpPr>
          <p:spPr>
            <a:xfrm>
              <a:off x="10117320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2" name="object 16122"/>
            <p:cNvSpPr/>
            <p:nvPr/>
          </p:nvSpPr>
          <p:spPr>
            <a:xfrm>
              <a:off x="10136620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3" name="object 16123"/>
            <p:cNvSpPr/>
            <p:nvPr/>
          </p:nvSpPr>
          <p:spPr>
            <a:xfrm>
              <a:off x="10155917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4" name="object 16124"/>
            <p:cNvSpPr/>
            <p:nvPr/>
          </p:nvSpPr>
          <p:spPr>
            <a:xfrm>
              <a:off x="10175229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5" name="object 16125"/>
            <p:cNvSpPr/>
            <p:nvPr/>
          </p:nvSpPr>
          <p:spPr>
            <a:xfrm>
              <a:off x="10194546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6" name="object 16126"/>
            <p:cNvSpPr/>
            <p:nvPr/>
          </p:nvSpPr>
          <p:spPr>
            <a:xfrm>
              <a:off x="10213827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7" name="object 16127"/>
            <p:cNvSpPr/>
            <p:nvPr/>
          </p:nvSpPr>
          <p:spPr>
            <a:xfrm>
              <a:off x="10233159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8" name="object 16128"/>
            <p:cNvSpPr/>
            <p:nvPr/>
          </p:nvSpPr>
          <p:spPr>
            <a:xfrm>
              <a:off x="10252456" y="56295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9" name="object 16129"/>
            <p:cNvSpPr/>
            <p:nvPr/>
          </p:nvSpPr>
          <p:spPr>
            <a:xfrm>
              <a:off x="10255660" y="56295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0" name="object 16130"/>
            <p:cNvSpPr/>
            <p:nvPr/>
          </p:nvSpPr>
          <p:spPr>
            <a:xfrm>
              <a:off x="10255660" y="56456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1" name="object 16131"/>
            <p:cNvSpPr/>
            <p:nvPr/>
          </p:nvSpPr>
          <p:spPr>
            <a:xfrm>
              <a:off x="10255660" y="56649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2" name="object 16132"/>
            <p:cNvSpPr/>
            <p:nvPr/>
          </p:nvSpPr>
          <p:spPr>
            <a:xfrm>
              <a:off x="10255660" y="56794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3" name="object 16133"/>
            <p:cNvSpPr/>
            <p:nvPr/>
          </p:nvSpPr>
          <p:spPr>
            <a:xfrm>
              <a:off x="10236340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4" name="object 16134"/>
            <p:cNvSpPr/>
            <p:nvPr/>
          </p:nvSpPr>
          <p:spPr>
            <a:xfrm>
              <a:off x="10217033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5" name="object 16135"/>
            <p:cNvSpPr/>
            <p:nvPr/>
          </p:nvSpPr>
          <p:spPr>
            <a:xfrm>
              <a:off x="10197736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6" name="object 16136"/>
            <p:cNvSpPr/>
            <p:nvPr/>
          </p:nvSpPr>
          <p:spPr>
            <a:xfrm>
              <a:off x="10178439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7" name="object 16137"/>
            <p:cNvSpPr/>
            <p:nvPr/>
          </p:nvSpPr>
          <p:spPr>
            <a:xfrm>
              <a:off x="10159123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8" name="object 16138"/>
            <p:cNvSpPr/>
            <p:nvPr/>
          </p:nvSpPr>
          <p:spPr>
            <a:xfrm>
              <a:off x="10139825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9" name="object 16139"/>
            <p:cNvSpPr/>
            <p:nvPr/>
          </p:nvSpPr>
          <p:spPr>
            <a:xfrm>
              <a:off x="10120518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0" name="object 16140"/>
            <p:cNvSpPr/>
            <p:nvPr/>
          </p:nvSpPr>
          <p:spPr>
            <a:xfrm>
              <a:off x="10101234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1" name="object 16141"/>
            <p:cNvSpPr/>
            <p:nvPr/>
          </p:nvSpPr>
          <p:spPr>
            <a:xfrm>
              <a:off x="10081904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2" name="object 16142"/>
            <p:cNvSpPr/>
            <p:nvPr/>
          </p:nvSpPr>
          <p:spPr>
            <a:xfrm>
              <a:off x="10062607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3" name="object 16143"/>
            <p:cNvSpPr/>
            <p:nvPr/>
          </p:nvSpPr>
          <p:spPr>
            <a:xfrm>
              <a:off x="10043304" y="568262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4" name="object 16144"/>
            <p:cNvSpPr/>
            <p:nvPr/>
          </p:nvSpPr>
          <p:spPr>
            <a:xfrm>
              <a:off x="10027209" y="5682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5" name="object 16145"/>
            <p:cNvSpPr/>
            <p:nvPr/>
          </p:nvSpPr>
          <p:spPr>
            <a:xfrm>
              <a:off x="10027217" y="56230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6" name="object 16146"/>
            <p:cNvSpPr/>
            <p:nvPr/>
          </p:nvSpPr>
          <p:spPr>
            <a:xfrm>
              <a:off x="10027217" y="56037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7" name="object 16147"/>
            <p:cNvSpPr/>
            <p:nvPr/>
          </p:nvSpPr>
          <p:spPr>
            <a:xfrm>
              <a:off x="10027217" y="55844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8" name="object 16148"/>
            <p:cNvSpPr/>
            <p:nvPr/>
          </p:nvSpPr>
          <p:spPr>
            <a:xfrm>
              <a:off x="10027217" y="55764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9" name="object 16149"/>
            <p:cNvSpPr/>
            <p:nvPr/>
          </p:nvSpPr>
          <p:spPr>
            <a:xfrm>
              <a:off x="10040076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0" name="object 16150"/>
            <p:cNvSpPr/>
            <p:nvPr/>
          </p:nvSpPr>
          <p:spPr>
            <a:xfrm>
              <a:off x="10059392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1" name="object 16151"/>
            <p:cNvSpPr/>
            <p:nvPr/>
          </p:nvSpPr>
          <p:spPr>
            <a:xfrm>
              <a:off x="10078707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2" name="object 16152"/>
            <p:cNvSpPr/>
            <p:nvPr/>
          </p:nvSpPr>
          <p:spPr>
            <a:xfrm>
              <a:off x="10098005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3" name="object 16153"/>
            <p:cNvSpPr/>
            <p:nvPr/>
          </p:nvSpPr>
          <p:spPr>
            <a:xfrm>
              <a:off x="10117320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4" name="object 16154"/>
            <p:cNvSpPr/>
            <p:nvPr/>
          </p:nvSpPr>
          <p:spPr>
            <a:xfrm>
              <a:off x="10136620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5" name="object 16155"/>
            <p:cNvSpPr/>
            <p:nvPr/>
          </p:nvSpPr>
          <p:spPr>
            <a:xfrm>
              <a:off x="10155917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6" name="object 16156"/>
            <p:cNvSpPr/>
            <p:nvPr/>
          </p:nvSpPr>
          <p:spPr>
            <a:xfrm>
              <a:off x="10175229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7" name="object 16157"/>
            <p:cNvSpPr/>
            <p:nvPr/>
          </p:nvSpPr>
          <p:spPr>
            <a:xfrm>
              <a:off x="10194546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8" name="object 16158"/>
            <p:cNvSpPr/>
            <p:nvPr/>
          </p:nvSpPr>
          <p:spPr>
            <a:xfrm>
              <a:off x="10213827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9" name="object 16159"/>
            <p:cNvSpPr/>
            <p:nvPr/>
          </p:nvSpPr>
          <p:spPr>
            <a:xfrm>
              <a:off x="10233159" y="55764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0" name="object 16160"/>
            <p:cNvSpPr/>
            <p:nvPr/>
          </p:nvSpPr>
          <p:spPr>
            <a:xfrm>
              <a:off x="10252456" y="5576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1" name="object 16161"/>
            <p:cNvSpPr/>
            <p:nvPr/>
          </p:nvSpPr>
          <p:spPr>
            <a:xfrm>
              <a:off x="10255660" y="55764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2" name="object 16162"/>
            <p:cNvSpPr/>
            <p:nvPr/>
          </p:nvSpPr>
          <p:spPr>
            <a:xfrm>
              <a:off x="10255660" y="55925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3" name="object 16163"/>
            <p:cNvSpPr/>
            <p:nvPr/>
          </p:nvSpPr>
          <p:spPr>
            <a:xfrm>
              <a:off x="10255660" y="561183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4" name="object 16164"/>
            <p:cNvSpPr/>
            <p:nvPr/>
          </p:nvSpPr>
          <p:spPr>
            <a:xfrm>
              <a:off x="10255660" y="56263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5" name="object 16165"/>
            <p:cNvSpPr/>
            <p:nvPr/>
          </p:nvSpPr>
          <p:spPr>
            <a:xfrm>
              <a:off x="10236340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6" name="object 16166"/>
            <p:cNvSpPr/>
            <p:nvPr/>
          </p:nvSpPr>
          <p:spPr>
            <a:xfrm>
              <a:off x="10217033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7" name="object 16167"/>
            <p:cNvSpPr/>
            <p:nvPr/>
          </p:nvSpPr>
          <p:spPr>
            <a:xfrm>
              <a:off x="10197736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8" name="object 16168"/>
            <p:cNvSpPr/>
            <p:nvPr/>
          </p:nvSpPr>
          <p:spPr>
            <a:xfrm>
              <a:off x="10178439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9" name="object 16169"/>
            <p:cNvSpPr/>
            <p:nvPr/>
          </p:nvSpPr>
          <p:spPr>
            <a:xfrm>
              <a:off x="10159123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0" name="object 16170"/>
            <p:cNvSpPr/>
            <p:nvPr/>
          </p:nvSpPr>
          <p:spPr>
            <a:xfrm>
              <a:off x="10139825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1" name="object 16171"/>
            <p:cNvSpPr/>
            <p:nvPr/>
          </p:nvSpPr>
          <p:spPr>
            <a:xfrm>
              <a:off x="10120518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2" name="object 16172"/>
            <p:cNvSpPr/>
            <p:nvPr/>
          </p:nvSpPr>
          <p:spPr>
            <a:xfrm>
              <a:off x="10101234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3" name="object 16173"/>
            <p:cNvSpPr/>
            <p:nvPr/>
          </p:nvSpPr>
          <p:spPr>
            <a:xfrm>
              <a:off x="10081904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4" name="object 16174"/>
            <p:cNvSpPr/>
            <p:nvPr/>
          </p:nvSpPr>
          <p:spPr>
            <a:xfrm>
              <a:off x="10062607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5" name="object 16175"/>
            <p:cNvSpPr/>
            <p:nvPr/>
          </p:nvSpPr>
          <p:spPr>
            <a:xfrm>
              <a:off x="10043304" y="56295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6" name="object 16176"/>
            <p:cNvSpPr/>
            <p:nvPr/>
          </p:nvSpPr>
          <p:spPr>
            <a:xfrm>
              <a:off x="10027209" y="56295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7" name="object 16177"/>
            <p:cNvSpPr/>
            <p:nvPr/>
          </p:nvSpPr>
          <p:spPr>
            <a:xfrm>
              <a:off x="10027217" y="554745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8" name="object 16178"/>
            <p:cNvSpPr/>
            <p:nvPr/>
          </p:nvSpPr>
          <p:spPr>
            <a:xfrm>
              <a:off x="10027217" y="559575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9" name="object 16179"/>
            <p:cNvSpPr/>
            <p:nvPr/>
          </p:nvSpPr>
          <p:spPr>
            <a:xfrm>
              <a:off x="10027217" y="565366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0" name="object 16180"/>
            <p:cNvSpPr/>
            <p:nvPr/>
          </p:nvSpPr>
          <p:spPr>
            <a:xfrm>
              <a:off x="10027217" y="57115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1" name="object 16181"/>
            <p:cNvSpPr/>
            <p:nvPr/>
          </p:nvSpPr>
          <p:spPr>
            <a:xfrm>
              <a:off x="10027217" y="57694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2" name="object 16182"/>
            <p:cNvSpPr/>
            <p:nvPr/>
          </p:nvSpPr>
          <p:spPr>
            <a:xfrm>
              <a:off x="10027217" y="582740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5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3" name="object 16183"/>
            <p:cNvSpPr/>
            <p:nvPr/>
          </p:nvSpPr>
          <p:spPr>
            <a:xfrm>
              <a:off x="10027217" y="588532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4" name="object 16184"/>
            <p:cNvSpPr/>
            <p:nvPr/>
          </p:nvSpPr>
          <p:spPr>
            <a:xfrm>
              <a:off x="10027217" y="594322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5" name="object 16185"/>
            <p:cNvSpPr/>
            <p:nvPr/>
          </p:nvSpPr>
          <p:spPr>
            <a:xfrm>
              <a:off x="10027217" y="597221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7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6" name="object 16186"/>
            <p:cNvSpPr/>
            <p:nvPr/>
          </p:nvSpPr>
          <p:spPr>
            <a:xfrm>
              <a:off x="10064220" y="59722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7" name="object 16187"/>
            <p:cNvSpPr/>
            <p:nvPr/>
          </p:nvSpPr>
          <p:spPr>
            <a:xfrm>
              <a:off x="10122130" y="59722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8" name="object 16188"/>
            <p:cNvSpPr/>
            <p:nvPr/>
          </p:nvSpPr>
          <p:spPr>
            <a:xfrm>
              <a:off x="10180042" y="597221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9" name="object 16189"/>
            <p:cNvSpPr/>
            <p:nvPr/>
          </p:nvSpPr>
          <p:spPr>
            <a:xfrm>
              <a:off x="10237954" y="597221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0" name="object 16190"/>
            <p:cNvSpPr/>
            <p:nvPr/>
          </p:nvSpPr>
          <p:spPr>
            <a:xfrm>
              <a:off x="10255660" y="594321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1" name="object 16191"/>
            <p:cNvSpPr/>
            <p:nvPr/>
          </p:nvSpPr>
          <p:spPr>
            <a:xfrm>
              <a:off x="10255660" y="58853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2" name="object 16192"/>
            <p:cNvSpPr/>
            <p:nvPr/>
          </p:nvSpPr>
          <p:spPr>
            <a:xfrm>
              <a:off x="10255660" y="582741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3" name="object 16193"/>
            <p:cNvSpPr/>
            <p:nvPr/>
          </p:nvSpPr>
          <p:spPr>
            <a:xfrm>
              <a:off x="10255660" y="576949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4" name="object 16194"/>
            <p:cNvSpPr/>
            <p:nvPr/>
          </p:nvSpPr>
          <p:spPr>
            <a:xfrm>
              <a:off x="10255660" y="571157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5" name="object 16195"/>
            <p:cNvSpPr/>
            <p:nvPr/>
          </p:nvSpPr>
          <p:spPr>
            <a:xfrm>
              <a:off x="10255660" y="565367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6" name="object 16196"/>
            <p:cNvSpPr/>
            <p:nvPr/>
          </p:nvSpPr>
          <p:spPr>
            <a:xfrm>
              <a:off x="10255660" y="559575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7" name="object 16197"/>
            <p:cNvSpPr/>
            <p:nvPr/>
          </p:nvSpPr>
          <p:spPr>
            <a:xfrm>
              <a:off x="10255660" y="554745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8" name="object 16198"/>
            <p:cNvSpPr/>
            <p:nvPr/>
          </p:nvSpPr>
          <p:spPr>
            <a:xfrm>
              <a:off x="10237965" y="55474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9" name="object 16199"/>
            <p:cNvSpPr/>
            <p:nvPr/>
          </p:nvSpPr>
          <p:spPr>
            <a:xfrm>
              <a:off x="10180046" y="554745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0" name="object 16200"/>
            <p:cNvSpPr/>
            <p:nvPr/>
          </p:nvSpPr>
          <p:spPr>
            <a:xfrm>
              <a:off x="10122157" y="554745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1" name="object 16201"/>
            <p:cNvSpPr/>
            <p:nvPr/>
          </p:nvSpPr>
          <p:spPr>
            <a:xfrm>
              <a:off x="10064227" y="554745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2" name="object 16202"/>
            <p:cNvSpPr/>
            <p:nvPr/>
          </p:nvSpPr>
          <p:spPr>
            <a:xfrm>
              <a:off x="10027213" y="55474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3" name="object 16203"/>
            <p:cNvSpPr/>
            <p:nvPr/>
          </p:nvSpPr>
          <p:spPr>
            <a:xfrm>
              <a:off x="10027217" y="5626300"/>
              <a:ext cx="228600" cy="107950"/>
            </a:xfrm>
            <a:custGeom>
              <a:avLst/>
              <a:gdLst/>
              <a:ahLst/>
              <a:cxnLst/>
              <a:rect l="l" t="t" r="r" b="b"/>
              <a:pathLst>
                <a:path w="228600" h="107950">
                  <a:moveTo>
                    <a:pt x="0" y="0"/>
                  </a:moveTo>
                  <a:lnTo>
                    <a:pt x="228453" y="1077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4" name="object 16204"/>
            <p:cNvSpPr/>
            <p:nvPr/>
          </p:nvSpPr>
          <p:spPr>
            <a:xfrm>
              <a:off x="10077098" y="60124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5" name="object 16205"/>
            <p:cNvSpPr/>
            <p:nvPr/>
          </p:nvSpPr>
          <p:spPr>
            <a:xfrm>
              <a:off x="10077098" y="59995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6" name="object 16206"/>
            <p:cNvSpPr/>
            <p:nvPr/>
          </p:nvSpPr>
          <p:spPr>
            <a:xfrm>
              <a:off x="10077098" y="59866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7" name="object 16207"/>
            <p:cNvSpPr/>
            <p:nvPr/>
          </p:nvSpPr>
          <p:spPr>
            <a:xfrm>
              <a:off x="10077098" y="59770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8" name="object 16208"/>
            <p:cNvSpPr/>
            <p:nvPr/>
          </p:nvSpPr>
          <p:spPr>
            <a:xfrm>
              <a:off x="10077098" y="5977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9" name="object 16209"/>
            <p:cNvSpPr/>
            <p:nvPr/>
          </p:nvSpPr>
          <p:spPr>
            <a:xfrm>
              <a:off x="10088365" y="59770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0" name="object 16210"/>
            <p:cNvSpPr/>
            <p:nvPr/>
          </p:nvSpPr>
          <p:spPr>
            <a:xfrm>
              <a:off x="10093194" y="59770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1" name="object 16211"/>
            <p:cNvSpPr/>
            <p:nvPr/>
          </p:nvSpPr>
          <p:spPr>
            <a:xfrm>
              <a:off x="10093194" y="59866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2" name="object 16212"/>
            <p:cNvSpPr/>
            <p:nvPr/>
          </p:nvSpPr>
          <p:spPr>
            <a:xfrm>
              <a:off x="10093194" y="599953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3" name="object 16213"/>
            <p:cNvSpPr/>
            <p:nvPr/>
          </p:nvSpPr>
          <p:spPr>
            <a:xfrm>
              <a:off x="10093194" y="60124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4" name="object 16214"/>
            <p:cNvSpPr/>
            <p:nvPr/>
          </p:nvSpPr>
          <p:spPr>
            <a:xfrm>
              <a:off x="10088357" y="60156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5" name="object 16215"/>
            <p:cNvSpPr/>
            <p:nvPr/>
          </p:nvSpPr>
          <p:spPr>
            <a:xfrm>
              <a:off x="10077111" y="60156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6" name="object 16216"/>
            <p:cNvSpPr/>
            <p:nvPr/>
          </p:nvSpPr>
          <p:spPr>
            <a:xfrm>
              <a:off x="10072269" y="59882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7" name="object 16217"/>
            <p:cNvSpPr/>
            <p:nvPr/>
          </p:nvSpPr>
          <p:spPr>
            <a:xfrm>
              <a:off x="10072269" y="5975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8" name="object 16218"/>
            <p:cNvSpPr/>
            <p:nvPr/>
          </p:nvSpPr>
          <p:spPr>
            <a:xfrm>
              <a:off x="10072269" y="59722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9" name="object 16219"/>
            <p:cNvSpPr/>
            <p:nvPr/>
          </p:nvSpPr>
          <p:spPr>
            <a:xfrm>
              <a:off x="10072269" y="59722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0" name="object 16220"/>
            <p:cNvSpPr/>
            <p:nvPr/>
          </p:nvSpPr>
          <p:spPr>
            <a:xfrm>
              <a:off x="10081906" y="59722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1" name="object 16221"/>
            <p:cNvSpPr/>
            <p:nvPr/>
          </p:nvSpPr>
          <p:spPr>
            <a:xfrm>
              <a:off x="10094786" y="59722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2" name="object 16222"/>
            <p:cNvSpPr/>
            <p:nvPr/>
          </p:nvSpPr>
          <p:spPr>
            <a:xfrm>
              <a:off x="10098005" y="59722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3" name="object 16223"/>
            <p:cNvSpPr/>
            <p:nvPr/>
          </p:nvSpPr>
          <p:spPr>
            <a:xfrm>
              <a:off x="10098005" y="59818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4" name="object 16224"/>
            <p:cNvSpPr/>
            <p:nvPr/>
          </p:nvSpPr>
          <p:spPr>
            <a:xfrm>
              <a:off x="10098005" y="59915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5" name="object 16225"/>
            <p:cNvSpPr/>
            <p:nvPr/>
          </p:nvSpPr>
          <p:spPr>
            <a:xfrm>
              <a:off x="10094780" y="5994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6" name="object 16226"/>
            <p:cNvSpPr/>
            <p:nvPr/>
          </p:nvSpPr>
          <p:spPr>
            <a:xfrm>
              <a:off x="10081904" y="599471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7" name="object 16227"/>
            <p:cNvSpPr/>
            <p:nvPr/>
          </p:nvSpPr>
          <p:spPr>
            <a:xfrm>
              <a:off x="10072264" y="59947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8" name="object 16228"/>
            <p:cNvSpPr/>
            <p:nvPr/>
          </p:nvSpPr>
          <p:spPr>
            <a:xfrm>
              <a:off x="9666857" y="55394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9" name="object 16229"/>
            <p:cNvSpPr/>
            <p:nvPr/>
          </p:nvSpPr>
          <p:spPr>
            <a:xfrm>
              <a:off x="9666857" y="55265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0" name="object 16230"/>
            <p:cNvSpPr/>
            <p:nvPr/>
          </p:nvSpPr>
          <p:spPr>
            <a:xfrm>
              <a:off x="9666857" y="5513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1" name="object 16231"/>
            <p:cNvSpPr/>
            <p:nvPr/>
          </p:nvSpPr>
          <p:spPr>
            <a:xfrm>
              <a:off x="9666857" y="5504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2" name="object 16232"/>
            <p:cNvSpPr/>
            <p:nvPr/>
          </p:nvSpPr>
          <p:spPr>
            <a:xfrm>
              <a:off x="9666857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3" name="object 16233"/>
            <p:cNvSpPr/>
            <p:nvPr/>
          </p:nvSpPr>
          <p:spPr>
            <a:xfrm>
              <a:off x="9678124" y="55040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4" name="object 16234"/>
            <p:cNvSpPr/>
            <p:nvPr/>
          </p:nvSpPr>
          <p:spPr>
            <a:xfrm>
              <a:off x="9681344" y="55040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5" name="object 16235"/>
            <p:cNvSpPr/>
            <p:nvPr/>
          </p:nvSpPr>
          <p:spPr>
            <a:xfrm>
              <a:off x="9681344" y="5515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6" name="object 16236"/>
            <p:cNvSpPr/>
            <p:nvPr/>
          </p:nvSpPr>
          <p:spPr>
            <a:xfrm>
              <a:off x="9681344" y="55281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7" name="object 16237"/>
            <p:cNvSpPr/>
            <p:nvPr/>
          </p:nvSpPr>
          <p:spPr>
            <a:xfrm>
              <a:off x="9681344" y="5541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8" name="object 16238"/>
            <p:cNvSpPr/>
            <p:nvPr/>
          </p:nvSpPr>
          <p:spPr>
            <a:xfrm>
              <a:off x="9676485" y="5544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9" name="object 16239"/>
            <p:cNvSpPr/>
            <p:nvPr/>
          </p:nvSpPr>
          <p:spPr>
            <a:xfrm>
              <a:off x="9666850" y="55442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0" name="object 16240"/>
            <p:cNvSpPr/>
            <p:nvPr/>
          </p:nvSpPr>
          <p:spPr>
            <a:xfrm>
              <a:off x="9662009" y="55410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1" name="object 16241"/>
            <p:cNvSpPr/>
            <p:nvPr/>
          </p:nvSpPr>
          <p:spPr>
            <a:xfrm>
              <a:off x="9662009" y="55281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2" name="object 16242"/>
            <p:cNvSpPr/>
            <p:nvPr/>
          </p:nvSpPr>
          <p:spPr>
            <a:xfrm>
              <a:off x="9662009" y="55249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3" name="object 16243"/>
            <p:cNvSpPr/>
            <p:nvPr/>
          </p:nvSpPr>
          <p:spPr>
            <a:xfrm>
              <a:off x="9668483" y="5524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4" name="object 16244"/>
            <p:cNvSpPr/>
            <p:nvPr/>
          </p:nvSpPr>
          <p:spPr>
            <a:xfrm>
              <a:off x="9681344" y="5524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5" name="object 16245"/>
            <p:cNvSpPr/>
            <p:nvPr/>
          </p:nvSpPr>
          <p:spPr>
            <a:xfrm>
              <a:off x="9686155" y="55249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6" name="object 16246"/>
            <p:cNvSpPr/>
            <p:nvPr/>
          </p:nvSpPr>
          <p:spPr>
            <a:xfrm>
              <a:off x="9686155" y="55329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7" name="object 16247"/>
            <p:cNvSpPr/>
            <p:nvPr/>
          </p:nvSpPr>
          <p:spPr>
            <a:xfrm>
              <a:off x="9686155" y="55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8" name="object 16248"/>
            <p:cNvSpPr/>
            <p:nvPr/>
          </p:nvSpPr>
          <p:spPr>
            <a:xfrm>
              <a:off x="9681339" y="55474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9" name="object 16249"/>
            <p:cNvSpPr/>
            <p:nvPr/>
          </p:nvSpPr>
          <p:spPr>
            <a:xfrm>
              <a:off x="9668457" y="55474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0" name="object 16250"/>
            <p:cNvSpPr/>
            <p:nvPr/>
          </p:nvSpPr>
          <p:spPr>
            <a:xfrm>
              <a:off x="9662018" y="5547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1" name="object 16251"/>
            <p:cNvSpPr/>
            <p:nvPr/>
          </p:nvSpPr>
          <p:spPr>
            <a:xfrm>
              <a:off x="10191328" y="55394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2" name="object 16252"/>
            <p:cNvSpPr/>
            <p:nvPr/>
          </p:nvSpPr>
          <p:spPr>
            <a:xfrm>
              <a:off x="10191328" y="55265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3" name="object 16253"/>
            <p:cNvSpPr/>
            <p:nvPr/>
          </p:nvSpPr>
          <p:spPr>
            <a:xfrm>
              <a:off x="10191328" y="5513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4" name="object 16254"/>
            <p:cNvSpPr/>
            <p:nvPr/>
          </p:nvSpPr>
          <p:spPr>
            <a:xfrm>
              <a:off x="10191328" y="5504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5" name="object 16255"/>
            <p:cNvSpPr/>
            <p:nvPr/>
          </p:nvSpPr>
          <p:spPr>
            <a:xfrm>
              <a:off x="10191328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6" name="object 16256"/>
            <p:cNvSpPr/>
            <p:nvPr/>
          </p:nvSpPr>
          <p:spPr>
            <a:xfrm>
              <a:off x="10202577" y="55040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7" name="object 16257"/>
            <p:cNvSpPr/>
            <p:nvPr/>
          </p:nvSpPr>
          <p:spPr>
            <a:xfrm>
              <a:off x="10205796" y="55040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8" name="object 16258"/>
            <p:cNvSpPr/>
            <p:nvPr/>
          </p:nvSpPr>
          <p:spPr>
            <a:xfrm>
              <a:off x="10205796" y="5515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9" name="object 16259"/>
            <p:cNvSpPr/>
            <p:nvPr/>
          </p:nvSpPr>
          <p:spPr>
            <a:xfrm>
              <a:off x="10205796" y="55281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0" name="object 16260"/>
            <p:cNvSpPr/>
            <p:nvPr/>
          </p:nvSpPr>
          <p:spPr>
            <a:xfrm>
              <a:off x="10205796" y="5541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1" name="object 16261"/>
            <p:cNvSpPr/>
            <p:nvPr/>
          </p:nvSpPr>
          <p:spPr>
            <a:xfrm>
              <a:off x="10200958" y="5544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2" name="object 16262"/>
            <p:cNvSpPr/>
            <p:nvPr/>
          </p:nvSpPr>
          <p:spPr>
            <a:xfrm>
              <a:off x="10191300" y="55442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3" name="object 16263"/>
            <p:cNvSpPr/>
            <p:nvPr/>
          </p:nvSpPr>
          <p:spPr>
            <a:xfrm>
              <a:off x="10186499" y="55410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4" name="object 16264"/>
            <p:cNvSpPr/>
            <p:nvPr/>
          </p:nvSpPr>
          <p:spPr>
            <a:xfrm>
              <a:off x="10186499" y="55281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5" name="object 16265"/>
            <p:cNvSpPr/>
            <p:nvPr/>
          </p:nvSpPr>
          <p:spPr>
            <a:xfrm>
              <a:off x="10186499" y="55249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6" name="object 16266"/>
            <p:cNvSpPr/>
            <p:nvPr/>
          </p:nvSpPr>
          <p:spPr>
            <a:xfrm>
              <a:off x="10192920" y="5524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7" name="object 16267"/>
            <p:cNvSpPr/>
            <p:nvPr/>
          </p:nvSpPr>
          <p:spPr>
            <a:xfrm>
              <a:off x="10205796" y="5524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8" name="object 16268"/>
            <p:cNvSpPr/>
            <p:nvPr/>
          </p:nvSpPr>
          <p:spPr>
            <a:xfrm>
              <a:off x="10210626" y="55249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9" name="object 16269"/>
            <p:cNvSpPr/>
            <p:nvPr/>
          </p:nvSpPr>
          <p:spPr>
            <a:xfrm>
              <a:off x="10210626" y="55329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0" name="object 16270"/>
            <p:cNvSpPr/>
            <p:nvPr/>
          </p:nvSpPr>
          <p:spPr>
            <a:xfrm>
              <a:off x="10210626" y="55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1" name="object 16271"/>
            <p:cNvSpPr/>
            <p:nvPr/>
          </p:nvSpPr>
          <p:spPr>
            <a:xfrm>
              <a:off x="10205809" y="55474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2" name="object 16272"/>
            <p:cNvSpPr/>
            <p:nvPr/>
          </p:nvSpPr>
          <p:spPr>
            <a:xfrm>
              <a:off x="10192907" y="55474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3" name="object 16273"/>
            <p:cNvSpPr/>
            <p:nvPr/>
          </p:nvSpPr>
          <p:spPr>
            <a:xfrm>
              <a:off x="10186496" y="5547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4" name="object 16274"/>
            <p:cNvSpPr/>
            <p:nvPr/>
          </p:nvSpPr>
          <p:spPr>
            <a:xfrm>
              <a:off x="9781069" y="55394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5" name="object 16275"/>
            <p:cNvSpPr/>
            <p:nvPr/>
          </p:nvSpPr>
          <p:spPr>
            <a:xfrm>
              <a:off x="9781069" y="55265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6" name="object 16276"/>
            <p:cNvSpPr/>
            <p:nvPr/>
          </p:nvSpPr>
          <p:spPr>
            <a:xfrm>
              <a:off x="9781069" y="5513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7" name="object 16277"/>
            <p:cNvSpPr/>
            <p:nvPr/>
          </p:nvSpPr>
          <p:spPr>
            <a:xfrm>
              <a:off x="9781069" y="5504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8" name="object 16278"/>
            <p:cNvSpPr/>
            <p:nvPr/>
          </p:nvSpPr>
          <p:spPr>
            <a:xfrm>
              <a:off x="9781069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9" name="object 16279"/>
            <p:cNvSpPr/>
            <p:nvPr/>
          </p:nvSpPr>
          <p:spPr>
            <a:xfrm>
              <a:off x="9792335" y="55040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0" name="object 16280"/>
            <p:cNvSpPr/>
            <p:nvPr/>
          </p:nvSpPr>
          <p:spPr>
            <a:xfrm>
              <a:off x="9795555" y="55040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1" name="object 16281"/>
            <p:cNvSpPr/>
            <p:nvPr/>
          </p:nvSpPr>
          <p:spPr>
            <a:xfrm>
              <a:off x="9795555" y="5515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2" name="object 16282"/>
            <p:cNvSpPr/>
            <p:nvPr/>
          </p:nvSpPr>
          <p:spPr>
            <a:xfrm>
              <a:off x="9795555" y="55281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3" name="object 16283"/>
            <p:cNvSpPr/>
            <p:nvPr/>
          </p:nvSpPr>
          <p:spPr>
            <a:xfrm>
              <a:off x="9795555" y="5541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4" name="object 16284"/>
            <p:cNvSpPr/>
            <p:nvPr/>
          </p:nvSpPr>
          <p:spPr>
            <a:xfrm>
              <a:off x="9790738" y="5544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5" name="object 16285"/>
            <p:cNvSpPr/>
            <p:nvPr/>
          </p:nvSpPr>
          <p:spPr>
            <a:xfrm>
              <a:off x="9781063" y="55442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6" name="object 16286"/>
            <p:cNvSpPr/>
            <p:nvPr/>
          </p:nvSpPr>
          <p:spPr>
            <a:xfrm>
              <a:off x="9776257" y="55410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7" name="object 16287"/>
            <p:cNvSpPr/>
            <p:nvPr/>
          </p:nvSpPr>
          <p:spPr>
            <a:xfrm>
              <a:off x="9776257" y="55281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8" name="object 16288"/>
            <p:cNvSpPr/>
            <p:nvPr/>
          </p:nvSpPr>
          <p:spPr>
            <a:xfrm>
              <a:off x="9776257" y="55249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9" name="object 16289"/>
            <p:cNvSpPr/>
            <p:nvPr/>
          </p:nvSpPr>
          <p:spPr>
            <a:xfrm>
              <a:off x="9782697" y="5524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0" name="object 16290"/>
            <p:cNvSpPr/>
            <p:nvPr/>
          </p:nvSpPr>
          <p:spPr>
            <a:xfrm>
              <a:off x="9795555" y="55249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1" name="object 16291"/>
            <p:cNvSpPr/>
            <p:nvPr/>
          </p:nvSpPr>
          <p:spPr>
            <a:xfrm>
              <a:off x="9800403" y="55249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2" name="object 16292"/>
            <p:cNvSpPr/>
            <p:nvPr/>
          </p:nvSpPr>
          <p:spPr>
            <a:xfrm>
              <a:off x="9800403" y="55329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3" name="object 16293"/>
            <p:cNvSpPr/>
            <p:nvPr/>
          </p:nvSpPr>
          <p:spPr>
            <a:xfrm>
              <a:off x="9800403" y="55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4" name="object 16294"/>
            <p:cNvSpPr/>
            <p:nvPr/>
          </p:nvSpPr>
          <p:spPr>
            <a:xfrm>
              <a:off x="9795545" y="55474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5" name="object 16295"/>
            <p:cNvSpPr/>
            <p:nvPr/>
          </p:nvSpPr>
          <p:spPr>
            <a:xfrm>
              <a:off x="9782686" y="55474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6" name="object 16296"/>
            <p:cNvSpPr/>
            <p:nvPr/>
          </p:nvSpPr>
          <p:spPr>
            <a:xfrm>
              <a:off x="9776232" y="5547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7" name="object 16297"/>
            <p:cNvSpPr/>
            <p:nvPr/>
          </p:nvSpPr>
          <p:spPr>
            <a:xfrm>
              <a:off x="10077098" y="55394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8" name="object 16298"/>
            <p:cNvSpPr/>
            <p:nvPr/>
          </p:nvSpPr>
          <p:spPr>
            <a:xfrm>
              <a:off x="10077098" y="55265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9" name="object 16299"/>
            <p:cNvSpPr/>
            <p:nvPr/>
          </p:nvSpPr>
          <p:spPr>
            <a:xfrm>
              <a:off x="10077098" y="551368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0" name="object 16300"/>
            <p:cNvSpPr/>
            <p:nvPr/>
          </p:nvSpPr>
          <p:spPr>
            <a:xfrm>
              <a:off x="10077098" y="5504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1" name="object 16301"/>
            <p:cNvSpPr/>
            <p:nvPr/>
          </p:nvSpPr>
          <p:spPr>
            <a:xfrm>
              <a:off x="10077098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2" name="object 16302"/>
            <p:cNvSpPr/>
            <p:nvPr/>
          </p:nvSpPr>
          <p:spPr>
            <a:xfrm>
              <a:off x="10088365" y="55040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3" name="object 16303"/>
            <p:cNvSpPr/>
            <p:nvPr/>
          </p:nvSpPr>
          <p:spPr>
            <a:xfrm>
              <a:off x="10093194" y="55040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4" name="object 16304"/>
            <p:cNvSpPr/>
            <p:nvPr/>
          </p:nvSpPr>
          <p:spPr>
            <a:xfrm>
              <a:off x="10093194" y="55153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5" name="object 16305"/>
            <p:cNvSpPr/>
            <p:nvPr/>
          </p:nvSpPr>
          <p:spPr>
            <a:xfrm>
              <a:off x="10093194" y="55281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6" name="object 16306"/>
            <p:cNvSpPr/>
            <p:nvPr/>
          </p:nvSpPr>
          <p:spPr>
            <a:xfrm>
              <a:off x="10093194" y="5541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7" name="object 16307"/>
            <p:cNvSpPr/>
            <p:nvPr/>
          </p:nvSpPr>
          <p:spPr>
            <a:xfrm>
              <a:off x="10088357" y="5544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8" name="object 16308"/>
            <p:cNvSpPr/>
            <p:nvPr/>
          </p:nvSpPr>
          <p:spPr>
            <a:xfrm>
              <a:off x="10077111" y="5544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9" name="object 16309"/>
            <p:cNvSpPr/>
            <p:nvPr/>
          </p:nvSpPr>
          <p:spPr>
            <a:xfrm>
              <a:off x="10072269" y="55410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0" name="object 16310"/>
            <p:cNvSpPr/>
            <p:nvPr/>
          </p:nvSpPr>
          <p:spPr>
            <a:xfrm>
              <a:off x="10072269" y="552816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1" name="object 16311"/>
            <p:cNvSpPr/>
            <p:nvPr/>
          </p:nvSpPr>
          <p:spPr>
            <a:xfrm>
              <a:off x="10072269" y="55249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2" name="object 16312"/>
            <p:cNvSpPr/>
            <p:nvPr/>
          </p:nvSpPr>
          <p:spPr>
            <a:xfrm>
              <a:off x="10072269" y="55249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3" name="object 16313"/>
            <p:cNvSpPr/>
            <p:nvPr/>
          </p:nvSpPr>
          <p:spPr>
            <a:xfrm>
              <a:off x="10081906" y="55249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4" name="object 16314"/>
            <p:cNvSpPr/>
            <p:nvPr/>
          </p:nvSpPr>
          <p:spPr>
            <a:xfrm>
              <a:off x="10094786" y="55249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5" name="object 16315"/>
            <p:cNvSpPr/>
            <p:nvPr/>
          </p:nvSpPr>
          <p:spPr>
            <a:xfrm>
              <a:off x="10098005" y="55249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6" name="object 16316"/>
            <p:cNvSpPr/>
            <p:nvPr/>
          </p:nvSpPr>
          <p:spPr>
            <a:xfrm>
              <a:off x="10098005" y="55346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7" name="object 16317"/>
            <p:cNvSpPr/>
            <p:nvPr/>
          </p:nvSpPr>
          <p:spPr>
            <a:xfrm>
              <a:off x="10098005" y="55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8" name="object 16318"/>
            <p:cNvSpPr/>
            <p:nvPr/>
          </p:nvSpPr>
          <p:spPr>
            <a:xfrm>
              <a:off x="10094780" y="5547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9" name="object 16319"/>
            <p:cNvSpPr/>
            <p:nvPr/>
          </p:nvSpPr>
          <p:spPr>
            <a:xfrm>
              <a:off x="10081904" y="55474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0" name="object 16320"/>
            <p:cNvSpPr/>
            <p:nvPr/>
          </p:nvSpPr>
          <p:spPr>
            <a:xfrm>
              <a:off x="10072264" y="5547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1" name="object 16321"/>
            <p:cNvSpPr/>
            <p:nvPr/>
          </p:nvSpPr>
          <p:spPr>
            <a:xfrm>
              <a:off x="9596068" y="6057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2" name="object 16322"/>
            <p:cNvSpPr/>
            <p:nvPr/>
          </p:nvSpPr>
          <p:spPr>
            <a:xfrm>
              <a:off x="9596068" y="60478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3" name="object 16323"/>
            <p:cNvSpPr/>
            <p:nvPr/>
          </p:nvSpPr>
          <p:spPr>
            <a:xfrm>
              <a:off x="9596068" y="60477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4" name="object 16324"/>
            <p:cNvSpPr/>
            <p:nvPr/>
          </p:nvSpPr>
          <p:spPr>
            <a:xfrm>
              <a:off x="9607337" y="604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5" name="object 16325"/>
            <p:cNvSpPr/>
            <p:nvPr/>
          </p:nvSpPr>
          <p:spPr>
            <a:xfrm>
              <a:off x="9620195" y="604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6" name="object 16326"/>
            <p:cNvSpPr/>
            <p:nvPr/>
          </p:nvSpPr>
          <p:spPr>
            <a:xfrm>
              <a:off x="9633071" y="6047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7" name="object 16327"/>
            <p:cNvSpPr/>
            <p:nvPr/>
          </p:nvSpPr>
          <p:spPr>
            <a:xfrm>
              <a:off x="9636291" y="60477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8" name="object 16328"/>
            <p:cNvSpPr/>
            <p:nvPr/>
          </p:nvSpPr>
          <p:spPr>
            <a:xfrm>
              <a:off x="9636291" y="60590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9" name="object 16329"/>
            <p:cNvSpPr/>
            <p:nvPr/>
          </p:nvSpPr>
          <p:spPr>
            <a:xfrm>
              <a:off x="9631453" y="60622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0" name="object 16330"/>
            <p:cNvSpPr/>
            <p:nvPr/>
          </p:nvSpPr>
          <p:spPr>
            <a:xfrm>
              <a:off x="9618595" y="60622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1" name="object 16331"/>
            <p:cNvSpPr/>
            <p:nvPr/>
          </p:nvSpPr>
          <p:spPr>
            <a:xfrm>
              <a:off x="9605703" y="60622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2" name="object 16332"/>
            <p:cNvSpPr/>
            <p:nvPr/>
          </p:nvSpPr>
          <p:spPr>
            <a:xfrm>
              <a:off x="9596063" y="60622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3" name="object 16333"/>
            <p:cNvSpPr/>
            <p:nvPr/>
          </p:nvSpPr>
          <p:spPr>
            <a:xfrm>
              <a:off x="9616975" y="60606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4" name="object 16334"/>
            <p:cNvSpPr/>
            <p:nvPr/>
          </p:nvSpPr>
          <p:spPr>
            <a:xfrm>
              <a:off x="9616975" y="60477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5" name="object 16335"/>
            <p:cNvSpPr/>
            <p:nvPr/>
          </p:nvSpPr>
          <p:spPr>
            <a:xfrm>
              <a:off x="9616975" y="60429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6" name="object 16336"/>
            <p:cNvSpPr/>
            <p:nvPr/>
          </p:nvSpPr>
          <p:spPr>
            <a:xfrm>
              <a:off x="9623415" y="60429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7" name="object 16337"/>
            <p:cNvSpPr/>
            <p:nvPr/>
          </p:nvSpPr>
          <p:spPr>
            <a:xfrm>
              <a:off x="9636291" y="60429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8" name="object 16338"/>
            <p:cNvSpPr/>
            <p:nvPr/>
          </p:nvSpPr>
          <p:spPr>
            <a:xfrm>
              <a:off x="9641102" y="60429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9" name="object 16339"/>
            <p:cNvSpPr/>
            <p:nvPr/>
          </p:nvSpPr>
          <p:spPr>
            <a:xfrm>
              <a:off x="9641102" y="60510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0" name="object 16340"/>
            <p:cNvSpPr/>
            <p:nvPr/>
          </p:nvSpPr>
          <p:spPr>
            <a:xfrm>
              <a:off x="9641102" y="60638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1" name="object 16341"/>
            <p:cNvSpPr/>
            <p:nvPr/>
          </p:nvSpPr>
          <p:spPr>
            <a:xfrm>
              <a:off x="9637877" y="6067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2" name="object 16342"/>
            <p:cNvSpPr/>
            <p:nvPr/>
          </p:nvSpPr>
          <p:spPr>
            <a:xfrm>
              <a:off x="9625011" y="60671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3" name="object 16343"/>
            <p:cNvSpPr/>
            <p:nvPr/>
          </p:nvSpPr>
          <p:spPr>
            <a:xfrm>
              <a:off x="9616970" y="6067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4" name="object 16344"/>
            <p:cNvSpPr/>
            <p:nvPr/>
          </p:nvSpPr>
          <p:spPr>
            <a:xfrm>
              <a:off x="9596068" y="617170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5" name="object 16345"/>
            <p:cNvSpPr/>
            <p:nvPr/>
          </p:nvSpPr>
          <p:spPr>
            <a:xfrm>
              <a:off x="9596068" y="6162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6" name="object 16346"/>
            <p:cNvSpPr/>
            <p:nvPr/>
          </p:nvSpPr>
          <p:spPr>
            <a:xfrm>
              <a:off x="9596068" y="61620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3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7" name="object 16347"/>
            <p:cNvSpPr/>
            <p:nvPr/>
          </p:nvSpPr>
          <p:spPr>
            <a:xfrm>
              <a:off x="9607337" y="61620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8" name="object 16348"/>
            <p:cNvSpPr/>
            <p:nvPr/>
          </p:nvSpPr>
          <p:spPr>
            <a:xfrm>
              <a:off x="9620195" y="61620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9" name="object 16349"/>
            <p:cNvSpPr/>
            <p:nvPr/>
          </p:nvSpPr>
          <p:spPr>
            <a:xfrm>
              <a:off x="9633071" y="61620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0" name="object 16350"/>
            <p:cNvSpPr/>
            <p:nvPr/>
          </p:nvSpPr>
          <p:spPr>
            <a:xfrm>
              <a:off x="9636291" y="616204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1" name="object 16351"/>
            <p:cNvSpPr/>
            <p:nvPr/>
          </p:nvSpPr>
          <p:spPr>
            <a:xfrm>
              <a:off x="9636291" y="61733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2" name="object 16352"/>
            <p:cNvSpPr/>
            <p:nvPr/>
          </p:nvSpPr>
          <p:spPr>
            <a:xfrm>
              <a:off x="9631453" y="61765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3" name="object 16353"/>
            <p:cNvSpPr/>
            <p:nvPr/>
          </p:nvSpPr>
          <p:spPr>
            <a:xfrm>
              <a:off x="9618595" y="61765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4" name="object 16354"/>
            <p:cNvSpPr/>
            <p:nvPr/>
          </p:nvSpPr>
          <p:spPr>
            <a:xfrm>
              <a:off x="9605703" y="61765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5" name="object 16355"/>
            <p:cNvSpPr/>
            <p:nvPr/>
          </p:nvSpPr>
          <p:spPr>
            <a:xfrm>
              <a:off x="9596063" y="61765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6" name="object 16356"/>
            <p:cNvSpPr/>
            <p:nvPr/>
          </p:nvSpPr>
          <p:spPr>
            <a:xfrm>
              <a:off x="9616975" y="61749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7" name="object 16357"/>
            <p:cNvSpPr/>
            <p:nvPr/>
          </p:nvSpPr>
          <p:spPr>
            <a:xfrm>
              <a:off x="9616975" y="6162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8" name="object 16358"/>
            <p:cNvSpPr/>
            <p:nvPr/>
          </p:nvSpPr>
          <p:spPr>
            <a:xfrm>
              <a:off x="9616975" y="61572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9" name="object 16359"/>
            <p:cNvSpPr/>
            <p:nvPr/>
          </p:nvSpPr>
          <p:spPr>
            <a:xfrm>
              <a:off x="9623415" y="615722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0" name="object 16360"/>
            <p:cNvSpPr/>
            <p:nvPr/>
          </p:nvSpPr>
          <p:spPr>
            <a:xfrm>
              <a:off x="9636291" y="61572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1" name="object 16361"/>
            <p:cNvSpPr/>
            <p:nvPr/>
          </p:nvSpPr>
          <p:spPr>
            <a:xfrm>
              <a:off x="9641102" y="61572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59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2" name="object 16362"/>
            <p:cNvSpPr/>
            <p:nvPr/>
          </p:nvSpPr>
          <p:spPr>
            <a:xfrm>
              <a:off x="9641102" y="61652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3" name="object 16363"/>
            <p:cNvSpPr/>
            <p:nvPr/>
          </p:nvSpPr>
          <p:spPr>
            <a:xfrm>
              <a:off x="9641102" y="61781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4" name="object 16364"/>
            <p:cNvSpPr/>
            <p:nvPr/>
          </p:nvSpPr>
          <p:spPr>
            <a:xfrm>
              <a:off x="9637877" y="61813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5" name="object 16365"/>
            <p:cNvSpPr/>
            <p:nvPr/>
          </p:nvSpPr>
          <p:spPr>
            <a:xfrm>
              <a:off x="9625011" y="618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6" name="object 16366"/>
            <p:cNvSpPr/>
            <p:nvPr/>
          </p:nvSpPr>
          <p:spPr>
            <a:xfrm>
              <a:off x="9616970" y="61813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7" name="object 16367"/>
            <p:cNvSpPr/>
            <p:nvPr/>
          </p:nvSpPr>
          <p:spPr>
            <a:xfrm>
              <a:off x="10237954" y="6057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8" name="object 16368"/>
            <p:cNvSpPr/>
            <p:nvPr/>
          </p:nvSpPr>
          <p:spPr>
            <a:xfrm>
              <a:off x="10237954" y="60478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9" name="object 16369"/>
            <p:cNvSpPr/>
            <p:nvPr/>
          </p:nvSpPr>
          <p:spPr>
            <a:xfrm>
              <a:off x="10237954" y="60477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0" name="object 16370"/>
            <p:cNvSpPr/>
            <p:nvPr/>
          </p:nvSpPr>
          <p:spPr>
            <a:xfrm>
              <a:off x="10249221" y="604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1" name="object 16371"/>
            <p:cNvSpPr/>
            <p:nvPr/>
          </p:nvSpPr>
          <p:spPr>
            <a:xfrm>
              <a:off x="10262098" y="60477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2" name="object 16372"/>
            <p:cNvSpPr/>
            <p:nvPr/>
          </p:nvSpPr>
          <p:spPr>
            <a:xfrm>
              <a:off x="10274974" y="6047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3" name="object 16373"/>
            <p:cNvSpPr/>
            <p:nvPr/>
          </p:nvSpPr>
          <p:spPr>
            <a:xfrm>
              <a:off x="10278194" y="60477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4" name="object 16374"/>
            <p:cNvSpPr/>
            <p:nvPr/>
          </p:nvSpPr>
          <p:spPr>
            <a:xfrm>
              <a:off x="10278194" y="60590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5" name="object 16375"/>
            <p:cNvSpPr/>
            <p:nvPr/>
          </p:nvSpPr>
          <p:spPr>
            <a:xfrm>
              <a:off x="10273335" y="60622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6" name="object 16376"/>
            <p:cNvSpPr/>
            <p:nvPr/>
          </p:nvSpPr>
          <p:spPr>
            <a:xfrm>
              <a:off x="10260463" y="60622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7" name="object 16377"/>
            <p:cNvSpPr/>
            <p:nvPr/>
          </p:nvSpPr>
          <p:spPr>
            <a:xfrm>
              <a:off x="10247606" y="60622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8" name="object 16378"/>
            <p:cNvSpPr/>
            <p:nvPr/>
          </p:nvSpPr>
          <p:spPr>
            <a:xfrm>
              <a:off x="10237966" y="60622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9" name="object 16379"/>
            <p:cNvSpPr/>
            <p:nvPr/>
          </p:nvSpPr>
          <p:spPr>
            <a:xfrm>
              <a:off x="10233159" y="606066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0" name="object 16380"/>
            <p:cNvSpPr/>
            <p:nvPr/>
          </p:nvSpPr>
          <p:spPr>
            <a:xfrm>
              <a:off x="10233159" y="604778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1" name="object 16381"/>
            <p:cNvSpPr/>
            <p:nvPr/>
          </p:nvSpPr>
          <p:spPr>
            <a:xfrm>
              <a:off x="10233159" y="60429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2" name="object 16382"/>
            <p:cNvSpPr/>
            <p:nvPr/>
          </p:nvSpPr>
          <p:spPr>
            <a:xfrm>
              <a:off x="10239580" y="60429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3" name="object 16383"/>
            <p:cNvSpPr/>
            <p:nvPr/>
          </p:nvSpPr>
          <p:spPr>
            <a:xfrm>
              <a:off x="10252456" y="60429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4" name="object 16384"/>
            <p:cNvSpPr/>
            <p:nvPr/>
          </p:nvSpPr>
          <p:spPr>
            <a:xfrm>
              <a:off x="10255660" y="60429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5" name="object 16385"/>
            <p:cNvSpPr/>
            <p:nvPr/>
          </p:nvSpPr>
          <p:spPr>
            <a:xfrm>
              <a:off x="10255660" y="60526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6" name="object 16386"/>
            <p:cNvSpPr/>
            <p:nvPr/>
          </p:nvSpPr>
          <p:spPr>
            <a:xfrm>
              <a:off x="10255660" y="60638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7" name="object 16387"/>
            <p:cNvSpPr/>
            <p:nvPr/>
          </p:nvSpPr>
          <p:spPr>
            <a:xfrm>
              <a:off x="10250844" y="60671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8" name="object 16388"/>
            <p:cNvSpPr/>
            <p:nvPr/>
          </p:nvSpPr>
          <p:spPr>
            <a:xfrm>
              <a:off x="10237949" y="60671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9" name="object 16389"/>
            <p:cNvSpPr/>
            <p:nvPr/>
          </p:nvSpPr>
          <p:spPr>
            <a:xfrm>
              <a:off x="10233135" y="6067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0" name="object 16390"/>
            <p:cNvSpPr/>
            <p:nvPr/>
          </p:nvSpPr>
          <p:spPr>
            <a:xfrm>
              <a:off x="10237954" y="617170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1" name="object 16391"/>
            <p:cNvSpPr/>
            <p:nvPr/>
          </p:nvSpPr>
          <p:spPr>
            <a:xfrm>
              <a:off x="10237954" y="61620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2" name="object 16392"/>
            <p:cNvSpPr/>
            <p:nvPr/>
          </p:nvSpPr>
          <p:spPr>
            <a:xfrm>
              <a:off x="10237954" y="61620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3" name="object 16393"/>
            <p:cNvSpPr/>
            <p:nvPr/>
          </p:nvSpPr>
          <p:spPr>
            <a:xfrm>
              <a:off x="10249221" y="61620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4" name="object 16394"/>
            <p:cNvSpPr/>
            <p:nvPr/>
          </p:nvSpPr>
          <p:spPr>
            <a:xfrm>
              <a:off x="10262098" y="616204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5" name="object 16395"/>
            <p:cNvSpPr/>
            <p:nvPr/>
          </p:nvSpPr>
          <p:spPr>
            <a:xfrm>
              <a:off x="10274974" y="61620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6" name="object 16396"/>
            <p:cNvSpPr/>
            <p:nvPr/>
          </p:nvSpPr>
          <p:spPr>
            <a:xfrm>
              <a:off x="10278194" y="616204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7" name="object 16397"/>
            <p:cNvSpPr/>
            <p:nvPr/>
          </p:nvSpPr>
          <p:spPr>
            <a:xfrm>
              <a:off x="10278194" y="61733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8" name="object 16398"/>
            <p:cNvSpPr/>
            <p:nvPr/>
          </p:nvSpPr>
          <p:spPr>
            <a:xfrm>
              <a:off x="10273335" y="61765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9" name="object 16399"/>
            <p:cNvSpPr/>
            <p:nvPr/>
          </p:nvSpPr>
          <p:spPr>
            <a:xfrm>
              <a:off x="10260463" y="61765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0" name="object 16400"/>
            <p:cNvSpPr/>
            <p:nvPr/>
          </p:nvSpPr>
          <p:spPr>
            <a:xfrm>
              <a:off x="10247606" y="61765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1" name="object 16401"/>
            <p:cNvSpPr/>
            <p:nvPr/>
          </p:nvSpPr>
          <p:spPr>
            <a:xfrm>
              <a:off x="10237966" y="61765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2" name="object 16402"/>
            <p:cNvSpPr/>
            <p:nvPr/>
          </p:nvSpPr>
          <p:spPr>
            <a:xfrm>
              <a:off x="10233159" y="61749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3" name="object 16403"/>
            <p:cNvSpPr/>
            <p:nvPr/>
          </p:nvSpPr>
          <p:spPr>
            <a:xfrm>
              <a:off x="10233159" y="61620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4" name="object 16404"/>
            <p:cNvSpPr/>
            <p:nvPr/>
          </p:nvSpPr>
          <p:spPr>
            <a:xfrm>
              <a:off x="10233159" y="61572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5" name="object 16405"/>
            <p:cNvSpPr/>
            <p:nvPr/>
          </p:nvSpPr>
          <p:spPr>
            <a:xfrm>
              <a:off x="10239580" y="615722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6" name="object 16406"/>
            <p:cNvSpPr/>
            <p:nvPr/>
          </p:nvSpPr>
          <p:spPr>
            <a:xfrm>
              <a:off x="10252456" y="61572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7" name="object 16407"/>
            <p:cNvSpPr/>
            <p:nvPr/>
          </p:nvSpPr>
          <p:spPr>
            <a:xfrm>
              <a:off x="10255660" y="61572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8" name="object 16408"/>
            <p:cNvSpPr/>
            <p:nvPr/>
          </p:nvSpPr>
          <p:spPr>
            <a:xfrm>
              <a:off x="10255660" y="61668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9" name="object 16409"/>
            <p:cNvSpPr/>
            <p:nvPr/>
          </p:nvSpPr>
          <p:spPr>
            <a:xfrm>
              <a:off x="10255660" y="61781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0" name="object 16410"/>
            <p:cNvSpPr/>
            <p:nvPr/>
          </p:nvSpPr>
          <p:spPr>
            <a:xfrm>
              <a:off x="10250844" y="61813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1" name="object 16411"/>
            <p:cNvSpPr/>
            <p:nvPr/>
          </p:nvSpPr>
          <p:spPr>
            <a:xfrm>
              <a:off x="10237949" y="61813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2" name="object 16412"/>
            <p:cNvSpPr/>
            <p:nvPr/>
          </p:nvSpPr>
          <p:spPr>
            <a:xfrm>
              <a:off x="10233135" y="61813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3" name="object 16413"/>
            <p:cNvSpPr/>
            <p:nvPr/>
          </p:nvSpPr>
          <p:spPr>
            <a:xfrm>
              <a:off x="9203688" y="6227098"/>
              <a:ext cx="164465" cy="5080"/>
            </a:xfrm>
            <a:custGeom>
              <a:avLst/>
              <a:gdLst/>
              <a:ahLst/>
              <a:cxnLst/>
              <a:rect l="l" t="t" r="r" b="b"/>
              <a:pathLst>
                <a:path w="164465" h="5079">
                  <a:moveTo>
                    <a:pt x="163920" y="0"/>
                  </a:moveTo>
                  <a:lnTo>
                    <a:pt x="0" y="0"/>
                  </a:lnTo>
                  <a:lnTo>
                    <a:pt x="0" y="4984"/>
                  </a:lnTo>
                  <a:lnTo>
                    <a:pt x="163920" y="4984"/>
                  </a:lnTo>
                  <a:lnTo>
                    <a:pt x="16392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14" name="object 16414"/>
            <p:cNvSpPr/>
            <p:nvPr/>
          </p:nvSpPr>
          <p:spPr>
            <a:xfrm>
              <a:off x="9386924" y="622959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5" name="object 16415"/>
            <p:cNvSpPr/>
            <p:nvPr/>
          </p:nvSpPr>
          <p:spPr>
            <a:xfrm>
              <a:off x="9425538" y="622959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 h="0">
                  <a:moveTo>
                    <a:pt x="0" y="0"/>
                  </a:moveTo>
                  <a:lnTo>
                    <a:pt x="14962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6" name="object 16416"/>
            <p:cNvSpPr/>
            <p:nvPr/>
          </p:nvSpPr>
          <p:spPr>
            <a:xfrm>
              <a:off x="10910438" y="4744706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w="0" h="835025">
                  <a:moveTo>
                    <a:pt x="0" y="0"/>
                  </a:moveTo>
                  <a:lnTo>
                    <a:pt x="0" y="834937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7" name="object 16417"/>
            <p:cNvSpPr/>
            <p:nvPr/>
          </p:nvSpPr>
          <p:spPr>
            <a:xfrm>
              <a:off x="11013418" y="4744706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w="0" h="835025">
                  <a:moveTo>
                    <a:pt x="0" y="0"/>
                  </a:moveTo>
                  <a:lnTo>
                    <a:pt x="0" y="834937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8" name="object 16418"/>
            <p:cNvSpPr/>
            <p:nvPr/>
          </p:nvSpPr>
          <p:spPr>
            <a:xfrm>
              <a:off x="11005390" y="4744706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w="0" h="835025">
                  <a:moveTo>
                    <a:pt x="0" y="0"/>
                  </a:moveTo>
                  <a:lnTo>
                    <a:pt x="0" y="834937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9" name="object 16419"/>
            <p:cNvSpPr/>
            <p:nvPr/>
          </p:nvSpPr>
          <p:spPr>
            <a:xfrm>
              <a:off x="10910438" y="4340886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w="0" h="462279">
                  <a:moveTo>
                    <a:pt x="0" y="0"/>
                  </a:moveTo>
                  <a:lnTo>
                    <a:pt x="0" y="4617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0" name="object 16420"/>
            <p:cNvSpPr/>
            <p:nvPr/>
          </p:nvSpPr>
          <p:spPr>
            <a:xfrm>
              <a:off x="10958727" y="4278146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5" h="0">
                  <a:moveTo>
                    <a:pt x="0" y="0"/>
                  </a:moveTo>
                  <a:lnTo>
                    <a:pt x="416699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1" name="object 16421"/>
            <p:cNvSpPr/>
            <p:nvPr/>
          </p:nvSpPr>
          <p:spPr>
            <a:xfrm>
              <a:off x="10910438" y="4340886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2" name="object 16422"/>
            <p:cNvSpPr/>
            <p:nvPr/>
          </p:nvSpPr>
          <p:spPr>
            <a:xfrm>
              <a:off x="11005390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3" name="object 16423"/>
            <p:cNvSpPr/>
            <p:nvPr/>
          </p:nvSpPr>
          <p:spPr>
            <a:xfrm>
              <a:off x="1102468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4" name="object 16424"/>
            <p:cNvSpPr/>
            <p:nvPr/>
          </p:nvSpPr>
          <p:spPr>
            <a:xfrm>
              <a:off x="11043985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5" name="object 16425"/>
            <p:cNvSpPr/>
            <p:nvPr/>
          </p:nvSpPr>
          <p:spPr>
            <a:xfrm>
              <a:off x="11063301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6" name="object 16426"/>
            <p:cNvSpPr/>
            <p:nvPr/>
          </p:nvSpPr>
          <p:spPr>
            <a:xfrm>
              <a:off x="11082599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7" name="object 16427"/>
            <p:cNvSpPr/>
            <p:nvPr/>
          </p:nvSpPr>
          <p:spPr>
            <a:xfrm>
              <a:off x="11101895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8" name="object 16428"/>
            <p:cNvSpPr/>
            <p:nvPr/>
          </p:nvSpPr>
          <p:spPr>
            <a:xfrm>
              <a:off x="11121211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9" name="object 16429"/>
            <p:cNvSpPr/>
            <p:nvPr/>
          </p:nvSpPr>
          <p:spPr>
            <a:xfrm>
              <a:off x="11140508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0" name="object 16430"/>
            <p:cNvSpPr/>
            <p:nvPr/>
          </p:nvSpPr>
          <p:spPr>
            <a:xfrm>
              <a:off x="1115980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1" name="object 16431"/>
            <p:cNvSpPr/>
            <p:nvPr/>
          </p:nvSpPr>
          <p:spPr>
            <a:xfrm>
              <a:off x="11179105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2" name="object 16432"/>
            <p:cNvSpPr/>
            <p:nvPr/>
          </p:nvSpPr>
          <p:spPr>
            <a:xfrm>
              <a:off x="11198419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3" name="object 16433"/>
            <p:cNvSpPr/>
            <p:nvPr/>
          </p:nvSpPr>
          <p:spPr>
            <a:xfrm>
              <a:off x="1121773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4" name="object 16434"/>
            <p:cNvSpPr/>
            <p:nvPr/>
          </p:nvSpPr>
          <p:spPr>
            <a:xfrm>
              <a:off x="11237031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5" name="object 16435"/>
            <p:cNvSpPr/>
            <p:nvPr/>
          </p:nvSpPr>
          <p:spPr>
            <a:xfrm>
              <a:off x="11256348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6" name="object 16436"/>
            <p:cNvSpPr/>
            <p:nvPr/>
          </p:nvSpPr>
          <p:spPr>
            <a:xfrm>
              <a:off x="11275663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7" name="object 16437"/>
            <p:cNvSpPr/>
            <p:nvPr/>
          </p:nvSpPr>
          <p:spPr>
            <a:xfrm>
              <a:off x="11294944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8" name="object 16438"/>
            <p:cNvSpPr/>
            <p:nvPr/>
          </p:nvSpPr>
          <p:spPr>
            <a:xfrm>
              <a:off x="11314242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9" name="object 16439"/>
            <p:cNvSpPr/>
            <p:nvPr/>
          </p:nvSpPr>
          <p:spPr>
            <a:xfrm>
              <a:off x="1133355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0" name="object 16440"/>
            <p:cNvSpPr/>
            <p:nvPr/>
          </p:nvSpPr>
          <p:spPr>
            <a:xfrm>
              <a:off x="11352854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1" name="object 16441"/>
            <p:cNvSpPr/>
            <p:nvPr/>
          </p:nvSpPr>
          <p:spPr>
            <a:xfrm>
              <a:off x="11372188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2" name="object 16442"/>
            <p:cNvSpPr/>
            <p:nvPr/>
          </p:nvSpPr>
          <p:spPr>
            <a:xfrm>
              <a:off x="11005390" y="47768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3" name="object 16443"/>
            <p:cNvSpPr/>
            <p:nvPr/>
          </p:nvSpPr>
          <p:spPr>
            <a:xfrm>
              <a:off x="11005390" y="47575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4" name="object 16444"/>
            <p:cNvSpPr/>
            <p:nvPr/>
          </p:nvSpPr>
          <p:spPr>
            <a:xfrm>
              <a:off x="11005390" y="47382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5" name="object 16445"/>
            <p:cNvSpPr/>
            <p:nvPr/>
          </p:nvSpPr>
          <p:spPr>
            <a:xfrm>
              <a:off x="11005390" y="4718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6" name="object 16446"/>
            <p:cNvSpPr/>
            <p:nvPr/>
          </p:nvSpPr>
          <p:spPr>
            <a:xfrm>
              <a:off x="11005390" y="46996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7" name="object 16447"/>
            <p:cNvSpPr/>
            <p:nvPr/>
          </p:nvSpPr>
          <p:spPr>
            <a:xfrm>
              <a:off x="11005390" y="46803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8" name="object 16448"/>
            <p:cNvSpPr/>
            <p:nvPr/>
          </p:nvSpPr>
          <p:spPr>
            <a:xfrm>
              <a:off x="11005390" y="46610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9" name="object 16449"/>
            <p:cNvSpPr/>
            <p:nvPr/>
          </p:nvSpPr>
          <p:spPr>
            <a:xfrm>
              <a:off x="11005390" y="46417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0" name="object 16450"/>
            <p:cNvSpPr/>
            <p:nvPr/>
          </p:nvSpPr>
          <p:spPr>
            <a:xfrm>
              <a:off x="11005390" y="46224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1" name="object 16451"/>
            <p:cNvSpPr/>
            <p:nvPr/>
          </p:nvSpPr>
          <p:spPr>
            <a:xfrm>
              <a:off x="11005390" y="4603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2" name="object 16452"/>
            <p:cNvSpPr/>
            <p:nvPr/>
          </p:nvSpPr>
          <p:spPr>
            <a:xfrm>
              <a:off x="11005390" y="45838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3" name="object 16453"/>
            <p:cNvSpPr/>
            <p:nvPr/>
          </p:nvSpPr>
          <p:spPr>
            <a:xfrm>
              <a:off x="11005390" y="45644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4" name="object 16454"/>
            <p:cNvSpPr/>
            <p:nvPr/>
          </p:nvSpPr>
          <p:spPr>
            <a:xfrm>
              <a:off x="11005390" y="45451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5" name="object 16455"/>
            <p:cNvSpPr/>
            <p:nvPr/>
          </p:nvSpPr>
          <p:spPr>
            <a:xfrm>
              <a:off x="11005390" y="45258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6" name="object 16456"/>
            <p:cNvSpPr/>
            <p:nvPr/>
          </p:nvSpPr>
          <p:spPr>
            <a:xfrm>
              <a:off x="11005390" y="45065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7" name="object 16457"/>
            <p:cNvSpPr/>
            <p:nvPr/>
          </p:nvSpPr>
          <p:spPr>
            <a:xfrm>
              <a:off x="11005390" y="44872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8" name="object 16458"/>
            <p:cNvSpPr/>
            <p:nvPr/>
          </p:nvSpPr>
          <p:spPr>
            <a:xfrm>
              <a:off x="11005390" y="44679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9" name="object 16459"/>
            <p:cNvSpPr/>
            <p:nvPr/>
          </p:nvSpPr>
          <p:spPr>
            <a:xfrm>
              <a:off x="11005390" y="44486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0" name="object 16460"/>
            <p:cNvSpPr/>
            <p:nvPr/>
          </p:nvSpPr>
          <p:spPr>
            <a:xfrm>
              <a:off x="11005390" y="4429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1" name="object 16461"/>
            <p:cNvSpPr/>
            <p:nvPr/>
          </p:nvSpPr>
          <p:spPr>
            <a:xfrm>
              <a:off x="11005390" y="44100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2" name="object 16462"/>
            <p:cNvSpPr/>
            <p:nvPr/>
          </p:nvSpPr>
          <p:spPr>
            <a:xfrm>
              <a:off x="11005390" y="43907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3" name="object 16463"/>
            <p:cNvSpPr/>
            <p:nvPr/>
          </p:nvSpPr>
          <p:spPr>
            <a:xfrm>
              <a:off x="11005390" y="43730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4" name="object 16464"/>
            <p:cNvSpPr/>
            <p:nvPr/>
          </p:nvSpPr>
          <p:spPr>
            <a:xfrm>
              <a:off x="10947461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5" name="object 16465"/>
            <p:cNvSpPr/>
            <p:nvPr/>
          </p:nvSpPr>
          <p:spPr>
            <a:xfrm>
              <a:off x="10934582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6" name="object 16466"/>
            <p:cNvSpPr/>
            <p:nvPr/>
          </p:nvSpPr>
          <p:spPr>
            <a:xfrm>
              <a:off x="10920113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7" name="object 16467"/>
            <p:cNvSpPr/>
            <p:nvPr/>
          </p:nvSpPr>
          <p:spPr>
            <a:xfrm>
              <a:off x="10912059" y="434088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8" name="object 16468"/>
            <p:cNvSpPr/>
            <p:nvPr/>
          </p:nvSpPr>
          <p:spPr>
            <a:xfrm>
              <a:off x="10912059" y="4326399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9" name="object 16469"/>
            <p:cNvSpPr/>
            <p:nvPr/>
          </p:nvSpPr>
          <p:spPr>
            <a:xfrm>
              <a:off x="10912059" y="4313513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0" name="object 16470"/>
            <p:cNvSpPr/>
            <p:nvPr/>
          </p:nvSpPr>
          <p:spPr>
            <a:xfrm>
              <a:off x="10912059" y="430065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1" name="object 16471"/>
            <p:cNvSpPr/>
            <p:nvPr/>
          </p:nvSpPr>
          <p:spPr>
            <a:xfrm>
              <a:off x="10912059" y="428618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2" name="object 16472"/>
            <p:cNvSpPr/>
            <p:nvPr/>
          </p:nvSpPr>
          <p:spPr>
            <a:xfrm>
              <a:off x="10910460" y="4278147"/>
              <a:ext cx="48895" cy="72390"/>
            </a:xfrm>
            <a:custGeom>
              <a:avLst/>
              <a:gdLst/>
              <a:ahLst/>
              <a:cxnLst/>
              <a:rect l="l" t="t" r="r" b="b"/>
              <a:pathLst>
                <a:path w="48895" h="72389">
                  <a:moveTo>
                    <a:pt x="0" y="72374"/>
                  </a:moveTo>
                  <a:lnTo>
                    <a:pt x="0" y="0"/>
                  </a:lnTo>
                  <a:lnTo>
                    <a:pt x="48270" y="0"/>
                  </a:lnTo>
                  <a:lnTo>
                    <a:pt x="48270" y="72374"/>
                  </a:lnTo>
                  <a:lnTo>
                    <a:pt x="0" y="72374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3" name="object 16473"/>
            <p:cNvSpPr/>
            <p:nvPr/>
          </p:nvSpPr>
          <p:spPr>
            <a:xfrm>
              <a:off x="10986071" y="434408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795" y="0"/>
                  </a:moveTo>
                  <a:lnTo>
                    <a:pt x="4795" y="1633"/>
                  </a:lnTo>
                  <a:lnTo>
                    <a:pt x="0" y="1633"/>
                  </a:lnTo>
                  <a:lnTo>
                    <a:pt x="0" y="1127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4" name="object 16474"/>
            <p:cNvSpPr/>
            <p:nvPr/>
          </p:nvSpPr>
          <p:spPr>
            <a:xfrm>
              <a:off x="10987665" y="4345701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4">
                  <a:moveTo>
                    <a:pt x="0" y="8062"/>
                  </a:moveTo>
                  <a:lnTo>
                    <a:pt x="0" y="0"/>
                  </a:lnTo>
                  <a:lnTo>
                    <a:pt x="3204" y="0"/>
                  </a:lnTo>
                  <a:lnTo>
                    <a:pt x="3204" y="1602"/>
                  </a:lnTo>
                  <a:lnTo>
                    <a:pt x="0" y="1602"/>
                  </a:lnTo>
                  <a:lnTo>
                    <a:pt x="0" y="8062"/>
                  </a:lnTo>
                  <a:lnTo>
                    <a:pt x="3204" y="8062"/>
                  </a:lnTo>
                  <a:lnTo>
                    <a:pt x="0" y="80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5" name="object 16475"/>
            <p:cNvSpPr/>
            <p:nvPr/>
          </p:nvSpPr>
          <p:spPr>
            <a:xfrm>
              <a:off x="10976397" y="435535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225"/>
                  </a:moveTo>
                  <a:lnTo>
                    <a:pt x="0" y="0"/>
                  </a:lnTo>
                  <a:lnTo>
                    <a:pt x="966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6" name="object 16476"/>
            <p:cNvSpPr/>
            <p:nvPr/>
          </p:nvSpPr>
          <p:spPr>
            <a:xfrm>
              <a:off x="10978011" y="4355364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4" h="3810">
                  <a:moveTo>
                    <a:pt x="8062" y="0"/>
                  </a:moveTo>
                  <a:lnTo>
                    <a:pt x="0" y="0"/>
                  </a:lnTo>
                  <a:lnTo>
                    <a:pt x="0" y="3225"/>
                  </a:lnTo>
                  <a:lnTo>
                    <a:pt x="1591" y="3225"/>
                  </a:lnTo>
                  <a:lnTo>
                    <a:pt x="1591" y="0"/>
                  </a:lnTo>
                  <a:lnTo>
                    <a:pt x="8062" y="0"/>
                  </a:lnTo>
                  <a:lnTo>
                    <a:pt x="8062" y="3225"/>
                  </a:lnTo>
                  <a:lnTo>
                    <a:pt x="6418" y="3225"/>
                  </a:lnTo>
                  <a:lnTo>
                    <a:pt x="8062" y="3225"/>
                  </a:lnTo>
                  <a:lnTo>
                    <a:pt x="8062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7" name="object 16477"/>
            <p:cNvSpPr/>
            <p:nvPr/>
          </p:nvSpPr>
          <p:spPr>
            <a:xfrm>
              <a:off x="11013418" y="438110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 h="0">
                  <a:moveTo>
                    <a:pt x="0" y="0"/>
                  </a:moveTo>
                  <a:lnTo>
                    <a:pt x="36516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8" name="object 16478"/>
            <p:cNvSpPr/>
            <p:nvPr/>
          </p:nvSpPr>
          <p:spPr>
            <a:xfrm>
              <a:off x="11013418" y="4381094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w="0" h="402589">
                  <a:moveTo>
                    <a:pt x="0" y="402207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9" name="object 16479"/>
            <p:cNvSpPr/>
            <p:nvPr/>
          </p:nvSpPr>
          <p:spPr>
            <a:xfrm>
              <a:off x="10958727" y="429744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7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0" name="object 16480"/>
            <p:cNvSpPr/>
            <p:nvPr/>
          </p:nvSpPr>
          <p:spPr>
            <a:xfrm>
              <a:off x="1099571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1" name="object 16481"/>
            <p:cNvSpPr/>
            <p:nvPr/>
          </p:nvSpPr>
          <p:spPr>
            <a:xfrm>
              <a:off x="11034326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2" name="object 16482"/>
            <p:cNvSpPr/>
            <p:nvPr/>
          </p:nvSpPr>
          <p:spPr>
            <a:xfrm>
              <a:off x="11072938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3" name="object 16483"/>
            <p:cNvSpPr/>
            <p:nvPr/>
          </p:nvSpPr>
          <p:spPr>
            <a:xfrm>
              <a:off x="1111155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4" name="object 16484"/>
            <p:cNvSpPr/>
            <p:nvPr/>
          </p:nvSpPr>
          <p:spPr>
            <a:xfrm>
              <a:off x="11150166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5" name="object 16485"/>
            <p:cNvSpPr/>
            <p:nvPr/>
          </p:nvSpPr>
          <p:spPr>
            <a:xfrm>
              <a:off x="1118876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6" name="object 16486"/>
            <p:cNvSpPr/>
            <p:nvPr/>
          </p:nvSpPr>
          <p:spPr>
            <a:xfrm>
              <a:off x="1122739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7" name="object 16487"/>
            <p:cNvSpPr/>
            <p:nvPr/>
          </p:nvSpPr>
          <p:spPr>
            <a:xfrm>
              <a:off x="11265988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8" name="object 16488"/>
            <p:cNvSpPr/>
            <p:nvPr/>
          </p:nvSpPr>
          <p:spPr>
            <a:xfrm>
              <a:off x="12265067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9" name="object 16489"/>
            <p:cNvSpPr/>
            <p:nvPr/>
          </p:nvSpPr>
          <p:spPr>
            <a:xfrm>
              <a:off x="12252191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0" name="object 16490"/>
            <p:cNvSpPr/>
            <p:nvPr/>
          </p:nvSpPr>
          <p:spPr>
            <a:xfrm>
              <a:off x="12237703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1" name="object 16491"/>
            <p:cNvSpPr/>
            <p:nvPr/>
          </p:nvSpPr>
          <p:spPr>
            <a:xfrm>
              <a:off x="12224827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2" name="object 16492"/>
            <p:cNvSpPr/>
            <p:nvPr/>
          </p:nvSpPr>
          <p:spPr>
            <a:xfrm>
              <a:off x="12223208" y="6041370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3" name="object 16493"/>
            <p:cNvSpPr/>
            <p:nvPr/>
          </p:nvSpPr>
          <p:spPr>
            <a:xfrm>
              <a:off x="12223208" y="6026883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4" name="object 16494"/>
            <p:cNvSpPr/>
            <p:nvPr/>
          </p:nvSpPr>
          <p:spPr>
            <a:xfrm>
              <a:off x="12223208" y="6014032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5" name="object 16495"/>
            <p:cNvSpPr/>
            <p:nvPr/>
          </p:nvSpPr>
          <p:spPr>
            <a:xfrm>
              <a:off x="12223208" y="6001156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48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6" name="object 16496"/>
            <p:cNvSpPr/>
            <p:nvPr/>
          </p:nvSpPr>
          <p:spPr>
            <a:xfrm>
              <a:off x="12221615" y="599792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0" y="0"/>
                  </a:moveTo>
                  <a:lnTo>
                    <a:pt x="0" y="48260"/>
                  </a:lnTo>
                  <a:lnTo>
                    <a:pt x="48260" y="48260"/>
                  </a:lnTo>
                  <a:lnTo>
                    <a:pt x="48260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7" name="object 16497"/>
            <p:cNvSpPr/>
            <p:nvPr/>
          </p:nvSpPr>
          <p:spPr>
            <a:xfrm>
              <a:off x="11827458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8365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8" name="object 16498"/>
            <p:cNvSpPr/>
            <p:nvPr/>
          </p:nvSpPr>
          <p:spPr>
            <a:xfrm>
              <a:off x="11827453" y="5951285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586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9" name="object 16499"/>
            <p:cNvSpPr/>
            <p:nvPr/>
          </p:nvSpPr>
          <p:spPr>
            <a:xfrm>
              <a:off x="11827458" y="5943227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8365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0" name="object 16500"/>
            <p:cNvSpPr/>
            <p:nvPr/>
          </p:nvSpPr>
          <p:spPr>
            <a:xfrm>
              <a:off x="12567507" y="6026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1" name="object 16501"/>
            <p:cNvSpPr/>
            <p:nvPr/>
          </p:nvSpPr>
          <p:spPr>
            <a:xfrm>
              <a:off x="12528879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2" name="object 16502"/>
            <p:cNvSpPr/>
            <p:nvPr/>
          </p:nvSpPr>
          <p:spPr>
            <a:xfrm>
              <a:off x="12490286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3" name="object 16503"/>
            <p:cNvSpPr/>
            <p:nvPr/>
          </p:nvSpPr>
          <p:spPr>
            <a:xfrm>
              <a:off x="12451655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4" name="object 16504"/>
            <p:cNvSpPr/>
            <p:nvPr/>
          </p:nvSpPr>
          <p:spPr>
            <a:xfrm>
              <a:off x="1241305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5" name="object 16505"/>
            <p:cNvSpPr/>
            <p:nvPr/>
          </p:nvSpPr>
          <p:spPr>
            <a:xfrm>
              <a:off x="12374425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6" name="object 16506"/>
            <p:cNvSpPr/>
            <p:nvPr/>
          </p:nvSpPr>
          <p:spPr>
            <a:xfrm>
              <a:off x="12335846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7" name="object 16507"/>
            <p:cNvSpPr/>
            <p:nvPr/>
          </p:nvSpPr>
          <p:spPr>
            <a:xfrm>
              <a:off x="1229723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8" name="object 16508"/>
            <p:cNvSpPr/>
            <p:nvPr/>
          </p:nvSpPr>
          <p:spPr>
            <a:xfrm>
              <a:off x="12269863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9" name="object 16509"/>
            <p:cNvSpPr/>
            <p:nvPr/>
          </p:nvSpPr>
          <p:spPr>
            <a:xfrm>
              <a:off x="11917547" y="6026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0" name="object 16510"/>
            <p:cNvSpPr/>
            <p:nvPr/>
          </p:nvSpPr>
          <p:spPr>
            <a:xfrm>
              <a:off x="1194328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1" name="object 16511"/>
            <p:cNvSpPr/>
            <p:nvPr/>
          </p:nvSpPr>
          <p:spPr>
            <a:xfrm>
              <a:off x="1198191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2" name="object 16512"/>
            <p:cNvSpPr/>
            <p:nvPr/>
          </p:nvSpPr>
          <p:spPr>
            <a:xfrm>
              <a:off x="1202051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3" name="object 16513"/>
            <p:cNvSpPr/>
            <p:nvPr/>
          </p:nvSpPr>
          <p:spPr>
            <a:xfrm>
              <a:off x="1205912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4" name="object 16514"/>
            <p:cNvSpPr/>
            <p:nvPr/>
          </p:nvSpPr>
          <p:spPr>
            <a:xfrm>
              <a:off x="1209775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5" name="object 16515"/>
            <p:cNvSpPr/>
            <p:nvPr/>
          </p:nvSpPr>
          <p:spPr>
            <a:xfrm>
              <a:off x="1213635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6" name="object 16516"/>
            <p:cNvSpPr/>
            <p:nvPr/>
          </p:nvSpPr>
          <p:spPr>
            <a:xfrm>
              <a:off x="1217496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7" name="object 16517"/>
            <p:cNvSpPr/>
            <p:nvPr/>
          </p:nvSpPr>
          <p:spPr>
            <a:xfrm>
              <a:off x="12213577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8" name="object 16518"/>
            <p:cNvSpPr/>
            <p:nvPr/>
          </p:nvSpPr>
          <p:spPr>
            <a:xfrm>
              <a:off x="13579445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9" name="object 16519"/>
            <p:cNvSpPr/>
            <p:nvPr/>
          </p:nvSpPr>
          <p:spPr>
            <a:xfrm>
              <a:off x="13564950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0" name="object 16520"/>
            <p:cNvSpPr/>
            <p:nvPr/>
          </p:nvSpPr>
          <p:spPr>
            <a:xfrm>
              <a:off x="13552100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1" name="object 16521"/>
            <p:cNvSpPr/>
            <p:nvPr/>
          </p:nvSpPr>
          <p:spPr>
            <a:xfrm>
              <a:off x="13539213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2" name="object 16522"/>
            <p:cNvSpPr/>
            <p:nvPr/>
          </p:nvSpPr>
          <p:spPr>
            <a:xfrm>
              <a:off x="13534395" y="6041370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3" name="object 16523"/>
            <p:cNvSpPr/>
            <p:nvPr/>
          </p:nvSpPr>
          <p:spPr>
            <a:xfrm>
              <a:off x="13534395" y="6026883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4" name="object 16524"/>
            <p:cNvSpPr/>
            <p:nvPr/>
          </p:nvSpPr>
          <p:spPr>
            <a:xfrm>
              <a:off x="13534395" y="6014032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5" name="object 16525"/>
            <p:cNvSpPr/>
            <p:nvPr/>
          </p:nvSpPr>
          <p:spPr>
            <a:xfrm>
              <a:off x="13534395" y="600115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6" name="object 16526"/>
            <p:cNvSpPr/>
            <p:nvPr/>
          </p:nvSpPr>
          <p:spPr>
            <a:xfrm>
              <a:off x="13532770" y="599792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0" y="0"/>
                  </a:moveTo>
                  <a:lnTo>
                    <a:pt x="0" y="48260"/>
                  </a:lnTo>
                  <a:lnTo>
                    <a:pt x="48260" y="48260"/>
                  </a:lnTo>
                  <a:lnTo>
                    <a:pt x="48260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7" name="object 16527"/>
            <p:cNvSpPr/>
            <p:nvPr/>
          </p:nvSpPr>
          <p:spPr>
            <a:xfrm>
              <a:off x="13138620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6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8" name="object 16528"/>
            <p:cNvSpPr/>
            <p:nvPr/>
          </p:nvSpPr>
          <p:spPr>
            <a:xfrm>
              <a:off x="13138611" y="5951285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6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9" name="object 16529"/>
            <p:cNvSpPr/>
            <p:nvPr/>
          </p:nvSpPr>
          <p:spPr>
            <a:xfrm>
              <a:off x="13138620" y="5943227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6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0" name="object 16530"/>
            <p:cNvSpPr/>
            <p:nvPr/>
          </p:nvSpPr>
          <p:spPr>
            <a:xfrm>
              <a:off x="13878656" y="6026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1" name="object 16531"/>
            <p:cNvSpPr/>
            <p:nvPr/>
          </p:nvSpPr>
          <p:spPr>
            <a:xfrm>
              <a:off x="1384006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2" name="object 16532"/>
            <p:cNvSpPr/>
            <p:nvPr/>
          </p:nvSpPr>
          <p:spPr>
            <a:xfrm>
              <a:off x="13801447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3" name="object 16533"/>
            <p:cNvSpPr/>
            <p:nvPr/>
          </p:nvSpPr>
          <p:spPr>
            <a:xfrm>
              <a:off x="1376286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4" name="object 16534"/>
            <p:cNvSpPr/>
            <p:nvPr/>
          </p:nvSpPr>
          <p:spPr>
            <a:xfrm>
              <a:off x="1372425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5" name="object 16535"/>
            <p:cNvSpPr/>
            <p:nvPr/>
          </p:nvSpPr>
          <p:spPr>
            <a:xfrm>
              <a:off x="1368564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6" name="object 16536"/>
            <p:cNvSpPr/>
            <p:nvPr/>
          </p:nvSpPr>
          <p:spPr>
            <a:xfrm>
              <a:off x="13647035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7" name="object 16537"/>
            <p:cNvSpPr/>
            <p:nvPr/>
          </p:nvSpPr>
          <p:spPr>
            <a:xfrm>
              <a:off x="1360839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8" name="object 16538"/>
            <p:cNvSpPr/>
            <p:nvPr/>
          </p:nvSpPr>
          <p:spPr>
            <a:xfrm>
              <a:off x="13581033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9" name="object 16539"/>
            <p:cNvSpPr/>
            <p:nvPr/>
          </p:nvSpPr>
          <p:spPr>
            <a:xfrm>
              <a:off x="13228708" y="6026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0" name="object 16540"/>
            <p:cNvSpPr/>
            <p:nvPr/>
          </p:nvSpPr>
          <p:spPr>
            <a:xfrm>
              <a:off x="1325447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1" name="object 16541"/>
            <p:cNvSpPr/>
            <p:nvPr/>
          </p:nvSpPr>
          <p:spPr>
            <a:xfrm>
              <a:off x="1329308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2" name="object 16542"/>
            <p:cNvSpPr/>
            <p:nvPr/>
          </p:nvSpPr>
          <p:spPr>
            <a:xfrm>
              <a:off x="13331697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3" name="object 16543"/>
            <p:cNvSpPr/>
            <p:nvPr/>
          </p:nvSpPr>
          <p:spPr>
            <a:xfrm>
              <a:off x="1337030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4" name="object 16544"/>
            <p:cNvSpPr/>
            <p:nvPr/>
          </p:nvSpPr>
          <p:spPr>
            <a:xfrm>
              <a:off x="1340891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5" name="object 16545"/>
            <p:cNvSpPr/>
            <p:nvPr/>
          </p:nvSpPr>
          <p:spPr>
            <a:xfrm>
              <a:off x="13447529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6" name="object 16546"/>
            <p:cNvSpPr/>
            <p:nvPr/>
          </p:nvSpPr>
          <p:spPr>
            <a:xfrm>
              <a:off x="1348614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7" name="object 16547"/>
            <p:cNvSpPr/>
            <p:nvPr/>
          </p:nvSpPr>
          <p:spPr>
            <a:xfrm>
              <a:off x="13524753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8" name="object 16548"/>
            <p:cNvSpPr/>
            <p:nvPr/>
          </p:nvSpPr>
          <p:spPr>
            <a:xfrm>
              <a:off x="14879336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9" name="object 16549"/>
            <p:cNvSpPr/>
            <p:nvPr/>
          </p:nvSpPr>
          <p:spPr>
            <a:xfrm>
              <a:off x="14866451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0" name="object 16550"/>
            <p:cNvSpPr/>
            <p:nvPr/>
          </p:nvSpPr>
          <p:spPr>
            <a:xfrm>
              <a:off x="14851992" y="5996329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1" name="object 16551"/>
            <p:cNvSpPr/>
            <p:nvPr/>
          </p:nvSpPr>
          <p:spPr>
            <a:xfrm>
              <a:off x="14845546" y="604137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2" name="object 16552"/>
            <p:cNvSpPr/>
            <p:nvPr/>
          </p:nvSpPr>
          <p:spPr>
            <a:xfrm>
              <a:off x="14845546" y="60268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3" name="object 16553"/>
            <p:cNvSpPr/>
            <p:nvPr/>
          </p:nvSpPr>
          <p:spPr>
            <a:xfrm>
              <a:off x="14845546" y="601403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4" name="object 16554"/>
            <p:cNvSpPr/>
            <p:nvPr/>
          </p:nvSpPr>
          <p:spPr>
            <a:xfrm>
              <a:off x="14845546" y="600115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5" name="object 16555"/>
            <p:cNvSpPr/>
            <p:nvPr/>
          </p:nvSpPr>
          <p:spPr>
            <a:xfrm>
              <a:off x="14843962" y="5997921"/>
              <a:ext cx="46990" cy="48260"/>
            </a:xfrm>
            <a:custGeom>
              <a:avLst/>
              <a:gdLst/>
              <a:ahLst/>
              <a:cxnLst/>
              <a:rect l="l" t="t" r="r" b="b"/>
              <a:pathLst>
                <a:path w="46990" h="48260">
                  <a:moveTo>
                    <a:pt x="0" y="0"/>
                  </a:moveTo>
                  <a:lnTo>
                    <a:pt x="0" y="48260"/>
                  </a:lnTo>
                  <a:lnTo>
                    <a:pt x="46626" y="48260"/>
                  </a:lnTo>
                  <a:lnTo>
                    <a:pt x="46626" y="0"/>
                  </a:lnTo>
                  <a:lnTo>
                    <a:pt x="0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6" name="object 16556"/>
            <p:cNvSpPr/>
            <p:nvPr/>
          </p:nvSpPr>
          <p:spPr>
            <a:xfrm>
              <a:off x="14449809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7" name="object 16557"/>
            <p:cNvSpPr/>
            <p:nvPr/>
          </p:nvSpPr>
          <p:spPr>
            <a:xfrm>
              <a:off x="14449819" y="5951285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39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8" name="object 16558"/>
            <p:cNvSpPr/>
            <p:nvPr/>
          </p:nvSpPr>
          <p:spPr>
            <a:xfrm>
              <a:off x="14449809" y="5943227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9" name="object 16559"/>
            <p:cNvSpPr/>
            <p:nvPr/>
          </p:nvSpPr>
          <p:spPr>
            <a:xfrm>
              <a:off x="15188223" y="6026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0" name="object 16560"/>
            <p:cNvSpPr/>
            <p:nvPr/>
          </p:nvSpPr>
          <p:spPr>
            <a:xfrm>
              <a:off x="15149627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1" name="object 16561"/>
            <p:cNvSpPr/>
            <p:nvPr/>
          </p:nvSpPr>
          <p:spPr>
            <a:xfrm>
              <a:off x="1511101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2" name="object 16562"/>
            <p:cNvSpPr/>
            <p:nvPr/>
          </p:nvSpPr>
          <p:spPr>
            <a:xfrm>
              <a:off x="1507240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3" name="object 16563"/>
            <p:cNvSpPr/>
            <p:nvPr/>
          </p:nvSpPr>
          <p:spPr>
            <a:xfrm>
              <a:off x="1503378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4" name="object 16564"/>
            <p:cNvSpPr/>
            <p:nvPr/>
          </p:nvSpPr>
          <p:spPr>
            <a:xfrm>
              <a:off x="1499517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5" name="object 16565"/>
            <p:cNvSpPr/>
            <p:nvPr/>
          </p:nvSpPr>
          <p:spPr>
            <a:xfrm>
              <a:off x="1495656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6" name="object 16566"/>
            <p:cNvSpPr/>
            <p:nvPr/>
          </p:nvSpPr>
          <p:spPr>
            <a:xfrm>
              <a:off x="14917946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7" name="object 16567"/>
            <p:cNvSpPr/>
            <p:nvPr/>
          </p:nvSpPr>
          <p:spPr>
            <a:xfrm>
              <a:off x="14890589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8" name="object 16568"/>
            <p:cNvSpPr/>
            <p:nvPr/>
          </p:nvSpPr>
          <p:spPr>
            <a:xfrm>
              <a:off x="14539894" y="602688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9" name="object 16569"/>
            <p:cNvSpPr/>
            <p:nvPr/>
          </p:nvSpPr>
          <p:spPr>
            <a:xfrm>
              <a:off x="1456562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0" name="object 16570"/>
            <p:cNvSpPr/>
            <p:nvPr/>
          </p:nvSpPr>
          <p:spPr>
            <a:xfrm>
              <a:off x="1460423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1" name="object 16571"/>
            <p:cNvSpPr/>
            <p:nvPr/>
          </p:nvSpPr>
          <p:spPr>
            <a:xfrm>
              <a:off x="14642839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2" name="object 16572"/>
            <p:cNvSpPr/>
            <p:nvPr/>
          </p:nvSpPr>
          <p:spPr>
            <a:xfrm>
              <a:off x="1468145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3" name="object 16573"/>
            <p:cNvSpPr/>
            <p:nvPr/>
          </p:nvSpPr>
          <p:spPr>
            <a:xfrm>
              <a:off x="1472010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4" name="object 16574"/>
            <p:cNvSpPr/>
            <p:nvPr/>
          </p:nvSpPr>
          <p:spPr>
            <a:xfrm>
              <a:off x="14758677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5" name="object 16575"/>
            <p:cNvSpPr/>
            <p:nvPr/>
          </p:nvSpPr>
          <p:spPr>
            <a:xfrm>
              <a:off x="14797292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6" name="object 16576"/>
            <p:cNvSpPr/>
            <p:nvPr/>
          </p:nvSpPr>
          <p:spPr>
            <a:xfrm>
              <a:off x="14835930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7" name="object 16577"/>
            <p:cNvSpPr/>
            <p:nvPr/>
          </p:nvSpPr>
          <p:spPr>
            <a:xfrm>
              <a:off x="11171069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8365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8" name="object 16578"/>
            <p:cNvSpPr/>
            <p:nvPr/>
          </p:nvSpPr>
          <p:spPr>
            <a:xfrm>
              <a:off x="11172674" y="5951285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76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9" name="object 16579"/>
            <p:cNvSpPr/>
            <p:nvPr/>
          </p:nvSpPr>
          <p:spPr>
            <a:xfrm>
              <a:off x="11172703" y="5943227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83494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0" name="object 16580"/>
            <p:cNvSpPr/>
            <p:nvPr/>
          </p:nvSpPr>
          <p:spPr>
            <a:xfrm>
              <a:off x="11907893" y="602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1" name="object 16581"/>
            <p:cNvSpPr/>
            <p:nvPr/>
          </p:nvSpPr>
          <p:spPr>
            <a:xfrm>
              <a:off x="11290122" y="6026883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4" h="0">
                  <a:moveTo>
                    <a:pt x="0" y="0"/>
                  </a:moveTo>
                  <a:lnTo>
                    <a:pt x="598488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2" name="object 16582"/>
            <p:cNvSpPr/>
            <p:nvPr/>
          </p:nvSpPr>
          <p:spPr>
            <a:xfrm>
              <a:off x="11262775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3" name="object 16583"/>
            <p:cNvSpPr/>
            <p:nvPr/>
          </p:nvSpPr>
          <p:spPr>
            <a:xfrm>
              <a:off x="12482229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4" name="object 16584"/>
            <p:cNvSpPr/>
            <p:nvPr/>
          </p:nvSpPr>
          <p:spPr>
            <a:xfrm>
              <a:off x="12483842" y="5951285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69" y="0"/>
                  </a:lnTo>
                </a:path>
              </a:pathLst>
            </a:custGeom>
            <a:ln w="3175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5" name="object 16585"/>
            <p:cNvSpPr/>
            <p:nvPr/>
          </p:nvSpPr>
          <p:spPr>
            <a:xfrm>
              <a:off x="12483852" y="5943227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8349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6" name="object 16586"/>
            <p:cNvSpPr/>
            <p:nvPr/>
          </p:nvSpPr>
          <p:spPr>
            <a:xfrm>
              <a:off x="13219054" y="602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7" name="object 16587"/>
            <p:cNvSpPr/>
            <p:nvPr/>
          </p:nvSpPr>
          <p:spPr>
            <a:xfrm>
              <a:off x="12601281" y="6026883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5" h="0">
                  <a:moveTo>
                    <a:pt x="0" y="0"/>
                  </a:moveTo>
                  <a:lnTo>
                    <a:pt x="598489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8" name="object 16588"/>
            <p:cNvSpPr/>
            <p:nvPr/>
          </p:nvSpPr>
          <p:spPr>
            <a:xfrm>
              <a:off x="12573944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9" name="object 16589"/>
            <p:cNvSpPr/>
            <p:nvPr/>
          </p:nvSpPr>
          <p:spPr>
            <a:xfrm>
              <a:off x="13793415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0" name="object 16590"/>
            <p:cNvSpPr/>
            <p:nvPr/>
          </p:nvSpPr>
          <p:spPr>
            <a:xfrm>
              <a:off x="13795005" y="5951285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92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1" name="object 16591"/>
            <p:cNvSpPr/>
            <p:nvPr/>
          </p:nvSpPr>
          <p:spPr>
            <a:xfrm>
              <a:off x="13795007" y="5943227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83499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2" name="object 16592"/>
            <p:cNvSpPr/>
            <p:nvPr/>
          </p:nvSpPr>
          <p:spPr>
            <a:xfrm>
              <a:off x="14530240" y="602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3" name="object 16593"/>
            <p:cNvSpPr/>
            <p:nvPr/>
          </p:nvSpPr>
          <p:spPr>
            <a:xfrm>
              <a:off x="13912461" y="6026883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5" h="0">
                  <a:moveTo>
                    <a:pt x="0" y="0"/>
                  </a:moveTo>
                  <a:lnTo>
                    <a:pt x="598458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4" name="object 16594"/>
            <p:cNvSpPr/>
            <p:nvPr/>
          </p:nvSpPr>
          <p:spPr>
            <a:xfrm>
              <a:off x="13885113" y="60268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5" name="object 16595"/>
            <p:cNvSpPr/>
            <p:nvPr/>
          </p:nvSpPr>
          <p:spPr>
            <a:xfrm>
              <a:off x="15104598" y="604619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8365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6" name="object 16596"/>
            <p:cNvSpPr/>
            <p:nvPr/>
          </p:nvSpPr>
          <p:spPr>
            <a:xfrm>
              <a:off x="15106192" y="5951285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55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7" name="object 16597"/>
            <p:cNvSpPr/>
            <p:nvPr/>
          </p:nvSpPr>
          <p:spPr>
            <a:xfrm>
              <a:off x="15106189" y="5943227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83495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8" name="object 16598"/>
            <p:cNvSpPr/>
            <p:nvPr/>
          </p:nvSpPr>
          <p:spPr>
            <a:xfrm>
              <a:off x="15841417" y="602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9" name="object 16599"/>
            <p:cNvSpPr/>
            <p:nvPr/>
          </p:nvSpPr>
          <p:spPr>
            <a:xfrm>
              <a:off x="15223639" y="6026883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5" h="0">
                  <a:moveTo>
                    <a:pt x="0" y="0"/>
                  </a:moveTo>
                  <a:lnTo>
                    <a:pt x="598466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0" name="object 16600"/>
            <p:cNvSpPr/>
            <p:nvPr/>
          </p:nvSpPr>
          <p:spPr>
            <a:xfrm>
              <a:off x="15194669" y="602688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5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1" name="object 16601"/>
            <p:cNvSpPr/>
            <p:nvPr/>
          </p:nvSpPr>
          <p:spPr>
            <a:xfrm>
              <a:off x="15104598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2" name="object 16602"/>
            <p:cNvSpPr/>
            <p:nvPr/>
          </p:nvSpPr>
          <p:spPr>
            <a:xfrm>
              <a:off x="15104598" y="4373052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60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3" name="object 16603"/>
            <p:cNvSpPr/>
            <p:nvPr/>
          </p:nvSpPr>
          <p:spPr>
            <a:xfrm>
              <a:off x="15104598" y="4381100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4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4" name="object 16604"/>
            <p:cNvSpPr/>
            <p:nvPr/>
          </p:nvSpPr>
          <p:spPr>
            <a:xfrm>
              <a:off x="15196291" y="42974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5" name="object 16605"/>
            <p:cNvSpPr/>
            <p:nvPr/>
          </p:nvSpPr>
          <p:spPr>
            <a:xfrm>
              <a:off x="15225256" y="4297445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5" h="0">
                  <a:moveTo>
                    <a:pt x="0" y="0"/>
                  </a:moveTo>
                  <a:lnTo>
                    <a:pt x="598463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6" name="object 16606"/>
            <p:cNvSpPr/>
            <p:nvPr/>
          </p:nvSpPr>
          <p:spPr>
            <a:xfrm>
              <a:off x="15843015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5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7" name="object 16607"/>
            <p:cNvSpPr/>
            <p:nvPr/>
          </p:nvSpPr>
          <p:spPr>
            <a:xfrm>
              <a:off x="10910438" y="5521736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w="0" h="462279">
                  <a:moveTo>
                    <a:pt x="0" y="4617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8" name="object 16608"/>
            <p:cNvSpPr/>
            <p:nvPr/>
          </p:nvSpPr>
          <p:spPr>
            <a:xfrm>
              <a:off x="10958727" y="6046190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5" h="0">
                  <a:moveTo>
                    <a:pt x="0" y="0"/>
                  </a:moveTo>
                  <a:lnTo>
                    <a:pt x="416699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9" name="object 16609"/>
            <p:cNvSpPr/>
            <p:nvPr/>
          </p:nvSpPr>
          <p:spPr>
            <a:xfrm>
              <a:off x="10910438" y="5541034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442415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0" name="object 16610"/>
            <p:cNvSpPr/>
            <p:nvPr/>
          </p:nvSpPr>
          <p:spPr>
            <a:xfrm>
              <a:off x="11005390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1" name="object 16611"/>
            <p:cNvSpPr/>
            <p:nvPr/>
          </p:nvSpPr>
          <p:spPr>
            <a:xfrm>
              <a:off x="1102468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2" name="object 16612"/>
            <p:cNvSpPr/>
            <p:nvPr/>
          </p:nvSpPr>
          <p:spPr>
            <a:xfrm>
              <a:off x="11043985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3" name="object 16613"/>
            <p:cNvSpPr/>
            <p:nvPr/>
          </p:nvSpPr>
          <p:spPr>
            <a:xfrm>
              <a:off x="11063301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4" name="object 16614"/>
            <p:cNvSpPr/>
            <p:nvPr/>
          </p:nvSpPr>
          <p:spPr>
            <a:xfrm>
              <a:off x="11082599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5" name="object 16615"/>
            <p:cNvSpPr/>
            <p:nvPr/>
          </p:nvSpPr>
          <p:spPr>
            <a:xfrm>
              <a:off x="11101895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6" name="object 16616"/>
            <p:cNvSpPr/>
            <p:nvPr/>
          </p:nvSpPr>
          <p:spPr>
            <a:xfrm>
              <a:off x="11121211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7" name="object 16617"/>
            <p:cNvSpPr/>
            <p:nvPr/>
          </p:nvSpPr>
          <p:spPr>
            <a:xfrm>
              <a:off x="11140508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8" name="object 16618"/>
            <p:cNvSpPr/>
            <p:nvPr/>
          </p:nvSpPr>
          <p:spPr>
            <a:xfrm>
              <a:off x="1115980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9" name="object 16619"/>
            <p:cNvSpPr/>
            <p:nvPr/>
          </p:nvSpPr>
          <p:spPr>
            <a:xfrm>
              <a:off x="11179105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0" name="object 16620"/>
            <p:cNvSpPr/>
            <p:nvPr/>
          </p:nvSpPr>
          <p:spPr>
            <a:xfrm>
              <a:off x="11198419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1" name="object 16621"/>
            <p:cNvSpPr/>
            <p:nvPr/>
          </p:nvSpPr>
          <p:spPr>
            <a:xfrm>
              <a:off x="1121773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2" name="object 16622"/>
            <p:cNvSpPr/>
            <p:nvPr/>
          </p:nvSpPr>
          <p:spPr>
            <a:xfrm>
              <a:off x="11237031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3" name="object 16623"/>
            <p:cNvSpPr/>
            <p:nvPr/>
          </p:nvSpPr>
          <p:spPr>
            <a:xfrm>
              <a:off x="11256348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4" name="object 16624"/>
            <p:cNvSpPr/>
            <p:nvPr/>
          </p:nvSpPr>
          <p:spPr>
            <a:xfrm>
              <a:off x="11275663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5" name="object 16625"/>
            <p:cNvSpPr/>
            <p:nvPr/>
          </p:nvSpPr>
          <p:spPr>
            <a:xfrm>
              <a:off x="11294944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6" name="object 16626"/>
            <p:cNvSpPr/>
            <p:nvPr/>
          </p:nvSpPr>
          <p:spPr>
            <a:xfrm>
              <a:off x="11314242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7" name="object 16627"/>
            <p:cNvSpPr/>
            <p:nvPr/>
          </p:nvSpPr>
          <p:spPr>
            <a:xfrm>
              <a:off x="1133355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8" name="object 16628"/>
            <p:cNvSpPr/>
            <p:nvPr/>
          </p:nvSpPr>
          <p:spPr>
            <a:xfrm>
              <a:off x="11352854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9" name="object 16629"/>
            <p:cNvSpPr/>
            <p:nvPr/>
          </p:nvSpPr>
          <p:spPr>
            <a:xfrm>
              <a:off x="11372188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0" name="object 16630"/>
            <p:cNvSpPr/>
            <p:nvPr/>
          </p:nvSpPr>
          <p:spPr>
            <a:xfrm>
              <a:off x="11005390" y="55410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1" name="object 16631"/>
            <p:cNvSpPr/>
            <p:nvPr/>
          </p:nvSpPr>
          <p:spPr>
            <a:xfrm>
              <a:off x="11005390" y="55603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2" name="object 16632"/>
            <p:cNvSpPr/>
            <p:nvPr/>
          </p:nvSpPr>
          <p:spPr>
            <a:xfrm>
              <a:off x="11005390" y="55796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3" name="object 16633"/>
            <p:cNvSpPr/>
            <p:nvPr/>
          </p:nvSpPr>
          <p:spPr>
            <a:xfrm>
              <a:off x="11005390" y="55989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4" name="object 16634"/>
            <p:cNvSpPr/>
            <p:nvPr/>
          </p:nvSpPr>
          <p:spPr>
            <a:xfrm>
              <a:off x="11005390" y="56182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5" name="object 16635"/>
            <p:cNvSpPr/>
            <p:nvPr/>
          </p:nvSpPr>
          <p:spPr>
            <a:xfrm>
              <a:off x="11005390" y="56375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6" name="object 16636"/>
            <p:cNvSpPr/>
            <p:nvPr/>
          </p:nvSpPr>
          <p:spPr>
            <a:xfrm>
              <a:off x="11005390" y="565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7" name="object 16637"/>
            <p:cNvSpPr/>
            <p:nvPr/>
          </p:nvSpPr>
          <p:spPr>
            <a:xfrm>
              <a:off x="11005390" y="56761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8" name="object 16638"/>
            <p:cNvSpPr/>
            <p:nvPr/>
          </p:nvSpPr>
          <p:spPr>
            <a:xfrm>
              <a:off x="11005390" y="56954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9" name="object 16639"/>
            <p:cNvSpPr/>
            <p:nvPr/>
          </p:nvSpPr>
          <p:spPr>
            <a:xfrm>
              <a:off x="11005390" y="57147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0" name="object 16640"/>
            <p:cNvSpPr/>
            <p:nvPr/>
          </p:nvSpPr>
          <p:spPr>
            <a:xfrm>
              <a:off x="11005390" y="5734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1" name="object 16641"/>
            <p:cNvSpPr/>
            <p:nvPr/>
          </p:nvSpPr>
          <p:spPr>
            <a:xfrm>
              <a:off x="11005390" y="57533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2" name="object 16642"/>
            <p:cNvSpPr/>
            <p:nvPr/>
          </p:nvSpPr>
          <p:spPr>
            <a:xfrm>
              <a:off x="11005390" y="57727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3" name="object 16643"/>
            <p:cNvSpPr/>
            <p:nvPr/>
          </p:nvSpPr>
          <p:spPr>
            <a:xfrm>
              <a:off x="11005390" y="57920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4" name="object 16644"/>
            <p:cNvSpPr/>
            <p:nvPr/>
          </p:nvSpPr>
          <p:spPr>
            <a:xfrm>
              <a:off x="11005390" y="5811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5" name="object 16645"/>
            <p:cNvSpPr/>
            <p:nvPr/>
          </p:nvSpPr>
          <p:spPr>
            <a:xfrm>
              <a:off x="11005390" y="58306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6" name="object 16646"/>
            <p:cNvSpPr/>
            <p:nvPr/>
          </p:nvSpPr>
          <p:spPr>
            <a:xfrm>
              <a:off x="11005390" y="58499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7" name="object 16647"/>
            <p:cNvSpPr/>
            <p:nvPr/>
          </p:nvSpPr>
          <p:spPr>
            <a:xfrm>
              <a:off x="11005390" y="58692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8" name="object 16648"/>
            <p:cNvSpPr/>
            <p:nvPr/>
          </p:nvSpPr>
          <p:spPr>
            <a:xfrm>
              <a:off x="11005390" y="58885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9" name="object 16649"/>
            <p:cNvSpPr/>
            <p:nvPr/>
          </p:nvSpPr>
          <p:spPr>
            <a:xfrm>
              <a:off x="11005390" y="59078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0" name="object 16650"/>
            <p:cNvSpPr/>
            <p:nvPr/>
          </p:nvSpPr>
          <p:spPr>
            <a:xfrm>
              <a:off x="11005390" y="5927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1" name="object 16651"/>
            <p:cNvSpPr/>
            <p:nvPr/>
          </p:nvSpPr>
          <p:spPr>
            <a:xfrm>
              <a:off x="11005390" y="59464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2" name="object 16652"/>
            <p:cNvSpPr/>
            <p:nvPr/>
          </p:nvSpPr>
          <p:spPr>
            <a:xfrm>
              <a:off x="10947461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3" name="object 16653"/>
            <p:cNvSpPr/>
            <p:nvPr/>
          </p:nvSpPr>
          <p:spPr>
            <a:xfrm>
              <a:off x="10934582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4" name="object 16654"/>
            <p:cNvSpPr/>
            <p:nvPr/>
          </p:nvSpPr>
          <p:spPr>
            <a:xfrm>
              <a:off x="10920113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5" name="object 16655"/>
            <p:cNvSpPr/>
            <p:nvPr/>
          </p:nvSpPr>
          <p:spPr>
            <a:xfrm>
              <a:off x="10912059" y="6033331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6" name="object 16656"/>
            <p:cNvSpPr/>
            <p:nvPr/>
          </p:nvSpPr>
          <p:spPr>
            <a:xfrm>
              <a:off x="10912059" y="6020462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7" name="object 16657"/>
            <p:cNvSpPr/>
            <p:nvPr/>
          </p:nvSpPr>
          <p:spPr>
            <a:xfrm>
              <a:off x="10912059" y="600597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8" name="object 16658"/>
            <p:cNvSpPr/>
            <p:nvPr/>
          </p:nvSpPr>
          <p:spPr>
            <a:xfrm>
              <a:off x="10912059" y="5993117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9" name="object 16659"/>
            <p:cNvSpPr/>
            <p:nvPr/>
          </p:nvSpPr>
          <p:spPr>
            <a:xfrm>
              <a:off x="10912059" y="5980248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482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0" name="object 16660"/>
            <p:cNvSpPr/>
            <p:nvPr/>
          </p:nvSpPr>
          <p:spPr>
            <a:xfrm>
              <a:off x="10910460" y="5975435"/>
              <a:ext cx="48895" cy="71120"/>
            </a:xfrm>
            <a:custGeom>
              <a:avLst/>
              <a:gdLst/>
              <a:ahLst/>
              <a:cxnLst/>
              <a:rect l="l" t="t" r="r" b="b"/>
              <a:pathLst>
                <a:path w="48895" h="71120">
                  <a:moveTo>
                    <a:pt x="0" y="70762"/>
                  </a:moveTo>
                  <a:lnTo>
                    <a:pt x="0" y="0"/>
                  </a:lnTo>
                  <a:lnTo>
                    <a:pt x="48270" y="0"/>
                  </a:lnTo>
                  <a:lnTo>
                    <a:pt x="48270" y="70762"/>
                  </a:lnTo>
                  <a:lnTo>
                    <a:pt x="0" y="70762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1" name="object 16661"/>
            <p:cNvSpPr/>
            <p:nvPr/>
          </p:nvSpPr>
          <p:spPr>
            <a:xfrm>
              <a:off x="10986071" y="5970573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79" h="10160">
                  <a:moveTo>
                    <a:pt x="4795" y="9675"/>
                  </a:moveTo>
                  <a:lnTo>
                    <a:pt x="4795" y="8041"/>
                  </a:lnTo>
                  <a:lnTo>
                    <a:pt x="0" y="8041"/>
                  </a:ln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2" name="object 16662"/>
            <p:cNvSpPr/>
            <p:nvPr/>
          </p:nvSpPr>
          <p:spPr>
            <a:xfrm>
              <a:off x="10987665" y="5970592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4">
                  <a:moveTo>
                    <a:pt x="0" y="0"/>
                  </a:moveTo>
                  <a:lnTo>
                    <a:pt x="0" y="8041"/>
                  </a:lnTo>
                  <a:lnTo>
                    <a:pt x="3204" y="8041"/>
                  </a:lnTo>
                  <a:lnTo>
                    <a:pt x="3204" y="6429"/>
                  </a:lnTo>
                  <a:lnTo>
                    <a:pt x="0" y="6429"/>
                  </a:lnTo>
                  <a:lnTo>
                    <a:pt x="0" y="0"/>
                  </a:lnTo>
                  <a:lnTo>
                    <a:pt x="3204" y="0"/>
                  </a:lnTo>
                  <a:lnTo>
                    <a:pt x="3204" y="1633"/>
                  </a:lnTo>
                  <a:lnTo>
                    <a:pt x="320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3" name="object 16663"/>
            <p:cNvSpPr/>
            <p:nvPr/>
          </p:nvSpPr>
          <p:spPr>
            <a:xfrm>
              <a:off x="10976397" y="5965762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59" h="5079">
                  <a:moveTo>
                    <a:pt x="0" y="0"/>
                  </a:moveTo>
                  <a:lnTo>
                    <a:pt x="0" y="4816"/>
                  </a:lnTo>
                  <a:lnTo>
                    <a:pt x="9664" y="4816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4" name="object 16664"/>
            <p:cNvSpPr/>
            <p:nvPr/>
          </p:nvSpPr>
          <p:spPr>
            <a:xfrm>
              <a:off x="10978011" y="5965756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4" h="3810">
                  <a:moveTo>
                    <a:pt x="8062" y="3225"/>
                  </a:moveTo>
                  <a:lnTo>
                    <a:pt x="0" y="3225"/>
                  </a:lnTo>
                  <a:lnTo>
                    <a:pt x="0" y="0"/>
                  </a:lnTo>
                  <a:lnTo>
                    <a:pt x="1591" y="0"/>
                  </a:lnTo>
                  <a:lnTo>
                    <a:pt x="1591" y="3225"/>
                  </a:lnTo>
                  <a:lnTo>
                    <a:pt x="8062" y="3225"/>
                  </a:lnTo>
                  <a:lnTo>
                    <a:pt x="8062" y="0"/>
                  </a:lnTo>
                  <a:lnTo>
                    <a:pt x="6418" y="0"/>
                  </a:lnTo>
                  <a:lnTo>
                    <a:pt x="8062" y="0"/>
                  </a:lnTo>
                  <a:lnTo>
                    <a:pt x="8062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5" name="object 16665"/>
            <p:cNvSpPr/>
            <p:nvPr/>
          </p:nvSpPr>
          <p:spPr>
            <a:xfrm>
              <a:off x="11013418" y="5943227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 h="0">
                  <a:moveTo>
                    <a:pt x="0" y="0"/>
                  </a:moveTo>
                  <a:lnTo>
                    <a:pt x="36516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6" name="object 16666"/>
            <p:cNvSpPr/>
            <p:nvPr/>
          </p:nvSpPr>
          <p:spPr>
            <a:xfrm>
              <a:off x="11013418" y="5541034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w="0" h="402589">
                  <a:moveTo>
                    <a:pt x="0" y="0"/>
                  </a:moveTo>
                  <a:lnTo>
                    <a:pt x="0" y="402197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7" name="object 16667"/>
            <p:cNvSpPr/>
            <p:nvPr/>
          </p:nvSpPr>
          <p:spPr>
            <a:xfrm>
              <a:off x="10958727" y="602688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67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8" name="object 16668"/>
            <p:cNvSpPr/>
            <p:nvPr/>
          </p:nvSpPr>
          <p:spPr>
            <a:xfrm>
              <a:off x="10995713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9" name="object 16669"/>
            <p:cNvSpPr/>
            <p:nvPr/>
          </p:nvSpPr>
          <p:spPr>
            <a:xfrm>
              <a:off x="11034326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0" name="object 16670"/>
            <p:cNvSpPr/>
            <p:nvPr/>
          </p:nvSpPr>
          <p:spPr>
            <a:xfrm>
              <a:off x="11072938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1" name="object 16671"/>
            <p:cNvSpPr/>
            <p:nvPr/>
          </p:nvSpPr>
          <p:spPr>
            <a:xfrm>
              <a:off x="1111155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2" name="object 16672"/>
            <p:cNvSpPr/>
            <p:nvPr/>
          </p:nvSpPr>
          <p:spPr>
            <a:xfrm>
              <a:off x="11150166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3" name="object 16673"/>
            <p:cNvSpPr/>
            <p:nvPr/>
          </p:nvSpPr>
          <p:spPr>
            <a:xfrm>
              <a:off x="1118876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4" name="object 16674"/>
            <p:cNvSpPr/>
            <p:nvPr/>
          </p:nvSpPr>
          <p:spPr>
            <a:xfrm>
              <a:off x="1122739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5" name="object 16675"/>
            <p:cNvSpPr/>
            <p:nvPr/>
          </p:nvSpPr>
          <p:spPr>
            <a:xfrm>
              <a:off x="11265988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6" name="object 16676"/>
            <p:cNvSpPr/>
            <p:nvPr/>
          </p:nvSpPr>
          <p:spPr>
            <a:xfrm>
              <a:off x="14851992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7" name="object 16677"/>
            <p:cNvSpPr/>
            <p:nvPr/>
          </p:nvSpPr>
          <p:spPr>
            <a:xfrm>
              <a:off x="14866451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8" name="object 16678"/>
            <p:cNvSpPr/>
            <p:nvPr/>
          </p:nvSpPr>
          <p:spPr>
            <a:xfrm>
              <a:off x="14879336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9" name="object 16679"/>
            <p:cNvSpPr/>
            <p:nvPr/>
          </p:nvSpPr>
          <p:spPr>
            <a:xfrm>
              <a:off x="14845543" y="42861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6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0" name="object 16680"/>
            <p:cNvSpPr/>
            <p:nvPr/>
          </p:nvSpPr>
          <p:spPr>
            <a:xfrm>
              <a:off x="14845543" y="429903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6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1" name="object 16681"/>
            <p:cNvSpPr/>
            <p:nvPr/>
          </p:nvSpPr>
          <p:spPr>
            <a:xfrm>
              <a:off x="14845543" y="431191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6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2" name="object 16682"/>
            <p:cNvSpPr/>
            <p:nvPr/>
          </p:nvSpPr>
          <p:spPr>
            <a:xfrm>
              <a:off x="14843962" y="4278141"/>
              <a:ext cx="46990" cy="48260"/>
            </a:xfrm>
            <a:custGeom>
              <a:avLst/>
              <a:gdLst/>
              <a:ahLst/>
              <a:cxnLst/>
              <a:rect l="l" t="t" r="r" b="b"/>
              <a:pathLst>
                <a:path w="46990" h="48260">
                  <a:moveTo>
                    <a:pt x="46626" y="48260"/>
                  </a:moveTo>
                  <a:lnTo>
                    <a:pt x="46626" y="0"/>
                  </a:lnTo>
                  <a:lnTo>
                    <a:pt x="0" y="0"/>
                  </a:lnTo>
                  <a:lnTo>
                    <a:pt x="0" y="48260"/>
                  </a:lnTo>
                  <a:lnTo>
                    <a:pt x="46626" y="4826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3" name="object 16683"/>
            <p:cNvSpPr/>
            <p:nvPr/>
          </p:nvSpPr>
          <p:spPr>
            <a:xfrm>
              <a:off x="14449816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4" name="object 16684"/>
            <p:cNvSpPr/>
            <p:nvPr/>
          </p:nvSpPr>
          <p:spPr>
            <a:xfrm>
              <a:off x="14449816" y="4373052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54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5" name="object 16685"/>
            <p:cNvSpPr/>
            <p:nvPr/>
          </p:nvSpPr>
          <p:spPr>
            <a:xfrm>
              <a:off x="14449816" y="438110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6" name="object 16686"/>
            <p:cNvSpPr/>
            <p:nvPr/>
          </p:nvSpPr>
          <p:spPr>
            <a:xfrm>
              <a:off x="14539894" y="42974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7" name="object 16687"/>
            <p:cNvSpPr/>
            <p:nvPr/>
          </p:nvSpPr>
          <p:spPr>
            <a:xfrm>
              <a:off x="1456562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8" name="object 16688"/>
            <p:cNvSpPr/>
            <p:nvPr/>
          </p:nvSpPr>
          <p:spPr>
            <a:xfrm>
              <a:off x="1460423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9" name="object 16689"/>
            <p:cNvSpPr/>
            <p:nvPr/>
          </p:nvSpPr>
          <p:spPr>
            <a:xfrm>
              <a:off x="14642839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0" name="object 16690"/>
            <p:cNvSpPr/>
            <p:nvPr/>
          </p:nvSpPr>
          <p:spPr>
            <a:xfrm>
              <a:off x="1468145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1" name="object 16691"/>
            <p:cNvSpPr/>
            <p:nvPr/>
          </p:nvSpPr>
          <p:spPr>
            <a:xfrm>
              <a:off x="1472010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2" name="object 16692"/>
            <p:cNvSpPr/>
            <p:nvPr/>
          </p:nvSpPr>
          <p:spPr>
            <a:xfrm>
              <a:off x="14758677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3" name="object 16693"/>
            <p:cNvSpPr/>
            <p:nvPr/>
          </p:nvSpPr>
          <p:spPr>
            <a:xfrm>
              <a:off x="14797292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4" name="object 16694"/>
            <p:cNvSpPr/>
            <p:nvPr/>
          </p:nvSpPr>
          <p:spPr>
            <a:xfrm>
              <a:off x="14835930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5" name="object 16695"/>
            <p:cNvSpPr/>
            <p:nvPr/>
          </p:nvSpPr>
          <p:spPr>
            <a:xfrm>
              <a:off x="15188223" y="42974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6" name="object 16696"/>
            <p:cNvSpPr/>
            <p:nvPr/>
          </p:nvSpPr>
          <p:spPr>
            <a:xfrm>
              <a:off x="15149627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7" name="object 16697"/>
            <p:cNvSpPr/>
            <p:nvPr/>
          </p:nvSpPr>
          <p:spPr>
            <a:xfrm>
              <a:off x="1511101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8" name="object 16698"/>
            <p:cNvSpPr/>
            <p:nvPr/>
          </p:nvSpPr>
          <p:spPr>
            <a:xfrm>
              <a:off x="1507240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9" name="object 16699"/>
            <p:cNvSpPr/>
            <p:nvPr/>
          </p:nvSpPr>
          <p:spPr>
            <a:xfrm>
              <a:off x="1503378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0" name="object 16700"/>
            <p:cNvSpPr/>
            <p:nvPr/>
          </p:nvSpPr>
          <p:spPr>
            <a:xfrm>
              <a:off x="1499517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1" name="object 16701"/>
            <p:cNvSpPr/>
            <p:nvPr/>
          </p:nvSpPr>
          <p:spPr>
            <a:xfrm>
              <a:off x="1495656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2" name="object 16702"/>
            <p:cNvSpPr/>
            <p:nvPr/>
          </p:nvSpPr>
          <p:spPr>
            <a:xfrm>
              <a:off x="14917946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3" name="object 16703"/>
            <p:cNvSpPr/>
            <p:nvPr/>
          </p:nvSpPr>
          <p:spPr>
            <a:xfrm>
              <a:off x="14890589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4" name="object 16704"/>
            <p:cNvSpPr/>
            <p:nvPr/>
          </p:nvSpPr>
          <p:spPr>
            <a:xfrm>
              <a:off x="13539213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5" name="object 16705"/>
            <p:cNvSpPr/>
            <p:nvPr/>
          </p:nvSpPr>
          <p:spPr>
            <a:xfrm>
              <a:off x="13552100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6" name="object 16706"/>
            <p:cNvSpPr/>
            <p:nvPr/>
          </p:nvSpPr>
          <p:spPr>
            <a:xfrm>
              <a:off x="13564950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7" name="object 16707"/>
            <p:cNvSpPr/>
            <p:nvPr/>
          </p:nvSpPr>
          <p:spPr>
            <a:xfrm>
              <a:off x="13579445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8" name="object 16708"/>
            <p:cNvSpPr/>
            <p:nvPr/>
          </p:nvSpPr>
          <p:spPr>
            <a:xfrm>
              <a:off x="13534394" y="4286184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9" name="object 16709"/>
            <p:cNvSpPr/>
            <p:nvPr/>
          </p:nvSpPr>
          <p:spPr>
            <a:xfrm>
              <a:off x="13534394" y="429903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0" name="object 16710"/>
            <p:cNvSpPr/>
            <p:nvPr/>
          </p:nvSpPr>
          <p:spPr>
            <a:xfrm>
              <a:off x="13534394" y="4311912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 h="0">
                  <a:moveTo>
                    <a:pt x="0" y="0"/>
                  </a:moveTo>
                  <a:lnTo>
                    <a:pt x="482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1" name="object 16711"/>
            <p:cNvSpPr/>
            <p:nvPr/>
          </p:nvSpPr>
          <p:spPr>
            <a:xfrm>
              <a:off x="13532767" y="427814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48260" y="48260"/>
                  </a:moveTo>
                  <a:lnTo>
                    <a:pt x="48260" y="0"/>
                  </a:lnTo>
                  <a:lnTo>
                    <a:pt x="0" y="0"/>
                  </a:lnTo>
                  <a:lnTo>
                    <a:pt x="0" y="48260"/>
                  </a:lnTo>
                  <a:lnTo>
                    <a:pt x="48260" y="4826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2" name="object 16712"/>
            <p:cNvSpPr/>
            <p:nvPr/>
          </p:nvSpPr>
          <p:spPr>
            <a:xfrm>
              <a:off x="13138622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3" name="object 16713"/>
            <p:cNvSpPr/>
            <p:nvPr/>
          </p:nvSpPr>
          <p:spPr>
            <a:xfrm>
              <a:off x="13138622" y="4373052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55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4" name="object 16714"/>
            <p:cNvSpPr/>
            <p:nvPr/>
          </p:nvSpPr>
          <p:spPr>
            <a:xfrm>
              <a:off x="13138622" y="438110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5" name="object 16715"/>
            <p:cNvSpPr/>
            <p:nvPr/>
          </p:nvSpPr>
          <p:spPr>
            <a:xfrm>
              <a:off x="13228708" y="42974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6" name="object 16716"/>
            <p:cNvSpPr/>
            <p:nvPr/>
          </p:nvSpPr>
          <p:spPr>
            <a:xfrm>
              <a:off x="1325447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7" name="object 16717"/>
            <p:cNvSpPr/>
            <p:nvPr/>
          </p:nvSpPr>
          <p:spPr>
            <a:xfrm>
              <a:off x="1329308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8" name="object 16718"/>
            <p:cNvSpPr/>
            <p:nvPr/>
          </p:nvSpPr>
          <p:spPr>
            <a:xfrm>
              <a:off x="13331697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9" name="object 16719"/>
            <p:cNvSpPr/>
            <p:nvPr/>
          </p:nvSpPr>
          <p:spPr>
            <a:xfrm>
              <a:off x="1337030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0" name="object 16720"/>
            <p:cNvSpPr/>
            <p:nvPr/>
          </p:nvSpPr>
          <p:spPr>
            <a:xfrm>
              <a:off x="1340891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1" name="object 16721"/>
            <p:cNvSpPr/>
            <p:nvPr/>
          </p:nvSpPr>
          <p:spPr>
            <a:xfrm>
              <a:off x="13447529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2" name="object 16722"/>
            <p:cNvSpPr/>
            <p:nvPr/>
          </p:nvSpPr>
          <p:spPr>
            <a:xfrm>
              <a:off x="1348614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3" name="object 16723"/>
            <p:cNvSpPr/>
            <p:nvPr/>
          </p:nvSpPr>
          <p:spPr>
            <a:xfrm>
              <a:off x="13524753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4" name="object 16724"/>
            <p:cNvSpPr/>
            <p:nvPr/>
          </p:nvSpPr>
          <p:spPr>
            <a:xfrm>
              <a:off x="13878656" y="42974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5" name="object 16725"/>
            <p:cNvSpPr/>
            <p:nvPr/>
          </p:nvSpPr>
          <p:spPr>
            <a:xfrm>
              <a:off x="1384006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6" name="object 16726"/>
            <p:cNvSpPr/>
            <p:nvPr/>
          </p:nvSpPr>
          <p:spPr>
            <a:xfrm>
              <a:off x="13801447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7" name="object 16727"/>
            <p:cNvSpPr/>
            <p:nvPr/>
          </p:nvSpPr>
          <p:spPr>
            <a:xfrm>
              <a:off x="1376286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8" name="object 16728"/>
            <p:cNvSpPr/>
            <p:nvPr/>
          </p:nvSpPr>
          <p:spPr>
            <a:xfrm>
              <a:off x="1372425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9" name="object 16729"/>
            <p:cNvSpPr/>
            <p:nvPr/>
          </p:nvSpPr>
          <p:spPr>
            <a:xfrm>
              <a:off x="1368564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0" name="object 16730"/>
            <p:cNvSpPr/>
            <p:nvPr/>
          </p:nvSpPr>
          <p:spPr>
            <a:xfrm>
              <a:off x="13647035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1" name="object 16731"/>
            <p:cNvSpPr/>
            <p:nvPr/>
          </p:nvSpPr>
          <p:spPr>
            <a:xfrm>
              <a:off x="1360839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2" name="object 16732"/>
            <p:cNvSpPr/>
            <p:nvPr/>
          </p:nvSpPr>
          <p:spPr>
            <a:xfrm>
              <a:off x="13581033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3" name="object 16733"/>
            <p:cNvSpPr/>
            <p:nvPr/>
          </p:nvSpPr>
          <p:spPr>
            <a:xfrm>
              <a:off x="12224827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4" name="object 16734"/>
            <p:cNvSpPr/>
            <p:nvPr/>
          </p:nvSpPr>
          <p:spPr>
            <a:xfrm>
              <a:off x="12237703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5" name="object 16735"/>
            <p:cNvSpPr/>
            <p:nvPr/>
          </p:nvSpPr>
          <p:spPr>
            <a:xfrm>
              <a:off x="12252191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6" name="object 16736"/>
            <p:cNvSpPr/>
            <p:nvPr/>
          </p:nvSpPr>
          <p:spPr>
            <a:xfrm>
              <a:off x="12265067" y="4276537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w="0" h="48260">
                  <a:moveTo>
                    <a:pt x="0" y="0"/>
                  </a:moveTo>
                  <a:lnTo>
                    <a:pt x="0" y="482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7" name="object 16737"/>
            <p:cNvSpPr/>
            <p:nvPr/>
          </p:nvSpPr>
          <p:spPr>
            <a:xfrm>
              <a:off x="12223216" y="428618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0" y="0"/>
                  </a:moveTo>
                  <a:lnTo>
                    <a:pt x="48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8" name="object 16738"/>
            <p:cNvSpPr/>
            <p:nvPr/>
          </p:nvSpPr>
          <p:spPr>
            <a:xfrm>
              <a:off x="12223216" y="429903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0" y="0"/>
                  </a:moveTo>
                  <a:lnTo>
                    <a:pt x="48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9" name="object 16739"/>
            <p:cNvSpPr/>
            <p:nvPr/>
          </p:nvSpPr>
          <p:spPr>
            <a:xfrm>
              <a:off x="12223216" y="4311912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 h="0">
                  <a:moveTo>
                    <a:pt x="0" y="0"/>
                  </a:moveTo>
                  <a:lnTo>
                    <a:pt x="48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0" name="object 16740"/>
            <p:cNvSpPr/>
            <p:nvPr/>
          </p:nvSpPr>
          <p:spPr>
            <a:xfrm>
              <a:off x="12221594" y="427814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48260" y="48260"/>
                  </a:moveTo>
                  <a:lnTo>
                    <a:pt x="48260" y="0"/>
                  </a:lnTo>
                  <a:lnTo>
                    <a:pt x="0" y="0"/>
                  </a:lnTo>
                  <a:lnTo>
                    <a:pt x="0" y="48260"/>
                  </a:lnTo>
                  <a:lnTo>
                    <a:pt x="48260" y="4826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1" name="object 16741"/>
            <p:cNvSpPr/>
            <p:nvPr/>
          </p:nvSpPr>
          <p:spPr>
            <a:xfrm>
              <a:off x="11827461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60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2" name="object 16742"/>
            <p:cNvSpPr/>
            <p:nvPr/>
          </p:nvSpPr>
          <p:spPr>
            <a:xfrm>
              <a:off x="11827461" y="4373052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592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3" name="object 16743"/>
            <p:cNvSpPr/>
            <p:nvPr/>
          </p:nvSpPr>
          <p:spPr>
            <a:xfrm>
              <a:off x="11827461" y="438110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60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4" name="object 16744"/>
            <p:cNvSpPr/>
            <p:nvPr/>
          </p:nvSpPr>
          <p:spPr>
            <a:xfrm>
              <a:off x="11917547" y="42974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5" name="object 16745"/>
            <p:cNvSpPr/>
            <p:nvPr/>
          </p:nvSpPr>
          <p:spPr>
            <a:xfrm>
              <a:off x="1194328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6" name="object 16746"/>
            <p:cNvSpPr/>
            <p:nvPr/>
          </p:nvSpPr>
          <p:spPr>
            <a:xfrm>
              <a:off x="1198191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7" name="object 16747"/>
            <p:cNvSpPr/>
            <p:nvPr/>
          </p:nvSpPr>
          <p:spPr>
            <a:xfrm>
              <a:off x="1202051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8" name="object 16748"/>
            <p:cNvSpPr/>
            <p:nvPr/>
          </p:nvSpPr>
          <p:spPr>
            <a:xfrm>
              <a:off x="1205912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0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9" name="object 16749"/>
            <p:cNvSpPr/>
            <p:nvPr/>
          </p:nvSpPr>
          <p:spPr>
            <a:xfrm>
              <a:off x="1209775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0" name="object 16750"/>
            <p:cNvSpPr/>
            <p:nvPr/>
          </p:nvSpPr>
          <p:spPr>
            <a:xfrm>
              <a:off x="1213635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1" name="object 16751"/>
            <p:cNvSpPr/>
            <p:nvPr/>
          </p:nvSpPr>
          <p:spPr>
            <a:xfrm>
              <a:off x="1217496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2" name="object 16752"/>
            <p:cNvSpPr/>
            <p:nvPr/>
          </p:nvSpPr>
          <p:spPr>
            <a:xfrm>
              <a:off x="12213577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3" name="object 16753"/>
            <p:cNvSpPr/>
            <p:nvPr/>
          </p:nvSpPr>
          <p:spPr>
            <a:xfrm>
              <a:off x="12567507" y="42974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4" name="object 16754"/>
            <p:cNvSpPr/>
            <p:nvPr/>
          </p:nvSpPr>
          <p:spPr>
            <a:xfrm>
              <a:off x="12528879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5" name="object 16755"/>
            <p:cNvSpPr/>
            <p:nvPr/>
          </p:nvSpPr>
          <p:spPr>
            <a:xfrm>
              <a:off x="12490286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6" name="object 16756"/>
            <p:cNvSpPr/>
            <p:nvPr/>
          </p:nvSpPr>
          <p:spPr>
            <a:xfrm>
              <a:off x="12451655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7" name="object 16757"/>
            <p:cNvSpPr/>
            <p:nvPr/>
          </p:nvSpPr>
          <p:spPr>
            <a:xfrm>
              <a:off x="12413053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8" name="object 16758"/>
            <p:cNvSpPr/>
            <p:nvPr/>
          </p:nvSpPr>
          <p:spPr>
            <a:xfrm>
              <a:off x="12374425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9" name="object 16759"/>
            <p:cNvSpPr/>
            <p:nvPr/>
          </p:nvSpPr>
          <p:spPr>
            <a:xfrm>
              <a:off x="12335846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0" name="object 16760"/>
            <p:cNvSpPr/>
            <p:nvPr/>
          </p:nvSpPr>
          <p:spPr>
            <a:xfrm>
              <a:off x="1229723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0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1" name="object 16761"/>
            <p:cNvSpPr/>
            <p:nvPr/>
          </p:nvSpPr>
          <p:spPr>
            <a:xfrm>
              <a:off x="12269863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2" name="object 16762"/>
            <p:cNvSpPr/>
            <p:nvPr/>
          </p:nvSpPr>
          <p:spPr>
            <a:xfrm>
              <a:off x="13793419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58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3" name="object 16763"/>
            <p:cNvSpPr/>
            <p:nvPr/>
          </p:nvSpPr>
          <p:spPr>
            <a:xfrm>
              <a:off x="13793419" y="4373052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48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4" name="object 16764"/>
            <p:cNvSpPr/>
            <p:nvPr/>
          </p:nvSpPr>
          <p:spPr>
            <a:xfrm>
              <a:off x="13793419" y="4381100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4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5" name="object 16765"/>
            <p:cNvSpPr/>
            <p:nvPr/>
          </p:nvSpPr>
          <p:spPr>
            <a:xfrm>
              <a:off x="13885106" y="42974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6" name="object 16766"/>
            <p:cNvSpPr/>
            <p:nvPr/>
          </p:nvSpPr>
          <p:spPr>
            <a:xfrm>
              <a:off x="13914042" y="4297445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5" h="0">
                  <a:moveTo>
                    <a:pt x="0" y="0"/>
                  </a:moveTo>
                  <a:lnTo>
                    <a:pt x="598494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7" name="object 16767"/>
            <p:cNvSpPr/>
            <p:nvPr/>
          </p:nvSpPr>
          <p:spPr>
            <a:xfrm>
              <a:off x="14531863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8" name="object 16768"/>
            <p:cNvSpPr/>
            <p:nvPr/>
          </p:nvSpPr>
          <p:spPr>
            <a:xfrm>
              <a:off x="12482223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30" h="0">
                  <a:moveTo>
                    <a:pt x="0" y="0"/>
                  </a:moveTo>
                  <a:lnTo>
                    <a:pt x="83660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9" name="object 16769"/>
            <p:cNvSpPr/>
            <p:nvPr/>
          </p:nvSpPr>
          <p:spPr>
            <a:xfrm>
              <a:off x="12482223" y="4373052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5007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0" name="object 16770"/>
            <p:cNvSpPr/>
            <p:nvPr/>
          </p:nvSpPr>
          <p:spPr>
            <a:xfrm>
              <a:off x="12482223" y="4381100"/>
              <a:ext cx="835025" cy="0"/>
            </a:xfrm>
            <a:custGeom>
              <a:avLst/>
              <a:gdLst/>
              <a:ahLst/>
              <a:cxnLst/>
              <a:rect l="l" t="t" r="r" b="b"/>
              <a:pathLst>
                <a:path w="835025" h="0">
                  <a:moveTo>
                    <a:pt x="0" y="0"/>
                  </a:moveTo>
                  <a:lnTo>
                    <a:pt x="83499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1" name="object 16771"/>
            <p:cNvSpPr/>
            <p:nvPr/>
          </p:nvSpPr>
          <p:spPr>
            <a:xfrm>
              <a:off x="12573936" y="42974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6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2" name="object 16772"/>
            <p:cNvSpPr/>
            <p:nvPr/>
          </p:nvSpPr>
          <p:spPr>
            <a:xfrm>
              <a:off x="12602909" y="4297445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5" h="0">
                  <a:moveTo>
                    <a:pt x="0" y="0"/>
                  </a:moveTo>
                  <a:lnTo>
                    <a:pt x="598442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3" name="object 16773"/>
            <p:cNvSpPr/>
            <p:nvPr/>
          </p:nvSpPr>
          <p:spPr>
            <a:xfrm>
              <a:off x="13220678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4" name="object 16774"/>
            <p:cNvSpPr/>
            <p:nvPr/>
          </p:nvSpPr>
          <p:spPr>
            <a:xfrm>
              <a:off x="11171091" y="4278146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5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5" name="object 16775"/>
            <p:cNvSpPr/>
            <p:nvPr/>
          </p:nvSpPr>
          <p:spPr>
            <a:xfrm>
              <a:off x="11171091" y="4373052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564" y="0"/>
                  </a:lnTo>
                </a:path>
              </a:pathLst>
            </a:custGeom>
            <a:ln w="3175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6" name="object 16776"/>
            <p:cNvSpPr/>
            <p:nvPr/>
          </p:nvSpPr>
          <p:spPr>
            <a:xfrm>
              <a:off x="11171091" y="4381100"/>
              <a:ext cx="836930" cy="0"/>
            </a:xfrm>
            <a:custGeom>
              <a:avLst/>
              <a:gdLst/>
              <a:ahLst/>
              <a:cxnLst/>
              <a:rect l="l" t="t" r="r" b="b"/>
              <a:pathLst>
                <a:path w="836929" h="0">
                  <a:moveTo>
                    <a:pt x="0" y="0"/>
                  </a:moveTo>
                  <a:lnTo>
                    <a:pt x="8365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7" name="object 16777"/>
            <p:cNvSpPr/>
            <p:nvPr/>
          </p:nvSpPr>
          <p:spPr>
            <a:xfrm>
              <a:off x="11262769" y="42974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8" name="object 16778"/>
            <p:cNvSpPr/>
            <p:nvPr/>
          </p:nvSpPr>
          <p:spPr>
            <a:xfrm>
              <a:off x="11291722" y="4297445"/>
              <a:ext cx="598805" cy="0"/>
            </a:xfrm>
            <a:custGeom>
              <a:avLst/>
              <a:gdLst/>
              <a:ahLst/>
              <a:cxnLst/>
              <a:rect l="l" t="t" r="r" b="b"/>
              <a:pathLst>
                <a:path w="598804" h="0">
                  <a:moveTo>
                    <a:pt x="0" y="0"/>
                  </a:moveTo>
                  <a:lnTo>
                    <a:pt x="598482" y="0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9" name="object 16779"/>
            <p:cNvSpPr/>
            <p:nvPr/>
          </p:nvSpPr>
          <p:spPr>
            <a:xfrm>
              <a:off x="11909518" y="429744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0" name="object 16780"/>
            <p:cNvSpPr/>
            <p:nvPr/>
          </p:nvSpPr>
          <p:spPr>
            <a:xfrm>
              <a:off x="16201783" y="4744710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w="0" h="835025">
                  <a:moveTo>
                    <a:pt x="0" y="834937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1" name="object 16781"/>
            <p:cNvSpPr/>
            <p:nvPr/>
          </p:nvSpPr>
          <p:spPr>
            <a:xfrm>
              <a:off x="16100412" y="4744710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w="0" h="835025">
                  <a:moveTo>
                    <a:pt x="0" y="834937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2" name="object 16782"/>
            <p:cNvSpPr/>
            <p:nvPr/>
          </p:nvSpPr>
          <p:spPr>
            <a:xfrm>
              <a:off x="16106858" y="4744713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w="0" h="835025">
                  <a:moveTo>
                    <a:pt x="0" y="0"/>
                  </a:moveTo>
                  <a:lnTo>
                    <a:pt x="0" y="834935"/>
                  </a:lnTo>
                </a:path>
              </a:pathLst>
            </a:custGeom>
            <a:ln w="4984">
              <a:solidFill>
                <a:srgbClr val="231F2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3" name="object 16783"/>
            <p:cNvSpPr/>
            <p:nvPr/>
          </p:nvSpPr>
          <p:spPr>
            <a:xfrm>
              <a:off x="16201783" y="5521736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w="0" h="462279">
                  <a:moveTo>
                    <a:pt x="0" y="4617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4" name="object 16784"/>
            <p:cNvSpPr/>
            <p:nvPr/>
          </p:nvSpPr>
          <p:spPr>
            <a:xfrm>
              <a:off x="15736821" y="6046190"/>
              <a:ext cx="418465" cy="0"/>
            </a:xfrm>
            <a:custGeom>
              <a:avLst/>
              <a:gdLst/>
              <a:ahLst/>
              <a:cxnLst/>
              <a:rect l="l" t="t" r="r" b="b"/>
              <a:pathLst>
                <a:path w="418465" h="0">
                  <a:moveTo>
                    <a:pt x="41829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5" name="object 16785"/>
            <p:cNvSpPr/>
            <p:nvPr/>
          </p:nvSpPr>
          <p:spPr>
            <a:xfrm>
              <a:off x="16201783" y="5541034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442415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6" name="object 16786"/>
            <p:cNvSpPr/>
            <p:nvPr/>
          </p:nvSpPr>
          <p:spPr>
            <a:xfrm>
              <a:off x="16100397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7" name="object 16787"/>
            <p:cNvSpPr/>
            <p:nvPr/>
          </p:nvSpPr>
          <p:spPr>
            <a:xfrm>
              <a:off x="1608112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8" name="object 16788"/>
            <p:cNvSpPr/>
            <p:nvPr/>
          </p:nvSpPr>
          <p:spPr>
            <a:xfrm>
              <a:off x="1606179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9" name="object 16789"/>
            <p:cNvSpPr/>
            <p:nvPr/>
          </p:nvSpPr>
          <p:spPr>
            <a:xfrm>
              <a:off x="16042470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0" name="object 16790"/>
            <p:cNvSpPr/>
            <p:nvPr/>
          </p:nvSpPr>
          <p:spPr>
            <a:xfrm>
              <a:off x="16023182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1" name="object 16791"/>
            <p:cNvSpPr/>
            <p:nvPr/>
          </p:nvSpPr>
          <p:spPr>
            <a:xfrm>
              <a:off x="16003899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2" name="object 16792"/>
            <p:cNvSpPr/>
            <p:nvPr/>
          </p:nvSpPr>
          <p:spPr>
            <a:xfrm>
              <a:off x="15984569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3" name="object 16793"/>
            <p:cNvSpPr/>
            <p:nvPr/>
          </p:nvSpPr>
          <p:spPr>
            <a:xfrm>
              <a:off x="1596528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4" name="object 16794"/>
            <p:cNvSpPr/>
            <p:nvPr/>
          </p:nvSpPr>
          <p:spPr>
            <a:xfrm>
              <a:off x="15945956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5" name="object 16795"/>
            <p:cNvSpPr/>
            <p:nvPr/>
          </p:nvSpPr>
          <p:spPr>
            <a:xfrm>
              <a:off x="15926630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6" name="object 16796"/>
            <p:cNvSpPr/>
            <p:nvPr/>
          </p:nvSpPr>
          <p:spPr>
            <a:xfrm>
              <a:off x="15907384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7" name="object 16797"/>
            <p:cNvSpPr/>
            <p:nvPr/>
          </p:nvSpPr>
          <p:spPr>
            <a:xfrm>
              <a:off x="15888055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8" name="object 16798"/>
            <p:cNvSpPr/>
            <p:nvPr/>
          </p:nvSpPr>
          <p:spPr>
            <a:xfrm>
              <a:off x="15868780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9" name="object 16799"/>
            <p:cNvSpPr/>
            <p:nvPr/>
          </p:nvSpPr>
          <p:spPr>
            <a:xfrm>
              <a:off x="15849441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0" name="object 16800"/>
            <p:cNvSpPr/>
            <p:nvPr/>
          </p:nvSpPr>
          <p:spPr>
            <a:xfrm>
              <a:off x="15830117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1" name="object 16801"/>
            <p:cNvSpPr/>
            <p:nvPr/>
          </p:nvSpPr>
          <p:spPr>
            <a:xfrm>
              <a:off x="15810837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2" name="object 16802"/>
            <p:cNvSpPr/>
            <p:nvPr/>
          </p:nvSpPr>
          <p:spPr>
            <a:xfrm>
              <a:off x="15791512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3" name="object 16803"/>
            <p:cNvSpPr/>
            <p:nvPr/>
          </p:nvSpPr>
          <p:spPr>
            <a:xfrm>
              <a:off x="15772192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4" name="object 16804"/>
            <p:cNvSpPr/>
            <p:nvPr/>
          </p:nvSpPr>
          <p:spPr>
            <a:xfrm>
              <a:off x="15752899" y="59512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5" name="object 16805"/>
            <p:cNvSpPr/>
            <p:nvPr/>
          </p:nvSpPr>
          <p:spPr>
            <a:xfrm>
              <a:off x="15735211" y="59512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6" name="object 16806"/>
            <p:cNvSpPr/>
            <p:nvPr/>
          </p:nvSpPr>
          <p:spPr>
            <a:xfrm>
              <a:off x="16106858" y="554103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7" name="object 16807"/>
            <p:cNvSpPr/>
            <p:nvPr/>
          </p:nvSpPr>
          <p:spPr>
            <a:xfrm>
              <a:off x="16106858" y="556034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8" name="object 16808"/>
            <p:cNvSpPr/>
            <p:nvPr/>
          </p:nvSpPr>
          <p:spPr>
            <a:xfrm>
              <a:off x="16106858" y="55796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9" name="object 16809"/>
            <p:cNvSpPr/>
            <p:nvPr/>
          </p:nvSpPr>
          <p:spPr>
            <a:xfrm>
              <a:off x="16106858" y="55989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0" name="object 16810"/>
            <p:cNvSpPr/>
            <p:nvPr/>
          </p:nvSpPr>
          <p:spPr>
            <a:xfrm>
              <a:off x="16106858" y="561826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1" name="object 16811"/>
            <p:cNvSpPr/>
            <p:nvPr/>
          </p:nvSpPr>
          <p:spPr>
            <a:xfrm>
              <a:off x="16106858" y="56375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2" name="object 16812"/>
            <p:cNvSpPr/>
            <p:nvPr/>
          </p:nvSpPr>
          <p:spPr>
            <a:xfrm>
              <a:off x="16106858" y="565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3" name="object 16813"/>
            <p:cNvSpPr/>
            <p:nvPr/>
          </p:nvSpPr>
          <p:spPr>
            <a:xfrm>
              <a:off x="16106858" y="56761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4" name="object 16814"/>
            <p:cNvSpPr/>
            <p:nvPr/>
          </p:nvSpPr>
          <p:spPr>
            <a:xfrm>
              <a:off x="16106858" y="56954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5" name="object 16815"/>
            <p:cNvSpPr/>
            <p:nvPr/>
          </p:nvSpPr>
          <p:spPr>
            <a:xfrm>
              <a:off x="16106858" y="57147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6" name="object 16816"/>
            <p:cNvSpPr/>
            <p:nvPr/>
          </p:nvSpPr>
          <p:spPr>
            <a:xfrm>
              <a:off x="16106858" y="5734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7" name="object 16817"/>
            <p:cNvSpPr/>
            <p:nvPr/>
          </p:nvSpPr>
          <p:spPr>
            <a:xfrm>
              <a:off x="16106858" y="57533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8" name="object 16818"/>
            <p:cNvSpPr/>
            <p:nvPr/>
          </p:nvSpPr>
          <p:spPr>
            <a:xfrm>
              <a:off x="16106858" y="57727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9" name="object 16819"/>
            <p:cNvSpPr/>
            <p:nvPr/>
          </p:nvSpPr>
          <p:spPr>
            <a:xfrm>
              <a:off x="16106858" y="579201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0" name="object 16820"/>
            <p:cNvSpPr/>
            <p:nvPr/>
          </p:nvSpPr>
          <p:spPr>
            <a:xfrm>
              <a:off x="16106858" y="581130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1" name="object 16821"/>
            <p:cNvSpPr/>
            <p:nvPr/>
          </p:nvSpPr>
          <p:spPr>
            <a:xfrm>
              <a:off x="16106858" y="58306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2" name="object 16822"/>
            <p:cNvSpPr/>
            <p:nvPr/>
          </p:nvSpPr>
          <p:spPr>
            <a:xfrm>
              <a:off x="16106858" y="58499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3" name="object 16823"/>
            <p:cNvSpPr/>
            <p:nvPr/>
          </p:nvSpPr>
          <p:spPr>
            <a:xfrm>
              <a:off x="16106858" y="58692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4" name="object 16824"/>
            <p:cNvSpPr/>
            <p:nvPr/>
          </p:nvSpPr>
          <p:spPr>
            <a:xfrm>
              <a:off x="16106858" y="588852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5" name="object 16825"/>
            <p:cNvSpPr/>
            <p:nvPr/>
          </p:nvSpPr>
          <p:spPr>
            <a:xfrm>
              <a:off x="16106858" y="59078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6" name="object 16826"/>
            <p:cNvSpPr/>
            <p:nvPr/>
          </p:nvSpPr>
          <p:spPr>
            <a:xfrm>
              <a:off x="16106858" y="5927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7" name="object 16827"/>
            <p:cNvSpPr/>
            <p:nvPr/>
          </p:nvSpPr>
          <p:spPr>
            <a:xfrm>
              <a:off x="16106858" y="59464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8" name="object 16828"/>
            <p:cNvSpPr/>
            <p:nvPr/>
          </p:nvSpPr>
          <p:spPr>
            <a:xfrm>
              <a:off x="16201783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9" name="object 16829"/>
            <p:cNvSpPr/>
            <p:nvPr/>
          </p:nvSpPr>
          <p:spPr>
            <a:xfrm>
              <a:off x="16187313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0" name="object 16830"/>
            <p:cNvSpPr/>
            <p:nvPr/>
          </p:nvSpPr>
          <p:spPr>
            <a:xfrm>
              <a:off x="16174437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1" name="object 16831"/>
            <p:cNvSpPr/>
            <p:nvPr/>
          </p:nvSpPr>
          <p:spPr>
            <a:xfrm>
              <a:off x="16161549" y="597380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707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2" name="object 16832"/>
            <p:cNvSpPr/>
            <p:nvPr/>
          </p:nvSpPr>
          <p:spPr>
            <a:xfrm>
              <a:off x="16156732" y="6033331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3" name="object 16833"/>
            <p:cNvSpPr/>
            <p:nvPr/>
          </p:nvSpPr>
          <p:spPr>
            <a:xfrm>
              <a:off x="16156732" y="6020462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4" name="object 16834"/>
            <p:cNvSpPr/>
            <p:nvPr/>
          </p:nvSpPr>
          <p:spPr>
            <a:xfrm>
              <a:off x="16156732" y="600597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5" name="object 16835"/>
            <p:cNvSpPr/>
            <p:nvPr/>
          </p:nvSpPr>
          <p:spPr>
            <a:xfrm>
              <a:off x="16156732" y="5993117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6" name="object 16836"/>
            <p:cNvSpPr/>
            <p:nvPr/>
          </p:nvSpPr>
          <p:spPr>
            <a:xfrm>
              <a:off x="16156732" y="598024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7" name="object 16837"/>
            <p:cNvSpPr/>
            <p:nvPr/>
          </p:nvSpPr>
          <p:spPr>
            <a:xfrm>
              <a:off x="16155111" y="5975431"/>
              <a:ext cx="46990" cy="71120"/>
            </a:xfrm>
            <a:custGeom>
              <a:avLst/>
              <a:gdLst/>
              <a:ahLst/>
              <a:cxnLst/>
              <a:rect l="l" t="t" r="r" b="b"/>
              <a:pathLst>
                <a:path w="46990" h="71120">
                  <a:moveTo>
                    <a:pt x="46668" y="0"/>
                  </a:moveTo>
                  <a:lnTo>
                    <a:pt x="46668" y="70762"/>
                  </a:lnTo>
                  <a:lnTo>
                    <a:pt x="0" y="70762"/>
                  </a:lnTo>
                  <a:lnTo>
                    <a:pt x="0" y="0"/>
                  </a:lnTo>
                  <a:lnTo>
                    <a:pt x="46668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8" name="object 16838"/>
            <p:cNvSpPr/>
            <p:nvPr/>
          </p:nvSpPr>
          <p:spPr>
            <a:xfrm>
              <a:off x="16122937" y="5970573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675"/>
                  </a:moveTo>
                  <a:lnTo>
                    <a:pt x="0" y="8041"/>
                  </a:lnTo>
                  <a:lnTo>
                    <a:pt x="3204" y="8041"/>
                  </a:lnTo>
                  <a:lnTo>
                    <a:pt x="320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9" name="object 16839"/>
            <p:cNvSpPr/>
            <p:nvPr/>
          </p:nvSpPr>
          <p:spPr>
            <a:xfrm>
              <a:off x="16122933" y="5970592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4">
                  <a:moveTo>
                    <a:pt x="3204" y="0"/>
                  </a:moveTo>
                  <a:lnTo>
                    <a:pt x="3204" y="8041"/>
                  </a:lnTo>
                  <a:lnTo>
                    <a:pt x="0" y="8041"/>
                  </a:lnTo>
                  <a:lnTo>
                    <a:pt x="0" y="6429"/>
                  </a:lnTo>
                  <a:lnTo>
                    <a:pt x="3204" y="6429"/>
                  </a:lnTo>
                  <a:lnTo>
                    <a:pt x="3204" y="0"/>
                  </a:lnTo>
                  <a:lnTo>
                    <a:pt x="0" y="0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320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0" name="object 16840"/>
            <p:cNvSpPr/>
            <p:nvPr/>
          </p:nvSpPr>
          <p:spPr>
            <a:xfrm>
              <a:off x="16126139" y="5965762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11266" y="0"/>
                  </a:moveTo>
                  <a:lnTo>
                    <a:pt x="9675" y="0"/>
                  </a:lnTo>
                  <a:lnTo>
                    <a:pt x="9675" y="4816"/>
                  </a:lnTo>
                  <a:lnTo>
                    <a:pt x="0" y="4816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1" name="object 16841"/>
            <p:cNvSpPr/>
            <p:nvPr/>
          </p:nvSpPr>
          <p:spPr>
            <a:xfrm>
              <a:off x="16127765" y="596575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3225"/>
                  </a:moveTo>
                  <a:lnTo>
                    <a:pt x="6450" y="3225"/>
                  </a:lnTo>
                  <a:lnTo>
                    <a:pt x="6450" y="0"/>
                  </a:lnTo>
                  <a:lnTo>
                    <a:pt x="6450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0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2" name="object 16842"/>
            <p:cNvSpPr/>
            <p:nvPr/>
          </p:nvSpPr>
          <p:spPr>
            <a:xfrm>
              <a:off x="15735209" y="5943227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 h="0">
                  <a:moveTo>
                    <a:pt x="36520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3" name="object 16843"/>
            <p:cNvSpPr/>
            <p:nvPr/>
          </p:nvSpPr>
          <p:spPr>
            <a:xfrm>
              <a:off x="16100412" y="5541034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w="0" h="402589">
                  <a:moveTo>
                    <a:pt x="0" y="0"/>
                  </a:moveTo>
                  <a:lnTo>
                    <a:pt x="0" y="402197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4" name="object 16844"/>
            <p:cNvSpPr/>
            <p:nvPr/>
          </p:nvSpPr>
          <p:spPr>
            <a:xfrm>
              <a:off x="16135825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5" name="object 16845"/>
            <p:cNvSpPr/>
            <p:nvPr/>
          </p:nvSpPr>
          <p:spPr>
            <a:xfrm>
              <a:off x="16097212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6" name="object 16846"/>
            <p:cNvSpPr/>
            <p:nvPr/>
          </p:nvSpPr>
          <p:spPr>
            <a:xfrm>
              <a:off x="16058599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7" name="object 16847"/>
            <p:cNvSpPr/>
            <p:nvPr/>
          </p:nvSpPr>
          <p:spPr>
            <a:xfrm>
              <a:off x="1601998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8" name="object 16848"/>
            <p:cNvSpPr/>
            <p:nvPr/>
          </p:nvSpPr>
          <p:spPr>
            <a:xfrm>
              <a:off x="15981381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9" name="object 16849"/>
            <p:cNvSpPr/>
            <p:nvPr/>
          </p:nvSpPr>
          <p:spPr>
            <a:xfrm>
              <a:off x="15942767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0" name="object 16850"/>
            <p:cNvSpPr/>
            <p:nvPr/>
          </p:nvSpPr>
          <p:spPr>
            <a:xfrm>
              <a:off x="15904154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1" name="object 16851"/>
            <p:cNvSpPr/>
            <p:nvPr/>
          </p:nvSpPr>
          <p:spPr>
            <a:xfrm>
              <a:off x="15865542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2" name="object 16852"/>
            <p:cNvSpPr/>
            <p:nvPr/>
          </p:nvSpPr>
          <p:spPr>
            <a:xfrm>
              <a:off x="15826930" y="602688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3" name="object 16853"/>
            <p:cNvSpPr/>
            <p:nvPr/>
          </p:nvSpPr>
          <p:spPr>
            <a:xfrm>
              <a:off x="16201783" y="4340886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w="0" h="462279">
                  <a:moveTo>
                    <a:pt x="0" y="0"/>
                  </a:moveTo>
                  <a:lnTo>
                    <a:pt x="0" y="4617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4" name="object 16854"/>
            <p:cNvSpPr/>
            <p:nvPr/>
          </p:nvSpPr>
          <p:spPr>
            <a:xfrm>
              <a:off x="15736821" y="4278146"/>
              <a:ext cx="418465" cy="0"/>
            </a:xfrm>
            <a:custGeom>
              <a:avLst/>
              <a:gdLst/>
              <a:ahLst/>
              <a:cxnLst/>
              <a:rect l="l" t="t" r="r" b="b"/>
              <a:pathLst>
                <a:path w="418465" h="0">
                  <a:moveTo>
                    <a:pt x="41829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5" name="object 16855"/>
            <p:cNvSpPr/>
            <p:nvPr/>
          </p:nvSpPr>
          <p:spPr>
            <a:xfrm>
              <a:off x="16201783" y="4340886"/>
              <a:ext cx="0" cy="442595"/>
            </a:xfrm>
            <a:custGeom>
              <a:avLst/>
              <a:gdLst/>
              <a:ahLst/>
              <a:cxnLst/>
              <a:rect l="l" t="t" r="r" b="b"/>
              <a:pathLst>
                <a:path w="0" h="442595">
                  <a:moveTo>
                    <a:pt x="0" y="0"/>
                  </a:moveTo>
                  <a:lnTo>
                    <a:pt x="0" y="4424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6" name="object 16856"/>
            <p:cNvSpPr/>
            <p:nvPr/>
          </p:nvSpPr>
          <p:spPr>
            <a:xfrm>
              <a:off x="16100397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7" name="object 16857"/>
            <p:cNvSpPr/>
            <p:nvPr/>
          </p:nvSpPr>
          <p:spPr>
            <a:xfrm>
              <a:off x="1608112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8" name="object 16858"/>
            <p:cNvSpPr/>
            <p:nvPr/>
          </p:nvSpPr>
          <p:spPr>
            <a:xfrm>
              <a:off x="1606179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9" name="object 16859"/>
            <p:cNvSpPr/>
            <p:nvPr/>
          </p:nvSpPr>
          <p:spPr>
            <a:xfrm>
              <a:off x="16042470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0" name="object 16860"/>
            <p:cNvSpPr/>
            <p:nvPr/>
          </p:nvSpPr>
          <p:spPr>
            <a:xfrm>
              <a:off x="16023182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1" name="object 16861"/>
            <p:cNvSpPr/>
            <p:nvPr/>
          </p:nvSpPr>
          <p:spPr>
            <a:xfrm>
              <a:off x="16003899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2" name="object 16862"/>
            <p:cNvSpPr/>
            <p:nvPr/>
          </p:nvSpPr>
          <p:spPr>
            <a:xfrm>
              <a:off x="15984569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3" name="object 16863"/>
            <p:cNvSpPr/>
            <p:nvPr/>
          </p:nvSpPr>
          <p:spPr>
            <a:xfrm>
              <a:off x="1596528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4" name="object 16864"/>
            <p:cNvSpPr/>
            <p:nvPr/>
          </p:nvSpPr>
          <p:spPr>
            <a:xfrm>
              <a:off x="15945956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5" name="object 16865"/>
            <p:cNvSpPr/>
            <p:nvPr/>
          </p:nvSpPr>
          <p:spPr>
            <a:xfrm>
              <a:off x="15926630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6" name="object 16866"/>
            <p:cNvSpPr/>
            <p:nvPr/>
          </p:nvSpPr>
          <p:spPr>
            <a:xfrm>
              <a:off x="15907384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7" name="object 16867"/>
            <p:cNvSpPr/>
            <p:nvPr/>
          </p:nvSpPr>
          <p:spPr>
            <a:xfrm>
              <a:off x="15888055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8" name="object 16868"/>
            <p:cNvSpPr/>
            <p:nvPr/>
          </p:nvSpPr>
          <p:spPr>
            <a:xfrm>
              <a:off x="15868780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9" name="object 16869"/>
            <p:cNvSpPr/>
            <p:nvPr/>
          </p:nvSpPr>
          <p:spPr>
            <a:xfrm>
              <a:off x="15849441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0" name="object 16870"/>
            <p:cNvSpPr/>
            <p:nvPr/>
          </p:nvSpPr>
          <p:spPr>
            <a:xfrm>
              <a:off x="15830117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1" name="object 16871"/>
            <p:cNvSpPr/>
            <p:nvPr/>
          </p:nvSpPr>
          <p:spPr>
            <a:xfrm>
              <a:off x="15810837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2" name="object 16872"/>
            <p:cNvSpPr/>
            <p:nvPr/>
          </p:nvSpPr>
          <p:spPr>
            <a:xfrm>
              <a:off x="15791512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3" name="object 16873"/>
            <p:cNvSpPr/>
            <p:nvPr/>
          </p:nvSpPr>
          <p:spPr>
            <a:xfrm>
              <a:off x="15772192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4" name="object 16874"/>
            <p:cNvSpPr/>
            <p:nvPr/>
          </p:nvSpPr>
          <p:spPr>
            <a:xfrm>
              <a:off x="15752899" y="4373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5" name="object 16875"/>
            <p:cNvSpPr/>
            <p:nvPr/>
          </p:nvSpPr>
          <p:spPr>
            <a:xfrm>
              <a:off x="15735211" y="43730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6" name="object 16876"/>
            <p:cNvSpPr/>
            <p:nvPr/>
          </p:nvSpPr>
          <p:spPr>
            <a:xfrm>
              <a:off x="16106858" y="47768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7" name="object 16877"/>
            <p:cNvSpPr/>
            <p:nvPr/>
          </p:nvSpPr>
          <p:spPr>
            <a:xfrm>
              <a:off x="16106858" y="47575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8" name="object 16878"/>
            <p:cNvSpPr/>
            <p:nvPr/>
          </p:nvSpPr>
          <p:spPr>
            <a:xfrm>
              <a:off x="16106858" y="47382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9" name="object 16879"/>
            <p:cNvSpPr/>
            <p:nvPr/>
          </p:nvSpPr>
          <p:spPr>
            <a:xfrm>
              <a:off x="16106858" y="4718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0" name="object 16880"/>
            <p:cNvSpPr/>
            <p:nvPr/>
          </p:nvSpPr>
          <p:spPr>
            <a:xfrm>
              <a:off x="16106858" y="469962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1" name="object 16881"/>
            <p:cNvSpPr/>
            <p:nvPr/>
          </p:nvSpPr>
          <p:spPr>
            <a:xfrm>
              <a:off x="16106858" y="468031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2" name="object 16882"/>
            <p:cNvSpPr/>
            <p:nvPr/>
          </p:nvSpPr>
          <p:spPr>
            <a:xfrm>
              <a:off x="16106858" y="46610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3" name="object 16883"/>
            <p:cNvSpPr/>
            <p:nvPr/>
          </p:nvSpPr>
          <p:spPr>
            <a:xfrm>
              <a:off x="16106858" y="46417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4" name="object 16884"/>
            <p:cNvSpPr/>
            <p:nvPr/>
          </p:nvSpPr>
          <p:spPr>
            <a:xfrm>
              <a:off x="16106858" y="46224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5" name="object 16885"/>
            <p:cNvSpPr/>
            <p:nvPr/>
          </p:nvSpPr>
          <p:spPr>
            <a:xfrm>
              <a:off x="16106858" y="46030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6" name="object 16886"/>
            <p:cNvSpPr/>
            <p:nvPr/>
          </p:nvSpPr>
          <p:spPr>
            <a:xfrm>
              <a:off x="16106858" y="458380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7" name="object 16887"/>
            <p:cNvSpPr/>
            <p:nvPr/>
          </p:nvSpPr>
          <p:spPr>
            <a:xfrm>
              <a:off x="16106858" y="45644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8" name="object 16888"/>
            <p:cNvSpPr/>
            <p:nvPr/>
          </p:nvSpPr>
          <p:spPr>
            <a:xfrm>
              <a:off x="16106858" y="45451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9" name="object 16889"/>
            <p:cNvSpPr/>
            <p:nvPr/>
          </p:nvSpPr>
          <p:spPr>
            <a:xfrm>
              <a:off x="16106858" y="45258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0" name="object 16890"/>
            <p:cNvSpPr/>
            <p:nvPr/>
          </p:nvSpPr>
          <p:spPr>
            <a:xfrm>
              <a:off x="16106858" y="45065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1" name="object 16891"/>
            <p:cNvSpPr/>
            <p:nvPr/>
          </p:nvSpPr>
          <p:spPr>
            <a:xfrm>
              <a:off x="16106858" y="44872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2" name="object 16892"/>
            <p:cNvSpPr/>
            <p:nvPr/>
          </p:nvSpPr>
          <p:spPr>
            <a:xfrm>
              <a:off x="16106858" y="44679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3" name="object 16893"/>
            <p:cNvSpPr/>
            <p:nvPr/>
          </p:nvSpPr>
          <p:spPr>
            <a:xfrm>
              <a:off x="16106858" y="44486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4" name="object 16894"/>
            <p:cNvSpPr/>
            <p:nvPr/>
          </p:nvSpPr>
          <p:spPr>
            <a:xfrm>
              <a:off x="16106858" y="44293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5" name="object 16895"/>
            <p:cNvSpPr/>
            <p:nvPr/>
          </p:nvSpPr>
          <p:spPr>
            <a:xfrm>
              <a:off x="16106858" y="441005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6" name="object 16896"/>
            <p:cNvSpPr/>
            <p:nvPr/>
          </p:nvSpPr>
          <p:spPr>
            <a:xfrm>
              <a:off x="16106858" y="43907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7" name="object 16897"/>
            <p:cNvSpPr/>
            <p:nvPr/>
          </p:nvSpPr>
          <p:spPr>
            <a:xfrm>
              <a:off x="16106858" y="43730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8" name="object 16898"/>
            <p:cNvSpPr/>
            <p:nvPr/>
          </p:nvSpPr>
          <p:spPr>
            <a:xfrm>
              <a:off x="16201783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9" name="object 16899"/>
            <p:cNvSpPr/>
            <p:nvPr/>
          </p:nvSpPr>
          <p:spPr>
            <a:xfrm>
              <a:off x="16187313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0" name="object 16900"/>
            <p:cNvSpPr/>
            <p:nvPr/>
          </p:nvSpPr>
          <p:spPr>
            <a:xfrm>
              <a:off x="16174437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1" name="object 16901"/>
            <p:cNvSpPr/>
            <p:nvPr/>
          </p:nvSpPr>
          <p:spPr>
            <a:xfrm>
              <a:off x="16161549" y="427654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w="0" h="72389">
                  <a:moveTo>
                    <a:pt x="0" y="723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2" name="object 16902"/>
            <p:cNvSpPr/>
            <p:nvPr/>
          </p:nvSpPr>
          <p:spPr>
            <a:xfrm>
              <a:off x="16156732" y="434088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3" name="object 16903"/>
            <p:cNvSpPr/>
            <p:nvPr/>
          </p:nvSpPr>
          <p:spPr>
            <a:xfrm>
              <a:off x="16156732" y="432639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4" name="object 16904"/>
            <p:cNvSpPr/>
            <p:nvPr/>
          </p:nvSpPr>
          <p:spPr>
            <a:xfrm>
              <a:off x="16156732" y="431351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5" name="object 16905"/>
            <p:cNvSpPr/>
            <p:nvPr/>
          </p:nvSpPr>
          <p:spPr>
            <a:xfrm>
              <a:off x="16156732" y="430065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6" name="object 16906"/>
            <p:cNvSpPr/>
            <p:nvPr/>
          </p:nvSpPr>
          <p:spPr>
            <a:xfrm>
              <a:off x="16156732" y="42861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46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7" name="object 16907"/>
            <p:cNvSpPr/>
            <p:nvPr/>
          </p:nvSpPr>
          <p:spPr>
            <a:xfrm>
              <a:off x="16155111" y="4278145"/>
              <a:ext cx="46990" cy="72390"/>
            </a:xfrm>
            <a:custGeom>
              <a:avLst/>
              <a:gdLst/>
              <a:ahLst/>
              <a:cxnLst/>
              <a:rect l="l" t="t" r="r" b="b"/>
              <a:pathLst>
                <a:path w="46990" h="72389">
                  <a:moveTo>
                    <a:pt x="46668" y="0"/>
                  </a:moveTo>
                  <a:lnTo>
                    <a:pt x="46668" y="72374"/>
                  </a:lnTo>
                  <a:lnTo>
                    <a:pt x="0" y="72374"/>
                  </a:lnTo>
                  <a:lnTo>
                    <a:pt x="0" y="0"/>
                  </a:lnTo>
                  <a:lnTo>
                    <a:pt x="46668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8" name="object 16908"/>
            <p:cNvSpPr/>
            <p:nvPr/>
          </p:nvSpPr>
          <p:spPr>
            <a:xfrm>
              <a:off x="16122937" y="4344087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0" y="1633"/>
                  </a:lnTo>
                  <a:lnTo>
                    <a:pt x="3204" y="1633"/>
                  </a:lnTo>
                  <a:lnTo>
                    <a:pt x="3204" y="1127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9" name="object 16909"/>
            <p:cNvSpPr/>
            <p:nvPr/>
          </p:nvSpPr>
          <p:spPr>
            <a:xfrm>
              <a:off x="16122933" y="4345701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4">
                  <a:moveTo>
                    <a:pt x="3204" y="8062"/>
                  </a:moveTo>
                  <a:lnTo>
                    <a:pt x="3204" y="0"/>
                  </a:lnTo>
                  <a:lnTo>
                    <a:pt x="0" y="0"/>
                  </a:lnTo>
                  <a:lnTo>
                    <a:pt x="0" y="1602"/>
                  </a:lnTo>
                  <a:lnTo>
                    <a:pt x="3204" y="1602"/>
                  </a:lnTo>
                  <a:lnTo>
                    <a:pt x="3204" y="8062"/>
                  </a:lnTo>
                  <a:lnTo>
                    <a:pt x="0" y="8062"/>
                  </a:lnTo>
                  <a:lnTo>
                    <a:pt x="3204" y="80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0" name="object 16910"/>
            <p:cNvSpPr/>
            <p:nvPr/>
          </p:nvSpPr>
          <p:spPr>
            <a:xfrm>
              <a:off x="16126139" y="4355358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30" h="3810">
                  <a:moveTo>
                    <a:pt x="11266" y="3225"/>
                  </a:moveTo>
                  <a:lnTo>
                    <a:pt x="9675" y="3225"/>
                  </a:lnTo>
                  <a:lnTo>
                    <a:pt x="9675" y="0"/>
                  </a:ln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1" name="object 16911"/>
            <p:cNvSpPr/>
            <p:nvPr/>
          </p:nvSpPr>
          <p:spPr>
            <a:xfrm>
              <a:off x="16127765" y="435536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0" y="0"/>
                  </a:moveTo>
                  <a:lnTo>
                    <a:pt x="6450" y="0"/>
                  </a:lnTo>
                  <a:lnTo>
                    <a:pt x="6450" y="3225"/>
                  </a:lnTo>
                  <a:lnTo>
                    <a:pt x="6450" y="0"/>
                  </a:lnTo>
                  <a:lnTo>
                    <a:pt x="0" y="0"/>
                  </a:lnTo>
                  <a:lnTo>
                    <a:pt x="0" y="32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2" name="object 16912"/>
            <p:cNvSpPr/>
            <p:nvPr/>
          </p:nvSpPr>
          <p:spPr>
            <a:xfrm>
              <a:off x="15735209" y="438110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 h="0">
                  <a:moveTo>
                    <a:pt x="36520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3" name="object 16913"/>
            <p:cNvSpPr/>
            <p:nvPr/>
          </p:nvSpPr>
          <p:spPr>
            <a:xfrm>
              <a:off x="16100412" y="4381094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w="0" h="402589">
                  <a:moveTo>
                    <a:pt x="0" y="402207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4" name="object 16914"/>
            <p:cNvSpPr/>
            <p:nvPr/>
          </p:nvSpPr>
          <p:spPr>
            <a:xfrm>
              <a:off x="16135825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5" name="object 16915"/>
            <p:cNvSpPr/>
            <p:nvPr/>
          </p:nvSpPr>
          <p:spPr>
            <a:xfrm>
              <a:off x="16097212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6" name="object 16916"/>
            <p:cNvSpPr/>
            <p:nvPr/>
          </p:nvSpPr>
          <p:spPr>
            <a:xfrm>
              <a:off x="16058599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7" name="object 16917"/>
            <p:cNvSpPr/>
            <p:nvPr/>
          </p:nvSpPr>
          <p:spPr>
            <a:xfrm>
              <a:off x="1601998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8" name="object 16918"/>
            <p:cNvSpPr/>
            <p:nvPr/>
          </p:nvSpPr>
          <p:spPr>
            <a:xfrm>
              <a:off x="15981381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9" name="object 16919"/>
            <p:cNvSpPr/>
            <p:nvPr/>
          </p:nvSpPr>
          <p:spPr>
            <a:xfrm>
              <a:off x="15942767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0" name="object 16920"/>
            <p:cNvSpPr/>
            <p:nvPr/>
          </p:nvSpPr>
          <p:spPr>
            <a:xfrm>
              <a:off x="15904154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1" name="object 16921"/>
            <p:cNvSpPr/>
            <p:nvPr/>
          </p:nvSpPr>
          <p:spPr>
            <a:xfrm>
              <a:off x="15865542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87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2" name="object 16922"/>
            <p:cNvSpPr/>
            <p:nvPr/>
          </p:nvSpPr>
          <p:spPr>
            <a:xfrm>
              <a:off x="15826930" y="429744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3" name="object 16923"/>
            <p:cNvSpPr/>
            <p:nvPr/>
          </p:nvSpPr>
          <p:spPr>
            <a:xfrm>
              <a:off x="16204985" y="6034952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0" y="11245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11245"/>
                  </a:lnTo>
                  <a:lnTo>
                    <a:pt x="0" y="11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4" name="object 16924"/>
            <p:cNvSpPr/>
            <p:nvPr/>
          </p:nvSpPr>
          <p:spPr>
            <a:xfrm>
              <a:off x="16204984" y="603813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4816" y="0"/>
                  </a:moveTo>
                  <a:lnTo>
                    <a:pt x="48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481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5" name="object 16925"/>
            <p:cNvSpPr/>
            <p:nvPr/>
          </p:nvSpPr>
          <p:spPr>
            <a:xfrm>
              <a:off x="10904032" y="6034952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816" y="11245"/>
                  </a:moveTo>
                  <a:lnTo>
                    <a:pt x="4816" y="0"/>
                  </a:lnTo>
                  <a:lnTo>
                    <a:pt x="0" y="0"/>
                  </a:lnTo>
                  <a:lnTo>
                    <a:pt x="0" y="11245"/>
                  </a:lnTo>
                  <a:lnTo>
                    <a:pt x="4816" y="11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6" name="object 16926"/>
            <p:cNvSpPr/>
            <p:nvPr/>
          </p:nvSpPr>
          <p:spPr>
            <a:xfrm>
              <a:off x="10904014" y="603813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0" y="0"/>
                  </a:moveTo>
                  <a:lnTo>
                    <a:pt x="0" y="3225"/>
                  </a:lnTo>
                  <a:lnTo>
                    <a:pt x="4816" y="3225"/>
                  </a:lnTo>
                  <a:lnTo>
                    <a:pt x="4816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7" name="object 16927"/>
            <p:cNvSpPr/>
            <p:nvPr/>
          </p:nvSpPr>
          <p:spPr>
            <a:xfrm>
              <a:off x="9557439" y="625694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643" y="11277"/>
                  </a:moveTo>
                  <a:lnTo>
                    <a:pt x="1643" y="1602"/>
                  </a:lnTo>
                  <a:lnTo>
                    <a:pt x="3256" y="1602"/>
                  </a:lnTo>
                  <a:lnTo>
                    <a:pt x="3256" y="0"/>
                  </a:lnTo>
                  <a:lnTo>
                    <a:pt x="11298" y="0"/>
                  </a:lnTo>
                  <a:lnTo>
                    <a:pt x="11298" y="11277"/>
                  </a:lnTo>
                  <a:lnTo>
                    <a:pt x="0" y="11277"/>
                  </a:lnTo>
                  <a:lnTo>
                    <a:pt x="1643" y="112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8" name="object 16928"/>
            <p:cNvSpPr/>
            <p:nvPr/>
          </p:nvSpPr>
          <p:spPr>
            <a:xfrm>
              <a:off x="9559089" y="6260177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59" h="5079">
                  <a:moveTo>
                    <a:pt x="0" y="4816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4816"/>
                  </a:lnTo>
                  <a:lnTo>
                    <a:pt x="0" y="4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9" name="object 16929"/>
            <p:cNvSpPr/>
            <p:nvPr/>
          </p:nvSpPr>
          <p:spPr>
            <a:xfrm>
              <a:off x="9544578" y="6256943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0" y="11277"/>
                  </a:moveTo>
                  <a:lnTo>
                    <a:pt x="3225" y="11277"/>
                  </a:lnTo>
                  <a:lnTo>
                    <a:pt x="3225" y="0"/>
                  </a:lnTo>
                  <a:lnTo>
                    <a:pt x="16114" y="0"/>
                  </a:lnTo>
                  <a:lnTo>
                    <a:pt x="12858" y="0"/>
                  </a:lnTo>
                  <a:lnTo>
                    <a:pt x="12858" y="9643"/>
                  </a:lnTo>
                  <a:lnTo>
                    <a:pt x="11266" y="9643"/>
                  </a:lnTo>
                  <a:lnTo>
                    <a:pt x="11266" y="11277"/>
                  </a:lnTo>
                  <a:lnTo>
                    <a:pt x="0" y="112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0" name="object 16930"/>
            <p:cNvSpPr/>
            <p:nvPr/>
          </p:nvSpPr>
          <p:spPr>
            <a:xfrm>
              <a:off x="9544584" y="6256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225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3225"/>
                  </a:lnTo>
                  <a:lnTo>
                    <a:pt x="0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1" name="object 16931"/>
            <p:cNvSpPr/>
            <p:nvPr/>
          </p:nvSpPr>
          <p:spPr>
            <a:xfrm>
              <a:off x="9537705" y="6261558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554" y="0"/>
                  </a:moveTo>
                  <a:lnTo>
                    <a:pt x="0" y="0"/>
                  </a:lnTo>
                </a:path>
                <a:path w="8890" h="5714">
                  <a:moveTo>
                    <a:pt x="0" y="5130"/>
                  </a:moveTo>
                  <a:lnTo>
                    <a:pt x="8554" y="5130"/>
                  </a:lnTo>
                  <a:lnTo>
                    <a:pt x="85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2" name="object 16932"/>
            <p:cNvSpPr/>
            <p:nvPr/>
          </p:nvSpPr>
          <p:spPr>
            <a:xfrm>
              <a:off x="9537715" y="6256802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6649" y="0"/>
                  </a:moveTo>
                  <a:lnTo>
                    <a:pt x="0" y="0"/>
                  </a:lnTo>
                </a:path>
                <a:path w="6984" h="11429">
                  <a:moveTo>
                    <a:pt x="0" y="11413"/>
                  </a:moveTo>
                  <a:lnTo>
                    <a:pt x="6649" y="114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3" name="object 16933"/>
            <p:cNvSpPr/>
            <p:nvPr/>
          </p:nvSpPr>
          <p:spPr>
            <a:xfrm>
              <a:off x="9547808" y="6260177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59" h="5079">
                  <a:moveTo>
                    <a:pt x="0" y="4816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4816"/>
                  </a:lnTo>
                  <a:lnTo>
                    <a:pt x="0" y="4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4" name="object 16934"/>
            <p:cNvSpPr/>
            <p:nvPr/>
          </p:nvSpPr>
          <p:spPr>
            <a:xfrm>
              <a:off x="9203688" y="6261558"/>
              <a:ext cx="334645" cy="5715"/>
            </a:xfrm>
            <a:custGeom>
              <a:avLst/>
              <a:gdLst/>
              <a:ahLst/>
              <a:cxnLst/>
              <a:rect l="l" t="t" r="r" b="b"/>
              <a:pathLst>
                <a:path w="334645" h="5714">
                  <a:moveTo>
                    <a:pt x="0" y="0"/>
                  </a:moveTo>
                  <a:lnTo>
                    <a:pt x="334037" y="0"/>
                  </a:lnTo>
                </a:path>
                <a:path w="334645" h="5714">
                  <a:moveTo>
                    <a:pt x="334037" y="5130"/>
                  </a:moveTo>
                  <a:lnTo>
                    <a:pt x="0" y="5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5" name="object 16935"/>
            <p:cNvSpPr/>
            <p:nvPr/>
          </p:nvSpPr>
          <p:spPr>
            <a:xfrm>
              <a:off x="9203688" y="6256802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5" h="11429">
                  <a:moveTo>
                    <a:pt x="0" y="0"/>
                  </a:moveTo>
                  <a:lnTo>
                    <a:pt x="334037" y="0"/>
                  </a:lnTo>
                </a:path>
                <a:path w="334645" h="11429">
                  <a:moveTo>
                    <a:pt x="334037" y="11413"/>
                  </a:moveTo>
                  <a:lnTo>
                    <a:pt x="0" y="114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936" name="object 1693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204520" y="5838029"/>
              <a:ext cx="369659" cy="430812"/>
            </a:xfrm>
            <a:prstGeom prst="rect">
              <a:avLst/>
            </a:prstGeom>
          </p:spPr>
        </p:pic>
        <p:sp>
          <p:nvSpPr>
            <p:cNvPr id="16937" name="object 16937"/>
            <p:cNvSpPr/>
            <p:nvPr/>
          </p:nvSpPr>
          <p:spPr>
            <a:xfrm>
              <a:off x="9557439" y="486534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643" y="0"/>
                  </a:moveTo>
                  <a:lnTo>
                    <a:pt x="1643" y="9675"/>
                  </a:lnTo>
                  <a:lnTo>
                    <a:pt x="3256" y="9675"/>
                  </a:lnTo>
                  <a:lnTo>
                    <a:pt x="3256" y="11266"/>
                  </a:lnTo>
                  <a:lnTo>
                    <a:pt x="11298" y="11266"/>
                  </a:lnTo>
                  <a:lnTo>
                    <a:pt x="11298" y="0"/>
                  </a:lnTo>
                  <a:lnTo>
                    <a:pt x="0" y="0"/>
                  </a:lnTo>
                  <a:lnTo>
                    <a:pt x="16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8" name="object 16938"/>
            <p:cNvSpPr/>
            <p:nvPr/>
          </p:nvSpPr>
          <p:spPr>
            <a:xfrm>
              <a:off x="9559089" y="486856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225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3225"/>
                  </a:lnTo>
                  <a:lnTo>
                    <a:pt x="0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9" name="object 16939"/>
            <p:cNvSpPr/>
            <p:nvPr/>
          </p:nvSpPr>
          <p:spPr>
            <a:xfrm>
              <a:off x="9544578" y="4865349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0" y="0"/>
                  </a:moveTo>
                  <a:lnTo>
                    <a:pt x="3225" y="0"/>
                  </a:lnTo>
                  <a:lnTo>
                    <a:pt x="3225" y="11266"/>
                  </a:lnTo>
                  <a:lnTo>
                    <a:pt x="16114" y="11266"/>
                  </a:lnTo>
                  <a:lnTo>
                    <a:pt x="16114" y="9675"/>
                  </a:lnTo>
                  <a:lnTo>
                    <a:pt x="12858" y="9675"/>
                  </a:lnTo>
                  <a:lnTo>
                    <a:pt x="12858" y="0"/>
                  </a:lnTo>
                  <a:lnTo>
                    <a:pt x="11266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0" name="object 16940"/>
            <p:cNvSpPr/>
            <p:nvPr/>
          </p:nvSpPr>
          <p:spPr>
            <a:xfrm>
              <a:off x="9544584" y="487179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4816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4816"/>
                  </a:lnTo>
                  <a:lnTo>
                    <a:pt x="0" y="4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1" name="object 16941"/>
            <p:cNvSpPr/>
            <p:nvPr/>
          </p:nvSpPr>
          <p:spPr>
            <a:xfrm>
              <a:off x="9537705" y="4866316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554" y="5130"/>
                  </a:moveTo>
                  <a:lnTo>
                    <a:pt x="0" y="5130"/>
                  </a:lnTo>
                </a:path>
                <a:path w="8890" h="5714">
                  <a:moveTo>
                    <a:pt x="0" y="0"/>
                  </a:moveTo>
                  <a:lnTo>
                    <a:pt x="8554" y="0"/>
                  </a:lnTo>
                  <a:lnTo>
                    <a:pt x="8554" y="5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2" name="object 16942"/>
            <p:cNvSpPr/>
            <p:nvPr/>
          </p:nvSpPr>
          <p:spPr>
            <a:xfrm>
              <a:off x="9537715" y="4864791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6649" y="11413"/>
                  </a:moveTo>
                  <a:lnTo>
                    <a:pt x="0" y="11413"/>
                  </a:lnTo>
                </a:path>
                <a:path w="6984" h="11429">
                  <a:moveTo>
                    <a:pt x="0" y="0"/>
                  </a:moveTo>
                  <a:lnTo>
                    <a:pt x="66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3" name="object 16943"/>
            <p:cNvSpPr/>
            <p:nvPr/>
          </p:nvSpPr>
          <p:spPr>
            <a:xfrm>
              <a:off x="9547808" y="486856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225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3225"/>
                  </a:lnTo>
                  <a:lnTo>
                    <a:pt x="0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4" name="object 16944"/>
            <p:cNvSpPr/>
            <p:nvPr/>
          </p:nvSpPr>
          <p:spPr>
            <a:xfrm>
              <a:off x="9203688" y="4866316"/>
              <a:ext cx="334645" cy="5715"/>
            </a:xfrm>
            <a:custGeom>
              <a:avLst/>
              <a:gdLst/>
              <a:ahLst/>
              <a:cxnLst/>
              <a:rect l="l" t="t" r="r" b="b"/>
              <a:pathLst>
                <a:path w="334645" h="5714">
                  <a:moveTo>
                    <a:pt x="0" y="5130"/>
                  </a:moveTo>
                  <a:lnTo>
                    <a:pt x="334037" y="5130"/>
                  </a:lnTo>
                </a:path>
                <a:path w="334645" h="5714">
                  <a:moveTo>
                    <a:pt x="3340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5" name="object 16945"/>
            <p:cNvSpPr/>
            <p:nvPr/>
          </p:nvSpPr>
          <p:spPr>
            <a:xfrm>
              <a:off x="9203688" y="4864791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5" h="11429">
                  <a:moveTo>
                    <a:pt x="0" y="11413"/>
                  </a:moveTo>
                  <a:lnTo>
                    <a:pt x="334037" y="11413"/>
                  </a:lnTo>
                </a:path>
                <a:path w="334645" h="11429">
                  <a:moveTo>
                    <a:pt x="3340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946" name="object 1694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202905" y="4864724"/>
              <a:ext cx="371274" cy="430795"/>
            </a:xfrm>
            <a:prstGeom prst="rect">
              <a:avLst/>
            </a:prstGeom>
          </p:spPr>
        </p:pic>
        <p:sp>
          <p:nvSpPr>
            <p:cNvPr id="16947" name="object 16947"/>
            <p:cNvSpPr/>
            <p:nvPr/>
          </p:nvSpPr>
          <p:spPr>
            <a:xfrm>
              <a:off x="9571943" y="3478573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3422" y="6429"/>
                  </a:moveTo>
                  <a:lnTo>
                    <a:pt x="45056" y="6429"/>
                  </a:lnTo>
                  <a:lnTo>
                    <a:pt x="45056" y="1633"/>
                  </a:lnTo>
                  <a:lnTo>
                    <a:pt x="38627" y="1633"/>
                  </a:lnTo>
                  <a:lnTo>
                    <a:pt x="38627" y="0"/>
                  </a:lnTo>
                  <a:lnTo>
                    <a:pt x="0" y="0"/>
                  </a:lnTo>
                  <a:lnTo>
                    <a:pt x="0" y="6429"/>
                  </a:lnTo>
                  <a:lnTo>
                    <a:pt x="1612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8" name="object 16948"/>
            <p:cNvSpPr/>
            <p:nvPr/>
          </p:nvSpPr>
          <p:spPr>
            <a:xfrm>
              <a:off x="9575161" y="348500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9" name="object 16949"/>
            <p:cNvSpPr/>
            <p:nvPr/>
          </p:nvSpPr>
          <p:spPr>
            <a:xfrm>
              <a:off x="9613756" y="346732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0" name="object 16950"/>
            <p:cNvSpPr/>
            <p:nvPr/>
          </p:nvSpPr>
          <p:spPr>
            <a:xfrm>
              <a:off x="9613756" y="34415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1" name="object 16951"/>
            <p:cNvSpPr/>
            <p:nvPr/>
          </p:nvSpPr>
          <p:spPr>
            <a:xfrm>
              <a:off x="9613756" y="336595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2" name="object 16952"/>
            <p:cNvSpPr/>
            <p:nvPr/>
          </p:nvSpPr>
          <p:spPr>
            <a:xfrm>
              <a:off x="9613756" y="33402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3" name="object 16953"/>
            <p:cNvSpPr/>
            <p:nvPr/>
          </p:nvSpPr>
          <p:spPr>
            <a:xfrm>
              <a:off x="9613756" y="327585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5">
                  <a:moveTo>
                    <a:pt x="0" y="45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4" name="object 16954"/>
            <p:cNvSpPr/>
            <p:nvPr/>
          </p:nvSpPr>
          <p:spPr>
            <a:xfrm>
              <a:off x="9602511" y="32758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5" name="object 16955"/>
            <p:cNvSpPr/>
            <p:nvPr/>
          </p:nvSpPr>
          <p:spPr>
            <a:xfrm>
              <a:off x="9576760" y="32758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6" name="object 16956"/>
            <p:cNvSpPr/>
            <p:nvPr/>
          </p:nvSpPr>
          <p:spPr>
            <a:xfrm>
              <a:off x="9575161" y="327585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7" name="object 16957"/>
            <p:cNvSpPr/>
            <p:nvPr/>
          </p:nvSpPr>
          <p:spPr>
            <a:xfrm>
              <a:off x="9575161" y="33514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8" name="object 16958"/>
            <p:cNvSpPr/>
            <p:nvPr/>
          </p:nvSpPr>
          <p:spPr>
            <a:xfrm>
              <a:off x="9575161" y="33772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9" name="object 16959"/>
            <p:cNvSpPr/>
            <p:nvPr/>
          </p:nvSpPr>
          <p:spPr>
            <a:xfrm>
              <a:off x="9575161" y="34528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0" name="object 16960"/>
            <p:cNvSpPr/>
            <p:nvPr/>
          </p:nvSpPr>
          <p:spPr>
            <a:xfrm>
              <a:off x="9575161" y="34785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1" name="object 16961"/>
            <p:cNvSpPr/>
            <p:nvPr/>
          </p:nvSpPr>
          <p:spPr>
            <a:xfrm>
              <a:off x="9610529" y="3280673"/>
              <a:ext cx="6985" cy="200025"/>
            </a:xfrm>
            <a:custGeom>
              <a:avLst/>
              <a:gdLst/>
              <a:ahLst/>
              <a:cxnLst/>
              <a:rect l="l" t="t" r="r" b="b"/>
              <a:pathLst>
                <a:path w="6984" h="200025">
                  <a:moveTo>
                    <a:pt x="6450" y="199512"/>
                  </a:moveTo>
                  <a:lnTo>
                    <a:pt x="6450" y="0"/>
                  </a:lnTo>
                  <a:lnTo>
                    <a:pt x="0" y="0"/>
                  </a:lnTo>
                  <a:lnTo>
                    <a:pt x="0" y="199512"/>
                  </a:lnTo>
                  <a:lnTo>
                    <a:pt x="6450" y="1995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2" name="object 16962"/>
            <p:cNvSpPr/>
            <p:nvPr/>
          </p:nvSpPr>
          <p:spPr>
            <a:xfrm>
              <a:off x="9617503" y="3280201"/>
              <a:ext cx="200025" cy="200025"/>
            </a:xfrm>
            <a:custGeom>
              <a:avLst/>
              <a:gdLst/>
              <a:ahLst/>
              <a:cxnLst/>
              <a:rect l="l" t="t" r="r" b="b"/>
              <a:pathLst>
                <a:path w="200025" h="200025">
                  <a:moveTo>
                    <a:pt x="199533" y="199533"/>
                  </a:moveTo>
                  <a:lnTo>
                    <a:pt x="194263" y="153783"/>
                  </a:lnTo>
                  <a:lnTo>
                    <a:pt x="179251" y="111785"/>
                  </a:lnTo>
                  <a:lnTo>
                    <a:pt x="155696" y="74736"/>
                  </a:lnTo>
                  <a:lnTo>
                    <a:pt x="124796" y="43836"/>
                  </a:lnTo>
                  <a:lnTo>
                    <a:pt x="87748" y="20281"/>
                  </a:lnTo>
                  <a:lnTo>
                    <a:pt x="45750" y="526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3" name="object 16963"/>
            <p:cNvSpPr/>
            <p:nvPr/>
          </p:nvSpPr>
          <p:spPr>
            <a:xfrm>
              <a:off x="9616975" y="3480190"/>
              <a:ext cx="200025" cy="0"/>
            </a:xfrm>
            <a:custGeom>
              <a:avLst/>
              <a:gdLst/>
              <a:ahLst/>
              <a:cxnLst/>
              <a:rect l="l" t="t" r="r" b="b"/>
              <a:pathLst>
                <a:path w="200025" h="0">
                  <a:moveTo>
                    <a:pt x="0" y="0"/>
                  </a:moveTo>
                  <a:lnTo>
                    <a:pt x="199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4" name="object 16964"/>
            <p:cNvSpPr/>
            <p:nvPr/>
          </p:nvSpPr>
          <p:spPr>
            <a:xfrm>
              <a:off x="9571943" y="3275858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3422" y="0"/>
                  </a:moveTo>
                  <a:lnTo>
                    <a:pt x="45056" y="0"/>
                  </a:lnTo>
                  <a:lnTo>
                    <a:pt x="45056" y="4837"/>
                  </a:lnTo>
                  <a:lnTo>
                    <a:pt x="38627" y="4837"/>
                  </a:lnTo>
                  <a:lnTo>
                    <a:pt x="38627" y="6450"/>
                  </a:lnTo>
                  <a:lnTo>
                    <a:pt x="0" y="6450"/>
                  </a:lnTo>
                  <a:lnTo>
                    <a:pt x="0" y="0"/>
                  </a:ln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5" name="object 16965"/>
            <p:cNvSpPr/>
            <p:nvPr/>
          </p:nvSpPr>
          <p:spPr>
            <a:xfrm>
              <a:off x="9915812" y="50507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6" name="object 16966"/>
            <p:cNvSpPr/>
            <p:nvPr/>
          </p:nvSpPr>
          <p:spPr>
            <a:xfrm>
              <a:off x="9915819" y="505076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0"/>
                  </a:moveTo>
                  <a:lnTo>
                    <a:pt x="0" y="273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7" name="object 16967"/>
            <p:cNvSpPr/>
            <p:nvPr/>
          </p:nvSpPr>
          <p:spPr>
            <a:xfrm>
              <a:off x="9931929" y="5062010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4" h="27939">
                  <a:moveTo>
                    <a:pt x="27308" y="0"/>
                  </a:moveTo>
                  <a:lnTo>
                    <a:pt x="0" y="273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8" name="object 16968"/>
            <p:cNvSpPr/>
            <p:nvPr/>
          </p:nvSpPr>
          <p:spPr>
            <a:xfrm>
              <a:off x="9957624" y="5089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9" name="object 16969"/>
            <p:cNvSpPr/>
            <p:nvPr/>
          </p:nvSpPr>
          <p:spPr>
            <a:xfrm>
              <a:off x="9915823" y="5071686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0" name="object 16970"/>
            <p:cNvSpPr/>
            <p:nvPr/>
          </p:nvSpPr>
          <p:spPr>
            <a:xfrm>
              <a:off x="9922243" y="5050769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6993" y="36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1" name="object 16971"/>
            <p:cNvSpPr/>
            <p:nvPr/>
          </p:nvSpPr>
          <p:spPr>
            <a:xfrm>
              <a:off x="9949604" y="505075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33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2" name="object 16972"/>
            <p:cNvSpPr/>
            <p:nvPr/>
          </p:nvSpPr>
          <p:spPr>
            <a:xfrm>
              <a:off x="9914614" y="505196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0"/>
                  </a:moveTo>
                  <a:lnTo>
                    <a:pt x="0" y="3862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3" name="object 16973"/>
            <p:cNvSpPr/>
            <p:nvPr/>
          </p:nvSpPr>
          <p:spPr>
            <a:xfrm>
              <a:off x="9914616" y="5090589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4342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4" name="object 16974"/>
            <p:cNvSpPr/>
            <p:nvPr/>
          </p:nvSpPr>
          <p:spPr>
            <a:xfrm>
              <a:off x="9914616" y="5051966"/>
              <a:ext cx="43815" cy="38735"/>
            </a:xfrm>
            <a:custGeom>
              <a:avLst/>
              <a:gdLst/>
              <a:ahLst/>
              <a:cxnLst/>
              <a:rect l="l" t="t" r="r" b="b"/>
              <a:pathLst>
                <a:path w="43815" h="38735">
                  <a:moveTo>
                    <a:pt x="43422" y="0"/>
                  </a:moveTo>
                  <a:lnTo>
                    <a:pt x="0" y="0"/>
                  </a:lnTo>
                </a:path>
                <a:path w="43815" h="38735">
                  <a:moveTo>
                    <a:pt x="43422" y="0"/>
                  </a:moveTo>
                  <a:lnTo>
                    <a:pt x="43422" y="3862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5" name="object 16975"/>
            <p:cNvSpPr/>
            <p:nvPr/>
          </p:nvSpPr>
          <p:spPr>
            <a:xfrm>
              <a:off x="9914614" y="506160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6" name="object 16976"/>
            <p:cNvSpPr/>
            <p:nvPr/>
          </p:nvSpPr>
          <p:spPr>
            <a:xfrm>
              <a:off x="9887254" y="5090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27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7" name="object 16977"/>
            <p:cNvSpPr/>
            <p:nvPr/>
          </p:nvSpPr>
          <p:spPr>
            <a:xfrm>
              <a:off x="9861492" y="50905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8" name="object 16978"/>
            <p:cNvSpPr/>
            <p:nvPr/>
          </p:nvSpPr>
          <p:spPr>
            <a:xfrm>
              <a:off x="9785922" y="509058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9" name="object 16979"/>
            <p:cNvSpPr/>
            <p:nvPr/>
          </p:nvSpPr>
          <p:spPr>
            <a:xfrm>
              <a:off x="9760149" y="50905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0" name="object 16980"/>
            <p:cNvSpPr/>
            <p:nvPr/>
          </p:nvSpPr>
          <p:spPr>
            <a:xfrm>
              <a:off x="9684552" y="509058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1" name="object 16981"/>
            <p:cNvSpPr/>
            <p:nvPr/>
          </p:nvSpPr>
          <p:spPr>
            <a:xfrm>
              <a:off x="9682930" y="5090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2" name="object 16982"/>
            <p:cNvSpPr/>
            <p:nvPr/>
          </p:nvSpPr>
          <p:spPr>
            <a:xfrm>
              <a:off x="9682935" y="5084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3" name="object 16983"/>
            <p:cNvSpPr/>
            <p:nvPr/>
          </p:nvSpPr>
          <p:spPr>
            <a:xfrm>
              <a:off x="9682935" y="50616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4" name="object 16984"/>
            <p:cNvSpPr/>
            <p:nvPr/>
          </p:nvSpPr>
          <p:spPr>
            <a:xfrm>
              <a:off x="9682935" y="506160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0" y="0"/>
                  </a:moveTo>
                  <a:lnTo>
                    <a:pt x="530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5" name="object 16985"/>
            <p:cNvSpPr/>
            <p:nvPr/>
          </p:nvSpPr>
          <p:spPr>
            <a:xfrm>
              <a:off x="9755332" y="50616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6" name="object 16986"/>
            <p:cNvSpPr/>
            <p:nvPr/>
          </p:nvSpPr>
          <p:spPr>
            <a:xfrm>
              <a:off x="9781069" y="506160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7" name="object 16987"/>
            <p:cNvSpPr/>
            <p:nvPr/>
          </p:nvSpPr>
          <p:spPr>
            <a:xfrm>
              <a:off x="9856704" y="50616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8" name="object 16988"/>
            <p:cNvSpPr/>
            <p:nvPr/>
          </p:nvSpPr>
          <p:spPr>
            <a:xfrm>
              <a:off x="9882421" y="50616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9" name="object 16989"/>
            <p:cNvSpPr/>
            <p:nvPr/>
          </p:nvSpPr>
          <p:spPr>
            <a:xfrm>
              <a:off x="9885645" y="506159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0" y="0"/>
                  </a:moveTo>
                  <a:lnTo>
                    <a:pt x="0" y="28993"/>
                  </a:lnTo>
                  <a:lnTo>
                    <a:pt x="28972" y="28993"/>
                  </a:lnTo>
                  <a:lnTo>
                    <a:pt x="28972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0" name="object 16990"/>
            <p:cNvSpPr/>
            <p:nvPr/>
          </p:nvSpPr>
          <p:spPr>
            <a:xfrm>
              <a:off x="9682946" y="5061599"/>
              <a:ext cx="31115" cy="29209"/>
            </a:xfrm>
            <a:custGeom>
              <a:avLst/>
              <a:gdLst/>
              <a:ahLst/>
              <a:cxnLst/>
              <a:rect l="l" t="t" r="r" b="b"/>
              <a:pathLst>
                <a:path w="31115" h="29210">
                  <a:moveTo>
                    <a:pt x="0" y="0"/>
                  </a:moveTo>
                  <a:lnTo>
                    <a:pt x="0" y="28993"/>
                  </a:lnTo>
                  <a:lnTo>
                    <a:pt x="30585" y="28993"/>
                  </a:lnTo>
                  <a:lnTo>
                    <a:pt x="30585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1" name="object 16991"/>
            <p:cNvSpPr/>
            <p:nvPr/>
          </p:nvSpPr>
          <p:spPr>
            <a:xfrm>
              <a:off x="9958039" y="506160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2" name="object 16992"/>
            <p:cNvSpPr/>
            <p:nvPr/>
          </p:nvSpPr>
          <p:spPr>
            <a:xfrm>
              <a:off x="9958039" y="5090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 h="0">
                  <a:moveTo>
                    <a:pt x="0" y="0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3" name="object 16993"/>
            <p:cNvSpPr/>
            <p:nvPr/>
          </p:nvSpPr>
          <p:spPr>
            <a:xfrm>
              <a:off x="10004699" y="50905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4" name="object 16994"/>
            <p:cNvSpPr/>
            <p:nvPr/>
          </p:nvSpPr>
          <p:spPr>
            <a:xfrm>
              <a:off x="10030455" y="509058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5" name="object 16995"/>
            <p:cNvSpPr/>
            <p:nvPr/>
          </p:nvSpPr>
          <p:spPr>
            <a:xfrm>
              <a:off x="10106053" y="509058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6" name="object 16996"/>
            <p:cNvSpPr/>
            <p:nvPr/>
          </p:nvSpPr>
          <p:spPr>
            <a:xfrm>
              <a:off x="10131790" y="509058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7" name="object 16997"/>
            <p:cNvSpPr/>
            <p:nvPr/>
          </p:nvSpPr>
          <p:spPr>
            <a:xfrm>
              <a:off x="10186499" y="5090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8" name="object 16998"/>
            <p:cNvSpPr/>
            <p:nvPr/>
          </p:nvSpPr>
          <p:spPr>
            <a:xfrm>
              <a:off x="10189700" y="5084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9" name="object 16999"/>
            <p:cNvSpPr/>
            <p:nvPr/>
          </p:nvSpPr>
          <p:spPr>
            <a:xfrm>
              <a:off x="10189700" y="50616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0" name="object 17000"/>
            <p:cNvSpPr/>
            <p:nvPr/>
          </p:nvSpPr>
          <p:spPr>
            <a:xfrm>
              <a:off x="10136644" y="5061607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 h="0">
                  <a:moveTo>
                    <a:pt x="53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1" name="object 17001"/>
            <p:cNvSpPr/>
            <p:nvPr/>
          </p:nvSpPr>
          <p:spPr>
            <a:xfrm>
              <a:off x="10110859" y="50616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2" name="object 17002"/>
            <p:cNvSpPr/>
            <p:nvPr/>
          </p:nvSpPr>
          <p:spPr>
            <a:xfrm>
              <a:off x="10035285" y="506160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2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3" name="object 17003"/>
            <p:cNvSpPr/>
            <p:nvPr/>
          </p:nvSpPr>
          <p:spPr>
            <a:xfrm>
              <a:off x="10009500" y="50616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4" name="object 17004"/>
            <p:cNvSpPr/>
            <p:nvPr/>
          </p:nvSpPr>
          <p:spPr>
            <a:xfrm>
              <a:off x="9958036" y="50616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5" name="object 17005"/>
            <p:cNvSpPr/>
            <p:nvPr/>
          </p:nvSpPr>
          <p:spPr>
            <a:xfrm>
              <a:off x="9958039" y="5061599"/>
              <a:ext cx="31115" cy="29209"/>
            </a:xfrm>
            <a:custGeom>
              <a:avLst/>
              <a:gdLst/>
              <a:ahLst/>
              <a:cxnLst/>
              <a:rect l="l" t="t" r="r" b="b"/>
              <a:pathLst>
                <a:path w="31115" h="29210">
                  <a:moveTo>
                    <a:pt x="30585" y="0"/>
                  </a:moveTo>
                  <a:lnTo>
                    <a:pt x="30585" y="28993"/>
                  </a:lnTo>
                  <a:lnTo>
                    <a:pt x="0" y="28993"/>
                  </a:lnTo>
                  <a:lnTo>
                    <a:pt x="0" y="0"/>
                  </a:lnTo>
                  <a:lnTo>
                    <a:pt x="305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6" name="object 17006"/>
            <p:cNvSpPr/>
            <p:nvPr/>
          </p:nvSpPr>
          <p:spPr>
            <a:xfrm>
              <a:off x="10159109" y="5061599"/>
              <a:ext cx="31115" cy="29209"/>
            </a:xfrm>
            <a:custGeom>
              <a:avLst/>
              <a:gdLst/>
              <a:ahLst/>
              <a:cxnLst/>
              <a:rect l="l" t="t" r="r" b="b"/>
              <a:pathLst>
                <a:path w="31115" h="29210">
                  <a:moveTo>
                    <a:pt x="30585" y="0"/>
                  </a:moveTo>
                  <a:lnTo>
                    <a:pt x="30585" y="28993"/>
                  </a:lnTo>
                  <a:lnTo>
                    <a:pt x="0" y="28993"/>
                  </a:lnTo>
                  <a:lnTo>
                    <a:pt x="0" y="0"/>
                  </a:lnTo>
                  <a:lnTo>
                    <a:pt x="3058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7" name="object 17007"/>
            <p:cNvSpPr/>
            <p:nvPr/>
          </p:nvSpPr>
          <p:spPr>
            <a:xfrm>
              <a:off x="17725279" y="6086404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w="0" h="619759">
                  <a:moveTo>
                    <a:pt x="0" y="61939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8" name="object 17008"/>
            <p:cNvSpPr/>
            <p:nvPr/>
          </p:nvSpPr>
          <p:spPr>
            <a:xfrm>
              <a:off x="17765511" y="6086404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w="0" h="619759">
                  <a:moveTo>
                    <a:pt x="0" y="61939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9" name="object 17009"/>
            <p:cNvSpPr/>
            <p:nvPr/>
          </p:nvSpPr>
          <p:spPr>
            <a:xfrm>
              <a:off x="16682803" y="51163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0" y="0"/>
                  </a:moveTo>
                  <a:lnTo>
                    <a:pt x="9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0" name="object 17010"/>
            <p:cNvSpPr/>
            <p:nvPr/>
          </p:nvSpPr>
          <p:spPr>
            <a:xfrm>
              <a:off x="16711766" y="511632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1" name="object 17011"/>
            <p:cNvSpPr/>
            <p:nvPr/>
          </p:nvSpPr>
          <p:spPr>
            <a:xfrm>
              <a:off x="16710136" y="54670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9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2" name="object 17012"/>
            <p:cNvSpPr/>
            <p:nvPr/>
          </p:nvSpPr>
          <p:spPr>
            <a:xfrm>
              <a:off x="16684409" y="54670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3" name="object 17013"/>
            <p:cNvSpPr/>
            <p:nvPr/>
          </p:nvSpPr>
          <p:spPr>
            <a:xfrm>
              <a:off x="10372732" y="63426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4" name="object 17014"/>
            <p:cNvSpPr/>
            <p:nvPr/>
          </p:nvSpPr>
          <p:spPr>
            <a:xfrm>
              <a:off x="10346961" y="6316881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47"/>
                  </a:moveTo>
                  <a:lnTo>
                    <a:pt x="25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5" name="object 17015"/>
            <p:cNvSpPr/>
            <p:nvPr/>
          </p:nvSpPr>
          <p:spPr>
            <a:xfrm>
              <a:off x="10327681" y="629276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6" name="object 17016"/>
            <p:cNvSpPr/>
            <p:nvPr/>
          </p:nvSpPr>
          <p:spPr>
            <a:xfrm>
              <a:off x="10327681" y="626700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7" name="object 17017"/>
            <p:cNvSpPr/>
            <p:nvPr/>
          </p:nvSpPr>
          <p:spPr>
            <a:xfrm>
              <a:off x="10327681" y="624288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8" name="object 17018"/>
            <p:cNvSpPr/>
            <p:nvPr/>
          </p:nvSpPr>
          <p:spPr>
            <a:xfrm>
              <a:off x="10327681" y="621873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9" name="object 17019"/>
            <p:cNvSpPr/>
            <p:nvPr/>
          </p:nvSpPr>
          <p:spPr>
            <a:xfrm>
              <a:off x="10327681" y="619301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0" name="object 17020"/>
            <p:cNvSpPr/>
            <p:nvPr/>
          </p:nvSpPr>
          <p:spPr>
            <a:xfrm>
              <a:off x="10327681" y="616889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1" name="object 17021"/>
            <p:cNvSpPr/>
            <p:nvPr/>
          </p:nvSpPr>
          <p:spPr>
            <a:xfrm>
              <a:off x="10327681" y="614475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2" name="object 17022"/>
            <p:cNvSpPr/>
            <p:nvPr/>
          </p:nvSpPr>
          <p:spPr>
            <a:xfrm>
              <a:off x="10327681" y="611898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3" name="object 17023"/>
            <p:cNvSpPr/>
            <p:nvPr/>
          </p:nvSpPr>
          <p:spPr>
            <a:xfrm>
              <a:off x="10327681" y="609487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4" name="object 17024"/>
            <p:cNvSpPr/>
            <p:nvPr/>
          </p:nvSpPr>
          <p:spPr>
            <a:xfrm>
              <a:off x="10327681" y="60707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5" name="object 17025"/>
            <p:cNvSpPr/>
            <p:nvPr/>
          </p:nvSpPr>
          <p:spPr>
            <a:xfrm>
              <a:off x="10327681" y="604500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6" name="object 17026"/>
            <p:cNvSpPr/>
            <p:nvPr/>
          </p:nvSpPr>
          <p:spPr>
            <a:xfrm>
              <a:off x="10327681" y="602085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7" name="object 17027"/>
            <p:cNvSpPr/>
            <p:nvPr/>
          </p:nvSpPr>
          <p:spPr>
            <a:xfrm>
              <a:off x="10327681" y="599674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8" name="object 17028"/>
            <p:cNvSpPr/>
            <p:nvPr/>
          </p:nvSpPr>
          <p:spPr>
            <a:xfrm>
              <a:off x="10327681" y="597099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9" name="object 17029"/>
            <p:cNvSpPr/>
            <p:nvPr/>
          </p:nvSpPr>
          <p:spPr>
            <a:xfrm>
              <a:off x="10327681" y="594687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0" name="object 17030"/>
            <p:cNvSpPr/>
            <p:nvPr/>
          </p:nvSpPr>
          <p:spPr>
            <a:xfrm>
              <a:off x="10327681" y="592272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1" name="object 17031"/>
            <p:cNvSpPr/>
            <p:nvPr/>
          </p:nvSpPr>
          <p:spPr>
            <a:xfrm>
              <a:off x="10327681" y="589700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2" name="object 17032"/>
            <p:cNvSpPr/>
            <p:nvPr/>
          </p:nvSpPr>
          <p:spPr>
            <a:xfrm>
              <a:off x="10327681" y="589217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39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3" name="object 17033"/>
            <p:cNvSpPr/>
            <p:nvPr/>
          </p:nvSpPr>
          <p:spPr>
            <a:xfrm>
              <a:off x="10327681" y="58921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2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4" name="object 17034"/>
            <p:cNvSpPr/>
            <p:nvPr/>
          </p:nvSpPr>
          <p:spPr>
            <a:xfrm>
              <a:off x="10327674" y="632331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5" name="object 17035"/>
            <p:cNvSpPr/>
            <p:nvPr/>
          </p:nvSpPr>
          <p:spPr>
            <a:xfrm>
              <a:off x="10327664" y="6299165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4">
                  <a:moveTo>
                    <a:pt x="43422" y="434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6" name="object 17036"/>
            <p:cNvSpPr/>
            <p:nvPr/>
          </p:nvSpPr>
          <p:spPr>
            <a:xfrm>
              <a:off x="10327676" y="627343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7" name="object 17037"/>
            <p:cNvSpPr/>
            <p:nvPr/>
          </p:nvSpPr>
          <p:spPr>
            <a:xfrm>
              <a:off x="10327676" y="624932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8" name="object 17038"/>
            <p:cNvSpPr/>
            <p:nvPr/>
          </p:nvSpPr>
          <p:spPr>
            <a:xfrm>
              <a:off x="10327676" y="622355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9" name="object 17039"/>
            <p:cNvSpPr/>
            <p:nvPr/>
          </p:nvSpPr>
          <p:spPr>
            <a:xfrm>
              <a:off x="10327676" y="619944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0" name="object 17040"/>
            <p:cNvSpPr/>
            <p:nvPr/>
          </p:nvSpPr>
          <p:spPr>
            <a:xfrm>
              <a:off x="10327676" y="617530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1" name="object 17041"/>
            <p:cNvSpPr/>
            <p:nvPr/>
          </p:nvSpPr>
          <p:spPr>
            <a:xfrm>
              <a:off x="10327676" y="614957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2" name="object 17042"/>
            <p:cNvSpPr/>
            <p:nvPr/>
          </p:nvSpPr>
          <p:spPr>
            <a:xfrm>
              <a:off x="10327676" y="61254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3" name="object 17043"/>
            <p:cNvSpPr/>
            <p:nvPr/>
          </p:nvSpPr>
          <p:spPr>
            <a:xfrm>
              <a:off x="10327676" y="610129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4" name="object 17044"/>
            <p:cNvSpPr/>
            <p:nvPr/>
          </p:nvSpPr>
          <p:spPr>
            <a:xfrm>
              <a:off x="10327676" y="607557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5" name="object 17045"/>
            <p:cNvSpPr/>
            <p:nvPr/>
          </p:nvSpPr>
          <p:spPr>
            <a:xfrm>
              <a:off x="10327676" y="605144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6" name="object 17046"/>
            <p:cNvSpPr/>
            <p:nvPr/>
          </p:nvSpPr>
          <p:spPr>
            <a:xfrm>
              <a:off x="10327676" y="602729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7" name="object 17047"/>
            <p:cNvSpPr/>
            <p:nvPr/>
          </p:nvSpPr>
          <p:spPr>
            <a:xfrm>
              <a:off x="10327676" y="60015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8" name="object 17048"/>
            <p:cNvSpPr/>
            <p:nvPr/>
          </p:nvSpPr>
          <p:spPr>
            <a:xfrm>
              <a:off x="10327676" y="597741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9" name="object 17049"/>
            <p:cNvSpPr/>
            <p:nvPr/>
          </p:nvSpPr>
          <p:spPr>
            <a:xfrm>
              <a:off x="10327676" y="595329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0" name="object 17050"/>
            <p:cNvSpPr/>
            <p:nvPr/>
          </p:nvSpPr>
          <p:spPr>
            <a:xfrm>
              <a:off x="10327676" y="592754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1" name="object 17051"/>
            <p:cNvSpPr/>
            <p:nvPr/>
          </p:nvSpPr>
          <p:spPr>
            <a:xfrm>
              <a:off x="10327676" y="590342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2" name="object 17052"/>
            <p:cNvSpPr/>
            <p:nvPr/>
          </p:nvSpPr>
          <p:spPr>
            <a:xfrm>
              <a:off x="10340534" y="5890552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3" name="object 17053"/>
            <p:cNvSpPr/>
            <p:nvPr/>
          </p:nvSpPr>
          <p:spPr>
            <a:xfrm>
              <a:off x="10364670" y="589054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4" name="object 17054"/>
            <p:cNvSpPr/>
            <p:nvPr/>
          </p:nvSpPr>
          <p:spPr>
            <a:xfrm>
              <a:off x="10326466" y="634384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 h="0">
                  <a:moveTo>
                    <a:pt x="0" y="0"/>
                  </a:moveTo>
                  <a:lnTo>
                    <a:pt x="46647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5" name="object 17055"/>
            <p:cNvSpPr/>
            <p:nvPr/>
          </p:nvSpPr>
          <p:spPr>
            <a:xfrm>
              <a:off x="10373108" y="5891765"/>
              <a:ext cx="0" cy="452120"/>
            </a:xfrm>
            <a:custGeom>
              <a:avLst/>
              <a:gdLst/>
              <a:ahLst/>
              <a:cxnLst/>
              <a:rect l="l" t="t" r="r" b="b"/>
              <a:pathLst>
                <a:path w="0" h="452120">
                  <a:moveTo>
                    <a:pt x="0" y="0"/>
                  </a:moveTo>
                  <a:lnTo>
                    <a:pt x="0" y="45208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6" name="object 17056"/>
            <p:cNvSpPr/>
            <p:nvPr/>
          </p:nvSpPr>
          <p:spPr>
            <a:xfrm>
              <a:off x="10326466" y="5891765"/>
              <a:ext cx="0" cy="452120"/>
            </a:xfrm>
            <a:custGeom>
              <a:avLst/>
              <a:gdLst/>
              <a:ahLst/>
              <a:cxnLst/>
              <a:rect l="l" t="t" r="r" b="b"/>
              <a:pathLst>
                <a:path w="0" h="452120">
                  <a:moveTo>
                    <a:pt x="0" y="0"/>
                  </a:moveTo>
                  <a:lnTo>
                    <a:pt x="0" y="45208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7" name="object 17057"/>
            <p:cNvSpPr/>
            <p:nvPr/>
          </p:nvSpPr>
          <p:spPr>
            <a:xfrm>
              <a:off x="10326466" y="5887963"/>
              <a:ext cx="46990" cy="4445"/>
            </a:xfrm>
            <a:custGeom>
              <a:avLst/>
              <a:gdLst/>
              <a:ahLst/>
              <a:cxnLst/>
              <a:rect l="l" t="t" r="r" b="b"/>
              <a:pathLst>
                <a:path w="46990" h="4445">
                  <a:moveTo>
                    <a:pt x="0" y="0"/>
                  </a:moveTo>
                  <a:lnTo>
                    <a:pt x="46647" y="0"/>
                  </a:lnTo>
                </a:path>
                <a:path w="46990" h="4445">
                  <a:moveTo>
                    <a:pt x="0" y="4350"/>
                  </a:moveTo>
                  <a:lnTo>
                    <a:pt x="46647" y="43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8" name="object 17058"/>
            <p:cNvSpPr/>
            <p:nvPr/>
          </p:nvSpPr>
          <p:spPr>
            <a:xfrm>
              <a:off x="10356617" y="569910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093"/>
                  </a:moveTo>
                  <a:lnTo>
                    <a:pt x="161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9" name="object 17059"/>
            <p:cNvSpPr/>
            <p:nvPr/>
          </p:nvSpPr>
          <p:spPr>
            <a:xfrm>
              <a:off x="10332493" y="5674958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40239"/>
                  </a:moveTo>
                  <a:lnTo>
                    <a:pt x="402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0" name="object 17060"/>
            <p:cNvSpPr/>
            <p:nvPr/>
          </p:nvSpPr>
          <p:spPr>
            <a:xfrm>
              <a:off x="10327681" y="565086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1" name="object 17061"/>
            <p:cNvSpPr/>
            <p:nvPr/>
          </p:nvSpPr>
          <p:spPr>
            <a:xfrm>
              <a:off x="10327681" y="562508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2" name="object 17062"/>
            <p:cNvSpPr/>
            <p:nvPr/>
          </p:nvSpPr>
          <p:spPr>
            <a:xfrm>
              <a:off x="10327681" y="560095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3" name="object 17063"/>
            <p:cNvSpPr/>
            <p:nvPr/>
          </p:nvSpPr>
          <p:spPr>
            <a:xfrm>
              <a:off x="10327681" y="557683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4" name="object 17064"/>
            <p:cNvSpPr/>
            <p:nvPr/>
          </p:nvSpPr>
          <p:spPr>
            <a:xfrm>
              <a:off x="10327681" y="555111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5" name="object 17065"/>
            <p:cNvSpPr/>
            <p:nvPr/>
          </p:nvSpPr>
          <p:spPr>
            <a:xfrm>
              <a:off x="10327681" y="55269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6" name="object 17066"/>
            <p:cNvSpPr/>
            <p:nvPr/>
          </p:nvSpPr>
          <p:spPr>
            <a:xfrm>
              <a:off x="10327681" y="550283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47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7" name="object 17067"/>
            <p:cNvSpPr/>
            <p:nvPr/>
          </p:nvSpPr>
          <p:spPr>
            <a:xfrm>
              <a:off x="10327681" y="547708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68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8" name="object 17068"/>
            <p:cNvSpPr/>
            <p:nvPr/>
          </p:nvSpPr>
          <p:spPr>
            <a:xfrm>
              <a:off x="10327681" y="545297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0" y="46626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9" name="object 17069"/>
            <p:cNvSpPr/>
            <p:nvPr/>
          </p:nvSpPr>
          <p:spPr>
            <a:xfrm>
              <a:off x="10327681" y="544653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0" y="27339"/>
                  </a:moveTo>
                  <a:lnTo>
                    <a:pt x="273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0" name="object 17070"/>
            <p:cNvSpPr/>
            <p:nvPr/>
          </p:nvSpPr>
          <p:spPr>
            <a:xfrm>
              <a:off x="10327671" y="570552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33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1" name="object 17071"/>
            <p:cNvSpPr/>
            <p:nvPr/>
          </p:nvSpPr>
          <p:spPr>
            <a:xfrm>
              <a:off x="10327675" y="5681408"/>
              <a:ext cx="34290" cy="34290"/>
            </a:xfrm>
            <a:custGeom>
              <a:avLst/>
              <a:gdLst/>
              <a:ahLst/>
              <a:cxnLst/>
              <a:rect l="l" t="t" r="r" b="b"/>
              <a:pathLst>
                <a:path w="34290" h="34289">
                  <a:moveTo>
                    <a:pt x="33789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2" name="object 17072"/>
            <p:cNvSpPr/>
            <p:nvPr/>
          </p:nvSpPr>
          <p:spPr>
            <a:xfrm>
              <a:off x="10327676" y="565568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3" name="object 17073"/>
            <p:cNvSpPr/>
            <p:nvPr/>
          </p:nvSpPr>
          <p:spPr>
            <a:xfrm>
              <a:off x="10327676" y="563153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4" name="object 17074"/>
            <p:cNvSpPr/>
            <p:nvPr/>
          </p:nvSpPr>
          <p:spPr>
            <a:xfrm>
              <a:off x="10327676" y="560741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5" name="object 17075"/>
            <p:cNvSpPr/>
            <p:nvPr/>
          </p:nvSpPr>
          <p:spPr>
            <a:xfrm>
              <a:off x="10327676" y="558166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6" name="object 17076"/>
            <p:cNvSpPr/>
            <p:nvPr/>
          </p:nvSpPr>
          <p:spPr>
            <a:xfrm>
              <a:off x="10327676" y="55575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7" name="object 17077"/>
            <p:cNvSpPr/>
            <p:nvPr/>
          </p:nvSpPr>
          <p:spPr>
            <a:xfrm>
              <a:off x="10327676" y="553340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8" name="object 17078"/>
            <p:cNvSpPr/>
            <p:nvPr/>
          </p:nvSpPr>
          <p:spPr>
            <a:xfrm>
              <a:off x="10327676" y="550767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9" name="object 17079"/>
            <p:cNvSpPr/>
            <p:nvPr/>
          </p:nvSpPr>
          <p:spPr>
            <a:xfrm>
              <a:off x="10327676" y="548352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47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0" name="object 17080"/>
            <p:cNvSpPr/>
            <p:nvPr/>
          </p:nvSpPr>
          <p:spPr>
            <a:xfrm>
              <a:off x="10334084" y="546423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239" y="401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1" name="object 17081"/>
            <p:cNvSpPr/>
            <p:nvPr/>
          </p:nvSpPr>
          <p:spPr>
            <a:xfrm>
              <a:off x="10346963" y="545297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60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2" name="object 17082"/>
            <p:cNvSpPr/>
            <p:nvPr/>
          </p:nvSpPr>
          <p:spPr>
            <a:xfrm>
              <a:off x="10359822" y="5441701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14502" y="14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3" name="object 17083"/>
            <p:cNvSpPr/>
            <p:nvPr/>
          </p:nvSpPr>
          <p:spPr>
            <a:xfrm>
              <a:off x="10326466" y="5715002"/>
              <a:ext cx="46990" cy="4445"/>
            </a:xfrm>
            <a:custGeom>
              <a:avLst/>
              <a:gdLst/>
              <a:ahLst/>
              <a:cxnLst/>
              <a:rect l="l" t="t" r="r" b="b"/>
              <a:pathLst>
                <a:path w="46990" h="4445">
                  <a:moveTo>
                    <a:pt x="0" y="4350"/>
                  </a:moveTo>
                  <a:lnTo>
                    <a:pt x="46647" y="4350"/>
                  </a:lnTo>
                </a:path>
                <a:path w="46990" h="4445">
                  <a:moveTo>
                    <a:pt x="0" y="0"/>
                  </a:moveTo>
                  <a:lnTo>
                    <a:pt x="466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4" name="object 17084"/>
            <p:cNvSpPr/>
            <p:nvPr/>
          </p:nvSpPr>
          <p:spPr>
            <a:xfrm>
              <a:off x="10373108" y="5431660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w="0" h="285114">
                  <a:moveTo>
                    <a:pt x="0" y="0"/>
                  </a:moveTo>
                  <a:lnTo>
                    <a:pt x="0" y="28474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5" name="object 17085"/>
            <p:cNvSpPr/>
            <p:nvPr/>
          </p:nvSpPr>
          <p:spPr>
            <a:xfrm>
              <a:off x="10326466" y="5470273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w="0" h="246379">
                  <a:moveTo>
                    <a:pt x="0" y="0"/>
                  </a:moveTo>
                  <a:lnTo>
                    <a:pt x="0" y="246139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6" name="object 17086"/>
            <p:cNvSpPr/>
            <p:nvPr/>
          </p:nvSpPr>
          <p:spPr>
            <a:xfrm>
              <a:off x="10326463" y="5716399"/>
              <a:ext cx="46990" cy="175895"/>
            </a:xfrm>
            <a:custGeom>
              <a:avLst/>
              <a:gdLst/>
              <a:ahLst/>
              <a:cxnLst/>
              <a:rect l="l" t="t" r="r" b="b"/>
              <a:pathLst>
                <a:path w="46990" h="175895">
                  <a:moveTo>
                    <a:pt x="0" y="175355"/>
                  </a:moveTo>
                  <a:lnTo>
                    <a:pt x="0" y="0"/>
                  </a:lnTo>
                  <a:lnTo>
                    <a:pt x="46647" y="0"/>
                  </a:lnTo>
                  <a:lnTo>
                    <a:pt x="46647" y="175355"/>
                  </a:lnTo>
                  <a:lnTo>
                    <a:pt x="0" y="1753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7" name="object 17087"/>
            <p:cNvSpPr/>
            <p:nvPr/>
          </p:nvSpPr>
          <p:spPr>
            <a:xfrm>
              <a:off x="10336114" y="5717951"/>
              <a:ext cx="37465" cy="170815"/>
            </a:xfrm>
            <a:custGeom>
              <a:avLst/>
              <a:gdLst/>
              <a:ahLst/>
              <a:cxnLst/>
              <a:rect l="l" t="t" r="r" b="b"/>
              <a:pathLst>
                <a:path w="37465" h="170814">
                  <a:moveTo>
                    <a:pt x="36993" y="0"/>
                  </a:moveTo>
                  <a:lnTo>
                    <a:pt x="0" y="0"/>
                  </a:lnTo>
                  <a:lnTo>
                    <a:pt x="0" y="170560"/>
                  </a:lnTo>
                  <a:lnTo>
                    <a:pt x="36993" y="170560"/>
                  </a:lnTo>
                  <a:lnTo>
                    <a:pt x="369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88" name="object 17088"/>
            <p:cNvSpPr/>
            <p:nvPr/>
          </p:nvSpPr>
          <p:spPr>
            <a:xfrm>
              <a:off x="10336115" y="5717974"/>
              <a:ext cx="37465" cy="170815"/>
            </a:xfrm>
            <a:custGeom>
              <a:avLst/>
              <a:gdLst/>
              <a:ahLst/>
              <a:cxnLst/>
              <a:rect l="l" t="t" r="r" b="b"/>
              <a:pathLst>
                <a:path w="37465" h="170814">
                  <a:moveTo>
                    <a:pt x="0" y="170539"/>
                  </a:moveTo>
                  <a:lnTo>
                    <a:pt x="0" y="0"/>
                  </a:lnTo>
                  <a:lnTo>
                    <a:pt x="37014" y="0"/>
                  </a:lnTo>
                  <a:lnTo>
                    <a:pt x="37014" y="170539"/>
                  </a:lnTo>
                  <a:lnTo>
                    <a:pt x="0" y="1705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9" name="object 17089"/>
            <p:cNvSpPr/>
            <p:nvPr/>
          </p:nvSpPr>
          <p:spPr>
            <a:xfrm>
              <a:off x="11507217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33" y="0"/>
                  </a:lnTo>
                </a:path>
                <a:path w="29845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0" name="object 17090"/>
            <p:cNvSpPr/>
            <p:nvPr/>
          </p:nvSpPr>
          <p:spPr>
            <a:xfrm>
              <a:off x="11536280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83"/>
                  </a:lnTo>
                  <a:lnTo>
                    <a:pt x="14470" y="16083"/>
                  </a:lnTo>
                  <a:lnTo>
                    <a:pt x="14470" y="11266"/>
                  </a:lnTo>
                  <a:lnTo>
                    <a:pt x="11245" y="11266"/>
                  </a:lnTo>
                  <a:lnTo>
                    <a:pt x="11245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4816" y="3204"/>
                  </a:lnTo>
                  <a:lnTo>
                    <a:pt x="4816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1" name="object 17091"/>
            <p:cNvSpPr/>
            <p:nvPr/>
          </p:nvSpPr>
          <p:spPr>
            <a:xfrm>
              <a:off x="11507334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2" name="object 17092"/>
            <p:cNvSpPr/>
            <p:nvPr/>
          </p:nvSpPr>
          <p:spPr>
            <a:xfrm>
              <a:off x="11507217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3" name="object 17093"/>
            <p:cNvSpPr/>
            <p:nvPr/>
          </p:nvSpPr>
          <p:spPr>
            <a:xfrm>
              <a:off x="11541091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4" name="object 17094"/>
            <p:cNvSpPr/>
            <p:nvPr/>
          </p:nvSpPr>
          <p:spPr>
            <a:xfrm>
              <a:off x="11547548" y="5985066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19287" y="0"/>
                  </a:moveTo>
                  <a:lnTo>
                    <a:pt x="19287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5" name="object 17095"/>
            <p:cNvSpPr/>
            <p:nvPr/>
          </p:nvSpPr>
          <p:spPr>
            <a:xfrm>
              <a:off x="11545918" y="5983454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8041" y="0"/>
                  </a:moveTo>
                  <a:lnTo>
                    <a:pt x="8041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8041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6" name="object 17096"/>
            <p:cNvSpPr/>
            <p:nvPr/>
          </p:nvSpPr>
          <p:spPr>
            <a:xfrm>
              <a:off x="11553977" y="5983454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858" y="0"/>
                  </a:moveTo>
                  <a:lnTo>
                    <a:pt x="12858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285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7" name="object 17097"/>
            <p:cNvSpPr/>
            <p:nvPr/>
          </p:nvSpPr>
          <p:spPr>
            <a:xfrm>
              <a:off x="11361887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12" y="0"/>
                  </a:lnTo>
                </a:path>
                <a:path w="29845" h="13335">
                  <a:moveTo>
                    <a:pt x="29412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8" name="object 17098"/>
            <p:cNvSpPr/>
            <p:nvPr/>
          </p:nvSpPr>
          <p:spPr>
            <a:xfrm>
              <a:off x="11362530" y="598989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9" name="object 17099"/>
            <p:cNvSpPr/>
            <p:nvPr/>
          </p:nvSpPr>
          <p:spPr>
            <a:xfrm>
              <a:off x="11391477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0" name="object 17100"/>
            <p:cNvSpPr/>
            <p:nvPr/>
          </p:nvSpPr>
          <p:spPr>
            <a:xfrm>
              <a:off x="11391495" y="598506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19287" y="0"/>
                  </a:moveTo>
                  <a:lnTo>
                    <a:pt x="3193" y="0"/>
                  </a:lnTo>
                  <a:lnTo>
                    <a:pt x="3193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1" name="object 17101"/>
            <p:cNvSpPr/>
            <p:nvPr/>
          </p:nvSpPr>
          <p:spPr>
            <a:xfrm>
              <a:off x="11361849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0"/>
                  </a:moveTo>
                  <a:lnTo>
                    <a:pt x="33255" y="0"/>
                  </a:lnTo>
                  <a:lnTo>
                    <a:pt x="33255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2" name="object 17102"/>
            <p:cNvSpPr/>
            <p:nvPr/>
          </p:nvSpPr>
          <p:spPr>
            <a:xfrm>
              <a:off x="11422701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12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12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3" name="object 17103"/>
            <p:cNvSpPr/>
            <p:nvPr/>
          </p:nvSpPr>
          <p:spPr>
            <a:xfrm>
              <a:off x="11409192" y="5985069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12858" y="11266"/>
                  </a:moveTo>
                  <a:lnTo>
                    <a:pt x="12858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1591" y="11266"/>
                  </a:lnTo>
                  <a:lnTo>
                    <a:pt x="1591" y="0"/>
                  </a:lnTo>
                  <a:lnTo>
                    <a:pt x="12858" y="0"/>
                  </a:lnTo>
                  <a:lnTo>
                    <a:pt x="12858" y="3204"/>
                  </a:lnTo>
                  <a:lnTo>
                    <a:pt x="9612" y="3204"/>
                  </a:lnTo>
                  <a:lnTo>
                    <a:pt x="9612" y="11266"/>
                  </a:lnTo>
                  <a:lnTo>
                    <a:pt x="12858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4" name="object 17104"/>
            <p:cNvSpPr/>
            <p:nvPr/>
          </p:nvSpPr>
          <p:spPr>
            <a:xfrm>
              <a:off x="11414002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5" name="object 17105"/>
            <p:cNvSpPr/>
            <p:nvPr/>
          </p:nvSpPr>
          <p:spPr>
            <a:xfrm>
              <a:off x="11418869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4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4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6" name="object 17106"/>
            <p:cNvSpPr/>
            <p:nvPr/>
          </p:nvSpPr>
          <p:spPr>
            <a:xfrm>
              <a:off x="11410788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7" name="object 17107"/>
            <p:cNvSpPr/>
            <p:nvPr/>
          </p:nvSpPr>
          <p:spPr>
            <a:xfrm>
              <a:off x="11452114" y="5985679"/>
              <a:ext cx="71755" cy="15240"/>
            </a:xfrm>
            <a:custGeom>
              <a:avLst/>
              <a:gdLst/>
              <a:ahLst/>
              <a:cxnLst/>
              <a:rect l="l" t="t" r="r" b="b"/>
              <a:pathLst>
                <a:path w="71754" h="15239">
                  <a:moveTo>
                    <a:pt x="0" y="14994"/>
                  </a:moveTo>
                  <a:lnTo>
                    <a:pt x="71715" y="14994"/>
                  </a:lnTo>
                </a:path>
                <a:path w="71754" h="15239">
                  <a:moveTo>
                    <a:pt x="7171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8" name="object 17108"/>
            <p:cNvSpPr/>
            <p:nvPr/>
          </p:nvSpPr>
          <p:spPr>
            <a:xfrm>
              <a:off x="11452618" y="598345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9" name="object 17109"/>
            <p:cNvSpPr/>
            <p:nvPr/>
          </p:nvSpPr>
          <p:spPr>
            <a:xfrm>
              <a:off x="11452114" y="5988119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0" y="8753"/>
                  </a:moveTo>
                  <a:lnTo>
                    <a:pt x="71715" y="8753"/>
                  </a:lnTo>
                </a:path>
                <a:path w="71754" h="8889">
                  <a:moveTo>
                    <a:pt x="7171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0" name="object 17110"/>
            <p:cNvSpPr/>
            <p:nvPr/>
          </p:nvSpPr>
          <p:spPr>
            <a:xfrm>
              <a:off x="11013778" y="5983183"/>
              <a:ext cx="348615" cy="13335"/>
            </a:xfrm>
            <a:custGeom>
              <a:avLst/>
              <a:gdLst/>
              <a:ahLst/>
              <a:cxnLst/>
              <a:rect l="l" t="t" r="r" b="b"/>
              <a:pathLst>
                <a:path w="348615" h="13335">
                  <a:moveTo>
                    <a:pt x="0" y="0"/>
                  </a:moveTo>
                  <a:lnTo>
                    <a:pt x="348073" y="0"/>
                  </a:lnTo>
                </a:path>
                <a:path w="348615" h="13335">
                  <a:moveTo>
                    <a:pt x="348073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1" name="object 17111"/>
            <p:cNvSpPr/>
            <p:nvPr/>
          </p:nvSpPr>
          <p:spPr>
            <a:xfrm>
              <a:off x="11013408" y="5989898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 h="0">
                  <a:moveTo>
                    <a:pt x="349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2" name="object 17112"/>
            <p:cNvSpPr/>
            <p:nvPr/>
          </p:nvSpPr>
          <p:spPr>
            <a:xfrm>
              <a:off x="11013384" y="5985658"/>
              <a:ext cx="348615" cy="7620"/>
            </a:xfrm>
            <a:custGeom>
              <a:avLst/>
              <a:gdLst/>
              <a:ahLst/>
              <a:cxnLst/>
              <a:rect l="l" t="t" r="r" b="b"/>
              <a:pathLst>
                <a:path w="348615" h="7620">
                  <a:moveTo>
                    <a:pt x="0" y="0"/>
                  </a:moveTo>
                  <a:lnTo>
                    <a:pt x="348481" y="0"/>
                  </a:lnTo>
                </a:path>
                <a:path w="348615" h="7620">
                  <a:moveTo>
                    <a:pt x="348481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3" name="object 17113"/>
            <p:cNvSpPr/>
            <p:nvPr/>
          </p:nvSpPr>
          <p:spPr>
            <a:xfrm>
              <a:off x="11566837" y="5985066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22522" y="0"/>
                  </a:moveTo>
                  <a:lnTo>
                    <a:pt x="22522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252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4" name="object 17114"/>
            <p:cNvSpPr/>
            <p:nvPr/>
          </p:nvSpPr>
          <p:spPr>
            <a:xfrm>
              <a:off x="11566837" y="5983454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22522" y="0"/>
                  </a:moveTo>
                  <a:lnTo>
                    <a:pt x="22522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252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5" name="object 17115"/>
            <p:cNvSpPr/>
            <p:nvPr/>
          </p:nvSpPr>
          <p:spPr>
            <a:xfrm>
              <a:off x="11001797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54" y="0"/>
                  </a:moveTo>
                  <a:lnTo>
                    <a:pt x="0" y="0"/>
                  </a:lnTo>
                </a:path>
                <a:path w="29845" h="13335">
                  <a:moveTo>
                    <a:pt x="0" y="12743"/>
                  </a:moveTo>
                  <a:lnTo>
                    <a:pt x="29454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6" name="object 17116"/>
            <p:cNvSpPr/>
            <p:nvPr/>
          </p:nvSpPr>
          <p:spPr>
            <a:xfrm>
              <a:off x="10997321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8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7" name="object 17117"/>
            <p:cNvSpPr/>
            <p:nvPr/>
          </p:nvSpPr>
          <p:spPr>
            <a:xfrm>
              <a:off x="10992489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8" name="object 17118"/>
            <p:cNvSpPr/>
            <p:nvPr/>
          </p:nvSpPr>
          <p:spPr>
            <a:xfrm>
              <a:off x="10981226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0" y="0"/>
                  </a:moveTo>
                  <a:lnTo>
                    <a:pt x="16114" y="0"/>
                  </a:lnTo>
                  <a:lnTo>
                    <a:pt x="16114" y="8041"/>
                  </a:lnTo>
                  <a:lnTo>
                    <a:pt x="20931" y="8041"/>
                  </a:lnTo>
                  <a:lnTo>
                    <a:pt x="20931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9" name="object 17119"/>
            <p:cNvSpPr/>
            <p:nvPr/>
          </p:nvSpPr>
          <p:spPr>
            <a:xfrm>
              <a:off x="10997996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55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55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0" name="object 17120"/>
            <p:cNvSpPr/>
            <p:nvPr/>
          </p:nvSpPr>
          <p:spPr>
            <a:xfrm>
              <a:off x="10981226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33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1" name="object 17121"/>
            <p:cNvSpPr/>
            <p:nvPr/>
          </p:nvSpPr>
          <p:spPr>
            <a:xfrm>
              <a:off x="10958713" y="5985066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22512" y="0"/>
                  </a:moveTo>
                  <a:lnTo>
                    <a:pt x="22512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251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2" name="object 17122"/>
            <p:cNvSpPr/>
            <p:nvPr/>
          </p:nvSpPr>
          <p:spPr>
            <a:xfrm>
              <a:off x="11515784" y="4328661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12743"/>
                  </a:moveTo>
                  <a:lnTo>
                    <a:pt x="29433" y="12743"/>
                  </a:lnTo>
                </a:path>
                <a:path w="29845" h="13335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3" name="object 17123"/>
            <p:cNvSpPr/>
            <p:nvPr/>
          </p:nvSpPr>
          <p:spPr>
            <a:xfrm>
              <a:off x="11515350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4" name="object 17124"/>
            <p:cNvSpPr/>
            <p:nvPr/>
          </p:nvSpPr>
          <p:spPr>
            <a:xfrm>
              <a:off x="11545920" y="4339276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0" y="1612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5" name="object 17125"/>
            <p:cNvSpPr/>
            <p:nvPr/>
          </p:nvSpPr>
          <p:spPr>
            <a:xfrm>
              <a:off x="11545916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10" y="11266"/>
                  </a:moveTo>
                  <a:lnTo>
                    <a:pt x="3235" y="11266"/>
                  </a:lnTo>
                  <a:lnTo>
                    <a:pt x="3235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6" name="object 17126"/>
            <p:cNvSpPr/>
            <p:nvPr/>
          </p:nvSpPr>
          <p:spPr>
            <a:xfrm>
              <a:off x="11515765" y="4331325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7" name="object 17127"/>
            <p:cNvSpPr/>
            <p:nvPr/>
          </p:nvSpPr>
          <p:spPr>
            <a:xfrm>
              <a:off x="11553960" y="4339276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0" y="1612"/>
                  </a:moveTo>
                  <a:lnTo>
                    <a:pt x="0" y="0"/>
                  </a:lnTo>
                  <a:lnTo>
                    <a:pt x="12858" y="0"/>
                  </a:lnTo>
                  <a:lnTo>
                    <a:pt x="12858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8" name="object 17128"/>
            <p:cNvSpPr/>
            <p:nvPr/>
          </p:nvSpPr>
          <p:spPr>
            <a:xfrm>
              <a:off x="11011291" y="4323933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54" y="14994"/>
                  </a:moveTo>
                  <a:lnTo>
                    <a:pt x="0" y="14994"/>
                  </a:lnTo>
                </a:path>
                <a:path w="29845" h="15239">
                  <a:moveTo>
                    <a:pt x="0" y="0"/>
                  </a:moveTo>
                  <a:lnTo>
                    <a:pt x="2945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9" name="object 17129"/>
            <p:cNvSpPr/>
            <p:nvPr/>
          </p:nvSpPr>
          <p:spPr>
            <a:xfrm>
              <a:off x="10997317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91" y="4816"/>
                  </a:moveTo>
                  <a:lnTo>
                    <a:pt x="14491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04" y="4816"/>
                  </a:lnTo>
                  <a:lnTo>
                    <a:pt x="3204" y="16083"/>
                  </a:lnTo>
                  <a:lnTo>
                    <a:pt x="14491" y="16083"/>
                  </a:lnTo>
                  <a:lnTo>
                    <a:pt x="14491" y="12858"/>
                  </a:lnTo>
                  <a:lnTo>
                    <a:pt x="9675" y="12858"/>
                  </a:lnTo>
                  <a:lnTo>
                    <a:pt x="9675" y="4816"/>
                  </a:lnTo>
                  <a:lnTo>
                    <a:pt x="14491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0" name="object 17130"/>
            <p:cNvSpPr/>
            <p:nvPr/>
          </p:nvSpPr>
          <p:spPr>
            <a:xfrm>
              <a:off x="11002152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1" name="object 17131"/>
            <p:cNvSpPr/>
            <p:nvPr/>
          </p:nvSpPr>
          <p:spPr>
            <a:xfrm>
              <a:off x="11007490" y="432770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55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2" name="object 17132"/>
            <p:cNvSpPr/>
            <p:nvPr/>
          </p:nvSpPr>
          <p:spPr>
            <a:xfrm>
              <a:off x="11000516" y="4336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3" name="object 17133"/>
            <p:cNvSpPr/>
            <p:nvPr/>
          </p:nvSpPr>
          <p:spPr>
            <a:xfrm>
              <a:off x="10981226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0" y="0"/>
                  </a:lnTo>
                  <a:lnTo>
                    <a:pt x="19308" y="0"/>
                  </a:lnTo>
                  <a:lnTo>
                    <a:pt x="19308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4" name="object 17134"/>
            <p:cNvSpPr/>
            <p:nvPr/>
          </p:nvSpPr>
          <p:spPr>
            <a:xfrm>
              <a:off x="10992489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5" name="object 17135"/>
            <p:cNvSpPr/>
            <p:nvPr/>
          </p:nvSpPr>
          <p:spPr>
            <a:xfrm>
              <a:off x="10981226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6" name="object 17136"/>
            <p:cNvSpPr/>
            <p:nvPr/>
          </p:nvSpPr>
          <p:spPr>
            <a:xfrm>
              <a:off x="11158544" y="4328661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65" y="12743"/>
                  </a:moveTo>
                  <a:lnTo>
                    <a:pt x="0" y="12743"/>
                  </a:lnTo>
                </a:path>
                <a:path w="29845" h="13335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7" name="object 17137"/>
            <p:cNvSpPr/>
            <p:nvPr/>
          </p:nvSpPr>
          <p:spPr>
            <a:xfrm>
              <a:off x="11154978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8" name="object 17138"/>
            <p:cNvSpPr/>
            <p:nvPr/>
          </p:nvSpPr>
          <p:spPr>
            <a:xfrm>
              <a:off x="11135669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9" name="object 17139"/>
            <p:cNvSpPr/>
            <p:nvPr/>
          </p:nvSpPr>
          <p:spPr>
            <a:xfrm>
              <a:off x="11138897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16093" y="11266"/>
                  </a:lnTo>
                  <a:lnTo>
                    <a:pt x="16093" y="3204"/>
                  </a:lnTo>
                  <a:lnTo>
                    <a:pt x="19308" y="3204"/>
                  </a:lnTo>
                  <a:lnTo>
                    <a:pt x="19308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0" name="object 17140"/>
            <p:cNvSpPr/>
            <p:nvPr/>
          </p:nvSpPr>
          <p:spPr>
            <a:xfrm>
              <a:off x="11154732" y="4331325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76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1" name="object 17141"/>
            <p:cNvSpPr/>
            <p:nvPr/>
          </p:nvSpPr>
          <p:spPr>
            <a:xfrm>
              <a:off x="11097745" y="4323933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14994"/>
                  </a:moveTo>
                  <a:lnTo>
                    <a:pt x="29444" y="14994"/>
                  </a:lnTo>
                </a:path>
                <a:path w="29845" h="15239">
                  <a:moveTo>
                    <a:pt x="2944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2" name="object 17142"/>
            <p:cNvSpPr/>
            <p:nvPr/>
          </p:nvSpPr>
          <p:spPr>
            <a:xfrm>
              <a:off x="11127632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4816"/>
                  </a:moveTo>
                  <a:lnTo>
                    <a:pt x="0" y="0"/>
                  </a:lnTo>
                  <a:lnTo>
                    <a:pt x="14491" y="0"/>
                  </a:lnTo>
                  <a:lnTo>
                    <a:pt x="14491" y="4816"/>
                  </a:lnTo>
                  <a:lnTo>
                    <a:pt x="11266" y="4816"/>
                  </a:lnTo>
                  <a:lnTo>
                    <a:pt x="11266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3225" y="12858"/>
                  </a:lnTo>
                  <a:lnTo>
                    <a:pt x="3225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3" name="object 17143"/>
            <p:cNvSpPr/>
            <p:nvPr/>
          </p:nvSpPr>
          <p:spPr>
            <a:xfrm>
              <a:off x="11097072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4" name="object 17144"/>
            <p:cNvSpPr/>
            <p:nvPr/>
          </p:nvSpPr>
          <p:spPr>
            <a:xfrm>
              <a:off x="11097745" y="432770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8753"/>
                  </a:moveTo>
                  <a:lnTo>
                    <a:pt x="33234" y="8753"/>
                  </a:lnTo>
                  <a:lnTo>
                    <a:pt x="3323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5" name="object 17145"/>
            <p:cNvSpPr/>
            <p:nvPr/>
          </p:nvSpPr>
          <p:spPr>
            <a:xfrm>
              <a:off x="11130851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6" name="object 17146"/>
            <p:cNvSpPr/>
            <p:nvPr/>
          </p:nvSpPr>
          <p:spPr>
            <a:xfrm>
              <a:off x="11027694" y="4323922"/>
              <a:ext cx="70485" cy="15240"/>
            </a:xfrm>
            <a:custGeom>
              <a:avLst/>
              <a:gdLst/>
              <a:ahLst/>
              <a:cxnLst/>
              <a:rect l="l" t="t" r="r" b="b"/>
              <a:pathLst>
                <a:path w="70484" h="15239">
                  <a:moveTo>
                    <a:pt x="70050" y="0"/>
                  </a:moveTo>
                  <a:lnTo>
                    <a:pt x="0" y="0"/>
                  </a:lnTo>
                </a:path>
                <a:path w="70484" h="15239">
                  <a:moveTo>
                    <a:pt x="0" y="14994"/>
                  </a:moveTo>
                  <a:lnTo>
                    <a:pt x="7005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7" name="object 17147"/>
            <p:cNvSpPr/>
            <p:nvPr/>
          </p:nvSpPr>
          <p:spPr>
            <a:xfrm>
              <a:off x="11027888" y="4340886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691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8" name="object 17148"/>
            <p:cNvSpPr/>
            <p:nvPr/>
          </p:nvSpPr>
          <p:spPr>
            <a:xfrm>
              <a:off x="11027694" y="4327713"/>
              <a:ext cx="70485" cy="8890"/>
            </a:xfrm>
            <a:custGeom>
              <a:avLst/>
              <a:gdLst/>
              <a:ahLst/>
              <a:cxnLst/>
              <a:rect l="l" t="t" r="r" b="b"/>
              <a:pathLst>
                <a:path w="70484" h="8889">
                  <a:moveTo>
                    <a:pt x="70050" y="0"/>
                  </a:moveTo>
                  <a:lnTo>
                    <a:pt x="0" y="0"/>
                  </a:lnTo>
                </a:path>
                <a:path w="70484" h="8889">
                  <a:moveTo>
                    <a:pt x="0" y="8753"/>
                  </a:moveTo>
                  <a:lnTo>
                    <a:pt x="7005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9" name="object 17149"/>
            <p:cNvSpPr/>
            <p:nvPr/>
          </p:nvSpPr>
          <p:spPr>
            <a:xfrm>
              <a:off x="11188035" y="4328661"/>
              <a:ext cx="329565" cy="13335"/>
            </a:xfrm>
            <a:custGeom>
              <a:avLst/>
              <a:gdLst/>
              <a:ahLst/>
              <a:cxnLst/>
              <a:rect l="l" t="t" r="r" b="b"/>
              <a:pathLst>
                <a:path w="329565" h="13335">
                  <a:moveTo>
                    <a:pt x="329288" y="12743"/>
                  </a:moveTo>
                  <a:lnTo>
                    <a:pt x="0" y="12743"/>
                  </a:lnTo>
                </a:path>
                <a:path w="329565" h="13335">
                  <a:moveTo>
                    <a:pt x="0" y="0"/>
                  </a:moveTo>
                  <a:lnTo>
                    <a:pt x="3292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0" name="object 17150"/>
            <p:cNvSpPr/>
            <p:nvPr/>
          </p:nvSpPr>
          <p:spPr>
            <a:xfrm>
              <a:off x="11188760" y="4334438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 h="0">
                  <a:moveTo>
                    <a:pt x="0" y="0"/>
                  </a:moveTo>
                  <a:lnTo>
                    <a:pt x="3282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1" name="object 17151"/>
            <p:cNvSpPr/>
            <p:nvPr/>
          </p:nvSpPr>
          <p:spPr>
            <a:xfrm>
              <a:off x="11188014" y="4331325"/>
              <a:ext cx="330200" cy="7620"/>
            </a:xfrm>
            <a:custGeom>
              <a:avLst/>
              <a:gdLst/>
              <a:ahLst/>
              <a:cxnLst/>
              <a:rect l="l" t="t" r="r" b="b"/>
              <a:pathLst>
                <a:path w="330200" h="7620">
                  <a:moveTo>
                    <a:pt x="329665" y="7601"/>
                  </a:moveTo>
                  <a:lnTo>
                    <a:pt x="0" y="7601"/>
                  </a:lnTo>
                </a:path>
                <a:path w="330200" h="7620">
                  <a:moveTo>
                    <a:pt x="0" y="0"/>
                  </a:moveTo>
                  <a:lnTo>
                    <a:pt x="3296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2" name="object 17152"/>
            <p:cNvSpPr/>
            <p:nvPr/>
          </p:nvSpPr>
          <p:spPr>
            <a:xfrm>
              <a:off x="11566835" y="4328010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0" y="11266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3" name="object 17153"/>
            <p:cNvSpPr/>
            <p:nvPr/>
          </p:nvSpPr>
          <p:spPr>
            <a:xfrm>
              <a:off x="11566835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4" name="object 17154"/>
            <p:cNvSpPr/>
            <p:nvPr/>
          </p:nvSpPr>
          <p:spPr>
            <a:xfrm>
              <a:off x="10958719" y="4328010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0" y="11266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5" name="object 17155"/>
            <p:cNvSpPr/>
            <p:nvPr/>
          </p:nvSpPr>
          <p:spPr>
            <a:xfrm>
              <a:off x="12162783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44" y="0"/>
                  </a:lnTo>
                </a:path>
                <a:path w="29845" h="15239">
                  <a:moveTo>
                    <a:pt x="29444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6" name="object 17156"/>
            <p:cNvSpPr/>
            <p:nvPr/>
          </p:nvSpPr>
          <p:spPr>
            <a:xfrm>
              <a:off x="12192671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83"/>
                  </a:lnTo>
                  <a:lnTo>
                    <a:pt x="14481" y="16083"/>
                  </a:lnTo>
                  <a:lnTo>
                    <a:pt x="14481" y="11266"/>
                  </a:lnTo>
                  <a:lnTo>
                    <a:pt x="11245" y="11266"/>
                  </a:lnTo>
                  <a:lnTo>
                    <a:pt x="11245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3225" y="3204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7" name="object 17157"/>
            <p:cNvSpPr/>
            <p:nvPr/>
          </p:nvSpPr>
          <p:spPr>
            <a:xfrm>
              <a:off x="12162114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8" name="object 17158"/>
            <p:cNvSpPr/>
            <p:nvPr/>
          </p:nvSpPr>
          <p:spPr>
            <a:xfrm>
              <a:off x="12162783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9" name="object 17159"/>
            <p:cNvSpPr/>
            <p:nvPr/>
          </p:nvSpPr>
          <p:spPr>
            <a:xfrm>
              <a:off x="12195888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0" name="object 17160"/>
            <p:cNvSpPr/>
            <p:nvPr/>
          </p:nvSpPr>
          <p:spPr>
            <a:xfrm>
              <a:off x="12203940" y="5985066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17674" y="0"/>
                  </a:moveTo>
                  <a:lnTo>
                    <a:pt x="17674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7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1" name="object 17161"/>
            <p:cNvSpPr/>
            <p:nvPr/>
          </p:nvSpPr>
          <p:spPr>
            <a:xfrm>
              <a:off x="12200697" y="598345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2" name="object 17162"/>
            <p:cNvSpPr/>
            <p:nvPr/>
          </p:nvSpPr>
          <p:spPr>
            <a:xfrm>
              <a:off x="12210349" y="598345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3" name="object 17163"/>
            <p:cNvSpPr/>
            <p:nvPr/>
          </p:nvSpPr>
          <p:spPr>
            <a:xfrm>
              <a:off x="12015520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12" y="0"/>
                  </a:lnTo>
                </a:path>
                <a:path w="29845" h="13335">
                  <a:moveTo>
                    <a:pt x="29412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4" name="object 17164"/>
            <p:cNvSpPr/>
            <p:nvPr/>
          </p:nvSpPr>
          <p:spPr>
            <a:xfrm>
              <a:off x="12015697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5" name="object 17165"/>
            <p:cNvSpPr/>
            <p:nvPr/>
          </p:nvSpPr>
          <p:spPr>
            <a:xfrm>
              <a:off x="12044629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6" name="object 17166"/>
            <p:cNvSpPr/>
            <p:nvPr/>
          </p:nvSpPr>
          <p:spPr>
            <a:xfrm>
              <a:off x="12044629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31" y="0"/>
                  </a:moveTo>
                  <a:lnTo>
                    <a:pt x="4816" y="0"/>
                  </a:lnTo>
                  <a:lnTo>
                    <a:pt x="4816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20931" y="11266"/>
                  </a:lnTo>
                  <a:lnTo>
                    <a:pt x="20931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7" name="object 17167"/>
            <p:cNvSpPr/>
            <p:nvPr/>
          </p:nvSpPr>
          <p:spPr>
            <a:xfrm>
              <a:off x="12015520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0"/>
                  </a:moveTo>
                  <a:lnTo>
                    <a:pt x="33245" y="0"/>
                  </a:lnTo>
                  <a:lnTo>
                    <a:pt x="33245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8" name="object 17168"/>
            <p:cNvSpPr/>
            <p:nvPr/>
          </p:nvSpPr>
          <p:spPr>
            <a:xfrm>
              <a:off x="12076355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12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12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9" name="object 17169"/>
            <p:cNvSpPr/>
            <p:nvPr/>
          </p:nvSpPr>
          <p:spPr>
            <a:xfrm>
              <a:off x="12062359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70" y="11266"/>
                  </a:moveTo>
                  <a:lnTo>
                    <a:pt x="14470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204"/>
                  </a:lnTo>
                  <a:lnTo>
                    <a:pt x="9612" y="3204"/>
                  </a:lnTo>
                  <a:lnTo>
                    <a:pt x="9612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0" name="object 17170"/>
            <p:cNvSpPr/>
            <p:nvPr/>
          </p:nvSpPr>
          <p:spPr>
            <a:xfrm>
              <a:off x="12067172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1" name="object 17171"/>
            <p:cNvSpPr/>
            <p:nvPr/>
          </p:nvSpPr>
          <p:spPr>
            <a:xfrm>
              <a:off x="12072522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4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4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2" name="object 17172"/>
            <p:cNvSpPr/>
            <p:nvPr/>
          </p:nvSpPr>
          <p:spPr>
            <a:xfrm>
              <a:off x="12065553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3" name="object 17173"/>
            <p:cNvSpPr/>
            <p:nvPr/>
          </p:nvSpPr>
          <p:spPr>
            <a:xfrm>
              <a:off x="12221620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24114" y="0"/>
                  </a:moveTo>
                  <a:lnTo>
                    <a:pt x="24114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1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4" name="object 17174"/>
            <p:cNvSpPr/>
            <p:nvPr/>
          </p:nvSpPr>
          <p:spPr>
            <a:xfrm>
              <a:off x="12221620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24114" y="0"/>
                  </a:moveTo>
                  <a:lnTo>
                    <a:pt x="2411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1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5" name="object 17175"/>
            <p:cNvSpPr/>
            <p:nvPr/>
          </p:nvSpPr>
          <p:spPr>
            <a:xfrm>
              <a:off x="11634565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12" y="0"/>
                  </a:moveTo>
                  <a:lnTo>
                    <a:pt x="0" y="0"/>
                  </a:lnTo>
                </a:path>
                <a:path w="29845" h="13335">
                  <a:moveTo>
                    <a:pt x="0" y="12743"/>
                  </a:moveTo>
                  <a:lnTo>
                    <a:pt x="29412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6" name="object 17176"/>
            <p:cNvSpPr/>
            <p:nvPr/>
          </p:nvSpPr>
          <p:spPr>
            <a:xfrm>
              <a:off x="11631192" y="598989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7" name="object 17177"/>
            <p:cNvSpPr/>
            <p:nvPr/>
          </p:nvSpPr>
          <p:spPr>
            <a:xfrm>
              <a:off x="11624761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8" name="object 17178"/>
            <p:cNvSpPr/>
            <p:nvPr/>
          </p:nvSpPr>
          <p:spPr>
            <a:xfrm>
              <a:off x="11613490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0" y="0"/>
                  </a:moveTo>
                  <a:lnTo>
                    <a:pt x="17685" y="0"/>
                  </a:lnTo>
                  <a:lnTo>
                    <a:pt x="17685" y="8041"/>
                  </a:lnTo>
                  <a:lnTo>
                    <a:pt x="20931" y="8041"/>
                  </a:lnTo>
                  <a:lnTo>
                    <a:pt x="20931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9" name="object 17179"/>
            <p:cNvSpPr/>
            <p:nvPr/>
          </p:nvSpPr>
          <p:spPr>
            <a:xfrm>
              <a:off x="11630754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24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24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0" name="object 17180"/>
            <p:cNvSpPr/>
            <p:nvPr/>
          </p:nvSpPr>
          <p:spPr>
            <a:xfrm>
              <a:off x="11613462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1" name="object 17181"/>
            <p:cNvSpPr/>
            <p:nvPr/>
          </p:nvSpPr>
          <p:spPr>
            <a:xfrm>
              <a:off x="11589358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24103" y="0"/>
                  </a:moveTo>
                  <a:lnTo>
                    <a:pt x="2410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2" name="object 17182"/>
            <p:cNvSpPr/>
            <p:nvPr/>
          </p:nvSpPr>
          <p:spPr>
            <a:xfrm>
              <a:off x="11589358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24103" y="0"/>
                  </a:moveTo>
                  <a:lnTo>
                    <a:pt x="24103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3" name="object 17183"/>
            <p:cNvSpPr/>
            <p:nvPr/>
          </p:nvSpPr>
          <p:spPr>
            <a:xfrm>
              <a:off x="12105767" y="598567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14994"/>
                  </a:moveTo>
                  <a:lnTo>
                    <a:pt x="57013" y="14994"/>
                  </a:lnTo>
                </a:path>
                <a:path w="57150" h="15239">
                  <a:moveTo>
                    <a:pt x="5701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4" name="object 17184"/>
            <p:cNvSpPr/>
            <p:nvPr/>
          </p:nvSpPr>
          <p:spPr>
            <a:xfrm>
              <a:off x="12105784" y="598345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5" name="object 17185"/>
            <p:cNvSpPr/>
            <p:nvPr/>
          </p:nvSpPr>
          <p:spPr>
            <a:xfrm>
              <a:off x="12105767" y="5988119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0" y="8753"/>
                  </a:moveTo>
                  <a:lnTo>
                    <a:pt x="57013" y="8753"/>
                  </a:lnTo>
                </a:path>
                <a:path w="57150" h="8889">
                  <a:moveTo>
                    <a:pt x="5701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6" name="object 17186"/>
            <p:cNvSpPr/>
            <p:nvPr/>
          </p:nvSpPr>
          <p:spPr>
            <a:xfrm>
              <a:off x="11656841" y="5983183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70" h="13335">
                  <a:moveTo>
                    <a:pt x="0" y="0"/>
                  </a:moveTo>
                  <a:lnTo>
                    <a:pt x="407118" y="0"/>
                  </a:lnTo>
                </a:path>
                <a:path w="407670" h="13335">
                  <a:moveTo>
                    <a:pt x="407118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7" name="object 17187"/>
            <p:cNvSpPr/>
            <p:nvPr/>
          </p:nvSpPr>
          <p:spPr>
            <a:xfrm>
              <a:off x="11656908" y="5989898"/>
              <a:ext cx="407670" cy="0"/>
            </a:xfrm>
            <a:custGeom>
              <a:avLst/>
              <a:gdLst/>
              <a:ahLst/>
              <a:cxnLst/>
              <a:rect l="l" t="t" r="r" b="b"/>
              <a:pathLst>
                <a:path w="407670" h="0">
                  <a:moveTo>
                    <a:pt x="4070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8" name="object 17188"/>
            <p:cNvSpPr/>
            <p:nvPr/>
          </p:nvSpPr>
          <p:spPr>
            <a:xfrm>
              <a:off x="11656376" y="5985658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70" h="7620">
                  <a:moveTo>
                    <a:pt x="0" y="0"/>
                  </a:moveTo>
                  <a:lnTo>
                    <a:pt x="407600" y="0"/>
                  </a:lnTo>
                </a:path>
                <a:path w="407670" h="7620">
                  <a:moveTo>
                    <a:pt x="407600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9" name="object 17189"/>
            <p:cNvSpPr/>
            <p:nvPr/>
          </p:nvSpPr>
          <p:spPr>
            <a:xfrm>
              <a:off x="11643093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33" y="15015"/>
                  </a:moveTo>
                  <a:lnTo>
                    <a:pt x="0" y="15015"/>
                  </a:lnTo>
                </a:path>
                <a:path w="29845" h="15239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0" name="object 17190"/>
            <p:cNvSpPr/>
            <p:nvPr/>
          </p:nvSpPr>
          <p:spPr>
            <a:xfrm>
              <a:off x="11629606" y="4323201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10">
                  <a:moveTo>
                    <a:pt x="12837" y="4816"/>
                  </a:moveTo>
                  <a:lnTo>
                    <a:pt x="12837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1591" y="4816"/>
                  </a:lnTo>
                  <a:lnTo>
                    <a:pt x="1591" y="16083"/>
                  </a:lnTo>
                  <a:lnTo>
                    <a:pt x="12837" y="16083"/>
                  </a:lnTo>
                  <a:lnTo>
                    <a:pt x="12837" y="12858"/>
                  </a:lnTo>
                  <a:lnTo>
                    <a:pt x="9612" y="12858"/>
                  </a:lnTo>
                  <a:lnTo>
                    <a:pt x="9612" y="4816"/>
                  </a:lnTo>
                  <a:lnTo>
                    <a:pt x="12837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1" name="object 17191"/>
            <p:cNvSpPr/>
            <p:nvPr/>
          </p:nvSpPr>
          <p:spPr>
            <a:xfrm>
              <a:off x="11634414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2" name="object 17192"/>
            <p:cNvSpPr/>
            <p:nvPr/>
          </p:nvSpPr>
          <p:spPr>
            <a:xfrm>
              <a:off x="11639282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45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4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3" name="object 17193"/>
            <p:cNvSpPr/>
            <p:nvPr/>
          </p:nvSpPr>
          <p:spPr>
            <a:xfrm>
              <a:off x="11631204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4" name="object 17194"/>
            <p:cNvSpPr/>
            <p:nvPr/>
          </p:nvSpPr>
          <p:spPr>
            <a:xfrm>
              <a:off x="11613462" y="432801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66"/>
                  </a:moveTo>
                  <a:lnTo>
                    <a:pt x="0" y="0"/>
                  </a:lnTo>
                  <a:lnTo>
                    <a:pt x="17706" y="0"/>
                  </a:lnTo>
                  <a:lnTo>
                    <a:pt x="17706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5" name="object 17195"/>
            <p:cNvSpPr/>
            <p:nvPr/>
          </p:nvSpPr>
          <p:spPr>
            <a:xfrm>
              <a:off x="11624761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6" name="object 17196"/>
            <p:cNvSpPr/>
            <p:nvPr/>
          </p:nvSpPr>
          <p:spPr>
            <a:xfrm>
              <a:off x="11613462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7" name="object 17197"/>
            <p:cNvSpPr/>
            <p:nvPr/>
          </p:nvSpPr>
          <p:spPr>
            <a:xfrm>
              <a:off x="11790376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12" y="12732"/>
                  </a:moveTo>
                  <a:lnTo>
                    <a:pt x="0" y="12732"/>
                  </a:lnTo>
                </a:path>
                <a:path w="29845" h="13335">
                  <a:moveTo>
                    <a:pt x="0" y="0"/>
                  </a:moveTo>
                  <a:lnTo>
                    <a:pt x="294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8" name="object 17198"/>
            <p:cNvSpPr/>
            <p:nvPr/>
          </p:nvSpPr>
          <p:spPr>
            <a:xfrm>
              <a:off x="11787240" y="433443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9" name="object 17199"/>
            <p:cNvSpPr/>
            <p:nvPr/>
          </p:nvSpPr>
          <p:spPr>
            <a:xfrm>
              <a:off x="11767941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0" name="object 17200"/>
            <p:cNvSpPr/>
            <p:nvPr/>
          </p:nvSpPr>
          <p:spPr>
            <a:xfrm>
              <a:off x="11771161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16093" y="11266"/>
                  </a:lnTo>
                  <a:lnTo>
                    <a:pt x="16093" y="3204"/>
                  </a:lnTo>
                  <a:lnTo>
                    <a:pt x="19297" y="3204"/>
                  </a:lnTo>
                  <a:lnTo>
                    <a:pt x="19297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1" name="object 17201"/>
            <p:cNvSpPr/>
            <p:nvPr/>
          </p:nvSpPr>
          <p:spPr>
            <a:xfrm>
              <a:off x="11786554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34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2" name="object 17202"/>
            <p:cNvSpPr/>
            <p:nvPr/>
          </p:nvSpPr>
          <p:spPr>
            <a:xfrm>
              <a:off x="11729561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15015"/>
                  </a:moveTo>
                  <a:lnTo>
                    <a:pt x="29433" y="15015"/>
                  </a:lnTo>
                </a:path>
                <a:path w="29845" h="15239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3" name="object 17203"/>
            <p:cNvSpPr/>
            <p:nvPr/>
          </p:nvSpPr>
          <p:spPr>
            <a:xfrm>
              <a:off x="11758284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4816"/>
                  </a:moveTo>
                  <a:lnTo>
                    <a:pt x="0" y="0"/>
                  </a:lnTo>
                  <a:lnTo>
                    <a:pt x="14481" y="0"/>
                  </a:lnTo>
                  <a:lnTo>
                    <a:pt x="14481" y="4816"/>
                  </a:lnTo>
                  <a:lnTo>
                    <a:pt x="12879" y="4816"/>
                  </a:lnTo>
                  <a:lnTo>
                    <a:pt x="12879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4816" y="12858"/>
                  </a:lnTo>
                  <a:lnTo>
                    <a:pt x="4816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4" name="object 17204"/>
            <p:cNvSpPr/>
            <p:nvPr/>
          </p:nvSpPr>
          <p:spPr>
            <a:xfrm>
              <a:off x="11729340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5" name="object 17205"/>
            <p:cNvSpPr/>
            <p:nvPr/>
          </p:nvSpPr>
          <p:spPr>
            <a:xfrm>
              <a:off x="11729561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8753"/>
                  </a:moveTo>
                  <a:lnTo>
                    <a:pt x="33224" y="8753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6" name="object 17206"/>
            <p:cNvSpPr/>
            <p:nvPr/>
          </p:nvSpPr>
          <p:spPr>
            <a:xfrm>
              <a:off x="11763114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7" name="object 17207"/>
            <p:cNvSpPr/>
            <p:nvPr/>
          </p:nvSpPr>
          <p:spPr>
            <a:xfrm>
              <a:off x="11589360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0" y="11266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8" name="object 17208"/>
            <p:cNvSpPr/>
            <p:nvPr/>
          </p:nvSpPr>
          <p:spPr>
            <a:xfrm>
              <a:off x="11589360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9" name="object 17209"/>
            <p:cNvSpPr/>
            <p:nvPr/>
          </p:nvSpPr>
          <p:spPr>
            <a:xfrm>
              <a:off x="12171333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12732"/>
                  </a:moveTo>
                  <a:lnTo>
                    <a:pt x="29433" y="12732"/>
                  </a:lnTo>
                </a:path>
                <a:path w="29845" h="13335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0" name="object 17210"/>
            <p:cNvSpPr/>
            <p:nvPr/>
          </p:nvSpPr>
          <p:spPr>
            <a:xfrm>
              <a:off x="12171763" y="433443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1" name="object 17211"/>
            <p:cNvSpPr/>
            <p:nvPr/>
          </p:nvSpPr>
          <p:spPr>
            <a:xfrm>
              <a:off x="12200701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2" name="object 17212"/>
            <p:cNvSpPr/>
            <p:nvPr/>
          </p:nvSpPr>
          <p:spPr>
            <a:xfrm>
              <a:off x="12200686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20" y="11266"/>
                  </a:moveTo>
                  <a:lnTo>
                    <a:pt x="3245" y="11266"/>
                  </a:lnTo>
                  <a:lnTo>
                    <a:pt x="3245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20" y="0"/>
                  </a:lnTo>
                  <a:lnTo>
                    <a:pt x="2092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3" name="object 17213"/>
            <p:cNvSpPr/>
            <p:nvPr/>
          </p:nvSpPr>
          <p:spPr>
            <a:xfrm>
              <a:off x="12171333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34" y="7601"/>
                  </a:lnTo>
                  <a:lnTo>
                    <a:pt x="332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4" name="object 17214"/>
            <p:cNvSpPr/>
            <p:nvPr/>
          </p:nvSpPr>
          <p:spPr>
            <a:xfrm>
              <a:off x="12210352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5" name="object 17215"/>
            <p:cNvSpPr/>
            <p:nvPr/>
          </p:nvSpPr>
          <p:spPr>
            <a:xfrm>
              <a:off x="12221615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0" y="11266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6" name="object 17216"/>
            <p:cNvSpPr/>
            <p:nvPr/>
          </p:nvSpPr>
          <p:spPr>
            <a:xfrm>
              <a:off x="12221615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0" y="1612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7" name="object 17217"/>
            <p:cNvSpPr/>
            <p:nvPr/>
          </p:nvSpPr>
          <p:spPr>
            <a:xfrm>
              <a:off x="11672526" y="432396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7034" y="0"/>
                  </a:moveTo>
                  <a:lnTo>
                    <a:pt x="0" y="0"/>
                  </a:lnTo>
                </a:path>
                <a:path w="57150" h="15239">
                  <a:moveTo>
                    <a:pt x="0" y="15015"/>
                  </a:moveTo>
                  <a:lnTo>
                    <a:pt x="57034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8" name="object 17218"/>
            <p:cNvSpPr/>
            <p:nvPr/>
          </p:nvSpPr>
          <p:spPr>
            <a:xfrm>
              <a:off x="11673010" y="434088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9" name="object 17219"/>
            <p:cNvSpPr/>
            <p:nvPr/>
          </p:nvSpPr>
          <p:spPr>
            <a:xfrm>
              <a:off x="11672526" y="4327784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57034" y="0"/>
                  </a:moveTo>
                  <a:lnTo>
                    <a:pt x="0" y="0"/>
                  </a:lnTo>
                </a:path>
                <a:path w="57150" h="8889">
                  <a:moveTo>
                    <a:pt x="0" y="8753"/>
                  </a:moveTo>
                  <a:lnTo>
                    <a:pt x="5703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0" name="object 17220"/>
            <p:cNvSpPr/>
            <p:nvPr/>
          </p:nvSpPr>
          <p:spPr>
            <a:xfrm>
              <a:off x="11771367" y="4328725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70" h="13335">
                  <a:moveTo>
                    <a:pt x="407118" y="12732"/>
                  </a:moveTo>
                  <a:lnTo>
                    <a:pt x="0" y="12732"/>
                  </a:lnTo>
                </a:path>
                <a:path w="407670" h="13335">
                  <a:moveTo>
                    <a:pt x="0" y="0"/>
                  </a:moveTo>
                  <a:lnTo>
                    <a:pt x="4071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1" name="object 17221"/>
            <p:cNvSpPr/>
            <p:nvPr/>
          </p:nvSpPr>
          <p:spPr>
            <a:xfrm>
              <a:off x="11771161" y="433443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0" y="0"/>
                  </a:moveTo>
                  <a:lnTo>
                    <a:pt x="4070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2" name="object 17222"/>
            <p:cNvSpPr/>
            <p:nvPr/>
          </p:nvSpPr>
          <p:spPr>
            <a:xfrm>
              <a:off x="11771357" y="4331387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70" h="7620">
                  <a:moveTo>
                    <a:pt x="407579" y="7601"/>
                  </a:moveTo>
                  <a:lnTo>
                    <a:pt x="0" y="7601"/>
                  </a:lnTo>
                </a:path>
                <a:path w="407670" h="7620">
                  <a:moveTo>
                    <a:pt x="0" y="0"/>
                  </a:moveTo>
                  <a:lnTo>
                    <a:pt x="4075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3" name="object 17223"/>
            <p:cNvSpPr/>
            <p:nvPr/>
          </p:nvSpPr>
          <p:spPr>
            <a:xfrm>
              <a:off x="12818332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12" y="0"/>
                  </a:lnTo>
                </a:path>
                <a:path w="29845" h="15239">
                  <a:moveTo>
                    <a:pt x="29412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4" name="object 17224"/>
            <p:cNvSpPr/>
            <p:nvPr/>
          </p:nvSpPr>
          <p:spPr>
            <a:xfrm>
              <a:off x="12847431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83"/>
                  </a:lnTo>
                  <a:lnTo>
                    <a:pt x="14481" y="16083"/>
                  </a:lnTo>
                  <a:lnTo>
                    <a:pt x="14481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4837" y="3204"/>
                  </a:lnTo>
                  <a:lnTo>
                    <a:pt x="4837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5" name="object 17225"/>
            <p:cNvSpPr/>
            <p:nvPr/>
          </p:nvSpPr>
          <p:spPr>
            <a:xfrm>
              <a:off x="12818465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6" name="object 17226"/>
            <p:cNvSpPr/>
            <p:nvPr/>
          </p:nvSpPr>
          <p:spPr>
            <a:xfrm>
              <a:off x="12818332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34" y="0"/>
                  </a:lnTo>
                  <a:lnTo>
                    <a:pt x="33234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7" name="object 17227"/>
            <p:cNvSpPr/>
            <p:nvPr/>
          </p:nvSpPr>
          <p:spPr>
            <a:xfrm>
              <a:off x="12852260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8" name="object 17228"/>
            <p:cNvSpPr/>
            <p:nvPr/>
          </p:nvSpPr>
          <p:spPr>
            <a:xfrm>
              <a:off x="12858703" y="5985066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19287" y="0"/>
                  </a:moveTo>
                  <a:lnTo>
                    <a:pt x="19287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9" name="object 17229"/>
            <p:cNvSpPr/>
            <p:nvPr/>
          </p:nvSpPr>
          <p:spPr>
            <a:xfrm>
              <a:off x="12857070" y="5983454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8062" y="0"/>
                  </a:moveTo>
                  <a:lnTo>
                    <a:pt x="8062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806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0" name="object 17230"/>
            <p:cNvSpPr/>
            <p:nvPr/>
          </p:nvSpPr>
          <p:spPr>
            <a:xfrm>
              <a:off x="12865174" y="5983454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816" y="0"/>
                  </a:moveTo>
                  <a:lnTo>
                    <a:pt x="1281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281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1" name="object 17231"/>
            <p:cNvSpPr/>
            <p:nvPr/>
          </p:nvSpPr>
          <p:spPr>
            <a:xfrm>
              <a:off x="12671087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12" y="0"/>
                  </a:lnTo>
                </a:path>
                <a:path w="29845" h="13335">
                  <a:moveTo>
                    <a:pt x="29412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2" name="object 17232"/>
            <p:cNvSpPr/>
            <p:nvPr/>
          </p:nvSpPr>
          <p:spPr>
            <a:xfrm>
              <a:off x="12670454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3" name="object 17233"/>
            <p:cNvSpPr/>
            <p:nvPr/>
          </p:nvSpPr>
          <p:spPr>
            <a:xfrm>
              <a:off x="12701039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4" name="object 17234"/>
            <p:cNvSpPr/>
            <p:nvPr/>
          </p:nvSpPr>
          <p:spPr>
            <a:xfrm>
              <a:off x="12701036" y="598506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19287" y="0"/>
                  </a:moveTo>
                  <a:lnTo>
                    <a:pt x="3193" y="0"/>
                  </a:lnTo>
                  <a:lnTo>
                    <a:pt x="3193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5" name="object 17235"/>
            <p:cNvSpPr/>
            <p:nvPr/>
          </p:nvSpPr>
          <p:spPr>
            <a:xfrm>
              <a:off x="12671087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0"/>
                  </a:moveTo>
                  <a:lnTo>
                    <a:pt x="33224" y="0"/>
                  </a:lnTo>
                  <a:lnTo>
                    <a:pt x="33224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6" name="object 17236"/>
            <p:cNvSpPr/>
            <p:nvPr/>
          </p:nvSpPr>
          <p:spPr>
            <a:xfrm>
              <a:off x="12731872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44" y="0"/>
                  </a:moveTo>
                  <a:lnTo>
                    <a:pt x="0" y="0"/>
                  </a:lnTo>
                </a:path>
                <a:path w="29845" h="15239">
                  <a:moveTo>
                    <a:pt x="0" y="14994"/>
                  </a:moveTo>
                  <a:lnTo>
                    <a:pt x="29444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7" name="object 17237"/>
            <p:cNvSpPr/>
            <p:nvPr/>
          </p:nvSpPr>
          <p:spPr>
            <a:xfrm>
              <a:off x="12717118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91" y="11266"/>
                  </a:moveTo>
                  <a:lnTo>
                    <a:pt x="14491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91" y="0"/>
                  </a:lnTo>
                  <a:lnTo>
                    <a:pt x="14491" y="3204"/>
                  </a:lnTo>
                  <a:lnTo>
                    <a:pt x="11266" y="3204"/>
                  </a:lnTo>
                  <a:lnTo>
                    <a:pt x="11266" y="11266"/>
                  </a:lnTo>
                  <a:lnTo>
                    <a:pt x="14491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8" name="object 17238"/>
            <p:cNvSpPr/>
            <p:nvPr/>
          </p:nvSpPr>
          <p:spPr>
            <a:xfrm>
              <a:off x="12723560" y="598345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9" name="object 17239"/>
            <p:cNvSpPr/>
            <p:nvPr/>
          </p:nvSpPr>
          <p:spPr>
            <a:xfrm>
              <a:off x="12728061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0" name="object 17240"/>
            <p:cNvSpPr/>
            <p:nvPr/>
          </p:nvSpPr>
          <p:spPr>
            <a:xfrm>
              <a:off x="12720329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4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1" name="object 17241"/>
            <p:cNvSpPr/>
            <p:nvPr/>
          </p:nvSpPr>
          <p:spPr>
            <a:xfrm>
              <a:off x="12878003" y="5985066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22512" y="0"/>
                  </a:moveTo>
                  <a:lnTo>
                    <a:pt x="22512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251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2" name="object 17242"/>
            <p:cNvSpPr/>
            <p:nvPr/>
          </p:nvSpPr>
          <p:spPr>
            <a:xfrm>
              <a:off x="12878003" y="5983454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22512" y="0"/>
                  </a:moveTo>
                  <a:lnTo>
                    <a:pt x="22512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251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3" name="object 17243"/>
            <p:cNvSpPr/>
            <p:nvPr/>
          </p:nvSpPr>
          <p:spPr>
            <a:xfrm>
              <a:off x="12290088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54" y="0"/>
                  </a:moveTo>
                  <a:lnTo>
                    <a:pt x="0" y="0"/>
                  </a:lnTo>
                </a:path>
                <a:path w="29845" h="13335">
                  <a:moveTo>
                    <a:pt x="0" y="12743"/>
                  </a:moveTo>
                  <a:lnTo>
                    <a:pt x="29454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4" name="object 17244"/>
            <p:cNvSpPr/>
            <p:nvPr/>
          </p:nvSpPr>
          <p:spPr>
            <a:xfrm>
              <a:off x="12285974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5" name="object 17245"/>
            <p:cNvSpPr/>
            <p:nvPr/>
          </p:nvSpPr>
          <p:spPr>
            <a:xfrm>
              <a:off x="12281155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6" name="object 17246"/>
            <p:cNvSpPr/>
            <p:nvPr/>
          </p:nvSpPr>
          <p:spPr>
            <a:xfrm>
              <a:off x="12269861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0" y="0"/>
                  </a:moveTo>
                  <a:lnTo>
                    <a:pt x="16135" y="0"/>
                  </a:lnTo>
                  <a:lnTo>
                    <a:pt x="16135" y="8041"/>
                  </a:lnTo>
                  <a:lnTo>
                    <a:pt x="20952" y="8041"/>
                  </a:lnTo>
                  <a:lnTo>
                    <a:pt x="20952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7" name="object 17247"/>
            <p:cNvSpPr/>
            <p:nvPr/>
          </p:nvSpPr>
          <p:spPr>
            <a:xfrm>
              <a:off x="12286288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55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55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8" name="object 17248"/>
            <p:cNvSpPr/>
            <p:nvPr/>
          </p:nvSpPr>
          <p:spPr>
            <a:xfrm>
              <a:off x="12269854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33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9" name="object 17249"/>
            <p:cNvSpPr/>
            <p:nvPr/>
          </p:nvSpPr>
          <p:spPr>
            <a:xfrm>
              <a:off x="12245750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24103" y="0"/>
                  </a:moveTo>
                  <a:lnTo>
                    <a:pt x="2410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0" name="object 17250"/>
            <p:cNvSpPr/>
            <p:nvPr/>
          </p:nvSpPr>
          <p:spPr>
            <a:xfrm>
              <a:off x="12245750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24103" y="0"/>
                  </a:moveTo>
                  <a:lnTo>
                    <a:pt x="24103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1" name="object 17251"/>
            <p:cNvSpPr/>
            <p:nvPr/>
          </p:nvSpPr>
          <p:spPr>
            <a:xfrm>
              <a:off x="12761316" y="598567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14994"/>
                  </a:moveTo>
                  <a:lnTo>
                    <a:pt x="57013" y="14994"/>
                  </a:lnTo>
                </a:path>
                <a:path w="57150" h="15239">
                  <a:moveTo>
                    <a:pt x="5701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2" name="object 17252"/>
            <p:cNvSpPr/>
            <p:nvPr/>
          </p:nvSpPr>
          <p:spPr>
            <a:xfrm>
              <a:off x="12760543" y="598345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 h="0">
                  <a:moveTo>
                    <a:pt x="579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3" name="object 17253"/>
            <p:cNvSpPr/>
            <p:nvPr/>
          </p:nvSpPr>
          <p:spPr>
            <a:xfrm>
              <a:off x="12761316" y="5988119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0" y="8753"/>
                  </a:moveTo>
                  <a:lnTo>
                    <a:pt x="57013" y="8753"/>
                  </a:lnTo>
                </a:path>
                <a:path w="57150" h="8889">
                  <a:moveTo>
                    <a:pt x="5701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4" name="object 17254"/>
            <p:cNvSpPr/>
            <p:nvPr/>
          </p:nvSpPr>
          <p:spPr>
            <a:xfrm>
              <a:off x="12312373" y="5983183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70" h="13335">
                  <a:moveTo>
                    <a:pt x="0" y="0"/>
                  </a:moveTo>
                  <a:lnTo>
                    <a:pt x="407139" y="0"/>
                  </a:lnTo>
                </a:path>
                <a:path w="407670" h="13335">
                  <a:moveTo>
                    <a:pt x="407139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5" name="object 17255"/>
            <p:cNvSpPr/>
            <p:nvPr/>
          </p:nvSpPr>
          <p:spPr>
            <a:xfrm>
              <a:off x="12311698" y="598989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4070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6" name="object 17256"/>
            <p:cNvSpPr/>
            <p:nvPr/>
          </p:nvSpPr>
          <p:spPr>
            <a:xfrm>
              <a:off x="12311941" y="5985658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70" h="7620">
                  <a:moveTo>
                    <a:pt x="0" y="0"/>
                  </a:moveTo>
                  <a:lnTo>
                    <a:pt x="407579" y="0"/>
                  </a:lnTo>
                </a:path>
                <a:path w="407670" h="7620">
                  <a:moveTo>
                    <a:pt x="407579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7" name="object 17257"/>
            <p:cNvSpPr/>
            <p:nvPr/>
          </p:nvSpPr>
          <p:spPr>
            <a:xfrm>
              <a:off x="12298660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33" y="15015"/>
                  </a:moveTo>
                  <a:lnTo>
                    <a:pt x="0" y="15015"/>
                  </a:lnTo>
                </a:path>
                <a:path w="29845" h="15239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8" name="object 17258"/>
            <p:cNvSpPr/>
            <p:nvPr/>
          </p:nvSpPr>
          <p:spPr>
            <a:xfrm>
              <a:off x="12284348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502" y="4816"/>
                  </a:moveTo>
                  <a:lnTo>
                    <a:pt x="14502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35" y="4816"/>
                  </a:lnTo>
                  <a:lnTo>
                    <a:pt x="3235" y="16083"/>
                  </a:lnTo>
                  <a:lnTo>
                    <a:pt x="14502" y="16083"/>
                  </a:lnTo>
                  <a:lnTo>
                    <a:pt x="14502" y="12858"/>
                  </a:lnTo>
                  <a:lnTo>
                    <a:pt x="11277" y="12858"/>
                  </a:lnTo>
                  <a:lnTo>
                    <a:pt x="11277" y="4816"/>
                  </a:lnTo>
                  <a:lnTo>
                    <a:pt x="14502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9" name="object 17259"/>
            <p:cNvSpPr/>
            <p:nvPr/>
          </p:nvSpPr>
          <p:spPr>
            <a:xfrm>
              <a:off x="12290786" y="43408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0" name="object 17260"/>
            <p:cNvSpPr/>
            <p:nvPr/>
          </p:nvSpPr>
          <p:spPr>
            <a:xfrm>
              <a:off x="12294838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55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1" name="object 17261"/>
            <p:cNvSpPr/>
            <p:nvPr/>
          </p:nvSpPr>
          <p:spPr>
            <a:xfrm>
              <a:off x="12287613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999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2" name="object 17262"/>
            <p:cNvSpPr/>
            <p:nvPr/>
          </p:nvSpPr>
          <p:spPr>
            <a:xfrm>
              <a:off x="12269854" y="432801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66"/>
                  </a:moveTo>
                  <a:lnTo>
                    <a:pt x="0" y="0"/>
                  </a:lnTo>
                  <a:lnTo>
                    <a:pt x="17727" y="0"/>
                  </a:lnTo>
                  <a:lnTo>
                    <a:pt x="17727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3" name="object 17263"/>
            <p:cNvSpPr/>
            <p:nvPr/>
          </p:nvSpPr>
          <p:spPr>
            <a:xfrm>
              <a:off x="12281155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4" name="object 17264"/>
            <p:cNvSpPr/>
            <p:nvPr/>
          </p:nvSpPr>
          <p:spPr>
            <a:xfrm>
              <a:off x="12269854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77" y="0"/>
                  </a:lnTo>
                  <a:lnTo>
                    <a:pt x="11277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5" name="object 17265"/>
            <p:cNvSpPr/>
            <p:nvPr/>
          </p:nvSpPr>
          <p:spPr>
            <a:xfrm>
              <a:off x="12445903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54" y="12732"/>
                  </a:moveTo>
                  <a:lnTo>
                    <a:pt x="0" y="12732"/>
                  </a:lnTo>
                </a:path>
                <a:path w="29845" h="13335">
                  <a:moveTo>
                    <a:pt x="0" y="0"/>
                  </a:moveTo>
                  <a:lnTo>
                    <a:pt x="294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6" name="object 17266"/>
            <p:cNvSpPr/>
            <p:nvPr/>
          </p:nvSpPr>
          <p:spPr>
            <a:xfrm>
              <a:off x="12442019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7" name="object 17267"/>
            <p:cNvSpPr/>
            <p:nvPr/>
          </p:nvSpPr>
          <p:spPr>
            <a:xfrm>
              <a:off x="12422703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8" name="object 17268"/>
            <p:cNvSpPr/>
            <p:nvPr/>
          </p:nvSpPr>
          <p:spPr>
            <a:xfrm>
              <a:off x="12425923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16114" y="11266"/>
                  </a:lnTo>
                  <a:lnTo>
                    <a:pt x="16114" y="3204"/>
                  </a:lnTo>
                  <a:lnTo>
                    <a:pt x="19297" y="3204"/>
                  </a:lnTo>
                  <a:lnTo>
                    <a:pt x="19297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9" name="object 17269"/>
            <p:cNvSpPr/>
            <p:nvPr/>
          </p:nvSpPr>
          <p:spPr>
            <a:xfrm>
              <a:off x="12442102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0" name="object 17270"/>
            <p:cNvSpPr/>
            <p:nvPr/>
          </p:nvSpPr>
          <p:spPr>
            <a:xfrm>
              <a:off x="12385092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15015"/>
                  </a:moveTo>
                  <a:lnTo>
                    <a:pt x="29433" y="15015"/>
                  </a:lnTo>
                </a:path>
                <a:path w="29845" h="15239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1" name="object 17271"/>
            <p:cNvSpPr/>
            <p:nvPr/>
          </p:nvSpPr>
          <p:spPr>
            <a:xfrm>
              <a:off x="12414692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4816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4816"/>
                  </a:lnTo>
                  <a:lnTo>
                    <a:pt x="11203" y="4816"/>
                  </a:lnTo>
                  <a:lnTo>
                    <a:pt x="11203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3204" y="12858"/>
                  </a:lnTo>
                  <a:lnTo>
                    <a:pt x="3204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2" name="object 17272"/>
            <p:cNvSpPr/>
            <p:nvPr/>
          </p:nvSpPr>
          <p:spPr>
            <a:xfrm>
              <a:off x="12385689" y="43408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3" name="object 17273"/>
            <p:cNvSpPr/>
            <p:nvPr/>
          </p:nvSpPr>
          <p:spPr>
            <a:xfrm>
              <a:off x="12385092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8753"/>
                  </a:moveTo>
                  <a:lnTo>
                    <a:pt x="33276" y="8753"/>
                  </a:lnTo>
                  <a:lnTo>
                    <a:pt x="33276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4" name="object 17274"/>
            <p:cNvSpPr/>
            <p:nvPr/>
          </p:nvSpPr>
          <p:spPr>
            <a:xfrm>
              <a:off x="12417892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7999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5" name="object 17275"/>
            <p:cNvSpPr/>
            <p:nvPr/>
          </p:nvSpPr>
          <p:spPr>
            <a:xfrm>
              <a:off x="12245735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0" y="11266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6" name="object 17276"/>
            <p:cNvSpPr/>
            <p:nvPr/>
          </p:nvSpPr>
          <p:spPr>
            <a:xfrm>
              <a:off x="12245735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0" y="1612"/>
                  </a:moveTo>
                  <a:lnTo>
                    <a:pt x="0" y="0"/>
                  </a:lnTo>
                  <a:lnTo>
                    <a:pt x="24114" y="0"/>
                  </a:lnTo>
                  <a:lnTo>
                    <a:pt x="2411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7" name="object 17277"/>
            <p:cNvSpPr/>
            <p:nvPr/>
          </p:nvSpPr>
          <p:spPr>
            <a:xfrm>
              <a:off x="12826881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12732"/>
                  </a:moveTo>
                  <a:lnTo>
                    <a:pt x="29412" y="12732"/>
                  </a:lnTo>
                </a:path>
                <a:path w="29845" h="13335">
                  <a:moveTo>
                    <a:pt x="294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8" name="object 17278"/>
            <p:cNvSpPr/>
            <p:nvPr/>
          </p:nvSpPr>
          <p:spPr>
            <a:xfrm>
              <a:off x="12826500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9" name="object 17279"/>
            <p:cNvSpPr/>
            <p:nvPr/>
          </p:nvSpPr>
          <p:spPr>
            <a:xfrm>
              <a:off x="12857073" y="4339276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0" y="1612"/>
                  </a:moveTo>
                  <a:lnTo>
                    <a:pt x="0" y="0"/>
                  </a:lnTo>
                  <a:lnTo>
                    <a:pt x="8073" y="0"/>
                  </a:lnTo>
                  <a:lnTo>
                    <a:pt x="807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0" name="object 17280"/>
            <p:cNvSpPr/>
            <p:nvPr/>
          </p:nvSpPr>
          <p:spPr>
            <a:xfrm>
              <a:off x="12857045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20952" y="11266"/>
                  </a:moveTo>
                  <a:lnTo>
                    <a:pt x="3256" y="11266"/>
                  </a:lnTo>
                  <a:lnTo>
                    <a:pt x="3256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52" y="0"/>
                  </a:lnTo>
                  <a:lnTo>
                    <a:pt x="2095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1" name="object 17281"/>
            <p:cNvSpPr/>
            <p:nvPr/>
          </p:nvSpPr>
          <p:spPr>
            <a:xfrm>
              <a:off x="12826864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2" name="object 17282"/>
            <p:cNvSpPr/>
            <p:nvPr/>
          </p:nvSpPr>
          <p:spPr>
            <a:xfrm>
              <a:off x="12865133" y="4339276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0" y="1612"/>
                  </a:moveTo>
                  <a:lnTo>
                    <a:pt x="0" y="0"/>
                  </a:lnTo>
                  <a:lnTo>
                    <a:pt x="12837" y="0"/>
                  </a:lnTo>
                  <a:lnTo>
                    <a:pt x="12837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3" name="object 17283"/>
            <p:cNvSpPr/>
            <p:nvPr/>
          </p:nvSpPr>
          <p:spPr>
            <a:xfrm>
              <a:off x="12877990" y="4328010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0" y="11266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4" name="object 17284"/>
            <p:cNvSpPr/>
            <p:nvPr/>
          </p:nvSpPr>
          <p:spPr>
            <a:xfrm>
              <a:off x="12877990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5" name="object 17285"/>
            <p:cNvSpPr/>
            <p:nvPr/>
          </p:nvSpPr>
          <p:spPr>
            <a:xfrm>
              <a:off x="12328099" y="432396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993" y="0"/>
                  </a:moveTo>
                  <a:lnTo>
                    <a:pt x="0" y="0"/>
                  </a:lnTo>
                </a:path>
                <a:path w="57150" h="15239">
                  <a:moveTo>
                    <a:pt x="0" y="15015"/>
                  </a:moveTo>
                  <a:lnTo>
                    <a:pt x="56993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6" name="object 17286"/>
            <p:cNvSpPr/>
            <p:nvPr/>
          </p:nvSpPr>
          <p:spPr>
            <a:xfrm>
              <a:off x="12327789" y="434088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 h="0">
                  <a:moveTo>
                    <a:pt x="0" y="0"/>
                  </a:moveTo>
                  <a:lnTo>
                    <a:pt x="579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7" name="object 17287"/>
            <p:cNvSpPr/>
            <p:nvPr/>
          </p:nvSpPr>
          <p:spPr>
            <a:xfrm>
              <a:off x="12328099" y="4327784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56993" y="0"/>
                  </a:moveTo>
                  <a:lnTo>
                    <a:pt x="0" y="0"/>
                  </a:lnTo>
                </a:path>
                <a:path w="57150" h="8889">
                  <a:moveTo>
                    <a:pt x="0" y="8753"/>
                  </a:moveTo>
                  <a:lnTo>
                    <a:pt x="56993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8" name="object 17288"/>
            <p:cNvSpPr/>
            <p:nvPr/>
          </p:nvSpPr>
          <p:spPr>
            <a:xfrm>
              <a:off x="12426917" y="4328725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70" h="13335">
                  <a:moveTo>
                    <a:pt x="407118" y="12732"/>
                  </a:moveTo>
                  <a:lnTo>
                    <a:pt x="0" y="12732"/>
                  </a:lnTo>
                </a:path>
                <a:path w="407670" h="13335">
                  <a:moveTo>
                    <a:pt x="0" y="0"/>
                  </a:moveTo>
                  <a:lnTo>
                    <a:pt x="4071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9" name="object 17289"/>
            <p:cNvSpPr/>
            <p:nvPr/>
          </p:nvSpPr>
          <p:spPr>
            <a:xfrm>
              <a:off x="12427532" y="4334438"/>
              <a:ext cx="407670" cy="0"/>
            </a:xfrm>
            <a:custGeom>
              <a:avLst/>
              <a:gdLst/>
              <a:ahLst/>
              <a:cxnLst/>
              <a:rect l="l" t="t" r="r" b="b"/>
              <a:pathLst>
                <a:path w="407670" h="0">
                  <a:moveTo>
                    <a:pt x="0" y="0"/>
                  </a:moveTo>
                  <a:lnTo>
                    <a:pt x="4070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0" name="object 17290"/>
            <p:cNvSpPr/>
            <p:nvPr/>
          </p:nvSpPr>
          <p:spPr>
            <a:xfrm>
              <a:off x="12426904" y="4331387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70" h="7620">
                  <a:moveTo>
                    <a:pt x="407579" y="7601"/>
                  </a:moveTo>
                  <a:lnTo>
                    <a:pt x="0" y="7601"/>
                  </a:lnTo>
                </a:path>
                <a:path w="407670" h="7620">
                  <a:moveTo>
                    <a:pt x="0" y="0"/>
                  </a:moveTo>
                  <a:lnTo>
                    <a:pt x="4075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1" name="object 17291"/>
            <p:cNvSpPr/>
            <p:nvPr/>
          </p:nvSpPr>
          <p:spPr>
            <a:xfrm>
              <a:off x="13473898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2" name="object 17292"/>
            <p:cNvSpPr/>
            <p:nvPr/>
          </p:nvSpPr>
          <p:spPr>
            <a:xfrm>
              <a:off x="13503846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83"/>
                  </a:lnTo>
                  <a:lnTo>
                    <a:pt x="14428" y="16083"/>
                  </a:lnTo>
                  <a:lnTo>
                    <a:pt x="14428" y="11266"/>
                  </a:lnTo>
                  <a:lnTo>
                    <a:pt x="11224" y="11266"/>
                  </a:lnTo>
                  <a:lnTo>
                    <a:pt x="11224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3204" y="3204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3" name="object 17293"/>
            <p:cNvSpPr/>
            <p:nvPr/>
          </p:nvSpPr>
          <p:spPr>
            <a:xfrm>
              <a:off x="13473262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4" name="object 17294"/>
            <p:cNvSpPr/>
            <p:nvPr/>
          </p:nvSpPr>
          <p:spPr>
            <a:xfrm>
              <a:off x="13473898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24" y="0"/>
                  </a:lnTo>
                  <a:lnTo>
                    <a:pt x="33224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5" name="object 17295"/>
            <p:cNvSpPr/>
            <p:nvPr/>
          </p:nvSpPr>
          <p:spPr>
            <a:xfrm>
              <a:off x="13507048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6" name="object 17296"/>
            <p:cNvSpPr/>
            <p:nvPr/>
          </p:nvSpPr>
          <p:spPr>
            <a:xfrm>
              <a:off x="13515074" y="5985066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7" name="object 17297"/>
            <p:cNvSpPr/>
            <p:nvPr/>
          </p:nvSpPr>
          <p:spPr>
            <a:xfrm>
              <a:off x="13511871" y="598345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8" name="object 17298"/>
            <p:cNvSpPr/>
            <p:nvPr/>
          </p:nvSpPr>
          <p:spPr>
            <a:xfrm>
              <a:off x="13521503" y="598345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9" name="object 17299"/>
            <p:cNvSpPr/>
            <p:nvPr/>
          </p:nvSpPr>
          <p:spPr>
            <a:xfrm>
              <a:off x="13326635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0" name="object 17300"/>
            <p:cNvSpPr/>
            <p:nvPr/>
          </p:nvSpPr>
          <p:spPr>
            <a:xfrm>
              <a:off x="13326867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1" name="object 17301"/>
            <p:cNvSpPr/>
            <p:nvPr/>
          </p:nvSpPr>
          <p:spPr>
            <a:xfrm>
              <a:off x="13355839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491" y="0"/>
                  </a:lnTo>
                  <a:lnTo>
                    <a:pt x="22491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2" name="object 17302"/>
            <p:cNvSpPr/>
            <p:nvPr/>
          </p:nvSpPr>
          <p:spPr>
            <a:xfrm>
              <a:off x="13355827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20" y="0"/>
                  </a:moveTo>
                  <a:lnTo>
                    <a:pt x="4785" y="0"/>
                  </a:lnTo>
                  <a:lnTo>
                    <a:pt x="4785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20920" y="11266"/>
                  </a:lnTo>
                  <a:lnTo>
                    <a:pt x="2092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3" name="object 17303"/>
            <p:cNvSpPr/>
            <p:nvPr/>
          </p:nvSpPr>
          <p:spPr>
            <a:xfrm>
              <a:off x="13326635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0"/>
                  </a:moveTo>
                  <a:lnTo>
                    <a:pt x="33255" y="0"/>
                  </a:lnTo>
                  <a:lnTo>
                    <a:pt x="33255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4" name="object 17304"/>
            <p:cNvSpPr/>
            <p:nvPr/>
          </p:nvSpPr>
          <p:spPr>
            <a:xfrm>
              <a:off x="13387440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5" name="object 17305"/>
            <p:cNvSpPr/>
            <p:nvPr/>
          </p:nvSpPr>
          <p:spPr>
            <a:xfrm>
              <a:off x="13373505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11266"/>
                  </a:moveTo>
                  <a:lnTo>
                    <a:pt x="14502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35" y="11266"/>
                  </a:lnTo>
                  <a:lnTo>
                    <a:pt x="3235" y="0"/>
                  </a:lnTo>
                  <a:lnTo>
                    <a:pt x="14502" y="0"/>
                  </a:lnTo>
                  <a:lnTo>
                    <a:pt x="14502" y="3204"/>
                  </a:lnTo>
                  <a:lnTo>
                    <a:pt x="9685" y="3204"/>
                  </a:lnTo>
                  <a:lnTo>
                    <a:pt x="9685" y="11266"/>
                  </a:lnTo>
                  <a:lnTo>
                    <a:pt x="1450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6" name="object 17306"/>
            <p:cNvSpPr/>
            <p:nvPr/>
          </p:nvSpPr>
          <p:spPr>
            <a:xfrm>
              <a:off x="13378333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7" name="object 17307"/>
            <p:cNvSpPr/>
            <p:nvPr/>
          </p:nvSpPr>
          <p:spPr>
            <a:xfrm>
              <a:off x="13383619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8" name="object 17308"/>
            <p:cNvSpPr/>
            <p:nvPr/>
          </p:nvSpPr>
          <p:spPr>
            <a:xfrm>
              <a:off x="13376737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9" name="object 17309"/>
            <p:cNvSpPr/>
            <p:nvPr/>
          </p:nvSpPr>
          <p:spPr>
            <a:xfrm>
              <a:off x="13532790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35" y="0"/>
                  </a:moveTo>
                  <a:lnTo>
                    <a:pt x="2413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0" name="object 17310"/>
            <p:cNvSpPr/>
            <p:nvPr/>
          </p:nvSpPr>
          <p:spPr>
            <a:xfrm>
              <a:off x="13532790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35" y="0"/>
                  </a:moveTo>
                  <a:lnTo>
                    <a:pt x="2413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1" name="object 17311"/>
            <p:cNvSpPr/>
            <p:nvPr/>
          </p:nvSpPr>
          <p:spPr>
            <a:xfrm>
              <a:off x="12945659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33" y="0"/>
                  </a:moveTo>
                  <a:lnTo>
                    <a:pt x="0" y="0"/>
                  </a:lnTo>
                </a:path>
                <a:path w="29845" h="13335">
                  <a:moveTo>
                    <a:pt x="0" y="12743"/>
                  </a:moveTo>
                  <a:lnTo>
                    <a:pt x="29433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2" name="object 17312"/>
            <p:cNvSpPr/>
            <p:nvPr/>
          </p:nvSpPr>
          <p:spPr>
            <a:xfrm>
              <a:off x="12942363" y="598989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3" name="object 17313"/>
            <p:cNvSpPr/>
            <p:nvPr/>
          </p:nvSpPr>
          <p:spPr>
            <a:xfrm>
              <a:off x="12935917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4" name="object 17314"/>
            <p:cNvSpPr/>
            <p:nvPr/>
          </p:nvSpPr>
          <p:spPr>
            <a:xfrm>
              <a:off x="12924675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29">
                  <a:moveTo>
                    <a:pt x="0" y="0"/>
                  </a:moveTo>
                  <a:lnTo>
                    <a:pt x="17674" y="0"/>
                  </a:lnTo>
                  <a:lnTo>
                    <a:pt x="17674" y="8041"/>
                  </a:lnTo>
                  <a:lnTo>
                    <a:pt x="20910" y="8041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5" name="object 17315"/>
            <p:cNvSpPr/>
            <p:nvPr/>
          </p:nvSpPr>
          <p:spPr>
            <a:xfrm>
              <a:off x="12941858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34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34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6" name="object 17316"/>
            <p:cNvSpPr/>
            <p:nvPr/>
          </p:nvSpPr>
          <p:spPr>
            <a:xfrm>
              <a:off x="12924672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7" name="object 17317"/>
            <p:cNvSpPr/>
            <p:nvPr/>
          </p:nvSpPr>
          <p:spPr>
            <a:xfrm>
              <a:off x="12900537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24135" y="0"/>
                  </a:moveTo>
                  <a:lnTo>
                    <a:pt x="2413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8" name="object 17318"/>
            <p:cNvSpPr/>
            <p:nvPr/>
          </p:nvSpPr>
          <p:spPr>
            <a:xfrm>
              <a:off x="12900537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24135" y="0"/>
                  </a:moveTo>
                  <a:lnTo>
                    <a:pt x="2413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9" name="object 17319"/>
            <p:cNvSpPr/>
            <p:nvPr/>
          </p:nvSpPr>
          <p:spPr>
            <a:xfrm>
              <a:off x="13416874" y="598567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14994"/>
                  </a:moveTo>
                  <a:lnTo>
                    <a:pt x="57024" y="14994"/>
                  </a:lnTo>
                </a:path>
                <a:path w="57150" h="15239">
                  <a:moveTo>
                    <a:pt x="5702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0" name="object 17320"/>
            <p:cNvSpPr/>
            <p:nvPr/>
          </p:nvSpPr>
          <p:spPr>
            <a:xfrm>
              <a:off x="13416943" y="598345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1" name="object 17321"/>
            <p:cNvSpPr/>
            <p:nvPr/>
          </p:nvSpPr>
          <p:spPr>
            <a:xfrm>
              <a:off x="13416874" y="5988119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0" y="8753"/>
                  </a:moveTo>
                  <a:lnTo>
                    <a:pt x="57024" y="8753"/>
                  </a:lnTo>
                </a:path>
                <a:path w="57150" h="8889">
                  <a:moveTo>
                    <a:pt x="5702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2" name="object 17322"/>
            <p:cNvSpPr/>
            <p:nvPr/>
          </p:nvSpPr>
          <p:spPr>
            <a:xfrm>
              <a:off x="12967938" y="5983183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0" y="0"/>
                  </a:moveTo>
                  <a:lnTo>
                    <a:pt x="407097" y="0"/>
                  </a:lnTo>
                </a:path>
                <a:path w="407669" h="13335">
                  <a:moveTo>
                    <a:pt x="407097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3" name="object 17323"/>
            <p:cNvSpPr/>
            <p:nvPr/>
          </p:nvSpPr>
          <p:spPr>
            <a:xfrm>
              <a:off x="12968106" y="598989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4070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4" name="object 17324"/>
            <p:cNvSpPr/>
            <p:nvPr/>
          </p:nvSpPr>
          <p:spPr>
            <a:xfrm>
              <a:off x="12967491" y="5985658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0" y="0"/>
                  </a:moveTo>
                  <a:lnTo>
                    <a:pt x="407558" y="0"/>
                  </a:lnTo>
                </a:path>
                <a:path w="407669" h="7620">
                  <a:moveTo>
                    <a:pt x="407558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5" name="object 17325"/>
            <p:cNvSpPr/>
            <p:nvPr/>
          </p:nvSpPr>
          <p:spPr>
            <a:xfrm>
              <a:off x="12954232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391" y="15015"/>
                  </a:moveTo>
                  <a:lnTo>
                    <a:pt x="0" y="15015"/>
                  </a:lnTo>
                </a:path>
                <a:path w="29845" h="15239">
                  <a:moveTo>
                    <a:pt x="0" y="0"/>
                  </a:moveTo>
                  <a:lnTo>
                    <a:pt x="2939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6" name="object 17326"/>
            <p:cNvSpPr/>
            <p:nvPr/>
          </p:nvSpPr>
          <p:spPr>
            <a:xfrm>
              <a:off x="12939131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81" y="4816"/>
                  </a:moveTo>
                  <a:lnTo>
                    <a:pt x="14481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14" y="4816"/>
                  </a:lnTo>
                  <a:lnTo>
                    <a:pt x="3214" y="16083"/>
                  </a:lnTo>
                  <a:lnTo>
                    <a:pt x="14481" y="16083"/>
                  </a:lnTo>
                  <a:lnTo>
                    <a:pt x="14481" y="12858"/>
                  </a:lnTo>
                  <a:lnTo>
                    <a:pt x="11256" y="12858"/>
                  </a:lnTo>
                  <a:lnTo>
                    <a:pt x="11256" y="4816"/>
                  </a:lnTo>
                  <a:lnTo>
                    <a:pt x="14481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7" name="object 17327"/>
            <p:cNvSpPr/>
            <p:nvPr/>
          </p:nvSpPr>
          <p:spPr>
            <a:xfrm>
              <a:off x="12945583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8" name="object 17328"/>
            <p:cNvSpPr/>
            <p:nvPr/>
          </p:nvSpPr>
          <p:spPr>
            <a:xfrm>
              <a:off x="12950399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24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24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9" name="object 17329"/>
            <p:cNvSpPr/>
            <p:nvPr/>
          </p:nvSpPr>
          <p:spPr>
            <a:xfrm>
              <a:off x="12942373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0" name="object 17330"/>
            <p:cNvSpPr/>
            <p:nvPr/>
          </p:nvSpPr>
          <p:spPr>
            <a:xfrm>
              <a:off x="12924672" y="432801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0" y="11266"/>
                  </a:moveTo>
                  <a:lnTo>
                    <a:pt x="0" y="0"/>
                  </a:lnTo>
                  <a:lnTo>
                    <a:pt x="17674" y="0"/>
                  </a:lnTo>
                  <a:lnTo>
                    <a:pt x="1767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1" name="object 17331"/>
            <p:cNvSpPr/>
            <p:nvPr/>
          </p:nvSpPr>
          <p:spPr>
            <a:xfrm>
              <a:off x="12935917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2" name="object 17332"/>
            <p:cNvSpPr/>
            <p:nvPr/>
          </p:nvSpPr>
          <p:spPr>
            <a:xfrm>
              <a:off x="12924672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3" name="object 17333"/>
            <p:cNvSpPr/>
            <p:nvPr/>
          </p:nvSpPr>
          <p:spPr>
            <a:xfrm>
              <a:off x="13101469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44" y="12732"/>
                  </a:moveTo>
                  <a:lnTo>
                    <a:pt x="0" y="12732"/>
                  </a:lnTo>
                </a:path>
                <a:path w="29844" h="13335">
                  <a:moveTo>
                    <a:pt x="0" y="0"/>
                  </a:moveTo>
                  <a:lnTo>
                    <a:pt x="294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4" name="object 17334"/>
            <p:cNvSpPr/>
            <p:nvPr/>
          </p:nvSpPr>
          <p:spPr>
            <a:xfrm>
              <a:off x="13098407" y="433443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5" name="object 17335"/>
            <p:cNvSpPr/>
            <p:nvPr/>
          </p:nvSpPr>
          <p:spPr>
            <a:xfrm>
              <a:off x="13079096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6" name="object 17336"/>
            <p:cNvSpPr/>
            <p:nvPr/>
          </p:nvSpPr>
          <p:spPr>
            <a:xfrm>
              <a:off x="13080702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11266"/>
                  </a:moveTo>
                  <a:lnTo>
                    <a:pt x="17685" y="11266"/>
                  </a:lnTo>
                  <a:lnTo>
                    <a:pt x="17685" y="3204"/>
                  </a:lnTo>
                  <a:lnTo>
                    <a:pt x="20910" y="3204"/>
                  </a:lnTo>
                  <a:lnTo>
                    <a:pt x="20910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7" name="object 17337"/>
            <p:cNvSpPr/>
            <p:nvPr/>
          </p:nvSpPr>
          <p:spPr>
            <a:xfrm>
              <a:off x="13097636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76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8" name="object 17338"/>
            <p:cNvSpPr/>
            <p:nvPr/>
          </p:nvSpPr>
          <p:spPr>
            <a:xfrm>
              <a:off x="13040658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15015"/>
                  </a:moveTo>
                  <a:lnTo>
                    <a:pt x="29391" y="15015"/>
                  </a:lnTo>
                </a:path>
                <a:path w="29844" h="15239">
                  <a:moveTo>
                    <a:pt x="2939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9" name="object 17339"/>
            <p:cNvSpPr/>
            <p:nvPr/>
          </p:nvSpPr>
          <p:spPr>
            <a:xfrm>
              <a:off x="13069454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4816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4816"/>
                  </a:lnTo>
                  <a:lnTo>
                    <a:pt x="11245" y="4816"/>
                  </a:lnTo>
                  <a:lnTo>
                    <a:pt x="11245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4795" y="12858"/>
                  </a:lnTo>
                  <a:lnTo>
                    <a:pt x="4795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0" name="object 17340"/>
            <p:cNvSpPr/>
            <p:nvPr/>
          </p:nvSpPr>
          <p:spPr>
            <a:xfrm>
              <a:off x="13040517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1" name="object 17341"/>
            <p:cNvSpPr/>
            <p:nvPr/>
          </p:nvSpPr>
          <p:spPr>
            <a:xfrm>
              <a:off x="13040658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8753"/>
                  </a:moveTo>
                  <a:lnTo>
                    <a:pt x="33224" y="8753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2" name="object 17342"/>
            <p:cNvSpPr/>
            <p:nvPr/>
          </p:nvSpPr>
          <p:spPr>
            <a:xfrm>
              <a:off x="13074255" y="4336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3" name="object 17343"/>
            <p:cNvSpPr/>
            <p:nvPr/>
          </p:nvSpPr>
          <p:spPr>
            <a:xfrm>
              <a:off x="12900515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29" h="11429">
                  <a:moveTo>
                    <a:pt x="0" y="11266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4" name="object 17344"/>
            <p:cNvSpPr/>
            <p:nvPr/>
          </p:nvSpPr>
          <p:spPr>
            <a:xfrm>
              <a:off x="12900515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0" y="1612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5" name="object 17345"/>
            <p:cNvSpPr/>
            <p:nvPr/>
          </p:nvSpPr>
          <p:spPr>
            <a:xfrm>
              <a:off x="13482430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12732"/>
                  </a:moveTo>
                  <a:lnTo>
                    <a:pt x="29433" y="12732"/>
                  </a:lnTo>
                </a:path>
                <a:path w="29844" h="13335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6" name="object 17346"/>
            <p:cNvSpPr/>
            <p:nvPr/>
          </p:nvSpPr>
          <p:spPr>
            <a:xfrm>
              <a:off x="13482914" y="433443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7" name="object 17347"/>
            <p:cNvSpPr/>
            <p:nvPr/>
          </p:nvSpPr>
          <p:spPr>
            <a:xfrm>
              <a:off x="13511855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8" name="object 17348"/>
            <p:cNvSpPr/>
            <p:nvPr/>
          </p:nvSpPr>
          <p:spPr>
            <a:xfrm>
              <a:off x="13511865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66"/>
                  </a:moveTo>
                  <a:lnTo>
                    <a:pt x="3214" y="11266"/>
                  </a:lnTo>
                  <a:lnTo>
                    <a:pt x="3214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9" name="object 17349"/>
            <p:cNvSpPr/>
            <p:nvPr/>
          </p:nvSpPr>
          <p:spPr>
            <a:xfrm>
              <a:off x="13482430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0" name="object 17350"/>
            <p:cNvSpPr/>
            <p:nvPr/>
          </p:nvSpPr>
          <p:spPr>
            <a:xfrm>
              <a:off x="13521525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1" name="object 17351"/>
            <p:cNvSpPr/>
            <p:nvPr/>
          </p:nvSpPr>
          <p:spPr>
            <a:xfrm>
              <a:off x="13532770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2" name="object 17352"/>
            <p:cNvSpPr/>
            <p:nvPr/>
          </p:nvSpPr>
          <p:spPr>
            <a:xfrm>
              <a:off x="13532770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3" name="object 17353"/>
            <p:cNvSpPr/>
            <p:nvPr/>
          </p:nvSpPr>
          <p:spPr>
            <a:xfrm>
              <a:off x="12983623" y="432396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7034" y="0"/>
                  </a:moveTo>
                  <a:lnTo>
                    <a:pt x="0" y="0"/>
                  </a:lnTo>
                </a:path>
                <a:path w="57150" h="15239">
                  <a:moveTo>
                    <a:pt x="0" y="15015"/>
                  </a:moveTo>
                  <a:lnTo>
                    <a:pt x="57034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4" name="object 17354"/>
            <p:cNvSpPr/>
            <p:nvPr/>
          </p:nvSpPr>
          <p:spPr>
            <a:xfrm>
              <a:off x="12984177" y="434088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5" name="object 17355"/>
            <p:cNvSpPr/>
            <p:nvPr/>
          </p:nvSpPr>
          <p:spPr>
            <a:xfrm>
              <a:off x="12983623" y="4327784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57034" y="0"/>
                  </a:moveTo>
                  <a:lnTo>
                    <a:pt x="0" y="0"/>
                  </a:lnTo>
                </a:path>
                <a:path w="57150" h="8889">
                  <a:moveTo>
                    <a:pt x="0" y="8753"/>
                  </a:moveTo>
                  <a:lnTo>
                    <a:pt x="5703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6" name="object 17356"/>
            <p:cNvSpPr/>
            <p:nvPr/>
          </p:nvSpPr>
          <p:spPr>
            <a:xfrm>
              <a:off x="13082456" y="4328725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407118" y="12732"/>
                  </a:moveTo>
                  <a:lnTo>
                    <a:pt x="0" y="12732"/>
                  </a:lnTo>
                </a:path>
                <a:path w="407669" h="13335">
                  <a:moveTo>
                    <a:pt x="0" y="0"/>
                  </a:moveTo>
                  <a:lnTo>
                    <a:pt x="4071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7" name="object 17357"/>
            <p:cNvSpPr/>
            <p:nvPr/>
          </p:nvSpPr>
          <p:spPr>
            <a:xfrm>
              <a:off x="13082321" y="433443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0" y="0"/>
                  </a:moveTo>
                  <a:lnTo>
                    <a:pt x="4070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8" name="object 17358"/>
            <p:cNvSpPr/>
            <p:nvPr/>
          </p:nvSpPr>
          <p:spPr>
            <a:xfrm>
              <a:off x="13082449" y="4331387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407600" y="7601"/>
                  </a:moveTo>
                  <a:lnTo>
                    <a:pt x="0" y="7601"/>
                  </a:lnTo>
                </a:path>
                <a:path w="407669" h="7620">
                  <a:moveTo>
                    <a:pt x="0" y="0"/>
                  </a:moveTo>
                  <a:lnTo>
                    <a:pt x="407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9" name="object 17359"/>
            <p:cNvSpPr/>
            <p:nvPr/>
          </p:nvSpPr>
          <p:spPr>
            <a:xfrm>
              <a:off x="14129456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0" name="object 17360"/>
            <p:cNvSpPr/>
            <p:nvPr/>
          </p:nvSpPr>
          <p:spPr>
            <a:xfrm>
              <a:off x="14158600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83"/>
                  </a:lnTo>
                  <a:lnTo>
                    <a:pt x="14502" y="16083"/>
                  </a:lnTo>
                  <a:lnTo>
                    <a:pt x="14502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4816" y="3204"/>
                  </a:lnTo>
                  <a:lnTo>
                    <a:pt x="4816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1" name="object 17361"/>
            <p:cNvSpPr/>
            <p:nvPr/>
          </p:nvSpPr>
          <p:spPr>
            <a:xfrm>
              <a:off x="14129662" y="598345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2" name="object 17362"/>
            <p:cNvSpPr/>
            <p:nvPr/>
          </p:nvSpPr>
          <p:spPr>
            <a:xfrm>
              <a:off x="14129456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24" y="0"/>
                  </a:lnTo>
                  <a:lnTo>
                    <a:pt x="33224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3" name="object 17363"/>
            <p:cNvSpPr/>
            <p:nvPr/>
          </p:nvSpPr>
          <p:spPr>
            <a:xfrm>
              <a:off x="14163419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4" name="object 17364"/>
            <p:cNvSpPr/>
            <p:nvPr/>
          </p:nvSpPr>
          <p:spPr>
            <a:xfrm>
              <a:off x="14169855" y="5985066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5" name="object 17365"/>
            <p:cNvSpPr/>
            <p:nvPr/>
          </p:nvSpPr>
          <p:spPr>
            <a:xfrm>
              <a:off x="14166634" y="598345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6" name="object 17366"/>
            <p:cNvSpPr/>
            <p:nvPr/>
          </p:nvSpPr>
          <p:spPr>
            <a:xfrm>
              <a:off x="14176285" y="598345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7" name="object 17367"/>
            <p:cNvSpPr/>
            <p:nvPr/>
          </p:nvSpPr>
          <p:spPr>
            <a:xfrm>
              <a:off x="13982157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  <a:path w="29844" h="13335">
                  <a:moveTo>
                    <a:pt x="29465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8" name="object 17368"/>
            <p:cNvSpPr/>
            <p:nvPr/>
          </p:nvSpPr>
          <p:spPr>
            <a:xfrm>
              <a:off x="13981620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9" name="object 17369"/>
            <p:cNvSpPr/>
            <p:nvPr/>
          </p:nvSpPr>
          <p:spPr>
            <a:xfrm>
              <a:off x="14012212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0" name="object 17370"/>
            <p:cNvSpPr/>
            <p:nvPr/>
          </p:nvSpPr>
          <p:spPr>
            <a:xfrm>
              <a:off x="14012210" y="598506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19318" y="0"/>
                  </a:moveTo>
                  <a:lnTo>
                    <a:pt x="3225" y="0"/>
                  </a:lnTo>
                  <a:lnTo>
                    <a:pt x="3225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19318" y="11266"/>
                  </a:lnTo>
                  <a:lnTo>
                    <a:pt x="19318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1" name="object 17371"/>
            <p:cNvSpPr/>
            <p:nvPr/>
          </p:nvSpPr>
          <p:spPr>
            <a:xfrm>
              <a:off x="13982157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0"/>
                  </a:moveTo>
                  <a:lnTo>
                    <a:pt x="33297" y="0"/>
                  </a:lnTo>
                  <a:lnTo>
                    <a:pt x="33297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2" name="object 17372"/>
            <p:cNvSpPr/>
            <p:nvPr/>
          </p:nvSpPr>
          <p:spPr>
            <a:xfrm>
              <a:off x="14042965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65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3" name="object 17373"/>
            <p:cNvSpPr/>
            <p:nvPr/>
          </p:nvSpPr>
          <p:spPr>
            <a:xfrm>
              <a:off x="14028325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11266"/>
                  </a:moveTo>
                  <a:lnTo>
                    <a:pt x="14470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204"/>
                  </a:lnTo>
                  <a:lnTo>
                    <a:pt x="11245" y="3204"/>
                  </a:lnTo>
                  <a:lnTo>
                    <a:pt x="11245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4" name="object 17374"/>
            <p:cNvSpPr/>
            <p:nvPr/>
          </p:nvSpPr>
          <p:spPr>
            <a:xfrm>
              <a:off x="14034730" y="598345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69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5" name="object 17375"/>
            <p:cNvSpPr/>
            <p:nvPr/>
          </p:nvSpPr>
          <p:spPr>
            <a:xfrm>
              <a:off x="14039174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6" name="object 17376"/>
            <p:cNvSpPr/>
            <p:nvPr/>
          </p:nvSpPr>
          <p:spPr>
            <a:xfrm>
              <a:off x="14031537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7" name="object 17377"/>
            <p:cNvSpPr/>
            <p:nvPr/>
          </p:nvSpPr>
          <p:spPr>
            <a:xfrm>
              <a:off x="14187571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35" y="0"/>
                  </a:moveTo>
                  <a:lnTo>
                    <a:pt x="2413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8" name="object 17378"/>
            <p:cNvSpPr/>
            <p:nvPr/>
          </p:nvSpPr>
          <p:spPr>
            <a:xfrm>
              <a:off x="14187571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35" y="0"/>
                  </a:moveTo>
                  <a:lnTo>
                    <a:pt x="2413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9" name="object 17379"/>
            <p:cNvSpPr/>
            <p:nvPr/>
          </p:nvSpPr>
          <p:spPr>
            <a:xfrm>
              <a:off x="13601208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33" y="0"/>
                  </a:moveTo>
                  <a:lnTo>
                    <a:pt x="0" y="0"/>
                  </a:lnTo>
                </a:path>
                <a:path w="29844" h="13335">
                  <a:moveTo>
                    <a:pt x="0" y="12743"/>
                  </a:moveTo>
                  <a:lnTo>
                    <a:pt x="29433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0" name="object 17380"/>
            <p:cNvSpPr/>
            <p:nvPr/>
          </p:nvSpPr>
          <p:spPr>
            <a:xfrm>
              <a:off x="13597117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1" name="object 17381"/>
            <p:cNvSpPr/>
            <p:nvPr/>
          </p:nvSpPr>
          <p:spPr>
            <a:xfrm>
              <a:off x="13592309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2" name="object 17382"/>
            <p:cNvSpPr/>
            <p:nvPr/>
          </p:nvSpPr>
          <p:spPr>
            <a:xfrm>
              <a:off x="13581038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16093" y="0"/>
                  </a:lnTo>
                  <a:lnTo>
                    <a:pt x="16093" y="8041"/>
                  </a:lnTo>
                  <a:lnTo>
                    <a:pt x="20910" y="8041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3" name="object 17383"/>
            <p:cNvSpPr/>
            <p:nvPr/>
          </p:nvSpPr>
          <p:spPr>
            <a:xfrm>
              <a:off x="13597380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97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97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4" name="object 17384"/>
            <p:cNvSpPr/>
            <p:nvPr/>
          </p:nvSpPr>
          <p:spPr>
            <a:xfrm>
              <a:off x="13581027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5" name="object 17385"/>
            <p:cNvSpPr/>
            <p:nvPr/>
          </p:nvSpPr>
          <p:spPr>
            <a:xfrm>
              <a:off x="13556923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03" y="0"/>
                  </a:moveTo>
                  <a:lnTo>
                    <a:pt x="2410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6" name="object 17386"/>
            <p:cNvSpPr/>
            <p:nvPr/>
          </p:nvSpPr>
          <p:spPr>
            <a:xfrm>
              <a:off x="13556923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03" y="0"/>
                  </a:moveTo>
                  <a:lnTo>
                    <a:pt x="24103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7" name="object 17387"/>
            <p:cNvSpPr/>
            <p:nvPr/>
          </p:nvSpPr>
          <p:spPr>
            <a:xfrm>
              <a:off x="14072430" y="598567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14994"/>
                  </a:moveTo>
                  <a:lnTo>
                    <a:pt x="57034" y="14994"/>
                  </a:lnTo>
                </a:path>
                <a:path w="57150" h="15239">
                  <a:moveTo>
                    <a:pt x="5703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8" name="object 17388"/>
            <p:cNvSpPr/>
            <p:nvPr/>
          </p:nvSpPr>
          <p:spPr>
            <a:xfrm>
              <a:off x="14071737" y="598345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579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9" name="object 17389"/>
            <p:cNvSpPr/>
            <p:nvPr/>
          </p:nvSpPr>
          <p:spPr>
            <a:xfrm>
              <a:off x="14072430" y="5988119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0" y="8753"/>
                  </a:moveTo>
                  <a:lnTo>
                    <a:pt x="57034" y="8753"/>
                  </a:lnTo>
                </a:path>
                <a:path w="57150" h="8889">
                  <a:moveTo>
                    <a:pt x="5703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0" name="object 17390"/>
            <p:cNvSpPr/>
            <p:nvPr/>
          </p:nvSpPr>
          <p:spPr>
            <a:xfrm>
              <a:off x="13623487" y="5983183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0" y="0"/>
                  </a:moveTo>
                  <a:lnTo>
                    <a:pt x="407160" y="0"/>
                  </a:lnTo>
                </a:path>
                <a:path w="407669" h="13335">
                  <a:moveTo>
                    <a:pt x="407160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1" name="object 17391"/>
            <p:cNvSpPr/>
            <p:nvPr/>
          </p:nvSpPr>
          <p:spPr>
            <a:xfrm>
              <a:off x="13622875" y="598989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4070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2" name="object 17392"/>
            <p:cNvSpPr/>
            <p:nvPr/>
          </p:nvSpPr>
          <p:spPr>
            <a:xfrm>
              <a:off x="13623021" y="5985658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0" y="0"/>
                  </a:moveTo>
                  <a:lnTo>
                    <a:pt x="407631" y="0"/>
                  </a:lnTo>
                </a:path>
                <a:path w="407669" h="7620">
                  <a:moveTo>
                    <a:pt x="407631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3" name="object 17393"/>
            <p:cNvSpPr/>
            <p:nvPr/>
          </p:nvSpPr>
          <p:spPr>
            <a:xfrm>
              <a:off x="13609742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15015"/>
                  </a:moveTo>
                  <a:lnTo>
                    <a:pt x="0" y="15015"/>
                  </a:lnTo>
                </a:path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4" name="object 17394"/>
            <p:cNvSpPr/>
            <p:nvPr/>
          </p:nvSpPr>
          <p:spPr>
            <a:xfrm>
              <a:off x="13595500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4816"/>
                  </a:moveTo>
                  <a:lnTo>
                    <a:pt x="14502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35" y="4816"/>
                  </a:lnTo>
                  <a:lnTo>
                    <a:pt x="3235" y="16083"/>
                  </a:lnTo>
                  <a:lnTo>
                    <a:pt x="14502" y="16083"/>
                  </a:lnTo>
                  <a:lnTo>
                    <a:pt x="14502" y="12858"/>
                  </a:lnTo>
                  <a:lnTo>
                    <a:pt x="9685" y="12858"/>
                  </a:lnTo>
                  <a:lnTo>
                    <a:pt x="9685" y="4816"/>
                  </a:lnTo>
                  <a:lnTo>
                    <a:pt x="14502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5" name="object 17395"/>
            <p:cNvSpPr/>
            <p:nvPr/>
          </p:nvSpPr>
          <p:spPr>
            <a:xfrm>
              <a:off x="13601943" y="43408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6" name="object 17396"/>
            <p:cNvSpPr/>
            <p:nvPr/>
          </p:nvSpPr>
          <p:spPr>
            <a:xfrm>
              <a:off x="13605952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7" name="object 17397"/>
            <p:cNvSpPr/>
            <p:nvPr/>
          </p:nvSpPr>
          <p:spPr>
            <a:xfrm>
              <a:off x="13598732" y="4336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8" name="object 17398"/>
            <p:cNvSpPr/>
            <p:nvPr/>
          </p:nvSpPr>
          <p:spPr>
            <a:xfrm>
              <a:off x="13581027" y="432801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66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9" name="object 17399"/>
            <p:cNvSpPr/>
            <p:nvPr/>
          </p:nvSpPr>
          <p:spPr>
            <a:xfrm>
              <a:off x="13592309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0" name="object 17400"/>
            <p:cNvSpPr/>
            <p:nvPr/>
          </p:nvSpPr>
          <p:spPr>
            <a:xfrm>
              <a:off x="13581027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1" name="object 17401"/>
            <p:cNvSpPr/>
            <p:nvPr/>
          </p:nvSpPr>
          <p:spPr>
            <a:xfrm>
              <a:off x="13757004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12732"/>
                  </a:moveTo>
                  <a:lnTo>
                    <a:pt x="0" y="12732"/>
                  </a:lnTo>
                </a:path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2" name="object 17402"/>
            <p:cNvSpPr/>
            <p:nvPr/>
          </p:nvSpPr>
          <p:spPr>
            <a:xfrm>
              <a:off x="13753185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3" name="object 17403"/>
            <p:cNvSpPr/>
            <p:nvPr/>
          </p:nvSpPr>
          <p:spPr>
            <a:xfrm>
              <a:off x="13733896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4" name="object 17404"/>
            <p:cNvSpPr/>
            <p:nvPr/>
          </p:nvSpPr>
          <p:spPr>
            <a:xfrm>
              <a:off x="13737099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16093" y="11266"/>
                  </a:lnTo>
                  <a:lnTo>
                    <a:pt x="16093" y="3204"/>
                  </a:lnTo>
                  <a:lnTo>
                    <a:pt x="19318" y="3204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5" name="object 17405"/>
            <p:cNvSpPr/>
            <p:nvPr/>
          </p:nvSpPr>
          <p:spPr>
            <a:xfrm>
              <a:off x="13753214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6" name="object 17406"/>
            <p:cNvSpPr/>
            <p:nvPr/>
          </p:nvSpPr>
          <p:spPr>
            <a:xfrm>
              <a:off x="13696234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15015"/>
                  </a:moveTo>
                  <a:lnTo>
                    <a:pt x="29391" y="15015"/>
                  </a:lnTo>
                </a:path>
                <a:path w="29844" h="15239">
                  <a:moveTo>
                    <a:pt x="2939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7" name="object 17407"/>
            <p:cNvSpPr/>
            <p:nvPr/>
          </p:nvSpPr>
          <p:spPr>
            <a:xfrm>
              <a:off x="13725832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4816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4816"/>
                  </a:lnTo>
                  <a:lnTo>
                    <a:pt x="11266" y="4816"/>
                  </a:lnTo>
                  <a:lnTo>
                    <a:pt x="11266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3225" y="12858"/>
                  </a:lnTo>
                  <a:lnTo>
                    <a:pt x="3225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8" name="object 17408"/>
            <p:cNvSpPr/>
            <p:nvPr/>
          </p:nvSpPr>
          <p:spPr>
            <a:xfrm>
              <a:off x="13696873" y="43408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9" name="object 17409"/>
            <p:cNvSpPr/>
            <p:nvPr/>
          </p:nvSpPr>
          <p:spPr>
            <a:xfrm>
              <a:off x="13696234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8753"/>
                  </a:moveTo>
                  <a:lnTo>
                    <a:pt x="33224" y="8753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0" name="object 17410"/>
            <p:cNvSpPr/>
            <p:nvPr/>
          </p:nvSpPr>
          <p:spPr>
            <a:xfrm>
              <a:off x="13729078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7999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1" name="object 17411"/>
            <p:cNvSpPr/>
            <p:nvPr/>
          </p:nvSpPr>
          <p:spPr>
            <a:xfrm>
              <a:off x="13556925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2" name="object 17412"/>
            <p:cNvSpPr/>
            <p:nvPr/>
          </p:nvSpPr>
          <p:spPr>
            <a:xfrm>
              <a:off x="13556925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3" name="object 17413"/>
            <p:cNvSpPr/>
            <p:nvPr/>
          </p:nvSpPr>
          <p:spPr>
            <a:xfrm>
              <a:off x="14137988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12732"/>
                  </a:moveTo>
                  <a:lnTo>
                    <a:pt x="29433" y="12732"/>
                  </a:lnTo>
                </a:path>
                <a:path w="29844" h="13335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4" name="object 17414"/>
            <p:cNvSpPr/>
            <p:nvPr/>
          </p:nvSpPr>
          <p:spPr>
            <a:xfrm>
              <a:off x="14137687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5" name="object 17415"/>
            <p:cNvSpPr/>
            <p:nvPr/>
          </p:nvSpPr>
          <p:spPr>
            <a:xfrm>
              <a:off x="14166655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6" name="object 17416"/>
            <p:cNvSpPr/>
            <p:nvPr/>
          </p:nvSpPr>
          <p:spPr>
            <a:xfrm>
              <a:off x="14166643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20" y="11266"/>
                  </a:moveTo>
                  <a:lnTo>
                    <a:pt x="4827" y="11266"/>
                  </a:lnTo>
                  <a:lnTo>
                    <a:pt x="4827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20" y="0"/>
                  </a:lnTo>
                  <a:lnTo>
                    <a:pt x="2092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7" name="object 17417"/>
            <p:cNvSpPr/>
            <p:nvPr/>
          </p:nvSpPr>
          <p:spPr>
            <a:xfrm>
              <a:off x="14137988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8" name="object 17418"/>
            <p:cNvSpPr/>
            <p:nvPr/>
          </p:nvSpPr>
          <p:spPr>
            <a:xfrm>
              <a:off x="14176288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9" name="object 17419"/>
            <p:cNvSpPr/>
            <p:nvPr/>
          </p:nvSpPr>
          <p:spPr>
            <a:xfrm>
              <a:off x="14187551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0" name="object 17420"/>
            <p:cNvSpPr/>
            <p:nvPr/>
          </p:nvSpPr>
          <p:spPr>
            <a:xfrm>
              <a:off x="14187551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1" name="object 17421"/>
            <p:cNvSpPr/>
            <p:nvPr/>
          </p:nvSpPr>
          <p:spPr>
            <a:xfrm>
              <a:off x="13639199" y="432396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7034" y="0"/>
                  </a:moveTo>
                  <a:lnTo>
                    <a:pt x="0" y="0"/>
                  </a:lnTo>
                </a:path>
                <a:path w="57150" h="15239">
                  <a:moveTo>
                    <a:pt x="0" y="15015"/>
                  </a:moveTo>
                  <a:lnTo>
                    <a:pt x="57034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2" name="object 17422"/>
            <p:cNvSpPr/>
            <p:nvPr/>
          </p:nvSpPr>
          <p:spPr>
            <a:xfrm>
              <a:off x="13638965" y="434088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0" y="0"/>
                  </a:moveTo>
                  <a:lnTo>
                    <a:pt x="579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3" name="object 17423"/>
            <p:cNvSpPr/>
            <p:nvPr/>
          </p:nvSpPr>
          <p:spPr>
            <a:xfrm>
              <a:off x="13639199" y="4327784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57034" y="0"/>
                  </a:moveTo>
                  <a:lnTo>
                    <a:pt x="0" y="0"/>
                  </a:lnTo>
                </a:path>
                <a:path w="57150" h="8889">
                  <a:moveTo>
                    <a:pt x="0" y="8753"/>
                  </a:moveTo>
                  <a:lnTo>
                    <a:pt x="5703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4" name="object 17424"/>
            <p:cNvSpPr/>
            <p:nvPr/>
          </p:nvSpPr>
          <p:spPr>
            <a:xfrm>
              <a:off x="13738023" y="4328725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407118" y="12732"/>
                  </a:moveTo>
                  <a:lnTo>
                    <a:pt x="0" y="12732"/>
                  </a:lnTo>
                </a:path>
                <a:path w="407669" h="13335">
                  <a:moveTo>
                    <a:pt x="0" y="0"/>
                  </a:moveTo>
                  <a:lnTo>
                    <a:pt x="40711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5" name="object 17425"/>
            <p:cNvSpPr/>
            <p:nvPr/>
          </p:nvSpPr>
          <p:spPr>
            <a:xfrm>
              <a:off x="13738719" y="433443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0" y="0"/>
                  </a:moveTo>
                  <a:lnTo>
                    <a:pt x="4070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6" name="object 17426"/>
            <p:cNvSpPr/>
            <p:nvPr/>
          </p:nvSpPr>
          <p:spPr>
            <a:xfrm>
              <a:off x="13738019" y="4331387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407558" y="7601"/>
                  </a:moveTo>
                  <a:lnTo>
                    <a:pt x="0" y="7601"/>
                  </a:lnTo>
                </a:path>
                <a:path w="407669" h="7620">
                  <a:moveTo>
                    <a:pt x="0" y="0"/>
                  </a:moveTo>
                  <a:lnTo>
                    <a:pt x="407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7" name="object 17427"/>
            <p:cNvSpPr/>
            <p:nvPr/>
          </p:nvSpPr>
          <p:spPr>
            <a:xfrm>
              <a:off x="14785016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391" y="0"/>
                  </a:lnTo>
                </a:path>
                <a:path w="29844" h="15239">
                  <a:moveTo>
                    <a:pt x="29391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8" name="object 17428"/>
            <p:cNvSpPr/>
            <p:nvPr/>
          </p:nvSpPr>
          <p:spPr>
            <a:xfrm>
              <a:off x="14814999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83"/>
                  </a:lnTo>
                  <a:lnTo>
                    <a:pt x="14502" y="16083"/>
                  </a:lnTo>
                  <a:lnTo>
                    <a:pt x="14502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3204" y="3204"/>
                  </a:lnTo>
                  <a:lnTo>
                    <a:pt x="3204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9" name="object 17429"/>
            <p:cNvSpPr/>
            <p:nvPr/>
          </p:nvSpPr>
          <p:spPr>
            <a:xfrm>
              <a:off x="14784448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0" name="object 17430"/>
            <p:cNvSpPr/>
            <p:nvPr/>
          </p:nvSpPr>
          <p:spPr>
            <a:xfrm>
              <a:off x="14785016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1" name="object 17431"/>
            <p:cNvSpPr/>
            <p:nvPr/>
          </p:nvSpPr>
          <p:spPr>
            <a:xfrm>
              <a:off x="14818198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52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2" name="object 17432"/>
            <p:cNvSpPr/>
            <p:nvPr/>
          </p:nvSpPr>
          <p:spPr>
            <a:xfrm>
              <a:off x="14826266" y="5985066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3" name="object 17433"/>
            <p:cNvSpPr/>
            <p:nvPr/>
          </p:nvSpPr>
          <p:spPr>
            <a:xfrm>
              <a:off x="14823045" y="598345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4" name="object 17434"/>
            <p:cNvSpPr/>
            <p:nvPr/>
          </p:nvSpPr>
          <p:spPr>
            <a:xfrm>
              <a:off x="14832695" y="598345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5" name="object 17435"/>
            <p:cNvSpPr/>
            <p:nvPr/>
          </p:nvSpPr>
          <p:spPr>
            <a:xfrm>
              <a:off x="14637715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  <a:path w="29844" h="13335">
                  <a:moveTo>
                    <a:pt x="29465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6" name="object 17436"/>
            <p:cNvSpPr/>
            <p:nvPr/>
          </p:nvSpPr>
          <p:spPr>
            <a:xfrm>
              <a:off x="14638036" y="598989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7" name="object 17437"/>
            <p:cNvSpPr/>
            <p:nvPr/>
          </p:nvSpPr>
          <p:spPr>
            <a:xfrm>
              <a:off x="14666957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8" name="object 17438"/>
            <p:cNvSpPr/>
            <p:nvPr/>
          </p:nvSpPr>
          <p:spPr>
            <a:xfrm>
              <a:off x="14666947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52" y="0"/>
                  </a:moveTo>
                  <a:lnTo>
                    <a:pt x="3256" y="0"/>
                  </a:lnTo>
                  <a:lnTo>
                    <a:pt x="3256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20952" y="11266"/>
                  </a:lnTo>
                  <a:lnTo>
                    <a:pt x="2095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9" name="object 17439"/>
            <p:cNvSpPr/>
            <p:nvPr/>
          </p:nvSpPr>
          <p:spPr>
            <a:xfrm>
              <a:off x="14637715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0"/>
                  </a:moveTo>
                  <a:lnTo>
                    <a:pt x="33255" y="0"/>
                  </a:lnTo>
                  <a:lnTo>
                    <a:pt x="33255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0" name="object 17440"/>
            <p:cNvSpPr/>
            <p:nvPr/>
          </p:nvSpPr>
          <p:spPr>
            <a:xfrm>
              <a:off x="14698523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65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1" name="object 17441"/>
            <p:cNvSpPr/>
            <p:nvPr/>
          </p:nvSpPr>
          <p:spPr>
            <a:xfrm>
              <a:off x="14684687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11266"/>
                  </a:moveTo>
                  <a:lnTo>
                    <a:pt x="14470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204"/>
                  </a:lnTo>
                  <a:lnTo>
                    <a:pt x="9654" y="3204"/>
                  </a:lnTo>
                  <a:lnTo>
                    <a:pt x="9654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2" name="object 17442"/>
            <p:cNvSpPr/>
            <p:nvPr/>
          </p:nvSpPr>
          <p:spPr>
            <a:xfrm>
              <a:off x="14689517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3" name="object 17443"/>
            <p:cNvSpPr/>
            <p:nvPr/>
          </p:nvSpPr>
          <p:spPr>
            <a:xfrm>
              <a:off x="14694691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97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97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4" name="object 17444"/>
            <p:cNvSpPr/>
            <p:nvPr/>
          </p:nvSpPr>
          <p:spPr>
            <a:xfrm>
              <a:off x="14687889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5" name="object 17445"/>
            <p:cNvSpPr/>
            <p:nvPr/>
          </p:nvSpPr>
          <p:spPr>
            <a:xfrm>
              <a:off x="14843957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03" y="0"/>
                  </a:moveTo>
                  <a:lnTo>
                    <a:pt x="2410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6" name="object 17446"/>
            <p:cNvSpPr/>
            <p:nvPr/>
          </p:nvSpPr>
          <p:spPr>
            <a:xfrm>
              <a:off x="14843957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03" y="0"/>
                  </a:moveTo>
                  <a:lnTo>
                    <a:pt x="24103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7" name="object 17447"/>
            <p:cNvSpPr/>
            <p:nvPr/>
          </p:nvSpPr>
          <p:spPr>
            <a:xfrm>
              <a:off x="14256732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43"/>
                  </a:moveTo>
                  <a:lnTo>
                    <a:pt x="29465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8" name="object 17448"/>
            <p:cNvSpPr/>
            <p:nvPr/>
          </p:nvSpPr>
          <p:spPr>
            <a:xfrm>
              <a:off x="14253523" y="598989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9" name="object 17449"/>
            <p:cNvSpPr/>
            <p:nvPr/>
          </p:nvSpPr>
          <p:spPr>
            <a:xfrm>
              <a:off x="14247071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0" name="object 17450"/>
            <p:cNvSpPr/>
            <p:nvPr/>
          </p:nvSpPr>
          <p:spPr>
            <a:xfrm>
              <a:off x="14235818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17685" y="0"/>
                  </a:lnTo>
                  <a:lnTo>
                    <a:pt x="17685" y="8041"/>
                  </a:lnTo>
                  <a:lnTo>
                    <a:pt x="20910" y="8041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1" name="object 17451"/>
            <p:cNvSpPr/>
            <p:nvPr/>
          </p:nvSpPr>
          <p:spPr>
            <a:xfrm>
              <a:off x="14252942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55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2" name="object 17452"/>
            <p:cNvSpPr/>
            <p:nvPr/>
          </p:nvSpPr>
          <p:spPr>
            <a:xfrm>
              <a:off x="14235807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3" name="object 17453"/>
            <p:cNvSpPr/>
            <p:nvPr/>
          </p:nvSpPr>
          <p:spPr>
            <a:xfrm>
              <a:off x="14211703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03" y="0"/>
                  </a:moveTo>
                  <a:lnTo>
                    <a:pt x="2410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4" name="object 17454"/>
            <p:cNvSpPr/>
            <p:nvPr/>
          </p:nvSpPr>
          <p:spPr>
            <a:xfrm>
              <a:off x="14211703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03" y="0"/>
                  </a:moveTo>
                  <a:lnTo>
                    <a:pt x="24103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5" name="object 17455"/>
            <p:cNvSpPr/>
            <p:nvPr/>
          </p:nvSpPr>
          <p:spPr>
            <a:xfrm>
              <a:off x="14727988" y="598567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14994"/>
                  </a:moveTo>
                  <a:lnTo>
                    <a:pt x="57024" y="14994"/>
                  </a:lnTo>
                </a:path>
                <a:path w="57150" h="15239">
                  <a:moveTo>
                    <a:pt x="5702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6" name="object 17456"/>
            <p:cNvSpPr/>
            <p:nvPr/>
          </p:nvSpPr>
          <p:spPr>
            <a:xfrm>
              <a:off x="14728127" y="598345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563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7" name="object 17457"/>
            <p:cNvSpPr/>
            <p:nvPr/>
          </p:nvSpPr>
          <p:spPr>
            <a:xfrm>
              <a:off x="14727988" y="5988119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0" y="8753"/>
                  </a:moveTo>
                  <a:lnTo>
                    <a:pt x="57024" y="8753"/>
                  </a:lnTo>
                </a:path>
                <a:path w="57150" h="8889">
                  <a:moveTo>
                    <a:pt x="57024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8" name="object 17458"/>
            <p:cNvSpPr/>
            <p:nvPr/>
          </p:nvSpPr>
          <p:spPr>
            <a:xfrm>
              <a:off x="14279054" y="5983183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0" y="0"/>
                  </a:moveTo>
                  <a:lnTo>
                    <a:pt x="407118" y="0"/>
                  </a:lnTo>
                </a:path>
                <a:path w="407669" h="13335">
                  <a:moveTo>
                    <a:pt x="407118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9" name="object 17459"/>
            <p:cNvSpPr/>
            <p:nvPr/>
          </p:nvSpPr>
          <p:spPr>
            <a:xfrm>
              <a:off x="14279246" y="598989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4070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0" name="object 17460"/>
            <p:cNvSpPr/>
            <p:nvPr/>
          </p:nvSpPr>
          <p:spPr>
            <a:xfrm>
              <a:off x="14278579" y="5985658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0" y="0"/>
                  </a:moveTo>
                  <a:lnTo>
                    <a:pt x="407600" y="0"/>
                  </a:lnTo>
                </a:path>
                <a:path w="407669" h="7620">
                  <a:moveTo>
                    <a:pt x="407600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1" name="object 17461"/>
            <p:cNvSpPr/>
            <p:nvPr/>
          </p:nvSpPr>
          <p:spPr>
            <a:xfrm>
              <a:off x="14265300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65" y="15015"/>
                  </a:moveTo>
                  <a:lnTo>
                    <a:pt x="0" y="15015"/>
                  </a:lnTo>
                </a:path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2" name="object 17462"/>
            <p:cNvSpPr/>
            <p:nvPr/>
          </p:nvSpPr>
          <p:spPr>
            <a:xfrm>
              <a:off x="14250310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4816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04" y="4816"/>
                  </a:lnTo>
                  <a:lnTo>
                    <a:pt x="3204" y="16083"/>
                  </a:lnTo>
                  <a:lnTo>
                    <a:pt x="14470" y="16083"/>
                  </a:lnTo>
                  <a:lnTo>
                    <a:pt x="14470" y="12858"/>
                  </a:lnTo>
                  <a:lnTo>
                    <a:pt x="11266" y="12858"/>
                  </a:lnTo>
                  <a:lnTo>
                    <a:pt x="11266" y="4816"/>
                  </a:lnTo>
                  <a:lnTo>
                    <a:pt x="1447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3" name="object 17463"/>
            <p:cNvSpPr/>
            <p:nvPr/>
          </p:nvSpPr>
          <p:spPr>
            <a:xfrm>
              <a:off x="14256724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4" name="object 17464"/>
            <p:cNvSpPr/>
            <p:nvPr/>
          </p:nvSpPr>
          <p:spPr>
            <a:xfrm>
              <a:off x="14261468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97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5" name="object 17465"/>
            <p:cNvSpPr/>
            <p:nvPr/>
          </p:nvSpPr>
          <p:spPr>
            <a:xfrm>
              <a:off x="14253517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6" name="object 17466"/>
            <p:cNvSpPr/>
            <p:nvPr/>
          </p:nvSpPr>
          <p:spPr>
            <a:xfrm>
              <a:off x="14235807" y="432801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66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7" name="object 17467"/>
            <p:cNvSpPr/>
            <p:nvPr/>
          </p:nvSpPr>
          <p:spPr>
            <a:xfrm>
              <a:off x="14247071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8" name="object 17468"/>
            <p:cNvSpPr/>
            <p:nvPr/>
          </p:nvSpPr>
          <p:spPr>
            <a:xfrm>
              <a:off x="14235807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9" name="object 17469"/>
            <p:cNvSpPr/>
            <p:nvPr/>
          </p:nvSpPr>
          <p:spPr>
            <a:xfrm>
              <a:off x="14412559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0" name="object 17470"/>
            <p:cNvSpPr/>
            <p:nvPr/>
          </p:nvSpPr>
          <p:spPr>
            <a:xfrm>
              <a:off x="14407967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1" name="object 17471"/>
            <p:cNvSpPr/>
            <p:nvPr/>
          </p:nvSpPr>
          <p:spPr>
            <a:xfrm>
              <a:off x="14390251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2" name="object 17472"/>
            <p:cNvSpPr/>
            <p:nvPr/>
          </p:nvSpPr>
          <p:spPr>
            <a:xfrm>
              <a:off x="14391886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11266"/>
                  </a:moveTo>
                  <a:lnTo>
                    <a:pt x="16093" y="11266"/>
                  </a:lnTo>
                  <a:lnTo>
                    <a:pt x="16093" y="3204"/>
                  </a:lnTo>
                  <a:lnTo>
                    <a:pt x="20952" y="3204"/>
                  </a:lnTo>
                  <a:lnTo>
                    <a:pt x="20952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3" name="object 17473"/>
            <p:cNvSpPr/>
            <p:nvPr/>
          </p:nvSpPr>
          <p:spPr>
            <a:xfrm>
              <a:off x="14408730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97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4" name="object 17474"/>
            <p:cNvSpPr/>
            <p:nvPr/>
          </p:nvSpPr>
          <p:spPr>
            <a:xfrm>
              <a:off x="14351754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15015"/>
                  </a:moveTo>
                  <a:lnTo>
                    <a:pt x="29465" y="15015"/>
                  </a:lnTo>
                </a:path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5" name="object 17475"/>
            <p:cNvSpPr/>
            <p:nvPr/>
          </p:nvSpPr>
          <p:spPr>
            <a:xfrm>
              <a:off x="14380621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4816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4816"/>
                  </a:lnTo>
                  <a:lnTo>
                    <a:pt x="11266" y="4816"/>
                  </a:lnTo>
                  <a:lnTo>
                    <a:pt x="11266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4816" y="12858"/>
                  </a:lnTo>
                  <a:lnTo>
                    <a:pt x="4816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6" name="object 17476"/>
            <p:cNvSpPr/>
            <p:nvPr/>
          </p:nvSpPr>
          <p:spPr>
            <a:xfrm>
              <a:off x="14351655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7" name="object 17477"/>
            <p:cNvSpPr/>
            <p:nvPr/>
          </p:nvSpPr>
          <p:spPr>
            <a:xfrm>
              <a:off x="14351754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8753"/>
                  </a:moveTo>
                  <a:lnTo>
                    <a:pt x="33297" y="8753"/>
                  </a:lnTo>
                  <a:lnTo>
                    <a:pt x="33297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8" name="object 17478"/>
            <p:cNvSpPr/>
            <p:nvPr/>
          </p:nvSpPr>
          <p:spPr>
            <a:xfrm>
              <a:off x="14385440" y="4336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9" name="object 17479"/>
            <p:cNvSpPr/>
            <p:nvPr/>
          </p:nvSpPr>
          <p:spPr>
            <a:xfrm>
              <a:off x="14211706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0" name="object 17480"/>
            <p:cNvSpPr/>
            <p:nvPr/>
          </p:nvSpPr>
          <p:spPr>
            <a:xfrm>
              <a:off x="14211706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1" name="object 17481"/>
            <p:cNvSpPr/>
            <p:nvPr/>
          </p:nvSpPr>
          <p:spPr>
            <a:xfrm>
              <a:off x="14793544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12732"/>
                  </a:moveTo>
                  <a:lnTo>
                    <a:pt x="29465" y="12732"/>
                  </a:lnTo>
                </a:path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2" name="object 17482"/>
            <p:cNvSpPr/>
            <p:nvPr/>
          </p:nvSpPr>
          <p:spPr>
            <a:xfrm>
              <a:off x="14794098" y="433443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1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3" name="object 17483"/>
            <p:cNvSpPr/>
            <p:nvPr/>
          </p:nvSpPr>
          <p:spPr>
            <a:xfrm>
              <a:off x="14823046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4" name="object 17484"/>
            <p:cNvSpPr/>
            <p:nvPr/>
          </p:nvSpPr>
          <p:spPr>
            <a:xfrm>
              <a:off x="14823051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66"/>
                  </a:moveTo>
                  <a:lnTo>
                    <a:pt x="3214" y="11266"/>
                  </a:lnTo>
                  <a:lnTo>
                    <a:pt x="3214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5" name="object 17485"/>
            <p:cNvSpPr/>
            <p:nvPr/>
          </p:nvSpPr>
          <p:spPr>
            <a:xfrm>
              <a:off x="14793544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6" name="object 17486"/>
            <p:cNvSpPr/>
            <p:nvPr/>
          </p:nvSpPr>
          <p:spPr>
            <a:xfrm>
              <a:off x="14832699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7" name="object 17487"/>
            <p:cNvSpPr/>
            <p:nvPr/>
          </p:nvSpPr>
          <p:spPr>
            <a:xfrm>
              <a:off x="14843962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8" name="object 17488"/>
            <p:cNvSpPr/>
            <p:nvPr/>
          </p:nvSpPr>
          <p:spPr>
            <a:xfrm>
              <a:off x="14843962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9" name="object 17489"/>
            <p:cNvSpPr/>
            <p:nvPr/>
          </p:nvSpPr>
          <p:spPr>
            <a:xfrm>
              <a:off x="14294761" y="432396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993" y="0"/>
                  </a:moveTo>
                  <a:lnTo>
                    <a:pt x="0" y="0"/>
                  </a:lnTo>
                </a:path>
                <a:path w="57150" h="15239">
                  <a:moveTo>
                    <a:pt x="0" y="15015"/>
                  </a:moveTo>
                  <a:lnTo>
                    <a:pt x="56993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0" name="object 17490"/>
            <p:cNvSpPr/>
            <p:nvPr/>
          </p:nvSpPr>
          <p:spPr>
            <a:xfrm>
              <a:off x="14295337" y="434088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1" name="object 17491"/>
            <p:cNvSpPr/>
            <p:nvPr/>
          </p:nvSpPr>
          <p:spPr>
            <a:xfrm>
              <a:off x="14294761" y="4327784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56993" y="0"/>
                  </a:moveTo>
                  <a:lnTo>
                    <a:pt x="0" y="0"/>
                  </a:lnTo>
                </a:path>
                <a:path w="57150" h="8889">
                  <a:moveTo>
                    <a:pt x="0" y="8753"/>
                  </a:moveTo>
                  <a:lnTo>
                    <a:pt x="56993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2" name="object 17492"/>
            <p:cNvSpPr/>
            <p:nvPr/>
          </p:nvSpPr>
          <p:spPr>
            <a:xfrm>
              <a:off x="14393574" y="4328725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407160" y="12732"/>
                  </a:moveTo>
                  <a:lnTo>
                    <a:pt x="0" y="12732"/>
                  </a:lnTo>
                </a:path>
                <a:path w="407669" h="13335">
                  <a:moveTo>
                    <a:pt x="0" y="0"/>
                  </a:moveTo>
                  <a:lnTo>
                    <a:pt x="4071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3" name="object 17493"/>
            <p:cNvSpPr/>
            <p:nvPr/>
          </p:nvSpPr>
          <p:spPr>
            <a:xfrm>
              <a:off x="14393506" y="433443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0" y="0"/>
                  </a:moveTo>
                  <a:lnTo>
                    <a:pt x="4070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4" name="object 17494"/>
            <p:cNvSpPr/>
            <p:nvPr/>
          </p:nvSpPr>
          <p:spPr>
            <a:xfrm>
              <a:off x="14393571" y="4331387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407600" y="7601"/>
                  </a:moveTo>
                  <a:lnTo>
                    <a:pt x="0" y="7601"/>
                  </a:lnTo>
                </a:path>
                <a:path w="407669" h="7620">
                  <a:moveTo>
                    <a:pt x="0" y="0"/>
                  </a:moveTo>
                  <a:lnTo>
                    <a:pt x="407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5" name="object 17495"/>
            <p:cNvSpPr/>
            <p:nvPr/>
          </p:nvSpPr>
          <p:spPr>
            <a:xfrm>
              <a:off x="15440581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6" name="object 17496"/>
            <p:cNvSpPr/>
            <p:nvPr/>
          </p:nvSpPr>
          <p:spPr>
            <a:xfrm>
              <a:off x="15469777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83"/>
                  </a:lnTo>
                  <a:lnTo>
                    <a:pt x="14502" y="16083"/>
                  </a:lnTo>
                  <a:lnTo>
                    <a:pt x="14502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3225" y="3204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7" name="object 17497"/>
            <p:cNvSpPr/>
            <p:nvPr/>
          </p:nvSpPr>
          <p:spPr>
            <a:xfrm>
              <a:off x="15440797" y="598345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8" name="object 17498"/>
            <p:cNvSpPr/>
            <p:nvPr/>
          </p:nvSpPr>
          <p:spPr>
            <a:xfrm>
              <a:off x="15440581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03" y="0"/>
                  </a:lnTo>
                  <a:lnTo>
                    <a:pt x="33203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9" name="object 17499"/>
            <p:cNvSpPr/>
            <p:nvPr/>
          </p:nvSpPr>
          <p:spPr>
            <a:xfrm>
              <a:off x="15473015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0" name="object 17500"/>
            <p:cNvSpPr/>
            <p:nvPr/>
          </p:nvSpPr>
          <p:spPr>
            <a:xfrm>
              <a:off x="15481046" y="5985066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1" name="object 17501"/>
            <p:cNvSpPr/>
            <p:nvPr/>
          </p:nvSpPr>
          <p:spPr>
            <a:xfrm>
              <a:off x="15477826" y="598345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2" name="object 17502"/>
            <p:cNvSpPr/>
            <p:nvPr/>
          </p:nvSpPr>
          <p:spPr>
            <a:xfrm>
              <a:off x="15487475" y="598345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3" name="object 17503"/>
            <p:cNvSpPr/>
            <p:nvPr/>
          </p:nvSpPr>
          <p:spPr>
            <a:xfrm>
              <a:off x="15293273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4" name="object 17504"/>
            <p:cNvSpPr/>
            <p:nvPr/>
          </p:nvSpPr>
          <p:spPr>
            <a:xfrm>
              <a:off x="15292800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5" name="object 17505"/>
            <p:cNvSpPr/>
            <p:nvPr/>
          </p:nvSpPr>
          <p:spPr>
            <a:xfrm>
              <a:off x="15323385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491" y="0"/>
                  </a:lnTo>
                  <a:lnTo>
                    <a:pt x="22491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6" name="object 17506"/>
            <p:cNvSpPr/>
            <p:nvPr/>
          </p:nvSpPr>
          <p:spPr>
            <a:xfrm>
              <a:off x="15323392" y="598506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19287" y="0"/>
                  </a:moveTo>
                  <a:lnTo>
                    <a:pt x="3193" y="0"/>
                  </a:lnTo>
                  <a:lnTo>
                    <a:pt x="3193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7" name="object 17507"/>
            <p:cNvSpPr/>
            <p:nvPr/>
          </p:nvSpPr>
          <p:spPr>
            <a:xfrm>
              <a:off x="15293273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0"/>
                  </a:moveTo>
                  <a:lnTo>
                    <a:pt x="33255" y="0"/>
                  </a:lnTo>
                  <a:lnTo>
                    <a:pt x="33255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8" name="object 17508"/>
            <p:cNvSpPr/>
            <p:nvPr/>
          </p:nvSpPr>
          <p:spPr>
            <a:xfrm>
              <a:off x="15354084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9" name="object 17509"/>
            <p:cNvSpPr/>
            <p:nvPr/>
          </p:nvSpPr>
          <p:spPr>
            <a:xfrm>
              <a:off x="15339435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11266"/>
                  </a:moveTo>
                  <a:lnTo>
                    <a:pt x="14502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35" y="11266"/>
                  </a:lnTo>
                  <a:lnTo>
                    <a:pt x="3235" y="0"/>
                  </a:lnTo>
                  <a:lnTo>
                    <a:pt x="14502" y="0"/>
                  </a:lnTo>
                  <a:lnTo>
                    <a:pt x="14502" y="3204"/>
                  </a:lnTo>
                  <a:lnTo>
                    <a:pt x="11298" y="3204"/>
                  </a:lnTo>
                  <a:lnTo>
                    <a:pt x="11298" y="11266"/>
                  </a:lnTo>
                  <a:lnTo>
                    <a:pt x="1450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0" name="object 17510"/>
            <p:cNvSpPr/>
            <p:nvPr/>
          </p:nvSpPr>
          <p:spPr>
            <a:xfrm>
              <a:off x="15345880" y="598345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0" y="0"/>
                  </a:moveTo>
                  <a:lnTo>
                    <a:pt x="370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1" name="object 17511"/>
            <p:cNvSpPr/>
            <p:nvPr/>
          </p:nvSpPr>
          <p:spPr>
            <a:xfrm>
              <a:off x="15350262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2" name="object 17512"/>
            <p:cNvSpPr/>
            <p:nvPr/>
          </p:nvSpPr>
          <p:spPr>
            <a:xfrm>
              <a:off x="15342672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6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3" name="object 17513"/>
            <p:cNvSpPr/>
            <p:nvPr/>
          </p:nvSpPr>
          <p:spPr>
            <a:xfrm>
              <a:off x="15498745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35" y="0"/>
                  </a:moveTo>
                  <a:lnTo>
                    <a:pt x="2413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4" name="object 17514"/>
            <p:cNvSpPr/>
            <p:nvPr/>
          </p:nvSpPr>
          <p:spPr>
            <a:xfrm>
              <a:off x="15498745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35" y="0"/>
                  </a:moveTo>
                  <a:lnTo>
                    <a:pt x="24135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5" name="object 17515"/>
            <p:cNvSpPr/>
            <p:nvPr/>
          </p:nvSpPr>
          <p:spPr>
            <a:xfrm>
              <a:off x="14912323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33" y="0"/>
                  </a:moveTo>
                  <a:lnTo>
                    <a:pt x="0" y="0"/>
                  </a:lnTo>
                </a:path>
                <a:path w="29844" h="13335">
                  <a:moveTo>
                    <a:pt x="0" y="12743"/>
                  </a:moveTo>
                  <a:lnTo>
                    <a:pt x="29433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6" name="object 17516"/>
            <p:cNvSpPr/>
            <p:nvPr/>
          </p:nvSpPr>
          <p:spPr>
            <a:xfrm>
              <a:off x="14908301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7" name="object 17517"/>
            <p:cNvSpPr/>
            <p:nvPr/>
          </p:nvSpPr>
          <p:spPr>
            <a:xfrm>
              <a:off x="14903482" y="5983432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5" h="1904">
                  <a:moveTo>
                    <a:pt x="0" y="1633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8" name="object 17518"/>
            <p:cNvSpPr/>
            <p:nvPr/>
          </p:nvSpPr>
          <p:spPr>
            <a:xfrm>
              <a:off x="14890596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17685" y="0"/>
                  </a:lnTo>
                  <a:lnTo>
                    <a:pt x="17685" y="8041"/>
                  </a:lnTo>
                  <a:lnTo>
                    <a:pt x="20910" y="8041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9" name="object 17519"/>
            <p:cNvSpPr/>
            <p:nvPr/>
          </p:nvSpPr>
          <p:spPr>
            <a:xfrm>
              <a:off x="14908501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55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0" name="object 17520"/>
            <p:cNvSpPr/>
            <p:nvPr/>
          </p:nvSpPr>
          <p:spPr>
            <a:xfrm>
              <a:off x="14890589" y="5983432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0" y="1633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1" name="object 17521"/>
            <p:cNvSpPr/>
            <p:nvPr/>
          </p:nvSpPr>
          <p:spPr>
            <a:xfrm>
              <a:off x="14868066" y="5985066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22522" y="0"/>
                  </a:moveTo>
                  <a:lnTo>
                    <a:pt x="22522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252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2" name="object 17522"/>
            <p:cNvSpPr/>
            <p:nvPr/>
          </p:nvSpPr>
          <p:spPr>
            <a:xfrm>
              <a:off x="14868066" y="5983454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22522" y="0"/>
                  </a:moveTo>
                  <a:lnTo>
                    <a:pt x="22522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252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3" name="object 17523"/>
            <p:cNvSpPr/>
            <p:nvPr/>
          </p:nvSpPr>
          <p:spPr>
            <a:xfrm>
              <a:off x="15383518" y="598567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14994"/>
                  </a:moveTo>
                  <a:lnTo>
                    <a:pt x="57066" y="14994"/>
                  </a:lnTo>
                </a:path>
                <a:path w="57150" h="15239">
                  <a:moveTo>
                    <a:pt x="57066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4" name="object 17524"/>
            <p:cNvSpPr/>
            <p:nvPr/>
          </p:nvSpPr>
          <p:spPr>
            <a:xfrm>
              <a:off x="15382899" y="598345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579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5" name="object 17525"/>
            <p:cNvSpPr/>
            <p:nvPr/>
          </p:nvSpPr>
          <p:spPr>
            <a:xfrm>
              <a:off x="15383518" y="5988119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0" y="8753"/>
                  </a:moveTo>
                  <a:lnTo>
                    <a:pt x="57066" y="8753"/>
                  </a:lnTo>
                </a:path>
                <a:path w="57150" h="8889">
                  <a:moveTo>
                    <a:pt x="57066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6" name="object 17526"/>
            <p:cNvSpPr/>
            <p:nvPr/>
          </p:nvSpPr>
          <p:spPr>
            <a:xfrm>
              <a:off x="14934602" y="5983183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0" y="0"/>
                  </a:moveTo>
                  <a:lnTo>
                    <a:pt x="407118" y="0"/>
                  </a:lnTo>
                </a:path>
                <a:path w="407669" h="13335">
                  <a:moveTo>
                    <a:pt x="407118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7" name="object 17527"/>
            <p:cNvSpPr/>
            <p:nvPr/>
          </p:nvSpPr>
          <p:spPr>
            <a:xfrm>
              <a:off x="14934030" y="5989898"/>
              <a:ext cx="407670" cy="0"/>
            </a:xfrm>
            <a:custGeom>
              <a:avLst/>
              <a:gdLst/>
              <a:ahLst/>
              <a:cxnLst/>
              <a:rect l="l" t="t" r="r" b="b"/>
              <a:pathLst>
                <a:path w="407669" h="0">
                  <a:moveTo>
                    <a:pt x="4070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8" name="object 17528"/>
            <p:cNvSpPr/>
            <p:nvPr/>
          </p:nvSpPr>
          <p:spPr>
            <a:xfrm>
              <a:off x="14934136" y="5985658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0" y="0"/>
                  </a:moveTo>
                  <a:lnTo>
                    <a:pt x="407600" y="0"/>
                  </a:lnTo>
                </a:path>
                <a:path w="407669" h="7620">
                  <a:moveTo>
                    <a:pt x="407600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9" name="object 17529"/>
            <p:cNvSpPr/>
            <p:nvPr/>
          </p:nvSpPr>
          <p:spPr>
            <a:xfrm>
              <a:off x="14920853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15015"/>
                  </a:moveTo>
                  <a:lnTo>
                    <a:pt x="0" y="15015"/>
                  </a:lnTo>
                </a:path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0" name="object 17530"/>
            <p:cNvSpPr/>
            <p:nvPr/>
          </p:nvSpPr>
          <p:spPr>
            <a:xfrm>
              <a:off x="14906717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470" y="4816"/>
                  </a:moveTo>
                  <a:lnTo>
                    <a:pt x="14470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04" y="4816"/>
                  </a:lnTo>
                  <a:lnTo>
                    <a:pt x="3204" y="16083"/>
                  </a:lnTo>
                  <a:lnTo>
                    <a:pt x="14470" y="16083"/>
                  </a:lnTo>
                  <a:lnTo>
                    <a:pt x="14470" y="12858"/>
                  </a:lnTo>
                  <a:lnTo>
                    <a:pt x="9654" y="12858"/>
                  </a:lnTo>
                  <a:lnTo>
                    <a:pt x="9654" y="4816"/>
                  </a:lnTo>
                  <a:lnTo>
                    <a:pt x="1447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1" name="object 17531"/>
            <p:cNvSpPr/>
            <p:nvPr/>
          </p:nvSpPr>
          <p:spPr>
            <a:xfrm>
              <a:off x="14911503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2" name="object 17532"/>
            <p:cNvSpPr/>
            <p:nvPr/>
          </p:nvSpPr>
          <p:spPr>
            <a:xfrm>
              <a:off x="14917032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3" name="object 17533"/>
            <p:cNvSpPr/>
            <p:nvPr/>
          </p:nvSpPr>
          <p:spPr>
            <a:xfrm>
              <a:off x="14909907" y="4336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4" name="object 17534"/>
            <p:cNvSpPr/>
            <p:nvPr/>
          </p:nvSpPr>
          <p:spPr>
            <a:xfrm>
              <a:off x="14890589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5" name="object 17535"/>
            <p:cNvSpPr/>
            <p:nvPr/>
          </p:nvSpPr>
          <p:spPr>
            <a:xfrm>
              <a:off x="14903482" y="4339276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5" h="1904">
                  <a:moveTo>
                    <a:pt x="0" y="1612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6" name="object 17536"/>
            <p:cNvSpPr/>
            <p:nvPr/>
          </p:nvSpPr>
          <p:spPr>
            <a:xfrm>
              <a:off x="14890589" y="4339276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0" y="1612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7" name="object 17537"/>
            <p:cNvSpPr/>
            <p:nvPr/>
          </p:nvSpPr>
          <p:spPr>
            <a:xfrm>
              <a:off x="15068116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33" y="12732"/>
                  </a:moveTo>
                  <a:lnTo>
                    <a:pt x="0" y="12732"/>
                  </a:lnTo>
                </a:path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8" name="object 17538"/>
            <p:cNvSpPr/>
            <p:nvPr/>
          </p:nvSpPr>
          <p:spPr>
            <a:xfrm>
              <a:off x="15064376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9" name="object 17539"/>
            <p:cNvSpPr/>
            <p:nvPr/>
          </p:nvSpPr>
          <p:spPr>
            <a:xfrm>
              <a:off x="15045031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0" name="object 17540"/>
            <p:cNvSpPr/>
            <p:nvPr/>
          </p:nvSpPr>
          <p:spPr>
            <a:xfrm>
              <a:off x="15048250" y="4328010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29">
                  <a:moveTo>
                    <a:pt x="0" y="11266"/>
                  </a:moveTo>
                  <a:lnTo>
                    <a:pt x="16114" y="11266"/>
                  </a:lnTo>
                  <a:lnTo>
                    <a:pt x="16114" y="3204"/>
                  </a:lnTo>
                  <a:lnTo>
                    <a:pt x="19318" y="3204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1" name="object 17541"/>
            <p:cNvSpPr/>
            <p:nvPr/>
          </p:nvSpPr>
          <p:spPr>
            <a:xfrm>
              <a:off x="15064294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2" name="object 17542"/>
            <p:cNvSpPr/>
            <p:nvPr/>
          </p:nvSpPr>
          <p:spPr>
            <a:xfrm>
              <a:off x="15007311" y="4323974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15015"/>
                  </a:moveTo>
                  <a:lnTo>
                    <a:pt x="29433" y="15015"/>
                  </a:lnTo>
                </a:path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3" name="object 17543"/>
            <p:cNvSpPr/>
            <p:nvPr/>
          </p:nvSpPr>
          <p:spPr>
            <a:xfrm>
              <a:off x="15036991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4816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4816"/>
                  </a:lnTo>
                  <a:lnTo>
                    <a:pt x="11266" y="4816"/>
                  </a:lnTo>
                  <a:lnTo>
                    <a:pt x="11266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3225" y="12858"/>
                  </a:lnTo>
                  <a:lnTo>
                    <a:pt x="3225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4" name="object 17544"/>
            <p:cNvSpPr/>
            <p:nvPr/>
          </p:nvSpPr>
          <p:spPr>
            <a:xfrm>
              <a:off x="15008055" y="43408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5" name="object 17545"/>
            <p:cNvSpPr/>
            <p:nvPr/>
          </p:nvSpPr>
          <p:spPr>
            <a:xfrm>
              <a:off x="15007311" y="432777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8753"/>
                  </a:moveTo>
                  <a:lnTo>
                    <a:pt x="33255" y="8753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6" name="object 17546"/>
            <p:cNvSpPr/>
            <p:nvPr/>
          </p:nvSpPr>
          <p:spPr>
            <a:xfrm>
              <a:off x="15040229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7" name="object 17547"/>
            <p:cNvSpPr/>
            <p:nvPr/>
          </p:nvSpPr>
          <p:spPr>
            <a:xfrm>
              <a:off x="14868061" y="4328010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0" y="11266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8" name="object 17548"/>
            <p:cNvSpPr/>
            <p:nvPr/>
          </p:nvSpPr>
          <p:spPr>
            <a:xfrm>
              <a:off x="14868061" y="4339276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12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9" name="object 17549"/>
            <p:cNvSpPr/>
            <p:nvPr/>
          </p:nvSpPr>
          <p:spPr>
            <a:xfrm>
              <a:off x="15449101" y="4328725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12732"/>
                  </a:moveTo>
                  <a:lnTo>
                    <a:pt x="29433" y="12732"/>
                  </a:lnTo>
                </a:path>
                <a:path w="29844" h="13335">
                  <a:moveTo>
                    <a:pt x="29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0" name="object 17550"/>
            <p:cNvSpPr/>
            <p:nvPr/>
          </p:nvSpPr>
          <p:spPr>
            <a:xfrm>
              <a:off x="15448873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1" name="object 17551"/>
            <p:cNvSpPr/>
            <p:nvPr/>
          </p:nvSpPr>
          <p:spPr>
            <a:xfrm>
              <a:off x="15477846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2" name="object 17552"/>
            <p:cNvSpPr/>
            <p:nvPr/>
          </p:nvSpPr>
          <p:spPr>
            <a:xfrm>
              <a:off x="15477820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20" y="11266"/>
                  </a:moveTo>
                  <a:lnTo>
                    <a:pt x="4816" y="11266"/>
                  </a:lnTo>
                  <a:lnTo>
                    <a:pt x="4816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20" y="0"/>
                  </a:lnTo>
                  <a:lnTo>
                    <a:pt x="2092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3" name="object 17553"/>
            <p:cNvSpPr/>
            <p:nvPr/>
          </p:nvSpPr>
          <p:spPr>
            <a:xfrm>
              <a:off x="15449101" y="433138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55" y="7601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4" name="object 17554"/>
            <p:cNvSpPr/>
            <p:nvPr/>
          </p:nvSpPr>
          <p:spPr>
            <a:xfrm>
              <a:off x="15487480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5" name="object 17555"/>
            <p:cNvSpPr/>
            <p:nvPr/>
          </p:nvSpPr>
          <p:spPr>
            <a:xfrm>
              <a:off x="15498741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6" name="object 17556"/>
            <p:cNvSpPr/>
            <p:nvPr/>
          </p:nvSpPr>
          <p:spPr>
            <a:xfrm>
              <a:off x="15498741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7" name="object 17557"/>
            <p:cNvSpPr/>
            <p:nvPr/>
          </p:nvSpPr>
          <p:spPr>
            <a:xfrm>
              <a:off x="14950276" y="4323966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7034" y="0"/>
                  </a:moveTo>
                  <a:lnTo>
                    <a:pt x="0" y="0"/>
                  </a:lnTo>
                </a:path>
                <a:path w="57150" h="15239">
                  <a:moveTo>
                    <a:pt x="0" y="15015"/>
                  </a:moveTo>
                  <a:lnTo>
                    <a:pt x="57034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8" name="object 17558"/>
            <p:cNvSpPr/>
            <p:nvPr/>
          </p:nvSpPr>
          <p:spPr>
            <a:xfrm>
              <a:off x="14950115" y="434088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0" y="0"/>
                  </a:moveTo>
                  <a:lnTo>
                    <a:pt x="579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9" name="object 17559"/>
            <p:cNvSpPr/>
            <p:nvPr/>
          </p:nvSpPr>
          <p:spPr>
            <a:xfrm>
              <a:off x="14950276" y="4327784"/>
              <a:ext cx="57150" cy="8890"/>
            </a:xfrm>
            <a:custGeom>
              <a:avLst/>
              <a:gdLst/>
              <a:ahLst/>
              <a:cxnLst/>
              <a:rect l="l" t="t" r="r" b="b"/>
              <a:pathLst>
                <a:path w="57150" h="8889">
                  <a:moveTo>
                    <a:pt x="57034" y="0"/>
                  </a:moveTo>
                  <a:lnTo>
                    <a:pt x="0" y="0"/>
                  </a:lnTo>
                </a:path>
                <a:path w="57150" h="8889">
                  <a:moveTo>
                    <a:pt x="0" y="8753"/>
                  </a:moveTo>
                  <a:lnTo>
                    <a:pt x="57034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0" name="object 17560"/>
            <p:cNvSpPr/>
            <p:nvPr/>
          </p:nvSpPr>
          <p:spPr>
            <a:xfrm>
              <a:off x="15049096" y="4328725"/>
              <a:ext cx="407670" cy="13335"/>
            </a:xfrm>
            <a:custGeom>
              <a:avLst/>
              <a:gdLst/>
              <a:ahLst/>
              <a:cxnLst/>
              <a:rect l="l" t="t" r="r" b="b"/>
              <a:pathLst>
                <a:path w="407669" h="13335">
                  <a:moveTo>
                    <a:pt x="407160" y="12732"/>
                  </a:moveTo>
                  <a:lnTo>
                    <a:pt x="0" y="12732"/>
                  </a:lnTo>
                </a:path>
                <a:path w="407669" h="13335">
                  <a:moveTo>
                    <a:pt x="0" y="0"/>
                  </a:moveTo>
                  <a:lnTo>
                    <a:pt x="4071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1" name="object 17561"/>
            <p:cNvSpPr/>
            <p:nvPr/>
          </p:nvSpPr>
          <p:spPr>
            <a:xfrm>
              <a:off x="15049869" y="4334438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 h="0">
                  <a:moveTo>
                    <a:pt x="0" y="0"/>
                  </a:moveTo>
                  <a:lnTo>
                    <a:pt x="4070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2" name="object 17562"/>
            <p:cNvSpPr/>
            <p:nvPr/>
          </p:nvSpPr>
          <p:spPr>
            <a:xfrm>
              <a:off x="15049093" y="4331387"/>
              <a:ext cx="407670" cy="7620"/>
            </a:xfrm>
            <a:custGeom>
              <a:avLst/>
              <a:gdLst/>
              <a:ahLst/>
              <a:cxnLst/>
              <a:rect l="l" t="t" r="r" b="b"/>
              <a:pathLst>
                <a:path w="407669" h="7620">
                  <a:moveTo>
                    <a:pt x="407600" y="7601"/>
                  </a:moveTo>
                  <a:lnTo>
                    <a:pt x="0" y="7601"/>
                  </a:lnTo>
                </a:path>
                <a:path w="407669" h="7620">
                  <a:moveTo>
                    <a:pt x="0" y="0"/>
                  </a:moveTo>
                  <a:lnTo>
                    <a:pt x="407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3" name="object 17563"/>
            <p:cNvSpPr/>
            <p:nvPr/>
          </p:nvSpPr>
          <p:spPr>
            <a:xfrm>
              <a:off x="15576412" y="4323933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14994"/>
                  </a:moveTo>
                  <a:lnTo>
                    <a:pt x="0" y="14994"/>
                  </a:lnTo>
                </a:path>
                <a:path w="29844" h="15239">
                  <a:moveTo>
                    <a:pt x="0" y="0"/>
                  </a:moveTo>
                  <a:lnTo>
                    <a:pt x="29433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4" name="object 17564"/>
            <p:cNvSpPr/>
            <p:nvPr/>
          </p:nvSpPr>
          <p:spPr>
            <a:xfrm>
              <a:off x="15561463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4816"/>
                  </a:moveTo>
                  <a:lnTo>
                    <a:pt x="14502" y="0"/>
                  </a:lnTo>
                  <a:lnTo>
                    <a:pt x="0" y="0"/>
                  </a:lnTo>
                  <a:lnTo>
                    <a:pt x="0" y="4816"/>
                  </a:lnTo>
                  <a:lnTo>
                    <a:pt x="3235" y="4816"/>
                  </a:lnTo>
                  <a:lnTo>
                    <a:pt x="3235" y="16083"/>
                  </a:lnTo>
                  <a:lnTo>
                    <a:pt x="14502" y="16083"/>
                  </a:lnTo>
                  <a:lnTo>
                    <a:pt x="14502" y="12858"/>
                  </a:lnTo>
                  <a:lnTo>
                    <a:pt x="11277" y="12858"/>
                  </a:lnTo>
                  <a:lnTo>
                    <a:pt x="11277" y="4816"/>
                  </a:lnTo>
                  <a:lnTo>
                    <a:pt x="14502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5" name="object 17565"/>
            <p:cNvSpPr/>
            <p:nvPr/>
          </p:nvSpPr>
          <p:spPr>
            <a:xfrm>
              <a:off x="15567911" y="434088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6" name="object 17566"/>
            <p:cNvSpPr/>
            <p:nvPr/>
          </p:nvSpPr>
          <p:spPr>
            <a:xfrm>
              <a:off x="15572590" y="432770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8753"/>
                  </a:moveTo>
                  <a:lnTo>
                    <a:pt x="0" y="8753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7" name="object 17567"/>
            <p:cNvSpPr/>
            <p:nvPr/>
          </p:nvSpPr>
          <p:spPr>
            <a:xfrm>
              <a:off x="15564709" y="43360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2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8" name="object 17568"/>
            <p:cNvSpPr/>
            <p:nvPr/>
          </p:nvSpPr>
          <p:spPr>
            <a:xfrm>
              <a:off x="15547000" y="432801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266"/>
                  </a:moveTo>
                  <a:lnTo>
                    <a:pt x="0" y="0"/>
                  </a:lnTo>
                  <a:lnTo>
                    <a:pt x="17695" y="0"/>
                  </a:lnTo>
                  <a:lnTo>
                    <a:pt x="1769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9" name="object 17569"/>
            <p:cNvSpPr/>
            <p:nvPr/>
          </p:nvSpPr>
          <p:spPr>
            <a:xfrm>
              <a:off x="15558263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0" name="object 17570"/>
            <p:cNvSpPr/>
            <p:nvPr/>
          </p:nvSpPr>
          <p:spPr>
            <a:xfrm>
              <a:off x="15547000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1" name="object 17571"/>
            <p:cNvSpPr/>
            <p:nvPr/>
          </p:nvSpPr>
          <p:spPr>
            <a:xfrm>
              <a:off x="15721755" y="4328661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12743"/>
                  </a:moveTo>
                  <a:lnTo>
                    <a:pt x="0" y="12743"/>
                  </a:lnTo>
                </a:path>
                <a:path w="29844" h="13335">
                  <a:moveTo>
                    <a:pt x="0" y="0"/>
                  </a:moveTo>
                  <a:lnTo>
                    <a:pt x="294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2" name="object 17572"/>
            <p:cNvSpPr/>
            <p:nvPr/>
          </p:nvSpPr>
          <p:spPr>
            <a:xfrm>
              <a:off x="15717535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3" name="object 17573"/>
            <p:cNvSpPr/>
            <p:nvPr/>
          </p:nvSpPr>
          <p:spPr>
            <a:xfrm>
              <a:off x="15698201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35" y="0"/>
                  </a:lnTo>
                  <a:lnTo>
                    <a:pt x="24135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4" name="object 17574"/>
            <p:cNvSpPr/>
            <p:nvPr/>
          </p:nvSpPr>
          <p:spPr>
            <a:xfrm>
              <a:off x="15701447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11266"/>
                  </a:moveTo>
                  <a:lnTo>
                    <a:pt x="16093" y="11266"/>
                  </a:lnTo>
                  <a:lnTo>
                    <a:pt x="16093" y="3204"/>
                  </a:lnTo>
                  <a:lnTo>
                    <a:pt x="20910" y="3204"/>
                  </a:lnTo>
                  <a:lnTo>
                    <a:pt x="20910" y="0"/>
                  </a:lnTo>
                  <a:lnTo>
                    <a:pt x="0" y="0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5" name="object 17575"/>
            <p:cNvSpPr/>
            <p:nvPr/>
          </p:nvSpPr>
          <p:spPr>
            <a:xfrm>
              <a:off x="15717965" y="4331325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7601"/>
                  </a:moveTo>
                  <a:lnTo>
                    <a:pt x="0" y="7601"/>
                  </a:lnTo>
                  <a:lnTo>
                    <a:pt x="0" y="0"/>
                  </a:lnTo>
                  <a:lnTo>
                    <a:pt x="33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6" name="object 17576"/>
            <p:cNvSpPr/>
            <p:nvPr/>
          </p:nvSpPr>
          <p:spPr>
            <a:xfrm>
              <a:off x="15660947" y="4323933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14994"/>
                  </a:moveTo>
                  <a:lnTo>
                    <a:pt x="29465" y="14994"/>
                  </a:lnTo>
                </a:path>
                <a:path w="29844" h="15239">
                  <a:moveTo>
                    <a:pt x="2946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7" name="object 17577"/>
            <p:cNvSpPr/>
            <p:nvPr/>
          </p:nvSpPr>
          <p:spPr>
            <a:xfrm>
              <a:off x="15690181" y="432320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4816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4816"/>
                  </a:lnTo>
                  <a:lnTo>
                    <a:pt x="11266" y="4816"/>
                  </a:lnTo>
                  <a:lnTo>
                    <a:pt x="11266" y="16083"/>
                  </a:lnTo>
                  <a:lnTo>
                    <a:pt x="0" y="16083"/>
                  </a:lnTo>
                  <a:lnTo>
                    <a:pt x="0" y="12858"/>
                  </a:lnTo>
                  <a:lnTo>
                    <a:pt x="4816" y="12858"/>
                  </a:lnTo>
                  <a:lnTo>
                    <a:pt x="4816" y="4816"/>
                  </a:lnTo>
                  <a:lnTo>
                    <a:pt x="0" y="48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8" name="object 17578"/>
            <p:cNvSpPr/>
            <p:nvPr/>
          </p:nvSpPr>
          <p:spPr>
            <a:xfrm>
              <a:off x="15661215" y="43408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9" name="object 17579"/>
            <p:cNvSpPr/>
            <p:nvPr/>
          </p:nvSpPr>
          <p:spPr>
            <a:xfrm>
              <a:off x="15660947" y="432770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8753"/>
                  </a:moveTo>
                  <a:lnTo>
                    <a:pt x="33255" y="8753"/>
                  </a:lnTo>
                  <a:lnTo>
                    <a:pt x="33255" y="0"/>
                  </a:ln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0" name="object 17580"/>
            <p:cNvSpPr/>
            <p:nvPr/>
          </p:nvSpPr>
          <p:spPr>
            <a:xfrm>
              <a:off x="15695007" y="43360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1" name="object 17581"/>
            <p:cNvSpPr/>
            <p:nvPr/>
          </p:nvSpPr>
          <p:spPr>
            <a:xfrm>
              <a:off x="15589232" y="4323922"/>
              <a:ext cx="71755" cy="15240"/>
            </a:xfrm>
            <a:custGeom>
              <a:avLst/>
              <a:gdLst/>
              <a:ahLst/>
              <a:cxnLst/>
              <a:rect l="l" t="t" r="r" b="b"/>
              <a:pathLst>
                <a:path w="71755" h="15239">
                  <a:moveTo>
                    <a:pt x="71715" y="0"/>
                  </a:moveTo>
                  <a:lnTo>
                    <a:pt x="0" y="0"/>
                  </a:lnTo>
                </a:path>
                <a:path w="71755" h="15239">
                  <a:moveTo>
                    <a:pt x="0" y="14994"/>
                  </a:moveTo>
                  <a:lnTo>
                    <a:pt x="71715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2" name="object 17582"/>
            <p:cNvSpPr/>
            <p:nvPr/>
          </p:nvSpPr>
          <p:spPr>
            <a:xfrm>
              <a:off x="15588853" y="434088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0" y="0"/>
                  </a:moveTo>
                  <a:lnTo>
                    <a:pt x="723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3" name="object 17583"/>
            <p:cNvSpPr/>
            <p:nvPr/>
          </p:nvSpPr>
          <p:spPr>
            <a:xfrm>
              <a:off x="15589232" y="4327713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5" h="8889">
                  <a:moveTo>
                    <a:pt x="71715" y="0"/>
                  </a:moveTo>
                  <a:lnTo>
                    <a:pt x="0" y="0"/>
                  </a:lnTo>
                </a:path>
                <a:path w="71755" h="8889">
                  <a:moveTo>
                    <a:pt x="0" y="8753"/>
                  </a:moveTo>
                  <a:lnTo>
                    <a:pt x="7171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4" name="object 17584"/>
            <p:cNvSpPr/>
            <p:nvPr/>
          </p:nvSpPr>
          <p:spPr>
            <a:xfrm>
              <a:off x="15751230" y="4328661"/>
              <a:ext cx="348615" cy="13335"/>
            </a:xfrm>
            <a:custGeom>
              <a:avLst/>
              <a:gdLst/>
              <a:ahLst/>
              <a:cxnLst/>
              <a:rect l="l" t="t" r="r" b="b"/>
              <a:pathLst>
                <a:path w="348615" h="13335">
                  <a:moveTo>
                    <a:pt x="348073" y="12743"/>
                  </a:moveTo>
                  <a:lnTo>
                    <a:pt x="0" y="12743"/>
                  </a:lnTo>
                </a:path>
                <a:path w="348615" h="13335">
                  <a:moveTo>
                    <a:pt x="0" y="0"/>
                  </a:moveTo>
                  <a:lnTo>
                    <a:pt x="348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5" name="object 17585"/>
            <p:cNvSpPr/>
            <p:nvPr/>
          </p:nvSpPr>
          <p:spPr>
            <a:xfrm>
              <a:off x="15751292" y="4334438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 h="0">
                  <a:moveTo>
                    <a:pt x="0" y="0"/>
                  </a:moveTo>
                  <a:lnTo>
                    <a:pt x="3491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6" name="object 17586"/>
            <p:cNvSpPr/>
            <p:nvPr/>
          </p:nvSpPr>
          <p:spPr>
            <a:xfrm>
              <a:off x="15751212" y="4331325"/>
              <a:ext cx="348615" cy="7620"/>
            </a:xfrm>
            <a:custGeom>
              <a:avLst/>
              <a:gdLst/>
              <a:ahLst/>
              <a:cxnLst/>
              <a:rect l="l" t="t" r="r" b="b"/>
              <a:pathLst>
                <a:path w="348615" h="7620">
                  <a:moveTo>
                    <a:pt x="348492" y="7601"/>
                  </a:moveTo>
                  <a:lnTo>
                    <a:pt x="0" y="7601"/>
                  </a:lnTo>
                </a:path>
                <a:path w="348615" h="7620">
                  <a:moveTo>
                    <a:pt x="0" y="0"/>
                  </a:moveTo>
                  <a:lnTo>
                    <a:pt x="348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7" name="object 17587"/>
            <p:cNvSpPr/>
            <p:nvPr/>
          </p:nvSpPr>
          <p:spPr>
            <a:xfrm>
              <a:off x="15522880" y="4328010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0" y="11266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8" name="object 17588"/>
            <p:cNvSpPr/>
            <p:nvPr/>
          </p:nvSpPr>
          <p:spPr>
            <a:xfrm>
              <a:off x="15522880" y="433927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0" y="1612"/>
                  </a:moveTo>
                  <a:lnTo>
                    <a:pt x="0" y="0"/>
                  </a:lnTo>
                  <a:lnTo>
                    <a:pt x="24103" y="0"/>
                  </a:lnTo>
                  <a:lnTo>
                    <a:pt x="24103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9" name="object 17589"/>
            <p:cNvSpPr/>
            <p:nvPr/>
          </p:nvSpPr>
          <p:spPr>
            <a:xfrm>
              <a:off x="16081865" y="4328661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12743"/>
                  </a:moveTo>
                  <a:lnTo>
                    <a:pt x="29391" y="12743"/>
                  </a:lnTo>
                </a:path>
                <a:path w="29844" h="13335">
                  <a:moveTo>
                    <a:pt x="293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0" name="object 17590"/>
            <p:cNvSpPr/>
            <p:nvPr/>
          </p:nvSpPr>
          <p:spPr>
            <a:xfrm>
              <a:off x="16081122" y="433443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1" name="object 17591"/>
            <p:cNvSpPr/>
            <p:nvPr/>
          </p:nvSpPr>
          <p:spPr>
            <a:xfrm>
              <a:off x="16111676" y="4339276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12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2" name="object 17592"/>
            <p:cNvSpPr/>
            <p:nvPr/>
          </p:nvSpPr>
          <p:spPr>
            <a:xfrm>
              <a:off x="16111676" y="4328010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11266"/>
                  </a:moveTo>
                  <a:lnTo>
                    <a:pt x="3214" y="11266"/>
                  </a:lnTo>
                  <a:lnTo>
                    <a:pt x="3214" y="3204"/>
                  </a:lnTo>
                  <a:lnTo>
                    <a:pt x="0" y="3204"/>
                  </a:lnTo>
                  <a:lnTo>
                    <a:pt x="0" y="0"/>
                  </a:lnTo>
                  <a:lnTo>
                    <a:pt x="20910" y="0"/>
                  </a:lnTo>
                  <a:lnTo>
                    <a:pt x="2091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3" name="object 17593"/>
            <p:cNvSpPr/>
            <p:nvPr/>
          </p:nvSpPr>
          <p:spPr>
            <a:xfrm>
              <a:off x="16081865" y="4331325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7601"/>
                  </a:moveTo>
                  <a:lnTo>
                    <a:pt x="33224" y="7601"/>
                  </a:lnTo>
                  <a:lnTo>
                    <a:pt x="332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4" name="object 17594"/>
            <p:cNvSpPr/>
            <p:nvPr/>
          </p:nvSpPr>
          <p:spPr>
            <a:xfrm>
              <a:off x="16121326" y="433927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12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12"/>
                  </a:lnTo>
                  <a:lnTo>
                    <a:pt x="0" y="1612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5" name="object 17595"/>
            <p:cNvSpPr/>
            <p:nvPr/>
          </p:nvSpPr>
          <p:spPr>
            <a:xfrm>
              <a:off x="16132589" y="4328010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0" y="11266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6" name="object 17596"/>
            <p:cNvSpPr/>
            <p:nvPr/>
          </p:nvSpPr>
          <p:spPr>
            <a:xfrm>
              <a:off x="15567849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29465" y="0"/>
                  </a:moveTo>
                  <a:lnTo>
                    <a:pt x="0" y="0"/>
                  </a:lnTo>
                </a:path>
                <a:path w="29844" h="13335">
                  <a:moveTo>
                    <a:pt x="0" y="12743"/>
                  </a:moveTo>
                  <a:lnTo>
                    <a:pt x="29465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7" name="object 17597"/>
            <p:cNvSpPr/>
            <p:nvPr/>
          </p:nvSpPr>
          <p:spPr>
            <a:xfrm>
              <a:off x="15564709" y="598989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8" name="object 17598"/>
            <p:cNvSpPr/>
            <p:nvPr/>
          </p:nvSpPr>
          <p:spPr>
            <a:xfrm>
              <a:off x="15558263" y="5983432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0" y="1633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9" name="object 17599"/>
            <p:cNvSpPr/>
            <p:nvPr/>
          </p:nvSpPr>
          <p:spPr>
            <a:xfrm>
              <a:off x="15547002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17685" y="0"/>
                  </a:lnTo>
                  <a:lnTo>
                    <a:pt x="17685" y="8041"/>
                  </a:lnTo>
                  <a:lnTo>
                    <a:pt x="20910" y="8041"/>
                  </a:lnTo>
                  <a:lnTo>
                    <a:pt x="20910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0" name="object 17600"/>
            <p:cNvSpPr/>
            <p:nvPr/>
          </p:nvSpPr>
          <p:spPr>
            <a:xfrm>
              <a:off x="15564059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33255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55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1" name="object 17601"/>
            <p:cNvSpPr/>
            <p:nvPr/>
          </p:nvSpPr>
          <p:spPr>
            <a:xfrm>
              <a:off x="15547000" y="598343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1633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2" name="object 17602"/>
            <p:cNvSpPr/>
            <p:nvPr/>
          </p:nvSpPr>
          <p:spPr>
            <a:xfrm>
              <a:off x="16072323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0" y="0"/>
                  </a:moveTo>
                  <a:lnTo>
                    <a:pt x="29465" y="0"/>
                  </a:lnTo>
                </a:path>
                <a:path w="29844" h="15239">
                  <a:moveTo>
                    <a:pt x="29465" y="14994"/>
                  </a:moveTo>
                  <a:lnTo>
                    <a:pt x="0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3" name="object 17603"/>
            <p:cNvSpPr/>
            <p:nvPr/>
          </p:nvSpPr>
          <p:spPr>
            <a:xfrm>
              <a:off x="16101993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0" y="11266"/>
                  </a:moveTo>
                  <a:lnTo>
                    <a:pt x="0" y="16083"/>
                  </a:lnTo>
                  <a:lnTo>
                    <a:pt x="14502" y="16083"/>
                  </a:lnTo>
                  <a:lnTo>
                    <a:pt x="14502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204"/>
                  </a:lnTo>
                  <a:lnTo>
                    <a:pt x="3225" y="3204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4" name="object 17604"/>
            <p:cNvSpPr/>
            <p:nvPr/>
          </p:nvSpPr>
          <p:spPr>
            <a:xfrm>
              <a:off x="16073066" y="598345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6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5" name="object 17605"/>
            <p:cNvSpPr/>
            <p:nvPr/>
          </p:nvSpPr>
          <p:spPr>
            <a:xfrm>
              <a:off x="16072323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6" name="object 17606"/>
            <p:cNvSpPr/>
            <p:nvPr/>
          </p:nvSpPr>
          <p:spPr>
            <a:xfrm>
              <a:off x="16105230" y="59882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0" y="0"/>
                  </a:moveTo>
                  <a:lnTo>
                    <a:pt x="802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7" name="object 17607"/>
            <p:cNvSpPr/>
            <p:nvPr/>
          </p:nvSpPr>
          <p:spPr>
            <a:xfrm>
              <a:off x="16113264" y="5985066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17695" y="0"/>
                  </a:moveTo>
                  <a:lnTo>
                    <a:pt x="1769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1769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8" name="object 17608"/>
            <p:cNvSpPr/>
            <p:nvPr/>
          </p:nvSpPr>
          <p:spPr>
            <a:xfrm>
              <a:off x="16110043" y="5983454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4">
                  <a:moveTo>
                    <a:pt x="9654" y="0"/>
                  </a:moveTo>
                  <a:lnTo>
                    <a:pt x="9654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9654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9" name="object 17609"/>
            <p:cNvSpPr/>
            <p:nvPr/>
          </p:nvSpPr>
          <p:spPr>
            <a:xfrm>
              <a:off x="16119693" y="598345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266" y="0"/>
                  </a:moveTo>
                  <a:lnTo>
                    <a:pt x="11266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11266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0" name="object 17610"/>
            <p:cNvSpPr/>
            <p:nvPr/>
          </p:nvSpPr>
          <p:spPr>
            <a:xfrm>
              <a:off x="15925097" y="5983183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5">
                  <a:moveTo>
                    <a:pt x="0" y="0"/>
                  </a:moveTo>
                  <a:lnTo>
                    <a:pt x="29433" y="0"/>
                  </a:lnTo>
                </a:path>
                <a:path w="29844" h="13335">
                  <a:moveTo>
                    <a:pt x="29433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1" name="object 17611"/>
            <p:cNvSpPr/>
            <p:nvPr/>
          </p:nvSpPr>
          <p:spPr>
            <a:xfrm>
              <a:off x="15925055" y="59898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7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2" name="object 17612"/>
            <p:cNvSpPr/>
            <p:nvPr/>
          </p:nvSpPr>
          <p:spPr>
            <a:xfrm>
              <a:off x="15954027" y="5983432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0" y="1633"/>
                  </a:moveTo>
                  <a:lnTo>
                    <a:pt x="0" y="0"/>
                  </a:lnTo>
                  <a:lnTo>
                    <a:pt x="22522" y="0"/>
                  </a:lnTo>
                  <a:lnTo>
                    <a:pt x="2252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3" name="object 17613"/>
            <p:cNvSpPr/>
            <p:nvPr/>
          </p:nvSpPr>
          <p:spPr>
            <a:xfrm>
              <a:off x="15954022" y="5985069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910" y="0"/>
                  </a:moveTo>
                  <a:lnTo>
                    <a:pt x="4816" y="0"/>
                  </a:lnTo>
                  <a:lnTo>
                    <a:pt x="4816" y="8041"/>
                  </a:lnTo>
                  <a:lnTo>
                    <a:pt x="0" y="8041"/>
                  </a:lnTo>
                  <a:lnTo>
                    <a:pt x="0" y="11266"/>
                  </a:lnTo>
                  <a:lnTo>
                    <a:pt x="20910" y="11266"/>
                  </a:lnTo>
                  <a:lnTo>
                    <a:pt x="2091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4" name="object 17614"/>
            <p:cNvSpPr/>
            <p:nvPr/>
          </p:nvSpPr>
          <p:spPr>
            <a:xfrm>
              <a:off x="15925097" y="5985658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0" y="0"/>
                  </a:moveTo>
                  <a:lnTo>
                    <a:pt x="33224" y="0"/>
                  </a:lnTo>
                  <a:lnTo>
                    <a:pt x="33224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5" name="object 17615"/>
            <p:cNvSpPr/>
            <p:nvPr/>
          </p:nvSpPr>
          <p:spPr>
            <a:xfrm>
              <a:off x="15985900" y="5985658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9433" y="0"/>
                  </a:moveTo>
                  <a:lnTo>
                    <a:pt x="0" y="0"/>
                  </a:lnTo>
                </a:path>
                <a:path w="29844" h="15239">
                  <a:moveTo>
                    <a:pt x="0" y="14994"/>
                  </a:moveTo>
                  <a:lnTo>
                    <a:pt x="29433" y="14994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6" name="object 17616"/>
            <p:cNvSpPr/>
            <p:nvPr/>
          </p:nvSpPr>
          <p:spPr>
            <a:xfrm>
              <a:off x="15971696" y="5985069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10">
                  <a:moveTo>
                    <a:pt x="14502" y="11266"/>
                  </a:moveTo>
                  <a:lnTo>
                    <a:pt x="14502" y="16083"/>
                  </a:lnTo>
                  <a:lnTo>
                    <a:pt x="0" y="16083"/>
                  </a:lnTo>
                  <a:lnTo>
                    <a:pt x="0" y="11266"/>
                  </a:lnTo>
                  <a:lnTo>
                    <a:pt x="3235" y="11266"/>
                  </a:lnTo>
                  <a:lnTo>
                    <a:pt x="3235" y="0"/>
                  </a:lnTo>
                  <a:lnTo>
                    <a:pt x="14502" y="0"/>
                  </a:lnTo>
                  <a:lnTo>
                    <a:pt x="14502" y="3204"/>
                  </a:lnTo>
                  <a:lnTo>
                    <a:pt x="9685" y="3204"/>
                  </a:lnTo>
                  <a:lnTo>
                    <a:pt x="9685" y="11266"/>
                  </a:lnTo>
                  <a:lnTo>
                    <a:pt x="14502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7" name="object 17617"/>
            <p:cNvSpPr/>
            <p:nvPr/>
          </p:nvSpPr>
          <p:spPr>
            <a:xfrm>
              <a:off x="15976550" y="5983450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8" name="object 17618"/>
            <p:cNvSpPr/>
            <p:nvPr/>
          </p:nvSpPr>
          <p:spPr>
            <a:xfrm>
              <a:off x="15982079" y="598812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9" name="object 17619"/>
            <p:cNvSpPr/>
            <p:nvPr/>
          </p:nvSpPr>
          <p:spPr>
            <a:xfrm>
              <a:off x="15974930" y="598827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0" name="object 17620"/>
            <p:cNvSpPr/>
            <p:nvPr/>
          </p:nvSpPr>
          <p:spPr>
            <a:xfrm>
              <a:off x="16015334" y="5985679"/>
              <a:ext cx="70485" cy="15240"/>
            </a:xfrm>
            <a:custGeom>
              <a:avLst/>
              <a:gdLst/>
              <a:ahLst/>
              <a:cxnLst/>
              <a:rect l="l" t="t" r="r" b="b"/>
              <a:pathLst>
                <a:path w="70484" h="15239">
                  <a:moveTo>
                    <a:pt x="0" y="14994"/>
                  </a:moveTo>
                  <a:lnTo>
                    <a:pt x="70092" y="14994"/>
                  </a:lnTo>
                </a:path>
                <a:path w="70484" h="15239">
                  <a:moveTo>
                    <a:pt x="7009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1" name="object 17621"/>
            <p:cNvSpPr/>
            <p:nvPr/>
          </p:nvSpPr>
          <p:spPr>
            <a:xfrm>
              <a:off x="16015168" y="598345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 h="0">
                  <a:moveTo>
                    <a:pt x="707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2" name="object 17622"/>
            <p:cNvSpPr/>
            <p:nvPr/>
          </p:nvSpPr>
          <p:spPr>
            <a:xfrm>
              <a:off x="16015334" y="5988119"/>
              <a:ext cx="70485" cy="8890"/>
            </a:xfrm>
            <a:custGeom>
              <a:avLst/>
              <a:gdLst/>
              <a:ahLst/>
              <a:cxnLst/>
              <a:rect l="l" t="t" r="r" b="b"/>
              <a:pathLst>
                <a:path w="70484" h="8889">
                  <a:moveTo>
                    <a:pt x="0" y="8753"/>
                  </a:moveTo>
                  <a:lnTo>
                    <a:pt x="70092" y="8753"/>
                  </a:lnTo>
                </a:path>
                <a:path w="70484" h="8889">
                  <a:moveTo>
                    <a:pt x="70092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3" name="object 17623"/>
            <p:cNvSpPr/>
            <p:nvPr/>
          </p:nvSpPr>
          <p:spPr>
            <a:xfrm>
              <a:off x="15595765" y="5983183"/>
              <a:ext cx="329565" cy="13335"/>
            </a:xfrm>
            <a:custGeom>
              <a:avLst/>
              <a:gdLst/>
              <a:ahLst/>
              <a:cxnLst/>
              <a:rect l="l" t="t" r="r" b="b"/>
              <a:pathLst>
                <a:path w="329565" h="13335">
                  <a:moveTo>
                    <a:pt x="0" y="0"/>
                  </a:moveTo>
                  <a:lnTo>
                    <a:pt x="329319" y="0"/>
                  </a:lnTo>
                </a:path>
                <a:path w="329565" h="13335">
                  <a:moveTo>
                    <a:pt x="329319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4" name="object 17624"/>
            <p:cNvSpPr/>
            <p:nvPr/>
          </p:nvSpPr>
          <p:spPr>
            <a:xfrm>
              <a:off x="15595238" y="5989898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 h="0">
                  <a:moveTo>
                    <a:pt x="329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5" name="object 17625"/>
            <p:cNvSpPr/>
            <p:nvPr/>
          </p:nvSpPr>
          <p:spPr>
            <a:xfrm>
              <a:off x="15595424" y="5985658"/>
              <a:ext cx="330200" cy="7620"/>
            </a:xfrm>
            <a:custGeom>
              <a:avLst/>
              <a:gdLst/>
              <a:ahLst/>
              <a:cxnLst/>
              <a:rect l="l" t="t" r="r" b="b"/>
              <a:pathLst>
                <a:path w="330200" h="7620">
                  <a:moveTo>
                    <a:pt x="0" y="0"/>
                  </a:moveTo>
                  <a:lnTo>
                    <a:pt x="329665" y="0"/>
                  </a:lnTo>
                </a:path>
                <a:path w="330200" h="7620">
                  <a:moveTo>
                    <a:pt x="329665" y="7601"/>
                  </a:move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6" name="object 17626"/>
            <p:cNvSpPr/>
            <p:nvPr/>
          </p:nvSpPr>
          <p:spPr>
            <a:xfrm>
              <a:off x="15522896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03" y="0"/>
                  </a:moveTo>
                  <a:lnTo>
                    <a:pt x="24103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7" name="object 17627"/>
            <p:cNvSpPr/>
            <p:nvPr/>
          </p:nvSpPr>
          <p:spPr>
            <a:xfrm>
              <a:off x="15522896" y="598345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30" h="1904">
                  <a:moveTo>
                    <a:pt x="24103" y="0"/>
                  </a:moveTo>
                  <a:lnTo>
                    <a:pt x="24103" y="1633"/>
                  </a:lnTo>
                  <a:lnTo>
                    <a:pt x="0" y="1633"/>
                  </a:lnTo>
                  <a:lnTo>
                    <a:pt x="0" y="0"/>
                  </a:lnTo>
                  <a:lnTo>
                    <a:pt x="24103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8" name="object 17628"/>
            <p:cNvSpPr/>
            <p:nvPr/>
          </p:nvSpPr>
          <p:spPr>
            <a:xfrm>
              <a:off x="16130962" y="5985066"/>
              <a:ext cx="24130" cy="11430"/>
            </a:xfrm>
            <a:custGeom>
              <a:avLst/>
              <a:gdLst/>
              <a:ahLst/>
              <a:cxnLst/>
              <a:rect l="l" t="t" r="r" b="b"/>
              <a:pathLst>
                <a:path w="24130" h="11429">
                  <a:moveTo>
                    <a:pt x="24135" y="0"/>
                  </a:moveTo>
                  <a:lnTo>
                    <a:pt x="24135" y="11266"/>
                  </a:lnTo>
                  <a:lnTo>
                    <a:pt x="0" y="11266"/>
                  </a:lnTo>
                  <a:lnTo>
                    <a:pt x="0" y="0"/>
                  </a:lnTo>
                  <a:lnTo>
                    <a:pt x="24135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9" name="object 17629"/>
            <p:cNvSpPr/>
            <p:nvPr/>
          </p:nvSpPr>
          <p:spPr>
            <a:xfrm>
              <a:off x="10326463" y="5716399"/>
              <a:ext cx="5080" cy="175895"/>
            </a:xfrm>
            <a:custGeom>
              <a:avLst/>
              <a:gdLst/>
              <a:ahLst/>
              <a:cxnLst/>
              <a:rect l="l" t="t" r="r" b="b"/>
              <a:pathLst>
                <a:path w="5079" h="175895">
                  <a:moveTo>
                    <a:pt x="0" y="175355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175355"/>
                  </a:lnTo>
                  <a:lnTo>
                    <a:pt x="0" y="175355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0" name="object 17630"/>
            <p:cNvSpPr/>
            <p:nvPr/>
          </p:nvSpPr>
          <p:spPr>
            <a:xfrm>
              <a:off x="9613756" y="6340630"/>
              <a:ext cx="713105" cy="3810"/>
            </a:xfrm>
            <a:custGeom>
              <a:avLst/>
              <a:gdLst/>
              <a:ahLst/>
              <a:cxnLst/>
              <a:rect l="l" t="t" r="r" b="b"/>
              <a:pathLst>
                <a:path w="713104" h="3810">
                  <a:moveTo>
                    <a:pt x="0" y="3225"/>
                  </a:moveTo>
                  <a:lnTo>
                    <a:pt x="0" y="0"/>
                  </a:lnTo>
                  <a:lnTo>
                    <a:pt x="712690" y="0"/>
                  </a:lnTo>
                  <a:lnTo>
                    <a:pt x="712690" y="3225"/>
                  </a:lnTo>
                  <a:lnTo>
                    <a:pt x="0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1" name="object 17631"/>
            <p:cNvSpPr/>
            <p:nvPr/>
          </p:nvSpPr>
          <p:spPr>
            <a:xfrm>
              <a:off x="10278170" y="6268217"/>
              <a:ext cx="48895" cy="6985"/>
            </a:xfrm>
            <a:custGeom>
              <a:avLst/>
              <a:gdLst/>
              <a:ahLst/>
              <a:cxnLst/>
              <a:rect l="l" t="t" r="r" b="b"/>
              <a:pathLst>
                <a:path w="48895" h="6985">
                  <a:moveTo>
                    <a:pt x="0" y="6429"/>
                  </a:moveTo>
                  <a:lnTo>
                    <a:pt x="0" y="0"/>
                  </a:lnTo>
                  <a:lnTo>
                    <a:pt x="48291" y="0"/>
                  </a:lnTo>
                  <a:lnTo>
                    <a:pt x="48291" y="6429"/>
                  </a:lnTo>
                  <a:lnTo>
                    <a:pt x="0" y="6429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2" name="object 17632"/>
            <p:cNvSpPr/>
            <p:nvPr/>
          </p:nvSpPr>
          <p:spPr>
            <a:xfrm>
              <a:off x="16155102" y="5407492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4">
                  <a:moveTo>
                    <a:pt x="20952" y="20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3" name="object 17633"/>
            <p:cNvSpPr/>
            <p:nvPr/>
          </p:nvSpPr>
          <p:spPr>
            <a:xfrm>
              <a:off x="16155114" y="5381776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4" name="object 17634"/>
            <p:cNvSpPr/>
            <p:nvPr/>
          </p:nvSpPr>
          <p:spPr>
            <a:xfrm>
              <a:off x="16155114" y="535764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5" name="object 17635"/>
            <p:cNvSpPr/>
            <p:nvPr/>
          </p:nvSpPr>
          <p:spPr>
            <a:xfrm>
              <a:off x="16155114" y="533351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6" name="object 17636"/>
            <p:cNvSpPr/>
            <p:nvPr/>
          </p:nvSpPr>
          <p:spPr>
            <a:xfrm>
              <a:off x="16155114" y="530937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7" name="object 17637"/>
            <p:cNvSpPr/>
            <p:nvPr/>
          </p:nvSpPr>
          <p:spPr>
            <a:xfrm>
              <a:off x="16155114" y="528364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8" name="object 17638"/>
            <p:cNvSpPr/>
            <p:nvPr/>
          </p:nvSpPr>
          <p:spPr>
            <a:xfrm>
              <a:off x="16155114" y="525951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9" name="object 17639"/>
            <p:cNvSpPr/>
            <p:nvPr/>
          </p:nvSpPr>
          <p:spPr>
            <a:xfrm>
              <a:off x="16155114" y="523538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0" name="object 17640"/>
            <p:cNvSpPr/>
            <p:nvPr/>
          </p:nvSpPr>
          <p:spPr>
            <a:xfrm>
              <a:off x="16155114" y="520963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1" name="object 17641"/>
            <p:cNvSpPr/>
            <p:nvPr/>
          </p:nvSpPr>
          <p:spPr>
            <a:xfrm>
              <a:off x="16155114" y="518549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2" name="object 17642"/>
            <p:cNvSpPr/>
            <p:nvPr/>
          </p:nvSpPr>
          <p:spPr>
            <a:xfrm>
              <a:off x="16156726" y="516297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5056" y="45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3" name="object 17643"/>
            <p:cNvSpPr/>
            <p:nvPr/>
          </p:nvSpPr>
          <p:spPr>
            <a:xfrm>
              <a:off x="16182464" y="5162975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318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4" name="object 17644"/>
            <p:cNvSpPr/>
            <p:nvPr/>
          </p:nvSpPr>
          <p:spPr>
            <a:xfrm>
              <a:off x="16155097" y="5162981"/>
              <a:ext cx="46990" cy="266065"/>
            </a:xfrm>
            <a:custGeom>
              <a:avLst/>
              <a:gdLst/>
              <a:ahLst/>
              <a:cxnLst/>
              <a:rect l="l" t="t" r="r" b="b"/>
              <a:pathLst>
                <a:path w="46990" h="266064">
                  <a:moveTo>
                    <a:pt x="0" y="265447"/>
                  </a:moveTo>
                  <a:lnTo>
                    <a:pt x="0" y="0"/>
                  </a:lnTo>
                  <a:lnTo>
                    <a:pt x="46668" y="0"/>
                  </a:lnTo>
                  <a:lnTo>
                    <a:pt x="46668" y="265447"/>
                  </a:lnTo>
                  <a:lnTo>
                    <a:pt x="0" y="265447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5" name="object 17645"/>
            <p:cNvSpPr/>
            <p:nvPr/>
          </p:nvSpPr>
          <p:spPr>
            <a:xfrm>
              <a:off x="16155120" y="45918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6" name="object 17646"/>
            <p:cNvSpPr/>
            <p:nvPr/>
          </p:nvSpPr>
          <p:spPr>
            <a:xfrm>
              <a:off x="16155114" y="456772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7" name="object 17647"/>
            <p:cNvSpPr/>
            <p:nvPr/>
          </p:nvSpPr>
          <p:spPr>
            <a:xfrm>
              <a:off x="16155114" y="454358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8" name="object 17648"/>
            <p:cNvSpPr/>
            <p:nvPr/>
          </p:nvSpPr>
          <p:spPr>
            <a:xfrm>
              <a:off x="16155114" y="45178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9" name="object 17649"/>
            <p:cNvSpPr/>
            <p:nvPr/>
          </p:nvSpPr>
          <p:spPr>
            <a:xfrm>
              <a:off x="16155114" y="4493712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0" name="object 17650"/>
            <p:cNvSpPr/>
            <p:nvPr/>
          </p:nvSpPr>
          <p:spPr>
            <a:xfrm>
              <a:off x="16155114" y="446958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1" name="object 17651"/>
            <p:cNvSpPr/>
            <p:nvPr/>
          </p:nvSpPr>
          <p:spPr>
            <a:xfrm>
              <a:off x="16155114" y="444384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2" name="object 17652"/>
            <p:cNvSpPr/>
            <p:nvPr/>
          </p:nvSpPr>
          <p:spPr>
            <a:xfrm>
              <a:off x="16155114" y="441973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3" name="object 17653"/>
            <p:cNvSpPr/>
            <p:nvPr/>
          </p:nvSpPr>
          <p:spPr>
            <a:xfrm>
              <a:off x="16155114" y="4395579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4" name="object 17654"/>
            <p:cNvSpPr/>
            <p:nvPr/>
          </p:nvSpPr>
          <p:spPr>
            <a:xfrm>
              <a:off x="16155114" y="436983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5" name="object 17655"/>
            <p:cNvSpPr/>
            <p:nvPr/>
          </p:nvSpPr>
          <p:spPr>
            <a:xfrm>
              <a:off x="16159973" y="4350530"/>
              <a:ext cx="41910" cy="41910"/>
            </a:xfrm>
            <a:custGeom>
              <a:avLst/>
              <a:gdLst/>
              <a:ahLst/>
              <a:cxnLst/>
              <a:rect l="l" t="t" r="r" b="b"/>
              <a:pathLst>
                <a:path w="41909" h="41910">
                  <a:moveTo>
                    <a:pt x="41810" y="41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6" name="object 17656"/>
            <p:cNvSpPr/>
            <p:nvPr/>
          </p:nvSpPr>
          <p:spPr>
            <a:xfrm>
              <a:off x="16185647" y="435213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35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7" name="object 17657"/>
            <p:cNvSpPr/>
            <p:nvPr/>
          </p:nvSpPr>
          <p:spPr>
            <a:xfrm>
              <a:off x="16155097" y="4350525"/>
              <a:ext cx="46990" cy="266065"/>
            </a:xfrm>
            <a:custGeom>
              <a:avLst/>
              <a:gdLst/>
              <a:ahLst/>
              <a:cxnLst/>
              <a:rect l="l" t="t" r="r" b="b"/>
              <a:pathLst>
                <a:path w="46990" h="266064">
                  <a:moveTo>
                    <a:pt x="0" y="265457"/>
                  </a:moveTo>
                  <a:lnTo>
                    <a:pt x="0" y="0"/>
                  </a:lnTo>
                  <a:lnTo>
                    <a:pt x="46668" y="0"/>
                  </a:lnTo>
                  <a:lnTo>
                    <a:pt x="46668" y="265457"/>
                  </a:lnTo>
                  <a:lnTo>
                    <a:pt x="0" y="265457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8" name="object 17658"/>
            <p:cNvSpPr/>
            <p:nvPr/>
          </p:nvSpPr>
          <p:spPr>
            <a:xfrm>
              <a:off x="16154979" y="5111971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9" name="object 17659"/>
            <p:cNvSpPr/>
            <p:nvPr/>
          </p:nvSpPr>
          <p:spPr>
            <a:xfrm>
              <a:off x="16161549" y="5111499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0" name="object 17660"/>
            <p:cNvSpPr/>
            <p:nvPr/>
          </p:nvSpPr>
          <p:spPr>
            <a:xfrm>
              <a:off x="16155097" y="5142058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6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64"/>
                  </a:lnTo>
                  <a:lnTo>
                    <a:pt x="0" y="966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1" name="object 17661"/>
            <p:cNvSpPr/>
            <p:nvPr/>
          </p:nvSpPr>
          <p:spPr>
            <a:xfrm>
              <a:off x="16156732" y="5142045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0" y="20931"/>
                  </a:moveTo>
                  <a:lnTo>
                    <a:pt x="0" y="3256"/>
                  </a:lnTo>
                  <a:lnTo>
                    <a:pt x="8052" y="3256"/>
                  </a:lnTo>
                  <a:lnTo>
                    <a:pt x="8052" y="0"/>
                  </a:lnTo>
                  <a:lnTo>
                    <a:pt x="11266" y="0"/>
                  </a:lnTo>
                  <a:lnTo>
                    <a:pt x="11266" y="20931"/>
                  </a:lnTo>
                  <a:lnTo>
                    <a:pt x="0" y="2093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2" name="object 17662"/>
            <p:cNvSpPr/>
            <p:nvPr/>
          </p:nvSpPr>
          <p:spPr>
            <a:xfrm>
              <a:off x="16157437" y="5111971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0" y="33255"/>
                  </a:lnTo>
                  <a:lnTo>
                    <a:pt x="7654" y="33255"/>
                  </a:lnTo>
                  <a:lnTo>
                    <a:pt x="7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3" name="object 17663"/>
            <p:cNvSpPr/>
            <p:nvPr/>
          </p:nvSpPr>
          <p:spPr>
            <a:xfrm>
              <a:off x="16155097" y="5151719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4" name="object 17664"/>
            <p:cNvSpPr/>
            <p:nvPr/>
          </p:nvSpPr>
          <p:spPr>
            <a:xfrm>
              <a:off x="16154979" y="4655033"/>
              <a:ext cx="13335" cy="456565"/>
            </a:xfrm>
            <a:custGeom>
              <a:avLst/>
              <a:gdLst/>
              <a:ahLst/>
              <a:cxnLst/>
              <a:rect l="l" t="t" r="r" b="b"/>
              <a:pathLst>
                <a:path w="13334" h="456564">
                  <a:moveTo>
                    <a:pt x="0" y="456436"/>
                  </a:moveTo>
                  <a:lnTo>
                    <a:pt x="0" y="0"/>
                  </a:lnTo>
                </a:path>
                <a:path w="13334" h="456564">
                  <a:moveTo>
                    <a:pt x="12743" y="0"/>
                  </a:moveTo>
                  <a:lnTo>
                    <a:pt x="12743" y="4564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5" name="object 17665"/>
            <p:cNvSpPr/>
            <p:nvPr/>
          </p:nvSpPr>
          <p:spPr>
            <a:xfrm>
              <a:off x="16161549" y="4654594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68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6" name="object 17666"/>
            <p:cNvSpPr/>
            <p:nvPr/>
          </p:nvSpPr>
          <p:spPr>
            <a:xfrm>
              <a:off x="16157437" y="4655032"/>
              <a:ext cx="8255" cy="457200"/>
            </a:xfrm>
            <a:custGeom>
              <a:avLst/>
              <a:gdLst/>
              <a:ahLst/>
              <a:cxnLst/>
              <a:rect l="l" t="t" r="r" b="b"/>
              <a:pathLst>
                <a:path w="8255" h="457200">
                  <a:moveTo>
                    <a:pt x="0" y="456938"/>
                  </a:moveTo>
                  <a:lnTo>
                    <a:pt x="0" y="0"/>
                  </a:lnTo>
                </a:path>
                <a:path w="8255" h="457200">
                  <a:moveTo>
                    <a:pt x="7654" y="0"/>
                  </a:moveTo>
                  <a:lnTo>
                    <a:pt x="7654" y="4569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7" name="object 17667"/>
            <p:cNvSpPr/>
            <p:nvPr/>
          </p:nvSpPr>
          <p:spPr>
            <a:xfrm>
              <a:off x="16154979" y="4637000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8" name="object 17668"/>
            <p:cNvSpPr/>
            <p:nvPr/>
          </p:nvSpPr>
          <p:spPr>
            <a:xfrm>
              <a:off x="16161549" y="463368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9" name="object 17669"/>
            <p:cNvSpPr/>
            <p:nvPr/>
          </p:nvSpPr>
          <p:spPr>
            <a:xfrm>
              <a:off x="16155097" y="4627204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7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75"/>
                  </a:lnTo>
                  <a:lnTo>
                    <a:pt x="0" y="967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0" name="object 17670"/>
            <p:cNvSpPr/>
            <p:nvPr/>
          </p:nvSpPr>
          <p:spPr>
            <a:xfrm>
              <a:off x="16156732" y="4615989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0" y="0"/>
                  </a:moveTo>
                  <a:lnTo>
                    <a:pt x="0" y="17695"/>
                  </a:lnTo>
                  <a:lnTo>
                    <a:pt x="8052" y="17695"/>
                  </a:lnTo>
                  <a:lnTo>
                    <a:pt x="8052" y="20910"/>
                  </a:lnTo>
                  <a:lnTo>
                    <a:pt x="11266" y="20910"/>
                  </a:lnTo>
                  <a:lnTo>
                    <a:pt x="11266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1" name="object 17671"/>
            <p:cNvSpPr/>
            <p:nvPr/>
          </p:nvSpPr>
          <p:spPr>
            <a:xfrm>
              <a:off x="16157437" y="463317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33255"/>
                  </a:moveTo>
                  <a:lnTo>
                    <a:pt x="0" y="0"/>
                  </a:lnTo>
                  <a:lnTo>
                    <a:pt x="7654" y="0"/>
                  </a:lnTo>
                  <a:lnTo>
                    <a:pt x="7654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2" name="object 17672"/>
            <p:cNvSpPr/>
            <p:nvPr/>
          </p:nvSpPr>
          <p:spPr>
            <a:xfrm>
              <a:off x="16155097" y="461600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45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45"/>
                  </a:lnTo>
                  <a:lnTo>
                    <a:pt x="0" y="1124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3" name="object 17673"/>
            <p:cNvSpPr/>
            <p:nvPr/>
          </p:nvSpPr>
          <p:spPr>
            <a:xfrm>
              <a:off x="16154979" y="5924287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4" name="object 17674"/>
            <p:cNvSpPr/>
            <p:nvPr/>
          </p:nvSpPr>
          <p:spPr>
            <a:xfrm>
              <a:off x="16161549" y="592393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5" name="object 17675"/>
            <p:cNvSpPr/>
            <p:nvPr/>
          </p:nvSpPr>
          <p:spPr>
            <a:xfrm>
              <a:off x="16155097" y="5954516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5" h="8254">
                  <a:moveTo>
                    <a:pt x="0" y="8041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8041"/>
                  </a:lnTo>
                  <a:lnTo>
                    <a:pt x="0" y="804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6" name="object 17676"/>
            <p:cNvSpPr/>
            <p:nvPr/>
          </p:nvSpPr>
          <p:spPr>
            <a:xfrm>
              <a:off x="16156732" y="5954497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0" y="20931"/>
                  </a:moveTo>
                  <a:lnTo>
                    <a:pt x="0" y="3235"/>
                  </a:lnTo>
                  <a:lnTo>
                    <a:pt x="8052" y="3235"/>
                  </a:lnTo>
                  <a:lnTo>
                    <a:pt x="8052" y="0"/>
                  </a:lnTo>
                  <a:lnTo>
                    <a:pt x="11266" y="0"/>
                  </a:lnTo>
                  <a:lnTo>
                    <a:pt x="11266" y="20931"/>
                  </a:lnTo>
                  <a:lnTo>
                    <a:pt x="0" y="2093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7" name="object 17677"/>
            <p:cNvSpPr/>
            <p:nvPr/>
          </p:nvSpPr>
          <p:spPr>
            <a:xfrm>
              <a:off x="16157437" y="5924287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0" y="33255"/>
                  </a:lnTo>
                  <a:lnTo>
                    <a:pt x="7654" y="33255"/>
                  </a:lnTo>
                  <a:lnTo>
                    <a:pt x="7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8" name="object 17678"/>
            <p:cNvSpPr/>
            <p:nvPr/>
          </p:nvSpPr>
          <p:spPr>
            <a:xfrm>
              <a:off x="16155097" y="5962552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0" y="12879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2879"/>
                  </a:lnTo>
                  <a:lnTo>
                    <a:pt x="0" y="1287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9" name="object 17679"/>
            <p:cNvSpPr/>
            <p:nvPr/>
          </p:nvSpPr>
          <p:spPr>
            <a:xfrm>
              <a:off x="16154979" y="5467338"/>
              <a:ext cx="13335" cy="456565"/>
            </a:xfrm>
            <a:custGeom>
              <a:avLst/>
              <a:gdLst/>
              <a:ahLst/>
              <a:cxnLst/>
              <a:rect l="l" t="t" r="r" b="b"/>
              <a:pathLst>
                <a:path w="13334" h="456564">
                  <a:moveTo>
                    <a:pt x="0" y="456457"/>
                  </a:moveTo>
                  <a:lnTo>
                    <a:pt x="0" y="0"/>
                  </a:lnTo>
                </a:path>
                <a:path w="13334" h="456564">
                  <a:moveTo>
                    <a:pt x="12743" y="0"/>
                  </a:moveTo>
                  <a:lnTo>
                    <a:pt x="12743" y="4564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0" name="object 17680"/>
            <p:cNvSpPr/>
            <p:nvPr/>
          </p:nvSpPr>
          <p:spPr>
            <a:xfrm>
              <a:off x="16161549" y="5467037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68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1" name="object 17681"/>
            <p:cNvSpPr/>
            <p:nvPr/>
          </p:nvSpPr>
          <p:spPr>
            <a:xfrm>
              <a:off x="16157437" y="5467348"/>
              <a:ext cx="8255" cy="457200"/>
            </a:xfrm>
            <a:custGeom>
              <a:avLst/>
              <a:gdLst/>
              <a:ahLst/>
              <a:cxnLst/>
              <a:rect l="l" t="t" r="r" b="b"/>
              <a:pathLst>
                <a:path w="8255" h="457200">
                  <a:moveTo>
                    <a:pt x="0" y="456938"/>
                  </a:moveTo>
                  <a:lnTo>
                    <a:pt x="0" y="0"/>
                  </a:lnTo>
                </a:path>
                <a:path w="8255" h="457200">
                  <a:moveTo>
                    <a:pt x="7654" y="0"/>
                  </a:moveTo>
                  <a:lnTo>
                    <a:pt x="7654" y="4569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2" name="object 17682"/>
            <p:cNvSpPr/>
            <p:nvPr/>
          </p:nvSpPr>
          <p:spPr>
            <a:xfrm>
              <a:off x="16154979" y="5449304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0" y="29465"/>
                  </a:moveTo>
                  <a:lnTo>
                    <a:pt x="0" y="0"/>
                  </a:lnTo>
                </a:path>
                <a:path w="13334" h="29845">
                  <a:moveTo>
                    <a:pt x="12743" y="0"/>
                  </a:moveTo>
                  <a:lnTo>
                    <a:pt x="12743" y="294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3" name="object 17683"/>
            <p:cNvSpPr/>
            <p:nvPr/>
          </p:nvSpPr>
          <p:spPr>
            <a:xfrm>
              <a:off x="16161549" y="544612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0"/>
                  </a:moveTo>
                  <a:lnTo>
                    <a:pt x="0" y="32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4" name="object 17684"/>
            <p:cNvSpPr/>
            <p:nvPr/>
          </p:nvSpPr>
          <p:spPr>
            <a:xfrm>
              <a:off x="16155097" y="5439672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654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5" name="object 17685"/>
            <p:cNvSpPr/>
            <p:nvPr/>
          </p:nvSpPr>
          <p:spPr>
            <a:xfrm>
              <a:off x="16156732" y="5428424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0" y="0"/>
                  </a:moveTo>
                  <a:lnTo>
                    <a:pt x="0" y="17695"/>
                  </a:lnTo>
                  <a:lnTo>
                    <a:pt x="8052" y="17695"/>
                  </a:lnTo>
                  <a:lnTo>
                    <a:pt x="8052" y="20910"/>
                  </a:lnTo>
                  <a:lnTo>
                    <a:pt x="11266" y="20910"/>
                  </a:lnTo>
                  <a:lnTo>
                    <a:pt x="11266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6" name="object 17686"/>
            <p:cNvSpPr/>
            <p:nvPr/>
          </p:nvSpPr>
          <p:spPr>
            <a:xfrm>
              <a:off x="16157437" y="5445513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33255"/>
                  </a:moveTo>
                  <a:lnTo>
                    <a:pt x="0" y="0"/>
                  </a:lnTo>
                  <a:lnTo>
                    <a:pt x="7654" y="0"/>
                  </a:lnTo>
                  <a:lnTo>
                    <a:pt x="7654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7" name="object 17687"/>
            <p:cNvSpPr/>
            <p:nvPr/>
          </p:nvSpPr>
          <p:spPr>
            <a:xfrm>
              <a:off x="16155097" y="5428407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266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8" name="object 17688"/>
            <p:cNvSpPr/>
            <p:nvPr/>
          </p:nvSpPr>
          <p:spPr>
            <a:xfrm>
              <a:off x="16139035" y="5145282"/>
              <a:ext cx="16510" cy="300990"/>
            </a:xfrm>
            <a:custGeom>
              <a:avLst/>
              <a:gdLst/>
              <a:ahLst/>
              <a:cxnLst/>
              <a:rect l="l" t="t" r="r" b="b"/>
              <a:pathLst>
                <a:path w="16509" h="300989">
                  <a:moveTo>
                    <a:pt x="0" y="300839"/>
                  </a:moveTo>
                  <a:lnTo>
                    <a:pt x="0" y="0"/>
                  </a:lnTo>
                  <a:lnTo>
                    <a:pt x="16093" y="0"/>
                  </a:lnTo>
                  <a:lnTo>
                    <a:pt x="16093" y="300839"/>
                  </a:lnTo>
                  <a:lnTo>
                    <a:pt x="0" y="3008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9" name="object 17689"/>
            <p:cNvSpPr/>
            <p:nvPr/>
          </p:nvSpPr>
          <p:spPr>
            <a:xfrm>
              <a:off x="16139035" y="4339273"/>
              <a:ext cx="16510" cy="294640"/>
            </a:xfrm>
            <a:custGeom>
              <a:avLst/>
              <a:gdLst/>
              <a:ahLst/>
              <a:cxnLst/>
              <a:rect l="l" t="t" r="r" b="b"/>
              <a:pathLst>
                <a:path w="16509" h="294639">
                  <a:moveTo>
                    <a:pt x="0" y="294420"/>
                  </a:moveTo>
                  <a:lnTo>
                    <a:pt x="0" y="0"/>
                  </a:lnTo>
                  <a:lnTo>
                    <a:pt x="16093" y="0"/>
                  </a:lnTo>
                  <a:lnTo>
                    <a:pt x="16093" y="294420"/>
                  </a:lnTo>
                  <a:lnTo>
                    <a:pt x="0" y="29442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0" name="object 17690"/>
            <p:cNvSpPr/>
            <p:nvPr/>
          </p:nvSpPr>
          <p:spPr>
            <a:xfrm>
              <a:off x="16149479" y="5144666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w="0" h="300989">
                  <a:moveTo>
                    <a:pt x="0" y="0"/>
                  </a:moveTo>
                  <a:lnTo>
                    <a:pt x="0" y="300458"/>
                  </a:lnTo>
                </a:path>
              </a:pathLst>
            </a:custGeom>
            <a:ln w="11266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1" name="object 17691"/>
            <p:cNvSpPr/>
            <p:nvPr/>
          </p:nvSpPr>
          <p:spPr>
            <a:xfrm>
              <a:off x="16143853" y="5145282"/>
              <a:ext cx="11430" cy="300990"/>
            </a:xfrm>
            <a:custGeom>
              <a:avLst/>
              <a:gdLst/>
              <a:ahLst/>
              <a:cxnLst/>
              <a:rect l="l" t="t" r="r" b="b"/>
              <a:pathLst>
                <a:path w="11430" h="300989">
                  <a:moveTo>
                    <a:pt x="0" y="300839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300839"/>
                  </a:lnTo>
                  <a:lnTo>
                    <a:pt x="0" y="3008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2" name="object 17692"/>
            <p:cNvSpPr/>
            <p:nvPr/>
          </p:nvSpPr>
          <p:spPr>
            <a:xfrm>
              <a:off x="16149479" y="4341864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w="0" h="292735">
                  <a:moveTo>
                    <a:pt x="0" y="0"/>
                  </a:moveTo>
                  <a:lnTo>
                    <a:pt x="0" y="292445"/>
                  </a:lnTo>
                </a:path>
              </a:pathLst>
            </a:custGeom>
            <a:ln w="11266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3" name="object 17693"/>
            <p:cNvSpPr/>
            <p:nvPr/>
          </p:nvSpPr>
          <p:spPr>
            <a:xfrm>
              <a:off x="16143853" y="4339273"/>
              <a:ext cx="11430" cy="294640"/>
            </a:xfrm>
            <a:custGeom>
              <a:avLst/>
              <a:gdLst/>
              <a:ahLst/>
              <a:cxnLst/>
              <a:rect l="l" t="t" r="r" b="b"/>
              <a:pathLst>
                <a:path w="11430" h="294639">
                  <a:moveTo>
                    <a:pt x="0" y="294420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294420"/>
                  </a:lnTo>
                  <a:lnTo>
                    <a:pt x="0" y="29442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4" name="object 17694"/>
            <p:cNvSpPr/>
            <p:nvPr/>
          </p:nvSpPr>
          <p:spPr>
            <a:xfrm>
              <a:off x="16139035" y="5957726"/>
              <a:ext cx="16510" cy="27940"/>
            </a:xfrm>
            <a:custGeom>
              <a:avLst/>
              <a:gdLst/>
              <a:ahLst/>
              <a:cxnLst/>
              <a:rect l="l" t="t" r="r" b="b"/>
              <a:pathLst>
                <a:path w="16509" h="27939">
                  <a:moveTo>
                    <a:pt x="0" y="27339"/>
                  </a:moveTo>
                  <a:lnTo>
                    <a:pt x="0" y="0"/>
                  </a:lnTo>
                  <a:lnTo>
                    <a:pt x="16093" y="0"/>
                  </a:lnTo>
                  <a:lnTo>
                    <a:pt x="16093" y="27339"/>
                  </a:lnTo>
                  <a:lnTo>
                    <a:pt x="0" y="2733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5" name="object 17695"/>
            <p:cNvSpPr/>
            <p:nvPr/>
          </p:nvSpPr>
          <p:spPr>
            <a:xfrm>
              <a:off x="16143845" y="598184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6" name="object 17696"/>
            <p:cNvSpPr/>
            <p:nvPr/>
          </p:nvSpPr>
          <p:spPr>
            <a:xfrm>
              <a:off x="16143845" y="59770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7" name="object 17697"/>
            <p:cNvSpPr/>
            <p:nvPr/>
          </p:nvSpPr>
          <p:spPr>
            <a:xfrm>
              <a:off x="16143845" y="597221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8" name="object 17698"/>
            <p:cNvSpPr/>
            <p:nvPr/>
          </p:nvSpPr>
          <p:spPr>
            <a:xfrm>
              <a:off x="16143845" y="59673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9" name="object 17699"/>
            <p:cNvSpPr/>
            <p:nvPr/>
          </p:nvSpPr>
          <p:spPr>
            <a:xfrm>
              <a:off x="16143845" y="596254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0" name="object 17700"/>
            <p:cNvSpPr/>
            <p:nvPr/>
          </p:nvSpPr>
          <p:spPr>
            <a:xfrm>
              <a:off x="16143845" y="595772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1" name="object 17701"/>
            <p:cNvSpPr/>
            <p:nvPr/>
          </p:nvSpPr>
          <p:spPr>
            <a:xfrm>
              <a:off x="16143853" y="5957726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30" h="27939">
                  <a:moveTo>
                    <a:pt x="0" y="27339"/>
                  </a:moveTo>
                  <a:lnTo>
                    <a:pt x="0" y="0"/>
                  </a:lnTo>
                  <a:lnTo>
                    <a:pt x="11266" y="0"/>
                  </a:lnTo>
                  <a:lnTo>
                    <a:pt x="11266" y="27339"/>
                  </a:lnTo>
                  <a:lnTo>
                    <a:pt x="0" y="273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2" name="object 17702"/>
            <p:cNvSpPr/>
            <p:nvPr/>
          </p:nvSpPr>
          <p:spPr>
            <a:xfrm>
              <a:off x="10910449" y="515330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64" y="9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3" name="object 17703"/>
            <p:cNvSpPr/>
            <p:nvPr/>
          </p:nvSpPr>
          <p:spPr>
            <a:xfrm>
              <a:off x="10910428" y="5127574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23" y="3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4" name="object 17704"/>
            <p:cNvSpPr/>
            <p:nvPr/>
          </p:nvSpPr>
          <p:spPr>
            <a:xfrm>
              <a:off x="10912058" y="5103441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5" name="object 17705"/>
            <p:cNvSpPr/>
            <p:nvPr/>
          </p:nvSpPr>
          <p:spPr>
            <a:xfrm>
              <a:off x="10910435" y="5077704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48291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6" name="object 17706"/>
            <p:cNvSpPr/>
            <p:nvPr/>
          </p:nvSpPr>
          <p:spPr>
            <a:xfrm>
              <a:off x="10912058" y="5053590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7" name="object 17707"/>
            <p:cNvSpPr/>
            <p:nvPr/>
          </p:nvSpPr>
          <p:spPr>
            <a:xfrm>
              <a:off x="10912058" y="5029445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8" name="object 17708"/>
            <p:cNvSpPr/>
            <p:nvPr/>
          </p:nvSpPr>
          <p:spPr>
            <a:xfrm>
              <a:off x="10910435" y="5003695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291" y="482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9" name="object 17709"/>
            <p:cNvSpPr/>
            <p:nvPr/>
          </p:nvSpPr>
          <p:spPr>
            <a:xfrm>
              <a:off x="10912058" y="4979587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0" name="object 17710"/>
            <p:cNvSpPr/>
            <p:nvPr/>
          </p:nvSpPr>
          <p:spPr>
            <a:xfrm>
              <a:off x="10910435" y="4953827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48291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1" name="object 17711"/>
            <p:cNvSpPr/>
            <p:nvPr/>
          </p:nvSpPr>
          <p:spPr>
            <a:xfrm>
              <a:off x="10910435" y="4929700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48291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2" name="object 17712"/>
            <p:cNvSpPr/>
            <p:nvPr/>
          </p:nvSpPr>
          <p:spPr>
            <a:xfrm>
              <a:off x="10912058" y="490556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3" name="object 17713"/>
            <p:cNvSpPr/>
            <p:nvPr/>
          </p:nvSpPr>
          <p:spPr>
            <a:xfrm>
              <a:off x="10926550" y="489593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77" y="32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4" name="object 17714"/>
            <p:cNvSpPr/>
            <p:nvPr/>
          </p:nvSpPr>
          <p:spPr>
            <a:xfrm>
              <a:off x="10950685" y="48959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41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5" name="object 17715"/>
            <p:cNvSpPr/>
            <p:nvPr/>
          </p:nvSpPr>
          <p:spPr>
            <a:xfrm>
              <a:off x="10910460" y="4895915"/>
              <a:ext cx="48895" cy="267335"/>
            </a:xfrm>
            <a:custGeom>
              <a:avLst/>
              <a:gdLst/>
              <a:ahLst/>
              <a:cxnLst/>
              <a:rect l="l" t="t" r="r" b="b"/>
              <a:pathLst>
                <a:path w="48895" h="267335">
                  <a:moveTo>
                    <a:pt x="0" y="267070"/>
                  </a:moveTo>
                  <a:lnTo>
                    <a:pt x="0" y="0"/>
                  </a:lnTo>
                  <a:lnTo>
                    <a:pt x="48270" y="0"/>
                  </a:lnTo>
                  <a:lnTo>
                    <a:pt x="48270" y="267070"/>
                  </a:lnTo>
                  <a:lnTo>
                    <a:pt x="0" y="26707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6" name="object 17716"/>
            <p:cNvSpPr/>
            <p:nvPr/>
          </p:nvSpPr>
          <p:spPr>
            <a:xfrm>
              <a:off x="10910445" y="596736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041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7" name="object 17717"/>
            <p:cNvSpPr/>
            <p:nvPr/>
          </p:nvSpPr>
          <p:spPr>
            <a:xfrm>
              <a:off x="10910456" y="5943230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5">
                  <a:moveTo>
                    <a:pt x="32156" y="321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8" name="object 17718"/>
            <p:cNvSpPr/>
            <p:nvPr/>
          </p:nvSpPr>
          <p:spPr>
            <a:xfrm>
              <a:off x="10910435" y="5917491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5">
                  <a:moveTo>
                    <a:pt x="48291" y="482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9" name="object 17719"/>
            <p:cNvSpPr/>
            <p:nvPr/>
          </p:nvSpPr>
          <p:spPr>
            <a:xfrm>
              <a:off x="10912058" y="589336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0" name="object 17720"/>
            <p:cNvSpPr/>
            <p:nvPr/>
          </p:nvSpPr>
          <p:spPr>
            <a:xfrm>
              <a:off x="10912058" y="5869244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1" name="object 17721"/>
            <p:cNvSpPr/>
            <p:nvPr/>
          </p:nvSpPr>
          <p:spPr>
            <a:xfrm>
              <a:off x="10910435" y="5843504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48291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2" name="object 17722"/>
            <p:cNvSpPr/>
            <p:nvPr/>
          </p:nvSpPr>
          <p:spPr>
            <a:xfrm>
              <a:off x="10912058" y="581937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3" name="object 17723"/>
            <p:cNvSpPr/>
            <p:nvPr/>
          </p:nvSpPr>
          <p:spPr>
            <a:xfrm>
              <a:off x="10912058" y="579523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4" name="object 17724"/>
            <p:cNvSpPr/>
            <p:nvPr/>
          </p:nvSpPr>
          <p:spPr>
            <a:xfrm>
              <a:off x="10910435" y="5769478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48291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5" name="object 17725"/>
            <p:cNvSpPr/>
            <p:nvPr/>
          </p:nvSpPr>
          <p:spPr>
            <a:xfrm>
              <a:off x="10912058" y="574534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89">
                  <a:moveTo>
                    <a:pt x="46668" y="46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6" name="object 17726"/>
            <p:cNvSpPr/>
            <p:nvPr/>
          </p:nvSpPr>
          <p:spPr>
            <a:xfrm>
              <a:off x="10910435" y="5719607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48291" y="482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7" name="object 17727"/>
            <p:cNvSpPr/>
            <p:nvPr/>
          </p:nvSpPr>
          <p:spPr>
            <a:xfrm>
              <a:off x="10923283" y="570833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443" y="3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8" name="object 17728"/>
            <p:cNvSpPr/>
            <p:nvPr/>
          </p:nvSpPr>
          <p:spPr>
            <a:xfrm>
              <a:off x="10949052" y="570834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75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9" name="object 17729"/>
            <p:cNvSpPr/>
            <p:nvPr/>
          </p:nvSpPr>
          <p:spPr>
            <a:xfrm>
              <a:off x="10910460" y="5708340"/>
              <a:ext cx="48895" cy="267335"/>
            </a:xfrm>
            <a:custGeom>
              <a:avLst/>
              <a:gdLst/>
              <a:ahLst/>
              <a:cxnLst/>
              <a:rect l="l" t="t" r="r" b="b"/>
              <a:pathLst>
                <a:path w="48895" h="267335">
                  <a:moveTo>
                    <a:pt x="0" y="267091"/>
                  </a:moveTo>
                  <a:lnTo>
                    <a:pt x="0" y="0"/>
                  </a:lnTo>
                  <a:lnTo>
                    <a:pt x="48270" y="0"/>
                  </a:lnTo>
                  <a:lnTo>
                    <a:pt x="48270" y="267091"/>
                  </a:lnTo>
                  <a:lnTo>
                    <a:pt x="0" y="267091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0" name="object 17730"/>
            <p:cNvSpPr/>
            <p:nvPr/>
          </p:nvSpPr>
          <p:spPr>
            <a:xfrm>
              <a:off x="10945358" y="5183236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33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1" name="object 17731"/>
            <p:cNvSpPr/>
            <p:nvPr/>
          </p:nvSpPr>
          <p:spPr>
            <a:xfrm>
              <a:off x="10952273" y="517904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2" name="object 17732"/>
            <p:cNvSpPr/>
            <p:nvPr/>
          </p:nvSpPr>
          <p:spPr>
            <a:xfrm>
              <a:off x="10955495" y="517422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654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3" name="object 17733"/>
            <p:cNvSpPr/>
            <p:nvPr/>
          </p:nvSpPr>
          <p:spPr>
            <a:xfrm>
              <a:off x="10945860" y="5162976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612" y="0"/>
                  </a:moveTo>
                  <a:lnTo>
                    <a:pt x="9612" y="16083"/>
                  </a:lnTo>
                  <a:lnTo>
                    <a:pt x="1612" y="16083"/>
                  </a:lnTo>
                  <a:lnTo>
                    <a:pt x="1612" y="20910"/>
                  </a:lnTo>
                  <a:lnTo>
                    <a:pt x="0" y="20910"/>
                  </a:lnTo>
                  <a:lnTo>
                    <a:pt x="0" y="0"/>
                  </a:lnTo>
                  <a:lnTo>
                    <a:pt x="961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4" name="object 17734"/>
            <p:cNvSpPr/>
            <p:nvPr/>
          </p:nvSpPr>
          <p:spPr>
            <a:xfrm>
              <a:off x="10948038" y="5179415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20" h="33654">
                  <a:moveTo>
                    <a:pt x="7559" y="33255"/>
                  </a:moveTo>
                  <a:lnTo>
                    <a:pt x="7559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5" name="object 17735"/>
            <p:cNvSpPr/>
            <p:nvPr/>
          </p:nvSpPr>
          <p:spPr>
            <a:xfrm>
              <a:off x="10955495" y="5162965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266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6" name="object 17736"/>
            <p:cNvSpPr/>
            <p:nvPr/>
          </p:nvSpPr>
          <p:spPr>
            <a:xfrm>
              <a:off x="10945358" y="5213172"/>
              <a:ext cx="13335" cy="456565"/>
            </a:xfrm>
            <a:custGeom>
              <a:avLst/>
              <a:gdLst/>
              <a:ahLst/>
              <a:cxnLst/>
              <a:rect l="l" t="t" r="r" b="b"/>
              <a:pathLst>
                <a:path w="13334" h="456564">
                  <a:moveTo>
                    <a:pt x="12743" y="0"/>
                  </a:moveTo>
                  <a:lnTo>
                    <a:pt x="12743" y="456436"/>
                  </a:lnTo>
                </a:path>
                <a:path w="13334" h="456564">
                  <a:moveTo>
                    <a:pt x="0" y="4564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7" name="object 17737"/>
            <p:cNvSpPr/>
            <p:nvPr/>
          </p:nvSpPr>
          <p:spPr>
            <a:xfrm>
              <a:off x="10952273" y="5212836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w="0" h="457200">
                  <a:moveTo>
                    <a:pt x="0" y="4568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8" name="object 17738"/>
            <p:cNvSpPr/>
            <p:nvPr/>
          </p:nvSpPr>
          <p:spPr>
            <a:xfrm>
              <a:off x="10948038" y="5212670"/>
              <a:ext cx="7620" cy="457200"/>
            </a:xfrm>
            <a:custGeom>
              <a:avLst/>
              <a:gdLst/>
              <a:ahLst/>
              <a:cxnLst/>
              <a:rect l="l" t="t" r="r" b="b"/>
              <a:pathLst>
                <a:path w="7620" h="457200">
                  <a:moveTo>
                    <a:pt x="7559" y="0"/>
                  </a:moveTo>
                  <a:lnTo>
                    <a:pt x="7559" y="456938"/>
                  </a:lnTo>
                </a:path>
                <a:path w="7620" h="457200">
                  <a:moveTo>
                    <a:pt x="0" y="4569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9" name="object 17739"/>
            <p:cNvSpPr/>
            <p:nvPr/>
          </p:nvSpPr>
          <p:spPr>
            <a:xfrm>
              <a:off x="10945358" y="5658199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33"/>
                  </a:lnTo>
                </a:path>
                <a:path w="13334" h="29845">
                  <a:moveTo>
                    <a:pt x="0" y="29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0" name="object 17740"/>
            <p:cNvSpPr/>
            <p:nvPr/>
          </p:nvSpPr>
          <p:spPr>
            <a:xfrm>
              <a:off x="10952273" y="565848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w="0" h="32385">
                  <a:moveTo>
                    <a:pt x="0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1" name="object 17741"/>
            <p:cNvSpPr/>
            <p:nvPr/>
          </p:nvSpPr>
          <p:spPr>
            <a:xfrm>
              <a:off x="10955495" y="5687441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654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2" name="object 17742"/>
            <p:cNvSpPr/>
            <p:nvPr/>
          </p:nvSpPr>
          <p:spPr>
            <a:xfrm>
              <a:off x="10945860" y="5687436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612" y="20910"/>
                  </a:moveTo>
                  <a:lnTo>
                    <a:pt x="9612" y="3235"/>
                  </a:lnTo>
                  <a:lnTo>
                    <a:pt x="1612" y="3235"/>
                  </a:lnTo>
                  <a:lnTo>
                    <a:pt x="1612" y="0"/>
                  </a:lnTo>
                  <a:lnTo>
                    <a:pt x="0" y="0"/>
                  </a:lnTo>
                  <a:lnTo>
                    <a:pt x="0" y="20910"/>
                  </a:lnTo>
                  <a:lnTo>
                    <a:pt x="9612" y="2091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3" name="object 17743"/>
            <p:cNvSpPr/>
            <p:nvPr/>
          </p:nvSpPr>
          <p:spPr>
            <a:xfrm>
              <a:off x="10948038" y="5658199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20" h="33654">
                  <a:moveTo>
                    <a:pt x="7559" y="0"/>
                  </a:moveTo>
                  <a:lnTo>
                    <a:pt x="7559" y="33255"/>
                  </a:lnTo>
                  <a:lnTo>
                    <a:pt x="0" y="332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4" name="object 17744"/>
            <p:cNvSpPr/>
            <p:nvPr/>
          </p:nvSpPr>
          <p:spPr>
            <a:xfrm>
              <a:off x="10955495" y="569707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266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5" name="object 17745"/>
            <p:cNvSpPr/>
            <p:nvPr/>
          </p:nvSpPr>
          <p:spPr>
            <a:xfrm>
              <a:off x="10945358" y="4370926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29444"/>
                  </a:moveTo>
                  <a:lnTo>
                    <a:pt x="12743" y="0"/>
                  </a:lnTo>
                </a:path>
                <a:path w="13334" h="29845">
                  <a:moveTo>
                    <a:pt x="0" y="0"/>
                  </a:moveTo>
                  <a:lnTo>
                    <a:pt x="0" y="294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6" name="object 17746"/>
            <p:cNvSpPr/>
            <p:nvPr/>
          </p:nvSpPr>
          <p:spPr>
            <a:xfrm>
              <a:off x="10952273" y="436661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0"/>
                  </a:moveTo>
                  <a:lnTo>
                    <a:pt x="0" y="337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7" name="object 17747"/>
            <p:cNvSpPr/>
            <p:nvPr/>
          </p:nvSpPr>
          <p:spPr>
            <a:xfrm>
              <a:off x="10955495" y="4361782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654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8" name="object 17748"/>
            <p:cNvSpPr/>
            <p:nvPr/>
          </p:nvSpPr>
          <p:spPr>
            <a:xfrm>
              <a:off x="10945860" y="4350526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612" y="0"/>
                  </a:moveTo>
                  <a:lnTo>
                    <a:pt x="9612" y="16093"/>
                  </a:lnTo>
                  <a:lnTo>
                    <a:pt x="1612" y="16093"/>
                  </a:lnTo>
                  <a:lnTo>
                    <a:pt x="1612" y="20931"/>
                  </a:lnTo>
                  <a:lnTo>
                    <a:pt x="0" y="20931"/>
                  </a:lnTo>
                  <a:lnTo>
                    <a:pt x="0" y="0"/>
                  </a:lnTo>
                  <a:lnTo>
                    <a:pt x="9612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9" name="object 17749"/>
            <p:cNvSpPr/>
            <p:nvPr/>
          </p:nvSpPr>
          <p:spPr>
            <a:xfrm>
              <a:off x="10948038" y="4367115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20" h="33654">
                  <a:moveTo>
                    <a:pt x="7559" y="33255"/>
                  </a:moveTo>
                  <a:lnTo>
                    <a:pt x="7559" y="0"/>
                  </a:lnTo>
                  <a:lnTo>
                    <a:pt x="0" y="0"/>
                  </a:lnTo>
                  <a:lnTo>
                    <a:pt x="0" y="332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0" name="object 17750"/>
            <p:cNvSpPr/>
            <p:nvPr/>
          </p:nvSpPr>
          <p:spPr>
            <a:xfrm>
              <a:off x="10955495" y="4350526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277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1277"/>
                  </a:lnTo>
                  <a:lnTo>
                    <a:pt x="0" y="11277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1" name="object 17751"/>
            <p:cNvSpPr/>
            <p:nvPr/>
          </p:nvSpPr>
          <p:spPr>
            <a:xfrm>
              <a:off x="10945358" y="4400854"/>
              <a:ext cx="13335" cy="456565"/>
            </a:xfrm>
            <a:custGeom>
              <a:avLst/>
              <a:gdLst/>
              <a:ahLst/>
              <a:cxnLst/>
              <a:rect l="l" t="t" r="r" b="b"/>
              <a:pathLst>
                <a:path w="13334" h="456564">
                  <a:moveTo>
                    <a:pt x="12743" y="0"/>
                  </a:moveTo>
                  <a:lnTo>
                    <a:pt x="12743" y="456436"/>
                  </a:lnTo>
                </a:path>
                <a:path w="13334" h="456564">
                  <a:moveTo>
                    <a:pt x="0" y="4564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2" name="object 17752"/>
            <p:cNvSpPr/>
            <p:nvPr/>
          </p:nvSpPr>
          <p:spPr>
            <a:xfrm>
              <a:off x="10952273" y="4400402"/>
              <a:ext cx="0" cy="457200"/>
            </a:xfrm>
            <a:custGeom>
              <a:avLst/>
              <a:gdLst/>
              <a:ahLst/>
              <a:cxnLst/>
              <a:rect l="l" t="t" r="r" b="b"/>
              <a:pathLst>
                <a:path w="0" h="457200">
                  <a:moveTo>
                    <a:pt x="0" y="4568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3" name="object 17753"/>
            <p:cNvSpPr/>
            <p:nvPr/>
          </p:nvSpPr>
          <p:spPr>
            <a:xfrm>
              <a:off x="10948038" y="4400370"/>
              <a:ext cx="7620" cy="457200"/>
            </a:xfrm>
            <a:custGeom>
              <a:avLst/>
              <a:gdLst/>
              <a:ahLst/>
              <a:cxnLst/>
              <a:rect l="l" t="t" r="r" b="b"/>
              <a:pathLst>
                <a:path w="7620" h="457200">
                  <a:moveTo>
                    <a:pt x="7559" y="0"/>
                  </a:moveTo>
                  <a:lnTo>
                    <a:pt x="7559" y="456918"/>
                  </a:lnTo>
                </a:path>
                <a:path w="7620" h="457200">
                  <a:moveTo>
                    <a:pt x="0" y="4569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4" name="object 17754"/>
            <p:cNvSpPr/>
            <p:nvPr/>
          </p:nvSpPr>
          <p:spPr>
            <a:xfrm>
              <a:off x="10945358" y="4845872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12743" y="0"/>
                  </a:moveTo>
                  <a:lnTo>
                    <a:pt x="12743" y="29465"/>
                  </a:lnTo>
                </a:path>
                <a:path w="13334" h="29845">
                  <a:moveTo>
                    <a:pt x="0" y="29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5" name="object 17755"/>
            <p:cNvSpPr/>
            <p:nvPr/>
          </p:nvSpPr>
          <p:spPr>
            <a:xfrm>
              <a:off x="10952273" y="4846036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w="0" h="34289">
                  <a:moveTo>
                    <a:pt x="0" y="33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6" name="object 17756"/>
            <p:cNvSpPr/>
            <p:nvPr/>
          </p:nvSpPr>
          <p:spPr>
            <a:xfrm>
              <a:off x="10955495" y="487499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654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9654"/>
                  </a:lnTo>
                  <a:lnTo>
                    <a:pt x="0" y="9654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7" name="object 17757"/>
            <p:cNvSpPr/>
            <p:nvPr/>
          </p:nvSpPr>
          <p:spPr>
            <a:xfrm>
              <a:off x="10945860" y="4875003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4">
                  <a:moveTo>
                    <a:pt x="9612" y="20910"/>
                  </a:moveTo>
                  <a:lnTo>
                    <a:pt x="9612" y="4816"/>
                  </a:lnTo>
                  <a:lnTo>
                    <a:pt x="1612" y="4816"/>
                  </a:lnTo>
                  <a:lnTo>
                    <a:pt x="1612" y="0"/>
                  </a:lnTo>
                  <a:lnTo>
                    <a:pt x="0" y="0"/>
                  </a:lnTo>
                  <a:lnTo>
                    <a:pt x="0" y="20910"/>
                  </a:lnTo>
                  <a:lnTo>
                    <a:pt x="9612" y="2091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8" name="object 17758"/>
            <p:cNvSpPr/>
            <p:nvPr/>
          </p:nvSpPr>
          <p:spPr>
            <a:xfrm>
              <a:off x="10948038" y="4845872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20" h="33654">
                  <a:moveTo>
                    <a:pt x="7559" y="0"/>
                  </a:moveTo>
                  <a:lnTo>
                    <a:pt x="7559" y="33276"/>
                  </a:lnTo>
                  <a:lnTo>
                    <a:pt x="0" y="332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9" name="object 17759"/>
            <p:cNvSpPr/>
            <p:nvPr/>
          </p:nvSpPr>
          <p:spPr>
            <a:xfrm>
              <a:off x="10955495" y="4884647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11266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0" name="object 17760"/>
            <p:cNvSpPr/>
            <p:nvPr/>
          </p:nvSpPr>
          <p:spPr>
            <a:xfrm>
              <a:off x="10958719" y="4879831"/>
              <a:ext cx="14604" cy="299720"/>
            </a:xfrm>
            <a:custGeom>
              <a:avLst/>
              <a:gdLst/>
              <a:ahLst/>
              <a:cxnLst/>
              <a:rect l="l" t="t" r="r" b="b"/>
              <a:pathLst>
                <a:path w="14604" h="299720">
                  <a:moveTo>
                    <a:pt x="0" y="299216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299216"/>
                  </a:lnTo>
                  <a:lnTo>
                    <a:pt x="0" y="29921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1" name="object 17761"/>
            <p:cNvSpPr/>
            <p:nvPr/>
          </p:nvSpPr>
          <p:spPr>
            <a:xfrm>
              <a:off x="10958719" y="5690645"/>
              <a:ext cx="14604" cy="294640"/>
            </a:xfrm>
            <a:custGeom>
              <a:avLst/>
              <a:gdLst/>
              <a:ahLst/>
              <a:cxnLst/>
              <a:rect l="l" t="t" r="r" b="b"/>
              <a:pathLst>
                <a:path w="14604" h="294639">
                  <a:moveTo>
                    <a:pt x="0" y="294420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294420"/>
                  </a:lnTo>
                  <a:lnTo>
                    <a:pt x="0" y="29442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2" name="object 17762"/>
            <p:cNvSpPr/>
            <p:nvPr/>
          </p:nvSpPr>
          <p:spPr>
            <a:xfrm>
              <a:off x="10964345" y="4879203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w="0" h="300989">
                  <a:moveTo>
                    <a:pt x="0" y="0"/>
                  </a:moveTo>
                  <a:lnTo>
                    <a:pt x="0" y="300467"/>
                  </a:lnTo>
                </a:path>
              </a:pathLst>
            </a:custGeom>
            <a:ln w="11266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3" name="object 17763"/>
            <p:cNvSpPr/>
            <p:nvPr/>
          </p:nvSpPr>
          <p:spPr>
            <a:xfrm>
              <a:off x="10958719" y="4879831"/>
              <a:ext cx="11430" cy="299720"/>
            </a:xfrm>
            <a:custGeom>
              <a:avLst/>
              <a:gdLst/>
              <a:ahLst/>
              <a:cxnLst/>
              <a:rect l="l" t="t" r="r" b="b"/>
              <a:pathLst>
                <a:path w="11429" h="299720">
                  <a:moveTo>
                    <a:pt x="0" y="299216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299216"/>
                  </a:lnTo>
                  <a:lnTo>
                    <a:pt x="0" y="2992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4" name="object 17764"/>
            <p:cNvSpPr/>
            <p:nvPr/>
          </p:nvSpPr>
          <p:spPr>
            <a:xfrm>
              <a:off x="10964345" y="5691635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w="0" h="290829">
                  <a:moveTo>
                    <a:pt x="0" y="0"/>
                  </a:moveTo>
                  <a:lnTo>
                    <a:pt x="0" y="290836"/>
                  </a:lnTo>
                </a:path>
              </a:pathLst>
            </a:custGeom>
            <a:ln w="11266">
              <a:solidFill>
                <a:srgbClr val="231F20"/>
              </a:solidFill>
              <a:prstDash val="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5" name="object 17765"/>
            <p:cNvSpPr/>
            <p:nvPr/>
          </p:nvSpPr>
          <p:spPr>
            <a:xfrm>
              <a:off x="10958719" y="5690645"/>
              <a:ext cx="11430" cy="294640"/>
            </a:xfrm>
            <a:custGeom>
              <a:avLst/>
              <a:gdLst/>
              <a:ahLst/>
              <a:cxnLst/>
              <a:rect l="l" t="t" r="r" b="b"/>
              <a:pathLst>
                <a:path w="11429" h="294639">
                  <a:moveTo>
                    <a:pt x="0" y="294420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294420"/>
                  </a:lnTo>
                  <a:lnTo>
                    <a:pt x="0" y="29442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6" name="object 17766"/>
            <p:cNvSpPr/>
            <p:nvPr/>
          </p:nvSpPr>
          <p:spPr>
            <a:xfrm>
              <a:off x="10958719" y="4339290"/>
              <a:ext cx="14604" cy="27940"/>
            </a:xfrm>
            <a:custGeom>
              <a:avLst/>
              <a:gdLst/>
              <a:ahLst/>
              <a:cxnLst/>
              <a:rect l="l" t="t" r="r" b="b"/>
              <a:pathLst>
                <a:path w="14604" h="27939">
                  <a:moveTo>
                    <a:pt x="0" y="27329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27329"/>
                  </a:lnTo>
                  <a:lnTo>
                    <a:pt x="0" y="27329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7" name="object 17767"/>
            <p:cNvSpPr/>
            <p:nvPr/>
          </p:nvSpPr>
          <p:spPr>
            <a:xfrm>
              <a:off x="10958711" y="43666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8" name="object 17768"/>
            <p:cNvSpPr/>
            <p:nvPr/>
          </p:nvSpPr>
          <p:spPr>
            <a:xfrm>
              <a:off x="10958711" y="436180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9" name="object 17769"/>
            <p:cNvSpPr/>
            <p:nvPr/>
          </p:nvSpPr>
          <p:spPr>
            <a:xfrm>
              <a:off x="10958711" y="435696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0" name="object 17770"/>
            <p:cNvSpPr/>
            <p:nvPr/>
          </p:nvSpPr>
          <p:spPr>
            <a:xfrm>
              <a:off x="10958711" y="435214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1" name="object 17771"/>
            <p:cNvSpPr/>
            <p:nvPr/>
          </p:nvSpPr>
          <p:spPr>
            <a:xfrm>
              <a:off x="10958711" y="434730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2" name="object 17772"/>
            <p:cNvSpPr/>
            <p:nvPr/>
          </p:nvSpPr>
          <p:spPr>
            <a:xfrm>
              <a:off x="10958711" y="43424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3" name="object 17773"/>
            <p:cNvSpPr/>
            <p:nvPr/>
          </p:nvSpPr>
          <p:spPr>
            <a:xfrm>
              <a:off x="10958719" y="4339290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0" y="27329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27329"/>
                  </a:lnTo>
                  <a:lnTo>
                    <a:pt x="0" y="273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4" name="object 17774"/>
            <p:cNvSpPr/>
            <p:nvPr/>
          </p:nvSpPr>
          <p:spPr>
            <a:xfrm>
              <a:off x="9732516" y="216634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433" y="0"/>
                  </a:moveTo>
                  <a:lnTo>
                    <a:pt x="0" y="0"/>
                  </a:lnTo>
                </a:path>
                <a:path w="29845" h="15239">
                  <a:moveTo>
                    <a:pt x="0" y="15015"/>
                  </a:moveTo>
                  <a:lnTo>
                    <a:pt x="29433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5" name="object 17775"/>
            <p:cNvSpPr/>
            <p:nvPr/>
          </p:nvSpPr>
          <p:spPr>
            <a:xfrm>
              <a:off x="9718326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4470" y="11266"/>
                  </a:moveTo>
                  <a:lnTo>
                    <a:pt x="14470" y="16062"/>
                  </a:lnTo>
                  <a:lnTo>
                    <a:pt x="0" y="16062"/>
                  </a:lnTo>
                  <a:lnTo>
                    <a:pt x="0" y="11266"/>
                  </a:lnTo>
                  <a:lnTo>
                    <a:pt x="3204" y="11266"/>
                  </a:lnTo>
                  <a:lnTo>
                    <a:pt x="3204" y="0"/>
                  </a:lnTo>
                  <a:lnTo>
                    <a:pt x="14470" y="0"/>
                  </a:lnTo>
                  <a:lnTo>
                    <a:pt x="14470" y="3193"/>
                  </a:lnTo>
                  <a:lnTo>
                    <a:pt x="9675" y="3193"/>
                  </a:lnTo>
                  <a:lnTo>
                    <a:pt x="9675" y="11266"/>
                  </a:lnTo>
                  <a:lnTo>
                    <a:pt x="1447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6" name="object 17776"/>
            <p:cNvSpPr/>
            <p:nvPr/>
          </p:nvSpPr>
          <p:spPr>
            <a:xfrm>
              <a:off x="9723177" y="216418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385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7" name="object 17777"/>
            <p:cNvSpPr/>
            <p:nvPr/>
          </p:nvSpPr>
          <p:spPr>
            <a:xfrm>
              <a:off x="9728694" y="216882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55" y="0"/>
                  </a:moveTo>
                  <a:lnTo>
                    <a:pt x="0" y="0"/>
                  </a:lnTo>
                  <a:lnTo>
                    <a:pt x="0" y="8753"/>
                  </a:lnTo>
                  <a:lnTo>
                    <a:pt x="33255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8" name="object 17778"/>
            <p:cNvSpPr/>
            <p:nvPr/>
          </p:nvSpPr>
          <p:spPr>
            <a:xfrm>
              <a:off x="9721523" y="216899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9" name="object 17779"/>
            <p:cNvSpPr/>
            <p:nvPr/>
          </p:nvSpPr>
          <p:spPr>
            <a:xfrm>
              <a:off x="9702249" y="216580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0" y="0"/>
                  </a:moveTo>
                  <a:lnTo>
                    <a:pt x="0" y="11266"/>
                  </a:lnTo>
                  <a:lnTo>
                    <a:pt x="19287" y="11266"/>
                  </a:lnTo>
                  <a:lnTo>
                    <a:pt x="19287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0" name="object 17780"/>
            <p:cNvSpPr/>
            <p:nvPr/>
          </p:nvSpPr>
          <p:spPr>
            <a:xfrm>
              <a:off x="9715105" y="2164176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0" y="0"/>
                  </a:moveTo>
                  <a:lnTo>
                    <a:pt x="0" y="1633"/>
                  </a:lnTo>
                  <a:lnTo>
                    <a:pt x="8062" y="1633"/>
                  </a:lnTo>
                  <a:lnTo>
                    <a:pt x="8062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1" name="object 17781"/>
            <p:cNvSpPr/>
            <p:nvPr/>
          </p:nvSpPr>
          <p:spPr>
            <a:xfrm>
              <a:off x="9702249" y="2164176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5">
                  <a:moveTo>
                    <a:pt x="0" y="0"/>
                  </a:moveTo>
                  <a:lnTo>
                    <a:pt x="0" y="1633"/>
                  </a:lnTo>
                  <a:lnTo>
                    <a:pt x="12858" y="1633"/>
                  </a:lnTo>
                  <a:lnTo>
                    <a:pt x="12858" y="0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2" name="object 17782"/>
            <p:cNvSpPr/>
            <p:nvPr/>
          </p:nvSpPr>
          <p:spPr>
            <a:xfrm>
              <a:off x="9833207" y="2163880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29433" y="0"/>
                  </a:moveTo>
                  <a:lnTo>
                    <a:pt x="0" y="0"/>
                  </a:lnTo>
                </a:path>
                <a:path w="29845" h="13335">
                  <a:moveTo>
                    <a:pt x="0" y="12743"/>
                  </a:moveTo>
                  <a:lnTo>
                    <a:pt x="29433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3" name="object 17783"/>
            <p:cNvSpPr/>
            <p:nvPr/>
          </p:nvSpPr>
          <p:spPr>
            <a:xfrm>
              <a:off x="9829339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0" y="0"/>
                  </a:moveTo>
                  <a:lnTo>
                    <a:pt x="337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4" name="object 17784"/>
            <p:cNvSpPr/>
            <p:nvPr/>
          </p:nvSpPr>
          <p:spPr>
            <a:xfrm>
              <a:off x="9810046" y="2164173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5">
                  <a:moveTo>
                    <a:pt x="0" y="1633"/>
                  </a:moveTo>
                  <a:lnTo>
                    <a:pt x="0" y="0"/>
                  </a:lnTo>
                  <a:lnTo>
                    <a:pt x="22512" y="0"/>
                  </a:lnTo>
                  <a:lnTo>
                    <a:pt x="22512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5" name="object 17785"/>
            <p:cNvSpPr/>
            <p:nvPr/>
          </p:nvSpPr>
          <p:spPr>
            <a:xfrm>
              <a:off x="9813242" y="2165804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0" y="0"/>
                  </a:moveTo>
                  <a:lnTo>
                    <a:pt x="16114" y="0"/>
                  </a:lnTo>
                  <a:lnTo>
                    <a:pt x="16114" y="8020"/>
                  </a:lnTo>
                  <a:lnTo>
                    <a:pt x="19318" y="8020"/>
                  </a:lnTo>
                  <a:lnTo>
                    <a:pt x="19318" y="11266"/>
                  </a:lnTo>
                  <a:lnTo>
                    <a:pt x="0" y="11266"/>
                  </a:lnTo>
                  <a:lnTo>
                    <a:pt x="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6" name="object 17786"/>
            <p:cNvSpPr/>
            <p:nvPr/>
          </p:nvSpPr>
          <p:spPr>
            <a:xfrm>
              <a:off x="9829404" y="216634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33255" y="0"/>
                  </a:moveTo>
                  <a:lnTo>
                    <a:pt x="0" y="0"/>
                  </a:lnTo>
                  <a:lnTo>
                    <a:pt x="0" y="7601"/>
                  </a:lnTo>
                  <a:lnTo>
                    <a:pt x="33255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7" name="object 17787"/>
            <p:cNvSpPr/>
            <p:nvPr/>
          </p:nvSpPr>
          <p:spPr>
            <a:xfrm>
              <a:off x="9772395" y="2166347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0" y="0"/>
                  </a:moveTo>
                  <a:lnTo>
                    <a:pt x="29433" y="0"/>
                  </a:lnTo>
                </a:path>
                <a:path w="29845" h="15239">
                  <a:moveTo>
                    <a:pt x="29433" y="15015"/>
                  </a:moveTo>
                  <a:lnTo>
                    <a:pt x="0" y="15015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8" name="object 17788"/>
            <p:cNvSpPr/>
            <p:nvPr/>
          </p:nvSpPr>
          <p:spPr>
            <a:xfrm>
              <a:off x="9801976" y="2165804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11266"/>
                  </a:moveTo>
                  <a:lnTo>
                    <a:pt x="0" y="16062"/>
                  </a:lnTo>
                  <a:lnTo>
                    <a:pt x="14481" y="16062"/>
                  </a:lnTo>
                  <a:lnTo>
                    <a:pt x="14481" y="11266"/>
                  </a:lnTo>
                  <a:lnTo>
                    <a:pt x="11266" y="11266"/>
                  </a:lnTo>
                  <a:lnTo>
                    <a:pt x="11266" y="0"/>
                  </a:lnTo>
                  <a:lnTo>
                    <a:pt x="0" y="0"/>
                  </a:lnTo>
                  <a:lnTo>
                    <a:pt x="0" y="3193"/>
                  </a:lnTo>
                  <a:lnTo>
                    <a:pt x="3245" y="3193"/>
                  </a:lnTo>
                  <a:lnTo>
                    <a:pt x="3245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9" name="object 17789"/>
            <p:cNvSpPr/>
            <p:nvPr/>
          </p:nvSpPr>
          <p:spPr>
            <a:xfrm>
              <a:off x="9773028" y="21641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 h="0">
                  <a:moveTo>
                    <a:pt x="37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0" name="object 17790"/>
            <p:cNvSpPr/>
            <p:nvPr/>
          </p:nvSpPr>
          <p:spPr>
            <a:xfrm>
              <a:off x="9772395" y="2168826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3255" y="0"/>
                  </a:lnTo>
                  <a:lnTo>
                    <a:pt x="33255" y="8753"/>
                  </a:lnTo>
                  <a:lnTo>
                    <a:pt x="0" y="8753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1" name="object 17791"/>
            <p:cNvSpPr/>
            <p:nvPr/>
          </p:nvSpPr>
          <p:spPr>
            <a:xfrm>
              <a:off x="9805196" y="216899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41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2" name="object 17792"/>
            <p:cNvSpPr/>
            <p:nvPr/>
          </p:nvSpPr>
          <p:spPr>
            <a:xfrm>
              <a:off x="10095412" y="2163880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5" h="13335">
                  <a:moveTo>
                    <a:pt x="0" y="0"/>
                  </a:moveTo>
                  <a:lnTo>
                    <a:pt x="29444" y="0"/>
                  </a:lnTo>
                </a:path>
                <a:path w="29845" h="13335">
                  <a:moveTo>
                    <a:pt x="29444" y="12743"/>
                  </a:moveTo>
                  <a:lnTo>
                    <a:pt x="0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3" name="object 17793"/>
            <p:cNvSpPr/>
            <p:nvPr/>
          </p:nvSpPr>
          <p:spPr>
            <a:xfrm>
              <a:off x="10094778" y="2170613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 h="0">
                  <a:moveTo>
                    <a:pt x="33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4" name="object 17794"/>
            <p:cNvSpPr/>
            <p:nvPr/>
          </p:nvSpPr>
          <p:spPr>
            <a:xfrm>
              <a:off x="10125394" y="2164173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1633"/>
                  </a:moveTo>
                  <a:lnTo>
                    <a:pt x="0" y="0"/>
                  </a:lnTo>
                  <a:lnTo>
                    <a:pt x="9633" y="0"/>
                  </a:lnTo>
                  <a:lnTo>
                    <a:pt x="9633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5" name="object 17795"/>
            <p:cNvSpPr/>
            <p:nvPr/>
          </p:nvSpPr>
          <p:spPr>
            <a:xfrm>
              <a:off x="10125365" y="216580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4" h="11430">
                  <a:moveTo>
                    <a:pt x="20910" y="0"/>
                  </a:moveTo>
                  <a:lnTo>
                    <a:pt x="3214" y="0"/>
                  </a:lnTo>
                  <a:lnTo>
                    <a:pt x="3214" y="8020"/>
                  </a:lnTo>
                  <a:lnTo>
                    <a:pt x="0" y="8020"/>
                  </a:lnTo>
                  <a:lnTo>
                    <a:pt x="0" y="11266"/>
                  </a:lnTo>
                  <a:lnTo>
                    <a:pt x="20910" y="11266"/>
                  </a:lnTo>
                  <a:lnTo>
                    <a:pt x="20910" y="0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6" name="object 17796"/>
            <p:cNvSpPr/>
            <p:nvPr/>
          </p:nvSpPr>
          <p:spPr>
            <a:xfrm>
              <a:off x="10095412" y="2166347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0"/>
                  </a:moveTo>
                  <a:lnTo>
                    <a:pt x="33276" y="0"/>
                  </a:lnTo>
                  <a:lnTo>
                    <a:pt x="33276" y="7601"/>
                  </a:lnTo>
                  <a:lnTo>
                    <a:pt x="0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7" name="object 17797"/>
            <p:cNvSpPr/>
            <p:nvPr/>
          </p:nvSpPr>
          <p:spPr>
            <a:xfrm>
              <a:off x="10135010" y="216417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1633"/>
                  </a:moveTo>
                  <a:lnTo>
                    <a:pt x="0" y="0"/>
                  </a:lnTo>
                  <a:lnTo>
                    <a:pt x="11245" y="0"/>
                  </a:lnTo>
                  <a:lnTo>
                    <a:pt x="11245" y="1633"/>
                  </a:lnTo>
                  <a:lnTo>
                    <a:pt x="0" y="1633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8" name="object 17798"/>
            <p:cNvSpPr/>
            <p:nvPr/>
          </p:nvSpPr>
          <p:spPr>
            <a:xfrm>
              <a:off x="9761937" y="2166355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9758" y="15015"/>
                  </a:moveTo>
                  <a:lnTo>
                    <a:pt x="0" y="15015"/>
                  </a:lnTo>
                </a:path>
                <a:path w="20320" h="15239">
                  <a:moveTo>
                    <a:pt x="0" y="0"/>
                  </a:moveTo>
                  <a:lnTo>
                    <a:pt x="1975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9" name="object 17799"/>
            <p:cNvSpPr/>
            <p:nvPr/>
          </p:nvSpPr>
          <p:spPr>
            <a:xfrm>
              <a:off x="9761790" y="216418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0" name="object 17800"/>
            <p:cNvSpPr/>
            <p:nvPr/>
          </p:nvSpPr>
          <p:spPr>
            <a:xfrm>
              <a:off x="9761937" y="2168826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19758" y="8753"/>
                  </a:moveTo>
                  <a:lnTo>
                    <a:pt x="0" y="8753"/>
                  </a:lnTo>
                </a:path>
                <a:path w="20320" h="8889">
                  <a:moveTo>
                    <a:pt x="0" y="0"/>
                  </a:moveTo>
                  <a:lnTo>
                    <a:pt x="1975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1" name="object 17801"/>
            <p:cNvSpPr/>
            <p:nvPr/>
          </p:nvSpPr>
          <p:spPr>
            <a:xfrm>
              <a:off x="9853200" y="2163880"/>
              <a:ext cx="242570" cy="13335"/>
            </a:xfrm>
            <a:custGeom>
              <a:avLst/>
              <a:gdLst/>
              <a:ahLst/>
              <a:cxnLst/>
              <a:rect l="l" t="t" r="r" b="b"/>
              <a:pathLst>
                <a:path w="242570" h="13335">
                  <a:moveTo>
                    <a:pt x="241961" y="0"/>
                  </a:moveTo>
                  <a:lnTo>
                    <a:pt x="0" y="0"/>
                  </a:lnTo>
                </a:path>
                <a:path w="242570" h="13335">
                  <a:moveTo>
                    <a:pt x="0" y="12743"/>
                  </a:moveTo>
                  <a:lnTo>
                    <a:pt x="241961" y="127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2" name="object 17802"/>
            <p:cNvSpPr/>
            <p:nvPr/>
          </p:nvSpPr>
          <p:spPr>
            <a:xfrm>
              <a:off x="9853484" y="2170613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 h="0">
                  <a:moveTo>
                    <a:pt x="0" y="0"/>
                  </a:moveTo>
                  <a:lnTo>
                    <a:pt x="2413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3" name="object 17803"/>
            <p:cNvSpPr/>
            <p:nvPr/>
          </p:nvSpPr>
          <p:spPr>
            <a:xfrm>
              <a:off x="9853210" y="2166347"/>
              <a:ext cx="242570" cy="7620"/>
            </a:xfrm>
            <a:custGeom>
              <a:avLst/>
              <a:gdLst/>
              <a:ahLst/>
              <a:cxnLst/>
              <a:rect l="l" t="t" r="r" b="b"/>
              <a:pathLst>
                <a:path w="242570" h="7619">
                  <a:moveTo>
                    <a:pt x="242202" y="0"/>
                  </a:moveTo>
                  <a:lnTo>
                    <a:pt x="0" y="0"/>
                  </a:lnTo>
                </a:path>
                <a:path w="242570" h="7619">
                  <a:moveTo>
                    <a:pt x="0" y="7601"/>
                  </a:moveTo>
                  <a:lnTo>
                    <a:pt x="242202" y="76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4" name="object 17804"/>
            <p:cNvSpPr/>
            <p:nvPr/>
          </p:nvSpPr>
          <p:spPr>
            <a:xfrm>
              <a:off x="9695821" y="2165804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0" y="11266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5" name="object 17805"/>
            <p:cNvSpPr/>
            <p:nvPr/>
          </p:nvSpPr>
          <p:spPr>
            <a:xfrm>
              <a:off x="10146272" y="216580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11266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1266"/>
                  </a:lnTo>
                  <a:lnTo>
                    <a:pt x="0" y="11266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6" name="object 17806"/>
            <p:cNvSpPr/>
            <p:nvPr/>
          </p:nvSpPr>
          <p:spPr>
            <a:xfrm>
              <a:off x="9721530" y="2135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7" name="object 17807"/>
            <p:cNvSpPr/>
            <p:nvPr/>
          </p:nvSpPr>
          <p:spPr>
            <a:xfrm>
              <a:off x="973764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8" name="object 17808"/>
            <p:cNvSpPr/>
            <p:nvPr/>
          </p:nvSpPr>
          <p:spPr>
            <a:xfrm>
              <a:off x="975694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9" name="object 17809"/>
            <p:cNvSpPr/>
            <p:nvPr/>
          </p:nvSpPr>
          <p:spPr>
            <a:xfrm>
              <a:off x="977625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0" name="object 17810"/>
            <p:cNvSpPr/>
            <p:nvPr/>
          </p:nvSpPr>
          <p:spPr>
            <a:xfrm>
              <a:off x="9795555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1" name="object 17811"/>
            <p:cNvSpPr/>
            <p:nvPr/>
          </p:nvSpPr>
          <p:spPr>
            <a:xfrm>
              <a:off x="981487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2" name="object 17812"/>
            <p:cNvSpPr/>
            <p:nvPr/>
          </p:nvSpPr>
          <p:spPr>
            <a:xfrm>
              <a:off x="9834168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3" name="object 17813"/>
            <p:cNvSpPr/>
            <p:nvPr/>
          </p:nvSpPr>
          <p:spPr>
            <a:xfrm>
              <a:off x="9853484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4" name="object 17814"/>
            <p:cNvSpPr/>
            <p:nvPr/>
          </p:nvSpPr>
          <p:spPr>
            <a:xfrm>
              <a:off x="987276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5" name="object 17815"/>
            <p:cNvSpPr/>
            <p:nvPr/>
          </p:nvSpPr>
          <p:spPr>
            <a:xfrm>
              <a:off x="9892080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6" name="object 17816"/>
            <p:cNvSpPr/>
            <p:nvPr/>
          </p:nvSpPr>
          <p:spPr>
            <a:xfrm>
              <a:off x="991137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7" name="object 17817"/>
            <p:cNvSpPr/>
            <p:nvPr/>
          </p:nvSpPr>
          <p:spPr>
            <a:xfrm>
              <a:off x="9930692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8" name="object 17818"/>
            <p:cNvSpPr/>
            <p:nvPr/>
          </p:nvSpPr>
          <p:spPr>
            <a:xfrm>
              <a:off x="995000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9" name="object 17819"/>
            <p:cNvSpPr/>
            <p:nvPr/>
          </p:nvSpPr>
          <p:spPr>
            <a:xfrm>
              <a:off x="9969306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0" name="object 17820"/>
            <p:cNvSpPr/>
            <p:nvPr/>
          </p:nvSpPr>
          <p:spPr>
            <a:xfrm>
              <a:off x="9988621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1" name="object 17821"/>
            <p:cNvSpPr/>
            <p:nvPr/>
          </p:nvSpPr>
          <p:spPr>
            <a:xfrm>
              <a:off x="10007919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2" name="object 17822"/>
            <p:cNvSpPr/>
            <p:nvPr/>
          </p:nvSpPr>
          <p:spPr>
            <a:xfrm>
              <a:off x="1002721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3" name="object 17823"/>
            <p:cNvSpPr/>
            <p:nvPr/>
          </p:nvSpPr>
          <p:spPr>
            <a:xfrm>
              <a:off x="1004653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4" name="object 17824"/>
            <p:cNvSpPr/>
            <p:nvPr/>
          </p:nvSpPr>
          <p:spPr>
            <a:xfrm>
              <a:off x="1006584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5" name="object 17825"/>
            <p:cNvSpPr/>
            <p:nvPr/>
          </p:nvSpPr>
          <p:spPr>
            <a:xfrm>
              <a:off x="10085127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6" name="object 17826"/>
            <p:cNvSpPr/>
            <p:nvPr/>
          </p:nvSpPr>
          <p:spPr>
            <a:xfrm>
              <a:off x="10104443" y="213523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7" name="object 17827"/>
            <p:cNvSpPr/>
            <p:nvPr/>
          </p:nvSpPr>
          <p:spPr>
            <a:xfrm>
              <a:off x="10123759" y="2135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8" name="object 17828"/>
            <p:cNvSpPr/>
            <p:nvPr/>
          </p:nvSpPr>
          <p:spPr>
            <a:xfrm>
              <a:off x="10126978" y="213523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9" name="object 17829"/>
            <p:cNvSpPr/>
            <p:nvPr/>
          </p:nvSpPr>
          <p:spPr>
            <a:xfrm>
              <a:off x="10126978" y="21545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7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0" name="object 17830"/>
            <p:cNvSpPr/>
            <p:nvPr/>
          </p:nvSpPr>
          <p:spPr>
            <a:xfrm>
              <a:off x="10123753" y="21593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1" name="object 17831"/>
            <p:cNvSpPr/>
            <p:nvPr/>
          </p:nvSpPr>
          <p:spPr>
            <a:xfrm>
              <a:off x="1010443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2" name="object 17832"/>
            <p:cNvSpPr/>
            <p:nvPr/>
          </p:nvSpPr>
          <p:spPr>
            <a:xfrm>
              <a:off x="1008511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3" name="object 17833"/>
            <p:cNvSpPr/>
            <p:nvPr/>
          </p:nvSpPr>
          <p:spPr>
            <a:xfrm>
              <a:off x="1006581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4" name="object 17834"/>
            <p:cNvSpPr/>
            <p:nvPr/>
          </p:nvSpPr>
          <p:spPr>
            <a:xfrm>
              <a:off x="1004652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5" name="object 17835"/>
            <p:cNvSpPr/>
            <p:nvPr/>
          </p:nvSpPr>
          <p:spPr>
            <a:xfrm>
              <a:off x="10027195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6" name="object 17836"/>
            <p:cNvSpPr/>
            <p:nvPr/>
          </p:nvSpPr>
          <p:spPr>
            <a:xfrm>
              <a:off x="1000791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7" name="object 17837"/>
            <p:cNvSpPr/>
            <p:nvPr/>
          </p:nvSpPr>
          <p:spPr>
            <a:xfrm>
              <a:off x="998860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8" name="object 17838"/>
            <p:cNvSpPr/>
            <p:nvPr/>
          </p:nvSpPr>
          <p:spPr>
            <a:xfrm>
              <a:off x="996929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9" name="object 17839"/>
            <p:cNvSpPr/>
            <p:nvPr/>
          </p:nvSpPr>
          <p:spPr>
            <a:xfrm>
              <a:off x="9949999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0" name="object 17840"/>
            <p:cNvSpPr/>
            <p:nvPr/>
          </p:nvSpPr>
          <p:spPr>
            <a:xfrm>
              <a:off x="9930682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1" name="object 17841"/>
            <p:cNvSpPr/>
            <p:nvPr/>
          </p:nvSpPr>
          <p:spPr>
            <a:xfrm>
              <a:off x="991136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2" name="object 17842"/>
            <p:cNvSpPr/>
            <p:nvPr/>
          </p:nvSpPr>
          <p:spPr>
            <a:xfrm>
              <a:off x="9892068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3" name="object 17843"/>
            <p:cNvSpPr/>
            <p:nvPr/>
          </p:nvSpPr>
          <p:spPr>
            <a:xfrm>
              <a:off x="987275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4" name="object 17844"/>
            <p:cNvSpPr/>
            <p:nvPr/>
          </p:nvSpPr>
          <p:spPr>
            <a:xfrm>
              <a:off x="9853463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5" name="object 17845"/>
            <p:cNvSpPr/>
            <p:nvPr/>
          </p:nvSpPr>
          <p:spPr>
            <a:xfrm>
              <a:off x="983415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6" name="object 17846"/>
            <p:cNvSpPr/>
            <p:nvPr/>
          </p:nvSpPr>
          <p:spPr>
            <a:xfrm>
              <a:off x="9814850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7" name="object 17847"/>
            <p:cNvSpPr/>
            <p:nvPr/>
          </p:nvSpPr>
          <p:spPr>
            <a:xfrm>
              <a:off x="9795547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8" name="object 17848"/>
            <p:cNvSpPr/>
            <p:nvPr/>
          </p:nvSpPr>
          <p:spPr>
            <a:xfrm>
              <a:off x="9776236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9" name="object 17849"/>
            <p:cNvSpPr/>
            <p:nvPr/>
          </p:nvSpPr>
          <p:spPr>
            <a:xfrm>
              <a:off x="9756931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0" name="object 17850"/>
            <p:cNvSpPr/>
            <p:nvPr/>
          </p:nvSpPr>
          <p:spPr>
            <a:xfrm>
              <a:off x="9737624" y="21593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1" name="object 17851"/>
            <p:cNvSpPr/>
            <p:nvPr/>
          </p:nvSpPr>
          <p:spPr>
            <a:xfrm>
              <a:off x="9721544" y="21593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2" name="object 17852"/>
            <p:cNvSpPr/>
            <p:nvPr/>
          </p:nvSpPr>
          <p:spPr>
            <a:xfrm>
              <a:off x="9721530" y="21529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3" name="object 17853"/>
            <p:cNvSpPr/>
            <p:nvPr/>
          </p:nvSpPr>
          <p:spPr>
            <a:xfrm>
              <a:off x="9721530" y="213524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4" name="object 17854"/>
            <p:cNvSpPr/>
            <p:nvPr/>
          </p:nvSpPr>
          <p:spPr>
            <a:xfrm>
              <a:off x="17650887" y="51151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5" name="object 17855"/>
            <p:cNvSpPr/>
            <p:nvPr/>
          </p:nvSpPr>
          <p:spPr>
            <a:xfrm>
              <a:off x="17626779" y="509100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0" y="24103"/>
                  </a:moveTo>
                  <a:lnTo>
                    <a:pt x="241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6" name="object 17856"/>
            <p:cNvSpPr/>
            <p:nvPr/>
          </p:nvSpPr>
          <p:spPr>
            <a:xfrm>
              <a:off x="17613893" y="506683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7" name="object 17857"/>
            <p:cNvSpPr/>
            <p:nvPr/>
          </p:nvSpPr>
          <p:spPr>
            <a:xfrm>
              <a:off x="17613893" y="50410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8" name="object 17858"/>
            <p:cNvSpPr/>
            <p:nvPr/>
          </p:nvSpPr>
          <p:spPr>
            <a:xfrm>
              <a:off x="17613893" y="501698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9" name="object 17859"/>
            <p:cNvSpPr/>
            <p:nvPr/>
          </p:nvSpPr>
          <p:spPr>
            <a:xfrm>
              <a:off x="17613893" y="499283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0" name="object 17860"/>
            <p:cNvSpPr/>
            <p:nvPr/>
          </p:nvSpPr>
          <p:spPr>
            <a:xfrm>
              <a:off x="17613893" y="496711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1" name="object 17861"/>
            <p:cNvSpPr/>
            <p:nvPr/>
          </p:nvSpPr>
          <p:spPr>
            <a:xfrm>
              <a:off x="17613893" y="494298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2" name="object 17862"/>
            <p:cNvSpPr/>
            <p:nvPr/>
          </p:nvSpPr>
          <p:spPr>
            <a:xfrm>
              <a:off x="17613893" y="491884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3" name="object 17863"/>
            <p:cNvSpPr/>
            <p:nvPr/>
          </p:nvSpPr>
          <p:spPr>
            <a:xfrm>
              <a:off x="17613893" y="489310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4" name="object 17864"/>
            <p:cNvSpPr/>
            <p:nvPr/>
          </p:nvSpPr>
          <p:spPr>
            <a:xfrm>
              <a:off x="17613893" y="486897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5" name="object 17865"/>
            <p:cNvSpPr/>
            <p:nvPr/>
          </p:nvSpPr>
          <p:spPr>
            <a:xfrm>
              <a:off x="17613893" y="484323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6" name="object 17866"/>
            <p:cNvSpPr/>
            <p:nvPr/>
          </p:nvSpPr>
          <p:spPr>
            <a:xfrm>
              <a:off x="17613893" y="481910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7" name="object 17867"/>
            <p:cNvSpPr/>
            <p:nvPr/>
          </p:nvSpPr>
          <p:spPr>
            <a:xfrm>
              <a:off x="17613893" y="479497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8" name="object 17868"/>
            <p:cNvSpPr/>
            <p:nvPr/>
          </p:nvSpPr>
          <p:spPr>
            <a:xfrm>
              <a:off x="17613893" y="47692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9" name="object 17869"/>
            <p:cNvSpPr/>
            <p:nvPr/>
          </p:nvSpPr>
          <p:spPr>
            <a:xfrm>
              <a:off x="17613893" y="474508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0" name="object 17870"/>
            <p:cNvSpPr/>
            <p:nvPr/>
          </p:nvSpPr>
          <p:spPr>
            <a:xfrm>
              <a:off x="17613893" y="472097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1" name="object 17871"/>
            <p:cNvSpPr/>
            <p:nvPr/>
          </p:nvSpPr>
          <p:spPr>
            <a:xfrm>
              <a:off x="17613893" y="46952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2" name="object 17872"/>
            <p:cNvSpPr/>
            <p:nvPr/>
          </p:nvSpPr>
          <p:spPr>
            <a:xfrm>
              <a:off x="17613893" y="46710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3" name="object 17873"/>
            <p:cNvSpPr/>
            <p:nvPr/>
          </p:nvSpPr>
          <p:spPr>
            <a:xfrm>
              <a:off x="17613893" y="464694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4" name="object 17874"/>
            <p:cNvSpPr/>
            <p:nvPr/>
          </p:nvSpPr>
          <p:spPr>
            <a:xfrm>
              <a:off x="17613893" y="462121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5" name="object 17875"/>
            <p:cNvSpPr/>
            <p:nvPr/>
          </p:nvSpPr>
          <p:spPr>
            <a:xfrm>
              <a:off x="17613893" y="45970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6" name="object 17876"/>
            <p:cNvSpPr/>
            <p:nvPr/>
          </p:nvSpPr>
          <p:spPr>
            <a:xfrm>
              <a:off x="17613893" y="457296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7" name="object 17877"/>
            <p:cNvSpPr/>
            <p:nvPr/>
          </p:nvSpPr>
          <p:spPr>
            <a:xfrm>
              <a:off x="17613893" y="454722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8" name="object 17878"/>
            <p:cNvSpPr/>
            <p:nvPr/>
          </p:nvSpPr>
          <p:spPr>
            <a:xfrm>
              <a:off x="17613893" y="45230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9" name="object 17879"/>
            <p:cNvSpPr/>
            <p:nvPr/>
          </p:nvSpPr>
          <p:spPr>
            <a:xfrm>
              <a:off x="17613893" y="44989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0" name="object 17880"/>
            <p:cNvSpPr/>
            <p:nvPr/>
          </p:nvSpPr>
          <p:spPr>
            <a:xfrm>
              <a:off x="17613893" y="447321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1" name="object 17881"/>
            <p:cNvSpPr/>
            <p:nvPr/>
          </p:nvSpPr>
          <p:spPr>
            <a:xfrm>
              <a:off x="17613893" y="444906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2" name="object 17882"/>
            <p:cNvSpPr/>
            <p:nvPr/>
          </p:nvSpPr>
          <p:spPr>
            <a:xfrm>
              <a:off x="17613893" y="44233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3" name="object 17883"/>
            <p:cNvSpPr/>
            <p:nvPr/>
          </p:nvSpPr>
          <p:spPr>
            <a:xfrm>
              <a:off x="17613893" y="43991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4" name="object 17884"/>
            <p:cNvSpPr/>
            <p:nvPr/>
          </p:nvSpPr>
          <p:spPr>
            <a:xfrm>
              <a:off x="17613893" y="437508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5" name="object 17885"/>
            <p:cNvSpPr/>
            <p:nvPr/>
          </p:nvSpPr>
          <p:spPr>
            <a:xfrm>
              <a:off x="17613893" y="434933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6" name="object 17886"/>
            <p:cNvSpPr/>
            <p:nvPr/>
          </p:nvSpPr>
          <p:spPr>
            <a:xfrm>
              <a:off x="17613893" y="43252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7" name="object 17887"/>
            <p:cNvSpPr/>
            <p:nvPr/>
          </p:nvSpPr>
          <p:spPr>
            <a:xfrm>
              <a:off x="17613893" y="430106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8" name="object 17888"/>
            <p:cNvSpPr/>
            <p:nvPr/>
          </p:nvSpPr>
          <p:spPr>
            <a:xfrm>
              <a:off x="17613893" y="429784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093"/>
                  </a:moveTo>
                  <a:lnTo>
                    <a:pt x="160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9" name="object 17889"/>
            <p:cNvSpPr/>
            <p:nvPr/>
          </p:nvSpPr>
          <p:spPr>
            <a:xfrm>
              <a:off x="17613898" y="51119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0" name="object 17890"/>
            <p:cNvSpPr/>
            <p:nvPr/>
          </p:nvSpPr>
          <p:spPr>
            <a:xfrm>
              <a:off x="17613907" y="508777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1" name="object 17891"/>
            <p:cNvSpPr/>
            <p:nvPr/>
          </p:nvSpPr>
          <p:spPr>
            <a:xfrm>
              <a:off x="17613899" y="50620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2" name="object 17892"/>
            <p:cNvSpPr/>
            <p:nvPr/>
          </p:nvSpPr>
          <p:spPr>
            <a:xfrm>
              <a:off x="17613899" y="503789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3" name="object 17893"/>
            <p:cNvSpPr/>
            <p:nvPr/>
          </p:nvSpPr>
          <p:spPr>
            <a:xfrm>
              <a:off x="17613899" y="50137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4" name="object 17894"/>
            <p:cNvSpPr/>
            <p:nvPr/>
          </p:nvSpPr>
          <p:spPr>
            <a:xfrm>
              <a:off x="17613899" y="498801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5" name="object 17895"/>
            <p:cNvSpPr/>
            <p:nvPr/>
          </p:nvSpPr>
          <p:spPr>
            <a:xfrm>
              <a:off x="17613899" y="496388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6" name="object 17896"/>
            <p:cNvSpPr/>
            <p:nvPr/>
          </p:nvSpPr>
          <p:spPr>
            <a:xfrm>
              <a:off x="17613899" y="4939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7" name="object 17897"/>
            <p:cNvSpPr/>
            <p:nvPr/>
          </p:nvSpPr>
          <p:spPr>
            <a:xfrm>
              <a:off x="17613899" y="491403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8" name="object 17898"/>
            <p:cNvSpPr/>
            <p:nvPr/>
          </p:nvSpPr>
          <p:spPr>
            <a:xfrm>
              <a:off x="17613899" y="488988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9" name="object 17899"/>
            <p:cNvSpPr/>
            <p:nvPr/>
          </p:nvSpPr>
          <p:spPr>
            <a:xfrm>
              <a:off x="17613899" y="48641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0" name="object 17900"/>
            <p:cNvSpPr/>
            <p:nvPr/>
          </p:nvSpPr>
          <p:spPr>
            <a:xfrm>
              <a:off x="17613899" y="48400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1" name="object 17901"/>
            <p:cNvSpPr/>
            <p:nvPr/>
          </p:nvSpPr>
          <p:spPr>
            <a:xfrm>
              <a:off x="17613899" y="481587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2" name="object 17902"/>
            <p:cNvSpPr/>
            <p:nvPr/>
          </p:nvSpPr>
          <p:spPr>
            <a:xfrm>
              <a:off x="17613899" y="479013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3" name="object 17903"/>
            <p:cNvSpPr/>
            <p:nvPr/>
          </p:nvSpPr>
          <p:spPr>
            <a:xfrm>
              <a:off x="17613899" y="47659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4" name="object 17904"/>
            <p:cNvSpPr/>
            <p:nvPr/>
          </p:nvSpPr>
          <p:spPr>
            <a:xfrm>
              <a:off x="17613899" y="474187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5" name="object 17905"/>
            <p:cNvSpPr/>
            <p:nvPr/>
          </p:nvSpPr>
          <p:spPr>
            <a:xfrm>
              <a:off x="17613899" y="471615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6" name="object 17906"/>
            <p:cNvSpPr/>
            <p:nvPr/>
          </p:nvSpPr>
          <p:spPr>
            <a:xfrm>
              <a:off x="17613899" y="46919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7" name="object 17907"/>
            <p:cNvSpPr/>
            <p:nvPr/>
          </p:nvSpPr>
          <p:spPr>
            <a:xfrm>
              <a:off x="17613899" y="466785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8" name="object 17908"/>
            <p:cNvSpPr/>
            <p:nvPr/>
          </p:nvSpPr>
          <p:spPr>
            <a:xfrm>
              <a:off x="17613899" y="46421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9" name="object 17909"/>
            <p:cNvSpPr/>
            <p:nvPr/>
          </p:nvSpPr>
          <p:spPr>
            <a:xfrm>
              <a:off x="17613899" y="46179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0" name="object 17910"/>
            <p:cNvSpPr/>
            <p:nvPr/>
          </p:nvSpPr>
          <p:spPr>
            <a:xfrm>
              <a:off x="17613899" y="459387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1" name="object 17911"/>
            <p:cNvSpPr/>
            <p:nvPr/>
          </p:nvSpPr>
          <p:spPr>
            <a:xfrm>
              <a:off x="17613899" y="456814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2" name="object 17912"/>
            <p:cNvSpPr/>
            <p:nvPr/>
          </p:nvSpPr>
          <p:spPr>
            <a:xfrm>
              <a:off x="17613899" y="454399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3" name="object 17913"/>
            <p:cNvSpPr/>
            <p:nvPr/>
          </p:nvSpPr>
          <p:spPr>
            <a:xfrm>
              <a:off x="17613899" y="451824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4" name="object 17914"/>
            <p:cNvSpPr/>
            <p:nvPr/>
          </p:nvSpPr>
          <p:spPr>
            <a:xfrm>
              <a:off x="17613899" y="449411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5" name="object 17915"/>
            <p:cNvSpPr/>
            <p:nvPr/>
          </p:nvSpPr>
          <p:spPr>
            <a:xfrm>
              <a:off x="17613899" y="446999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6" name="object 17916"/>
            <p:cNvSpPr/>
            <p:nvPr/>
          </p:nvSpPr>
          <p:spPr>
            <a:xfrm>
              <a:off x="17613899" y="444424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7" name="object 17917"/>
            <p:cNvSpPr/>
            <p:nvPr/>
          </p:nvSpPr>
          <p:spPr>
            <a:xfrm>
              <a:off x="17613899" y="44201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8" name="object 17918"/>
            <p:cNvSpPr/>
            <p:nvPr/>
          </p:nvSpPr>
          <p:spPr>
            <a:xfrm>
              <a:off x="17613899" y="439598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9" name="object 17919"/>
            <p:cNvSpPr/>
            <p:nvPr/>
          </p:nvSpPr>
          <p:spPr>
            <a:xfrm>
              <a:off x="17613899" y="43702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0" name="object 17920"/>
            <p:cNvSpPr/>
            <p:nvPr/>
          </p:nvSpPr>
          <p:spPr>
            <a:xfrm>
              <a:off x="17613899" y="434611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1" name="object 17921"/>
            <p:cNvSpPr/>
            <p:nvPr/>
          </p:nvSpPr>
          <p:spPr>
            <a:xfrm>
              <a:off x="17613899" y="432198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2" name="object 17922"/>
            <p:cNvSpPr/>
            <p:nvPr/>
          </p:nvSpPr>
          <p:spPr>
            <a:xfrm>
              <a:off x="17613899" y="429624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3" name="object 17923"/>
            <p:cNvSpPr/>
            <p:nvPr/>
          </p:nvSpPr>
          <p:spPr>
            <a:xfrm>
              <a:off x="17638035" y="429623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470" y="14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4" name="object 17924"/>
            <p:cNvSpPr/>
            <p:nvPr/>
          </p:nvSpPr>
          <p:spPr>
            <a:xfrm>
              <a:off x="17612710" y="4297450"/>
              <a:ext cx="0" cy="819150"/>
            </a:xfrm>
            <a:custGeom>
              <a:avLst/>
              <a:gdLst/>
              <a:ahLst/>
              <a:cxnLst/>
              <a:rect l="l" t="t" r="r" b="b"/>
              <a:pathLst>
                <a:path w="0" h="819150">
                  <a:moveTo>
                    <a:pt x="0" y="81887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5" name="object 17925"/>
            <p:cNvSpPr/>
            <p:nvPr/>
          </p:nvSpPr>
          <p:spPr>
            <a:xfrm>
              <a:off x="17612724" y="4297450"/>
              <a:ext cx="38735" cy="819150"/>
            </a:xfrm>
            <a:custGeom>
              <a:avLst/>
              <a:gdLst/>
              <a:ahLst/>
              <a:cxnLst/>
              <a:rect l="l" t="t" r="r" b="b"/>
              <a:pathLst>
                <a:path w="38734" h="819150">
                  <a:moveTo>
                    <a:pt x="38574" y="818875"/>
                  </a:moveTo>
                  <a:lnTo>
                    <a:pt x="38574" y="0"/>
                  </a:lnTo>
                </a:path>
                <a:path w="38734" h="819150">
                  <a:moveTo>
                    <a:pt x="38574" y="818875"/>
                  </a:moveTo>
                  <a:lnTo>
                    <a:pt x="0" y="81887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6" name="object 17926"/>
            <p:cNvSpPr/>
            <p:nvPr/>
          </p:nvSpPr>
          <p:spPr>
            <a:xfrm>
              <a:off x="17649304" y="60047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633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7" name="object 17927"/>
            <p:cNvSpPr/>
            <p:nvPr/>
          </p:nvSpPr>
          <p:spPr>
            <a:xfrm>
              <a:off x="17625159" y="59806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0" y="25747"/>
                  </a:moveTo>
                  <a:lnTo>
                    <a:pt x="257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8" name="object 17928"/>
            <p:cNvSpPr/>
            <p:nvPr/>
          </p:nvSpPr>
          <p:spPr>
            <a:xfrm>
              <a:off x="17613893" y="595491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9" name="object 17929"/>
            <p:cNvSpPr/>
            <p:nvPr/>
          </p:nvSpPr>
          <p:spPr>
            <a:xfrm>
              <a:off x="17613893" y="593079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0" name="object 17930"/>
            <p:cNvSpPr/>
            <p:nvPr/>
          </p:nvSpPr>
          <p:spPr>
            <a:xfrm>
              <a:off x="17613893" y="590664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1" name="object 17931"/>
            <p:cNvSpPr/>
            <p:nvPr/>
          </p:nvSpPr>
          <p:spPr>
            <a:xfrm>
              <a:off x="17613893" y="58808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2" name="object 17932"/>
            <p:cNvSpPr/>
            <p:nvPr/>
          </p:nvSpPr>
          <p:spPr>
            <a:xfrm>
              <a:off x="17613893" y="58567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3" name="object 17933"/>
            <p:cNvSpPr/>
            <p:nvPr/>
          </p:nvSpPr>
          <p:spPr>
            <a:xfrm>
              <a:off x="17613893" y="583263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4" name="object 17934"/>
            <p:cNvSpPr/>
            <p:nvPr/>
          </p:nvSpPr>
          <p:spPr>
            <a:xfrm>
              <a:off x="17613893" y="580691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5" name="object 17935"/>
            <p:cNvSpPr/>
            <p:nvPr/>
          </p:nvSpPr>
          <p:spPr>
            <a:xfrm>
              <a:off x="17613893" y="57827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6" name="object 17936"/>
            <p:cNvSpPr/>
            <p:nvPr/>
          </p:nvSpPr>
          <p:spPr>
            <a:xfrm>
              <a:off x="17613893" y="57586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7" name="object 17937"/>
            <p:cNvSpPr/>
            <p:nvPr/>
          </p:nvSpPr>
          <p:spPr>
            <a:xfrm>
              <a:off x="17613893" y="573288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8" name="object 17938"/>
            <p:cNvSpPr/>
            <p:nvPr/>
          </p:nvSpPr>
          <p:spPr>
            <a:xfrm>
              <a:off x="17613893" y="5708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9" name="object 17939"/>
            <p:cNvSpPr/>
            <p:nvPr/>
          </p:nvSpPr>
          <p:spPr>
            <a:xfrm>
              <a:off x="17613893" y="568460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2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0" name="object 17940"/>
            <p:cNvSpPr/>
            <p:nvPr/>
          </p:nvSpPr>
          <p:spPr>
            <a:xfrm>
              <a:off x="17613893" y="56588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1" name="object 17941"/>
            <p:cNvSpPr/>
            <p:nvPr/>
          </p:nvSpPr>
          <p:spPr>
            <a:xfrm>
              <a:off x="17613893" y="563475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2" name="object 17942"/>
            <p:cNvSpPr/>
            <p:nvPr/>
          </p:nvSpPr>
          <p:spPr>
            <a:xfrm>
              <a:off x="17613893" y="560902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3" name="object 17943"/>
            <p:cNvSpPr/>
            <p:nvPr/>
          </p:nvSpPr>
          <p:spPr>
            <a:xfrm>
              <a:off x="17613893" y="558486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37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4" name="object 17944"/>
            <p:cNvSpPr/>
            <p:nvPr/>
          </p:nvSpPr>
          <p:spPr>
            <a:xfrm>
              <a:off x="17613893" y="556075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5" name="object 17945"/>
            <p:cNvSpPr/>
            <p:nvPr/>
          </p:nvSpPr>
          <p:spPr>
            <a:xfrm>
              <a:off x="17613893" y="553502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6" name="object 17946"/>
            <p:cNvSpPr/>
            <p:nvPr/>
          </p:nvSpPr>
          <p:spPr>
            <a:xfrm>
              <a:off x="17613893" y="5510878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7" name="object 17947"/>
            <p:cNvSpPr/>
            <p:nvPr/>
          </p:nvSpPr>
          <p:spPr>
            <a:xfrm>
              <a:off x="17613893" y="548675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585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8" name="object 17948"/>
            <p:cNvSpPr/>
            <p:nvPr/>
          </p:nvSpPr>
          <p:spPr>
            <a:xfrm>
              <a:off x="17613893" y="546099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9" name="object 17949"/>
            <p:cNvSpPr/>
            <p:nvPr/>
          </p:nvSpPr>
          <p:spPr>
            <a:xfrm>
              <a:off x="17613893" y="54368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0" name="object 17950"/>
            <p:cNvSpPr/>
            <p:nvPr/>
          </p:nvSpPr>
          <p:spPr>
            <a:xfrm>
              <a:off x="17613893" y="541274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1" name="object 17951"/>
            <p:cNvSpPr/>
            <p:nvPr/>
          </p:nvSpPr>
          <p:spPr>
            <a:xfrm>
              <a:off x="17613893" y="538700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2" name="object 17952"/>
            <p:cNvSpPr/>
            <p:nvPr/>
          </p:nvSpPr>
          <p:spPr>
            <a:xfrm>
              <a:off x="17613893" y="536287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0" y="38606"/>
                  </a:moveTo>
                  <a:lnTo>
                    <a:pt x="38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3" name="object 17953"/>
            <p:cNvSpPr/>
            <p:nvPr/>
          </p:nvSpPr>
          <p:spPr>
            <a:xfrm>
              <a:off x="17613893" y="535482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522"/>
                  </a:moveTo>
                  <a:lnTo>
                    <a:pt x="225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4" name="object 17954"/>
            <p:cNvSpPr/>
            <p:nvPr/>
          </p:nvSpPr>
          <p:spPr>
            <a:xfrm>
              <a:off x="17613907" y="60015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5" name="object 17955"/>
            <p:cNvSpPr/>
            <p:nvPr/>
          </p:nvSpPr>
          <p:spPr>
            <a:xfrm>
              <a:off x="17613883" y="5975824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564" y="30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6" name="object 17956"/>
            <p:cNvSpPr/>
            <p:nvPr/>
          </p:nvSpPr>
          <p:spPr>
            <a:xfrm>
              <a:off x="17613899" y="595169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7" name="object 17957"/>
            <p:cNvSpPr/>
            <p:nvPr/>
          </p:nvSpPr>
          <p:spPr>
            <a:xfrm>
              <a:off x="17613899" y="592754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8" name="object 17958"/>
            <p:cNvSpPr/>
            <p:nvPr/>
          </p:nvSpPr>
          <p:spPr>
            <a:xfrm>
              <a:off x="17613899" y="590181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9" name="object 17959"/>
            <p:cNvSpPr/>
            <p:nvPr/>
          </p:nvSpPr>
          <p:spPr>
            <a:xfrm>
              <a:off x="17613899" y="587767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0" name="object 17960"/>
            <p:cNvSpPr/>
            <p:nvPr/>
          </p:nvSpPr>
          <p:spPr>
            <a:xfrm>
              <a:off x="17613899" y="585356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1" name="object 17961"/>
            <p:cNvSpPr/>
            <p:nvPr/>
          </p:nvSpPr>
          <p:spPr>
            <a:xfrm>
              <a:off x="17613899" y="5827836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2" name="object 17962"/>
            <p:cNvSpPr/>
            <p:nvPr/>
          </p:nvSpPr>
          <p:spPr>
            <a:xfrm>
              <a:off x="17613899" y="580368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3" name="object 17963"/>
            <p:cNvSpPr/>
            <p:nvPr/>
          </p:nvSpPr>
          <p:spPr>
            <a:xfrm>
              <a:off x="17613899" y="57795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4" name="object 17964"/>
            <p:cNvSpPr/>
            <p:nvPr/>
          </p:nvSpPr>
          <p:spPr>
            <a:xfrm>
              <a:off x="17613899" y="575380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5" name="object 17965"/>
            <p:cNvSpPr/>
            <p:nvPr/>
          </p:nvSpPr>
          <p:spPr>
            <a:xfrm>
              <a:off x="17613899" y="572968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6" name="object 17966"/>
            <p:cNvSpPr/>
            <p:nvPr/>
          </p:nvSpPr>
          <p:spPr>
            <a:xfrm>
              <a:off x="17613899" y="570393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7" name="object 17967"/>
            <p:cNvSpPr/>
            <p:nvPr/>
          </p:nvSpPr>
          <p:spPr>
            <a:xfrm>
              <a:off x="17613899" y="567979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8" name="object 17968"/>
            <p:cNvSpPr/>
            <p:nvPr/>
          </p:nvSpPr>
          <p:spPr>
            <a:xfrm>
              <a:off x="17613899" y="565568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9" name="object 17969"/>
            <p:cNvSpPr/>
            <p:nvPr/>
          </p:nvSpPr>
          <p:spPr>
            <a:xfrm>
              <a:off x="17613899" y="5629950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0" name="object 17970"/>
            <p:cNvSpPr/>
            <p:nvPr/>
          </p:nvSpPr>
          <p:spPr>
            <a:xfrm>
              <a:off x="17613899" y="560580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1" name="object 17971"/>
            <p:cNvSpPr/>
            <p:nvPr/>
          </p:nvSpPr>
          <p:spPr>
            <a:xfrm>
              <a:off x="17613899" y="558165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2" name="object 17972"/>
            <p:cNvSpPr/>
            <p:nvPr/>
          </p:nvSpPr>
          <p:spPr>
            <a:xfrm>
              <a:off x="17613899" y="555593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3" name="object 17973"/>
            <p:cNvSpPr/>
            <p:nvPr/>
          </p:nvSpPr>
          <p:spPr>
            <a:xfrm>
              <a:off x="17613899" y="5531785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4" name="object 17974"/>
            <p:cNvSpPr/>
            <p:nvPr/>
          </p:nvSpPr>
          <p:spPr>
            <a:xfrm>
              <a:off x="17613899" y="5507673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5" name="object 17975"/>
            <p:cNvSpPr/>
            <p:nvPr/>
          </p:nvSpPr>
          <p:spPr>
            <a:xfrm>
              <a:off x="17613899" y="548192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6" name="object 17976"/>
            <p:cNvSpPr/>
            <p:nvPr/>
          </p:nvSpPr>
          <p:spPr>
            <a:xfrm>
              <a:off x="17613899" y="5457797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7" name="object 17977"/>
            <p:cNvSpPr/>
            <p:nvPr/>
          </p:nvSpPr>
          <p:spPr>
            <a:xfrm>
              <a:off x="17613899" y="5433652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8" name="object 17978"/>
            <p:cNvSpPr/>
            <p:nvPr/>
          </p:nvSpPr>
          <p:spPr>
            <a:xfrm>
              <a:off x="17613899" y="540792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9" name="object 17979"/>
            <p:cNvSpPr/>
            <p:nvPr/>
          </p:nvSpPr>
          <p:spPr>
            <a:xfrm>
              <a:off x="17613899" y="5383781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0" name="object 17980"/>
            <p:cNvSpPr/>
            <p:nvPr/>
          </p:nvSpPr>
          <p:spPr>
            <a:xfrm>
              <a:off x="17613899" y="5359654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4" h="38735">
                  <a:moveTo>
                    <a:pt x="38606" y="38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1" name="object 17981"/>
            <p:cNvSpPr/>
            <p:nvPr/>
          </p:nvSpPr>
          <p:spPr>
            <a:xfrm>
              <a:off x="17633218" y="535319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19287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2" name="object 17982"/>
            <p:cNvSpPr/>
            <p:nvPr/>
          </p:nvSpPr>
          <p:spPr>
            <a:xfrm>
              <a:off x="17612724" y="53544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38574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3" name="object 17983"/>
            <p:cNvSpPr/>
            <p:nvPr/>
          </p:nvSpPr>
          <p:spPr>
            <a:xfrm>
              <a:off x="17612710" y="5354410"/>
              <a:ext cx="0" cy="653415"/>
            </a:xfrm>
            <a:custGeom>
              <a:avLst/>
              <a:gdLst/>
              <a:ahLst/>
              <a:cxnLst/>
              <a:rect l="l" t="t" r="r" b="b"/>
              <a:pathLst>
                <a:path w="0" h="653414">
                  <a:moveTo>
                    <a:pt x="0" y="65318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4" name="object 17984"/>
            <p:cNvSpPr/>
            <p:nvPr/>
          </p:nvSpPr>
          <p:spPr>
            <a:xfrm>
              <a:off x="17651299" y="5354410"/>
              <a:ext cx="0" cy="653415"/>
            </a:xfrm>
            <a:custGeom>
              <a:avLst/>
              <a:gdLst/>
              <a:ahLst/>
              <a:cxnLst/>
              <a:rect l="l" t="t" r="r" b="b"/>
              <a:pathLst>
                <a:path w="0" h="653414">
                  <a:moveTo>
                    <a:pt x="0" y="653184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5" name="object 17985"/>
            <p:cNvSpPr/>
            <p:nvPr/>
          </p:nvSpPr>
          <p:spPr>
            <a:xfrm>
              <a:off x="17684666" y="53805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6" name="object 17986"/>
            <p:cNvSpPr/>
            <p:nvPr/>
          </p:nvSpPr>
          <p:spPr>
            <a:xfrm>
              <a:off x="17673426" y="53709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7" name="object 17987"/>
            <p:cNvSpPr/>
            <p:nvPr/>
          </p:nvSpPr>
          <p:spPr>
            <a:xfrm>
              <a:off x="17663776" y="53612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8" name="object 17988"/>
            <p:cNvSpPr/>
            <p:nvPr/>
          </p:nvSpPr>
          <p:spPr>
            <a:xfrm>
              <a:off x="17657319" y="53531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9" name="object 17989"/>
            <p:cNvSpPr/>
            <p:nvPr/>
          </p:nvSpPr>
          <p:spPr>
            <a:xfrm>
              <a:off x="17724861" y="53805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0" name="object 17990"/>
            <p:cNvSpPr/>
            <p:nvPr/>
          </p:nvSpPr>
          <p:spPr>
            <a:xfrm>
              <a:off x="17713607" y="53709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58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1" name="object 17991"/>
            <p:cNvSpPr/>
            <p:nvPr/>
          </p:nvSpPr>
          <p:spPr>
            <a:xfrm>
              <a:off x="17703967" y="53612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58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2" name="object 17992"/>
            <p:cNvSpPr/>
            <p:nvPr/>
          </p:nvSpPr>
          <p:spPr>
            <a:xfrm>
              <a:off x="17697543" y="53531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3" name="object 17993"/>
            <p:cNvSpPr/>
            <p:nvPr/>
          </p:nvSpPr>
          <p:spPr>
            <a:xfrm>
              <a:off x="17765135" y="53805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91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4" name="object 17994"/>
            <p:cNvSpPr/>
            <p:nvPr/>
          </p:nvSpPr>
          <p:spPr>
            <a:xfrm>
              <a:off x="17753880" y="537093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5" name="object 17995"/>
            <p:cNvSpPr/>
            <p:nvPr/>
          </p:nvSpPr>
          <p:spPr>
            <a:xfrm>
              <a:off x="17744204" y="53612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6" name="object 17996"/>
            <p:cNvSpPr/>
            <p:nvPr/>
          </p:nvSpPr>
          <p:spPr>
            <a:xfrm>
              <a:off x="17737747" y="53531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7" name="object 17997"/>
            <p:cNvSpPr/>
            <p:nvPr/>
          </p:nvSpPr>
          <p:spPr>
            <a:xfrm>
              <a:off x="17784424" y="5361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91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8" name="object 17998"/>
            <p:cNvSpPr/>
            <p:nvPr/>
          </p:nvSpPr>
          <p:spPr>
            <a:xfrm>
              <a:off x="17777971" y="53531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9" name="object 17999"/>
            <p:cNvSpPr/>
            <p:nvPr/>
          </p:nvSpPr>
          <p:spPr>
            <a:xfrm>
              <a:off x="17651299" y="535441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51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0" name="object 18000"/>
            <p:cNvSpPr/>
            <p:nvPr/>
          </p:nvSpPr>
          <p:spPr>
            <a:xfrm>
              <a:off x="17651305" y="5383372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114205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1" name="object 18001"/>
            <p:cNvSpPr/>
            <p:nvPr/>
          </p:nvSpPr>
          <p:spPr>
            <a:xfrm>
              <a:off x="17651295" y="5354416"/>
              <a:ext cx="143510" cy="0"/>
            </a:xfrm>
            <a:custGeom>
              <a:avLst/>
              <a:gdLst/>
              <a:ahLst/>
              <a:cxnLst/>
              <a:rect l="l" t="t" r="r" b="b"/>
              <a:pathLst>
                <a:path w="143509" h="0">
                  <a:moveTo>
                    <a:pt x="14317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2" name="object 18002"/>
            <p:cNvSpPr/>
            <p:nvPr/>
          </p:nvSpPr>
          <p:spPr>
            <a:xfrm>
              <a:off x="17654094" y="51086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58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3" name="object 18003"/>
            <p:cNvSpPr/>
            <p:nvPr/>
          </p:nvSpPr>
          <p:spPr>
            <a:xfrm>
              <a:off x="17694360" y="51086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4" name="object 18004"/>
            <p:cNvSpPr/>
            <p:nvPr/>
          </p:nvSpPr>
          <p:spPr>
            <a:xfrm>
              <a:off x="17684684" y="50990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5" name="object 18005"/>
            <p:cNvSpPr/>
            <p:nvPr/>
          </p:nvSpPr>
          <p:spPr>
            <a:xfrm>
              <a:off x="17673426" y="50877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6" name="object 18006"/>
            <p:cNvSpPr/>
            <p:nvPr/>
          </p:nvSpPr>
          <p:spPr>
            <a:xfrm>
              <a:off x="17734564" y="51086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7" name="object 18007"/>
            <p:cNvSpPr/>
            <p:nvPr/>
          </p:nvSpPr>
          <p:spPr>
            <a:xfrm>
              <a:off x="17724874" y="50990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58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8" name="object 18008"/>
            <p:cNvSpPr/>
            <p:nvPr/>
          </p:nvSpPr>
          <p:spPr>
            <a:xfrm>
              <a:off x="17713607" y="50877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58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9" name="object 18009"/>
            <p:cNvSpPr/>
            <p:nvPr/>
          </p:nvSpPr>
          <p:spPr>
            <a:xfrm>
              <a:off x="17774787" y="510869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0" name="object 18010"/>
            <p:cNvSpPr/>
            <p:nvPr/>
          </p:nvSpPr>
          <p:spPr>
            <a:xfrm>
              <a:off x="17765143" y="50990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785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1" name="object 18011"/>
            <p:cNvSpPr/>
            <p:nvPr/>
          </p:nvSpPr>
          <p:spPr>
            <a:xfrm>
              <a:off x="17753880" y="50877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2" name="object 18012"/>
            <p:cNvSpPr/>
            <p:nvPr/>
          </p:nvSpPr>
          <p:spPr>
            <a:xfrm>
              <a:off x="17651299" y="5088970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4205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3" name="object 18013"/>
            <p:cNvSpPr/>
            <p:nvPr/>
          </p:nvSpPr>
          <p:spPr>
            <a:xfrm>
              <a:off x="17651299" y="5088986"/>
              <a:ext cx="143510" cy="27940"/>
            </a:xfrm>
            <a:custGeom>
              <a:avLst/>
              <a:gdLst/>
              <a:ahLst/>
              <a:cxnLst/>
              <a:rect l="l" t="t" r="r" b="b"/>
              <a:pathLst>
                <a:path w="143509" h="27939">
                  <a:moveTo>
                    <a:pt x="0" y="27339"/>
                  </a:moveTo>
                  <a:lnTo>
                    <a:pt x="143178" y="27339"/>
                  </a:lnTo>
                </a:path>
                <a:path w="143509" h="27939">
                  <a:moveTo>
                    <a:pt x="0" y="27339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4" name="object 18014"/>
            <p:cNvSpPr/>
            <p:nvPr/>
          </p:nvSpPr>
          <p:spPr>
            <a:xfrm>
              <a:off x="17147754" y="6345432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36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5" name="object 18015"/>
            <p:cNvSpPr/>
            <p:nvPr/>
          </p:nvSpPr>
          <p:spPr>
            <a:xfrm>
              <a:off x="17200834" y="6345432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w="0" h="360679">
                  <a:moveTo>
                    <a:pt x="0" y="360365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6" name="object 18016"/>
            <p:cNvSpPr/>
            <p:nvPr/>
          </p:nvSpPr>
          <p:spPr>
            <a:xfrm>
              <a:off x="17200834" y="632291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1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7" name="object 18017"/>
            <p:cNvSpPr/>
            <p:nvPr/>
          </p:nvSpPr>
          <p:spPr>
            <a:xfrm>
              <a:off x="16684011" y="672551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20" y="8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8" name="object 18018"/>
            <p:cNvSpPr/>
            <p:nvPr/>
          </p:nvSpPr>
          <p:spPr>
            <a:xfrm>
              <a:off x="16687243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9" name="object 18019"/>
            <p:cNvSpPr/>
            <p:nvPr/>
          </p:nvSpPr>
          <p:spPr>
            <a:xfrm>
              <a:off x="1671135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0" name="object 18020"/>
            <p:cNvSpPr/>
            <p:nvPr/>
          </p:nvSpPr>
          <p:spPr>
            <a:xfrm>
              <a:off x="16737084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1" name="object 18021"/>
            <p:cNvSpPr/>
            <p:nvPr/>
          </p:nvSpPr>
          <p:spPr>
            <a:xfrm>
              <a:off x="16761224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4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2" name="object 18022"/>
            <p:cNvSpPr/>
            <p:nvPr/>
          </p:nvSpPr>
          <p:spPr>
            <a:xfrm>
              <a:off x="16785336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3" name="object 18023"/>
            <p:cNvSpPr/>
            <p:nvPr/>
          </p:nvSpPr>
          <p:spPr>
            <a:xfrm>
              <a:off x="16811073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4" name="object 18024"/>
            <p:cNvSpPr/>
            <p:nvPr/>
          </p:nvSpPr>
          <p:spPr>
            <a:xfrm>
              <a:off x="16835217" y="670460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5" name="object 18025"/>
            <p:cNvSpPr/>
            <p:nvPr/>
          </p:nvSpPr>
          <p:spPr>
            <a:xfrm>
              <a:off x="16859371" y="670460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8020" y="80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6" name="object 18026"/>
            <p:cNvSpPr/>
            <p:nvPr/>
          </p:nvSpPr>
          <p:spPr>
            <a:xfrm>
              <a:off x="16682803" y="670579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7" name="object 18027"/>
            <p:cNvSpPr/>
            <p:nvPr/>
          </p:nvSpPr>
          <p:spPr>
            <a:xfrm>
              <a:off x="16682792" y="673477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 h="0">
                  <a:moveTo>
                    <a:pt x="183418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8" name="object 18028"/>
            <p:cNvSpPr/>
            <p:nvPr/>
          </p:nvSpPr>
          <p:spPr>
            <a:xfrm>
              <a:off x="16682783" y="6705798"/>
              <a:ext cx="151765" cy="0"/>
            </a:xfrm>
            <a:custGeom>
              <a:avLst/>
              <a:gdLst/>
              <a:ahLst/>
              <a:cxnLst/>
              <a:rect l="l" t="t" r="r" b="b"/>
              <a:pathLst>
                <a:path w="151765" h="0">
                  <a:moveTo>
                    <a:pt x="15125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9" name="object 18029"/>
            <p:cNvSpPr/>
            <p:nvPr/>
          </p:nvSpPr>
          <p:spPr>
            <a:xfrm>
              <a:off x="16858148" y="6705798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8062" y="0"/>
                  </a:moveTo>
                  <a:lnTo>
                    <a:pt x="0" y="0"/>
                  </a:lnTo>
                </a:path>
                <a:path w="8255" h="29209">
                  <a:moveTo>
                    <a:pt x="8062" y="0"/>
                  </a:moveTo>
                  <a:lnTo>
                    <a:pt x="8062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0" name="object 18030"/>
            <p:cNvSpPr/>
            <p:nvPr/>
          </p:nvSpPr>
          <p:spPr>
            <a:xfrm>
              <a:off x="16893147" y="3601228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093" y="160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1" name="object 18031"/>
            <p:cNvSpPr/>
            <p:nvPr/>
          </p:nvSpPr>
          <p:spPr>
            <a:xfrm>
              <a:off x="16905991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9014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2" name="object 18032"/>
            <p:cNvSpPr/>
            <p:nvPr/>
          </p:nvSpPr>
          <p:spPr>
            <a:xfrm>
              <a:off x="16930142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3" name="object 18033"/>
            <p:cNvSpPr/>
            <p:nvPr/>
          </p:nvSpPr>
          <p:spPr>
            <a:xfrm>
              <a:off x="16954284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4" name="object 18034"/>
            <p:cNvSpPr/>
            <p:nvPr/>
          </p:nvSpPr>
          <p:spPr>
            <a:xfrm>
              <a:off x="16980012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5" name="object 18035"/>
            <p:cNvSpPr/>
            <p:nvPr/>
          </p:nvSpPr>
          <p:spPr>
            <a:xfrm>
              <a:off x="17004161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6" name="object 18036"/>
            <p:cNvSpPr/>
            <p:nvPr/>
          </p:nvSpPr>
          <p:spPr>
            <a:xfrm>
              <a:off x="17028274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7" name="object 18037"/>
            <p:cNvSpPr/>
            <p:nvPr/>
          </p:nvSpPr>
          <p:spPr>
            <a:xfrm>
              <a:off x="17054037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8" name="object 18038"/>
            <p:cNvSpPr/>
            <p:nvPr/>
          </p:nvSpPr>
          <p:spPr>
            <a:xfrm>
              <a:off x="17078145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9" name="object 18039"/>
            <p:cNvSpPr/>
            <p:nvPr/>
          </p:nvSpPr>
          <p:spPr>
            <a:xfrm>
              <a:off x="17103904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0" name="object 18040"/>
            <p:cNvSpPr/>
            <p:nvPr/>
          </p:nvSpPr>
          <p:spPr>
            <a:xfrm>
              <a:off x="17128025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1" name="object 18041"/>
            <p:cNvSpPr/>
            <p:nvPr/>
          </p:nvSpPr>
          <p:spPr>
            <a:xfrm>
              <a:off x="17152170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2" name="object 18042"/>
            <p:cNvSpPr/>
            <p:nvPr/>
          </p:nvSpPr>
          <p:spPr>
            <a:xfrm>
              <a:off x="17177893" y="358836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4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3" name="object 18043"/>
            <p:cNvSpPr/>
            <p:nvPr/>
          </p:nvSpPr>
          <p:spPr>
            <a:xfrm>
              <a:off x="16891937" y="358957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4" name="object 18044"/>
            <p:cNvSpPr/>
            <p:nvPr/>
          </p:nvSpPr>
          <p:spPr>
            <a:xfrm>
              <a:off x="16891930" y="3618537"/>
              <a:ext cx="294640" cy="0"/>
            </a:xfrm>
            <a:custGeom>
              <a:avLst/>
              <a:gdLst/>
              <a:ahLst/>
              <a:cxnLst/>
              <a:rect l="l" t="t" r="r" b="b"/>
              <a:pathLst>
                <a:path w="294640" h="0">
                  <a:moveTo>
                    <a:pt x="29439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5" name="object 18045"/>
            <p:cNvSpPr/>
            <p:nvPr/>
          </p:nvSpPr>
          <p:spPr>
            <a:xfrm>
              <a:off x="16891930" y="3589573"/>
              <a:ext cx="294640" cy="29209"/>
            </a:xfrm>
            <a:custGeom>
              <a:avLst/>
              <a:gdLst/>
              <a:ahLst/>
              <a:cxnLst/>
              <a:rect l="l" t="t" r="r" b="b"/>
              <a:pathLst>
                <a:path w="294640" h="29210">
                  <a:moveTo>
                    <a:pt x="294399" y="0"/>
                  </a:moveTo>
                  <a:lnTo>
                    <a:pt x="0" y="0"/>
                  </a:lnTo>
                </a:path>
                <a:path w="294640" h="29210">
                  <a:moveTo>
                    <a:pt x="294399" y="0"/>
                  </a:moveTo>
                  <a:lnTo>
                    <a:pt x="294399" y="2897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6" name="object 18046"/>
            <p:cNvSpPr/>
            <p:nvPr/>
          </p:nvSpPr>
          <p:spPr>
            <a:xfrm>
              <a:off x="16710134" y="4278146"/>
              <a:ext cx="1049020" cy="0"/>
            </a:xfrm>
            <a:custGeom>
              <a:avLst/>
              <a:gdLst/>
              <a:ahLst/>
              <a:cxnLst/>
              <a:rect l="l" t="t" r="r" b="b"/>
              <a:pathLst>
                <a:path w="1049019" h="0">
                  <a:moveTo>
                    <a:pt x="1048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7" name="object 18047"/>
            <p:cNvSpPr/>
            <p:nvPr/>
          </p:nvSpPr>
          <p:spPr>
            <a:xfrm>
              <a:off x="17186330" y="358957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8" name="object 18048"/>
            <p:cNvSpPr/>
            <p:nvPr/>
          </p:nvSpPr>
          <p:spPr>
            <a:xfrm>
              <a:off x="17350459" y="36185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9" name="object 18049"/>
            <p:cNvSpPr/>
            <p:nvPr/>
          </p:nvSpPr>
          <p:spPr>
            <a:xfrm>
              <a:off x="17353695" y="358955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0" name="object 18050"/>
            <p:cNvSpPr/>
            <p:nvPr/>
          </p:nvSpPr>
          <p:spPr>
            <a:xfrm>
              <a:off x="17186343" y="3589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1" name="object 18051"/>
            <p:cNvSpPr/>
            <p:nvPr/>
          </p:nvSpPr>
          <p:spPr>
            <a:xfrm>
              <a:off x="17766711" y="4276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2" name="object 18052"/>
            <p:cNvSpPr/>
            <p:nvPr/>
          </p:nvSpPr>
          <p:spPr>
            <a:xfrm>
              <a:off x="17766734" y="425119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3" name="object 18053"/>
            <p:cNvSpPr/>
            <p:nvPr/>
          </p:nvSpPr>
          <p:spPr>
            <a:xfrm>
              <a:off x="17766717" y="422702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4" name="object 18054"/>
            <p:cNvSpPr/>
            <p:nvPr/>
          </p:nvSpPr>
          <p:spPr>
            <a:xfrm>
              <a:off x="17766717" y="420292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5" name="object 18055"/>
            <p:cNvSpPr/>
            <p:nvPr/>
          </p:nvSpPr>
          <p:spPr>
            <a:xfrm>
              <a:off x="17766717" y="417719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6" name="object 18056"/>
            <p:cNvSpPr/>
            <p:nvPr/>
          </p:nvSpPr>
          <p:spPr>
            <a:xfrm>
              <a:off x="17766717" y="415304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7" name="object 18057"/>
            <p:cNvSpPr/>
            <p:nvPr/>
          </p:nvSpPr>
          <p:spPr>
            <a:xfrm>
              <a:off x="17766717" y="412889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8" name="object 18058"/>
            <p:cNvSpPr/>
            <p:nvPr/>
          </p:nvSpPr>
          <p:spPr>
            <a:xfrm>
              <a:off x="17766717" y="410317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9" name="object 18059"/>
            <p:cNvSpPr/>
            <p:nvPr/>
          </p:nvSpPr>
          <p:spPr>
            <a:xfrm>
              <a:off x="17766717" y="407905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0" name="object 18060"/>
            <p:cNvSpPr/>
            <p:nvPr/>
          </p:nvSpPr>
          <p:spPr>
            <a:xfrm>
              <a:off x="17766717" y="405491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1" name="object 18061"/>
            <p:cNvSpPr/>
            <p:nvPr/>
          </p:nvSpPr>
          <p:spPr>
            <a:xfrm>
              <a:off x="17766717" y="402918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2" name="object 18062"/>
            <p:cNvSpPr/>
            <p:nvPr/>
          </p:nvSpPr>
          <p:spPr>
            <a:xfrm>
              <a:off x="17766717" y="400503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3" name="object 18063"/>
            <p:cNvSpPr/>
            <p:nvPr/>
          </p:nvSpPr>
          <p:spPr>
            <a:xfrm>
              <a:off x="17766717" y="398091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4" name="object 18064"/>
            <p:cNvSpPr/>
            <p:nvPr/>
          </p:nvSpPr>
          <p:spPr>
            <a:xfrm>
              <a:off x="17766717" y="395516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5" name="object 18065"/>
            <p:cNvSpPr/>
            <p:nvPr/>
          </p:nvSpPr>
          <p:spPr>
            <a:xfrm>
              <a:off x="17766717" y="3931041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6" name="object 18066"/>
            <p:cNvSpPr/>
            <p:nvPr/>
          </p:nvSpPr>
          <p:spPr>
            <a:xfrm>
              <a:off x="17766717" y="390528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7" name="object 18067"/>
            <p:cNvSpPr/>
            <p:nvPr/>
          </p:nvSpPr>
          <p:spPr>
            <a:xfrm>
              <a:off x="17766717" y="388115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8" name="object 18068"/>
            <p:cNvSpPr/>
            <p:nvPr/>
          </p:nvSpPr>
          <p:spPr>
            <a:xfrm>
              <a:off x="17766717" y="385703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9" name="object 18069"/>
            <p:cNvSpPr/>
            <p:nvPr/>
          </p:nvSpPr>
          <p:spPr>
            <a:xfrm>
              <a:off x="17766717" y="383131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0" name="object 18070"/>
            <p:cNvSpPr/>
            <p:nvPr/>
          </p:nvSpPr>
          <p:spPr>
            <a:xfrm>
              <a:off x="17766717" y="380715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1" name="object 18071"/>
            <p:cNvSpPr/>
            <p:nvPr/>
          </p:nvSpPr>
          <p:spPr>
            <a:xfrm>
              <a:off x="17766717" y="3783037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2" name="object 18072"/>
            <p:cNvSpPr/>
            <p:nvPr/>
          </p:nvSpPr>
          <p:spPr>
            <a:xfrm>
              <a:off x="17766717" y="375725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3" name="object 18073"/>
            <p:cNvSpPr/>
            <p:nvPr/>
          </p:nvSpPr>
          <p:spPr>
            <a:xfrm>
              <a:off x="17766717" y="373313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4" name="object 18074"/>
            <p:cNvSpPr/>
            <p:nvPr/>
          </p:nvSpPr>
          <p:spPr>
            <a:xfrm>
              <a:off x="17766717" y="3709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5" name="object 18075"/>
            <p:cNvSpPr/>
            <p:nvPr/>
          </p:nvSpPr>
          <p:spPr>
            <a:xfrm>
              <a:off x="17766717" y="368328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6" name="object 18076"/>
            <p:cNvSpPr/>
            <p:nvPr/>
          </p:nvSpPr>
          <p:spPr>
            <a:xfrm>
              <a:off x="17766717" y="3659136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7" name="object 18077"/>
            <p:cNvSpPr/>
            <p:nvPr/>
          </p:nvSpPr>
          <p:spPr>
            <a:xfrm>
              <a:off x="17766717" y="363501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8" name="object 18078"/>
            <p:cNvSpPr/>
            <p:nvPr/>
          </p:nvSpPr>
          <p:spPr>
            <a:xfrm>
              <a:off x="17771555" y="361409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9" name="object 18079"/>
            <p:cNvSpPr/>
            <p:nvPr/>
          </p:nvSpPr>
          <p:spPr>
            <a:xfrm>
              <a:off x="17782811" y="360124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79" y="12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0" name="object 18080"/>
            <p:cNvSpPr/>
            <p:nvPr/>
          </p:nvSpPr>
          <p:spPr>
            <a:xfrm>
              <a:off x="17794057" y="35898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1" name="object 18081"/>
            <p:cNvSpPr/>
            <p:nvPr/>
          </p:nvSpPr>
          <p:spPr>
            <a:xfrm>
              <a:off x="17794474" y="3589573"/>
              <a:ext cx="0" cy="690245"/>
            </a:xfrm>
            <a:custGeom>
              <a:avLst/>
              <a:gdLst/>
              <a:ahLst/>
              <a:cxnLst/>
              <a:rect l="l" t="t" r="r" b="b"/>
              <a:pathLst>
                <a:path w="0" h="690245">
                  <a:moveTo>
                    <a:pt x="0" y="0"/>
                  </a:moveTo>
                  <a:lnTo>
                    <a:pt x="0" y="69017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2" name="object 18082"/>
            <p:cNvSpPr/>
            <p:nvPr/>
          </p:nvSpPr>
          <p:spPr>
            <a:xfrm>
              <a:off x="17765511" y="3618537"/>
              <a:ext cx="0" cy="661670"/>
            </a:xfrm>
            <a:custGeom>
              <a:avLst/>
              <a:gdLst/>
              <a:ahLst/>
              <a:cxnLst/>
              <a:rect l="l" t="t" r="r" b="b"/>
              <a:pathLst>
                <a:path w="0" h="661670">
                  <a:moveTo>
                    <a:pt x="0" y="0"/>
                  </a:moveTo>
                  <a:lnTo>
                    <a:pt x="0" y="661204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3" name="object 18083"/>
            <p:cNvSpPr/>
            <p:nvPr/>
          </p:nvSpPr>
          <p:spPr>
            <a:xfrm>
              <a:off x="17354620" y="3617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56"/>
                  </a:moveTo>
                  <a:lnTo>
                    <a:pt x="75" y="75"/>
                  </a:lnTo>
                  <a:lnTo>
                    <a:pt x="256" y="0"/>
                  </a:lnTo>
                  <a:lnTo>
                    <a:pt x="437" y="75"/>
                  </a:lnTo>
                  <a:lnTo>
                    <a:pt x="513" y="256"/>
                  </a:lnTo>
                  <a:lnTo>
                    <a:pt x="437" y="437"/>
                  </a:lnTo>
                  <a:lnTo>
                    <a:pt x="256" y="513"/>
                  </a:lnTo>
                  <a:lnTo>
                    <a:pt x="75" y="437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4" name="object 18084"/>
            <p:cNvSpPr/>
            <p:nvPr/>
          </p:nvSpPr>
          <p:spPr>
            <a:xfrm>
              <a:off x="17354884" y="359318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35" y="24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5" name="object 18085"/>
            <p:cNvSpPr/>
            <p:nvPr/>
          </p:nvSpPr>
          <p:spPr>
            <a:xfrm>
              <a:off x="17374165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6" name="object 18086"/>
            <p:cNvSpPr/>
            <p:nvPr/>
          </p:nvSpPr>
          <p:spPr>
            <a:xfrm>
              <a:off x="17399927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7" name="object 18087"/>
            <p:cNvSpPr/>
            <p:nvPr/>
          </p:nvSpPr>
          <p:spPr>
            <a:xfrm>
              <a:off x="17424037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8" name="object 18088"/>
            <p:cNvSpPr/>
            <p:nvPr/>
          </p:nvSpPr>
          <p:spPr>
            <a:xfrm>
              <a:off x="17449796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9" name="object 18089"/>
            <p:cNvSpPr/>
            <p:nvPr/>
          </p:nvSpPr>
          <p:spPr>
            <a:xfrm>
              <a:off x="17473910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0" name="object 18090"/>
            <p:cNvSpPr/>
            <p:nvPr/>
          </p:nvSpPr>
          <p:spPr>
            <a:xfrm>
              <a:off x="17498059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1" name="object 18091"/>
            <p:cNvSpPr/>
            <p:nvPr/>
          </p:nvSpPr>
          <p:spPr>
            <a:xfrm>
              <a:off x="17523789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2" name="object 18092"/>
            <p:cNvSpPr/>
            <p:nvPr/>
          </p:nvSpPr>
          <p:spPr>
            <a:xfrm>
              <a:off x="17547935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3" name="object 18093"/>
            <p:cNvSpPr/>
            <p:nvPr/>
          </p:nvSpPr>
          <p:spPr>
            <a:xfrm>
              <a:off x="17572035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9014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4" name="object 18094"/>
            <p:cNvSpPr/>
            <p:nvPr/>
          </p:nvSpPr>
          <p:spPr>
            <a:xfrm>
              <a:off x="17597805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5" name="object 18095"/>
            <p:cNvSpPr/>
            <p:nvPr/>
          </p:nvSpPr>
          <p:spPr>
            <a:xfrm>
              <a:off x="17621946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6" name="object 18096"/>
            <p:cNvSpPr/>
            <p:nvPr/>
          </p:nvSpPr>
          <p:spPr>
            <a:xfrm>
              <a:off x="17646101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3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7" name="object 18097"/>
            <p:cNvSpPr/>
            <p:nvPr/>
          </p:nvSpPr>
          <p:spPr>
            <a:xfrm>
              <a:off x="17671794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8" name="object 18098"/>
            <p:cNvSpPr/>
            <p:nvPr/>
          </p:nvSpPr>
          <p:spPr>
            <a:xfrm>
              <a:off x="17695944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3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9" name="object 18099"/>
            <p:cNvSpPr/>
            <p:nvPr/>
          </p:nvSpPr>
          <p:spPr>
            <a:xfrm>
              <a:off x="17720079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0" name="object 18100"/>
            <p:cNvSpPr/>
            <p:nvPr/>
          </p:nvSpPr>
          <p:spPr>
            <a:xfrm>
              <a:off x="17745824" y="358995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29">
                  <a:moveTo>
                    <a:pt x="24103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1" name="object 18101"/>
            <p:cNvSpPr/>
            <p:nvPr/>
          </p:nvSpPr>
          <p:spPr>
            <a:xfrm>
              <a:off x="17769934" y="358837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12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2" name="object 18102"/>
            <p:cNvSpPr/>
            <p:nvPr/>
          </p:nvSpPr>
          <p:spPr>
            <a:xfrm>
              <a:off x="17794073" y="35883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3" name="object 18103"/>
            <p:cNvSpPr/>
            <p:nvPr/>
          </p:nvSpPr>
          <p:spPr>
            <a:xfrm>
              <a:off x="17353695" y="3589573"/>
              <a:ext cx="441325" cy="0"/>
            </a:xfrm>
            <a:custGeom>
              <a:avLst/>
              <a:gdLst/>
              <a:ahLst/>
              <a:cxnLst/>
              <a:rect l="l" t="t" r="r" b="b"/>
              <a:pathLst>
                <a:path w="441325" h="0">
                  <a:moveTo>
                    <a:pt x="0" y="0"/>
                  </a:moveTo>
                  <a:lnTo>
                    <a:pt x="440782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4" name="object 18104"/>
            <p:cNvSpPr/>
            <p:nvPr/>
          </p:nvSpPr>
          <p:spPr>
            <a:xfrm>
              <a:off x="17353695" y="3589565"/>
              <a:ext cx="412115" cy="29209"/>
            </a:xfrm>
            <a:custGeom>
              <a:avLst/>
              <a:gdLst/>
              <a:ahLst/>
              <a:cxnLst/>
              <a:rect l="l" t="t" r="r" b="b"/>
              <a:pathLst>
                <a:path w="412115" h="29210">
                  <a:moveTo>
                    <a:pt x="0" y="28972"/>
                  </a:moveTo>
                  <a:lnTo>
                    <a:pt x="411830" y="28972"/>
                  </a:lnTo>
                </a:path>
                <a:path w="412115" h="29210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5" name="object 18105"/>
            <p:cNvSpPr/>
            <p:nvPr/>
          </p:nvSpPr>
          <p:spPr>
            <a:xfrm>
              <a:off x="16684006" y="358837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4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6" name="object 18106"/>
            <p:cNvSpPr/>
            <p:nvPr/>
          </p:nvSpPr>
          <p:spPr>
            <a:xfrm>
              <a:off x="16708170" y="358838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53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7" name="object 18107"/>
            <p:cNvSpPr/>
            <p:nvPr/>
          </p:nvSpPr>
          <p:spPr>
            <a:xfrm>
              <a:off x="16724608" y="3589565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8" name="object 18108"/>
            <p:cNvSpPr/>
            <p:nvPr/>
          </p:nvSpPr>
          <p:spPr>
            <a:xfrm>
              <a:off x="16682803" y="358957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 h="0">
                  <a:moveTo>
                    <a:pt x="0" y="0"/>
                  </a:moveTo>
                  <a:lnTo>
                    <a:pt x="4181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9" name="object 18109"/>
            <p:cNvSpPr/>
            <p:nvPr/>
          </p:nvSpPr>
          <p:spPr>
            <a:xfrm>
              <a:off x="16710138" y="361853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47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0" name="object 18110"/>
            <p:cNvSpPr/>
            <p:nvPr/>
          </p:nvSpPr>
          <p:spPr>
            <a:xfrm>
              <a:off x="16724608" y="358957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7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1" name="object 18111"/>
            <p:cNvSpPr/>
            <p:nvPr/>
          </p:nvSpPr>
          <p:spPr>
            <a:xfrm>
              <a:off x="16888737" y="36185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2" name="object 18112"/>
            <p:cNvSpPr/>
            <p:nvPr/>
          </p:nvSpPr>
          <p:spPr>
            <a:xfrm>
              <a:off x="16891937" y="358955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9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3" name="object 18113"/>
            <p:cNvSpPr/>
            <p:nvPr/>
          </p:nvSpPr>
          <p:spPr>
            <a:xfrm>
              <a:off x="16724615" y="3589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4" name="object 18114"/>
            <p:cNvSpPr/>
            <p:nvPr/>
          </p:nvSpPr>
          <p:spPr>
            <a:xfrm>
              <a:off x="16684014" y="425601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22522" y="22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5" name="object 18115"/>
            <p:cNvSpPr/>
            <p:nvPr/>
          </p:nvSpPr>
          <p:spPr>
            <a:xfrm>
              <a:off x="16684014" y="423190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6" name="object 18116"/>
            <p:cNvSpPr/>
            <p:nvPr/>
          </p:nvSpPr>
          <p:spPr>
            <a:xfrm>
              <a:off x="16684014" y="420615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7" name="object 18117"/>
            <p:cNvSpPr/>
            <p:nvPr/>
          </p:nvSpPr>
          <p:spPr>
            <a:xfrm>
              <a:off x="16684014" y="418203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8" name="object 18118"/>
            <p:cNvSpPr/>
            <p:nvPr/>
          </p:nvSpPr>
          <p:spPr>
            <a:xfrm>
              <a:off x="16684014" y="415789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9" name="object 18119"/>
            <p:cNvSpPr/>
            <p:nvPr/>
          </p:nvSpPr>
          <p:spPr>
            <a:xfrm>
              <a:off x="16684014" y="413215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0" name="object 18120"/>
            <p:cNvSpPr/>
            <p:nvPr/>
          </p:nvSpPr>
          <p:spPr>
            <a:xfrm>
              <a:off x="16684014" y="41080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1" name="object 18121"/>
            <p:cNvSpPr/>
            <p:nvPr/>
          </p:nvSpPr>
          <p:spPr>
            <a:xfrm>
              <a:off x="16684014" y="408387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2" name="object 18122"/>
            <p:cNvSpPr/>
            <p:nvPr/>
          </p:nvSpPr>
          <p:spPr>
            <a:xfrm>
              <a:off x="16684014" y="405813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3" name="object 18123"/>
            <p:cNvSpPr/>
            <p:nvPr/>
          </p:nvSpPr>
          <p:spPr>
            <a:xfrm>
              <a:off x="16684014" y="403400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4" name="object 18124"/>
            <p:cNvSpPr/>
            <p:nvPr/>
          </p:nvSpPr>
          <p:spPr>
            <a:xfrm>
              <a:off x="16684014" y="400987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5" name="object 18125"/>
            <p:cNvSpPr/>
            <p:nvPr/>
          </p:nvSpPr>
          <p:spPr>
            <a:xfrm>
              <a:off x="16684014" y="398414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6" name="object 18126"/>
            <p:cNvSpPr/>
            <p:nvPr/>
          </p:nvSpPr>
          <p:spPr>
            <a:xfrm>
              <a:off x="16684014" y="396000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7" name="object 18127"/>
            <p:cNvSpPr/>
            <p:nvPr/>
          </p:nvSpPr>
          <p:spPr>
            <a:xfrm>
              <a:off x="16684014" y="393427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8" name="object 18128"/>
            <p:cNvSpPr/>
            <p:nvPr/>
          </p:nvSpPr>
          <p:spPr>
            <a:xfrm>
              <a:off x="16684014" y="391014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9" name="object 18129"/>
            <p:cNvSpPr/>
            <p:nvPr/>
          </p:nvSpPr>
          <p:spPr>
            <a:xfrm>
              <a:off x="16684014" y="388598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0" name="object 18130"/>
            <p:cNvSpPr/>
            <p:nvPr/>
          </p:nvSpPr>
          <p:spPr>
            <a:xfrm>
              <a:off x="16684014" y="3860245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1" name="object 18131"/>
            <p:cNvSpPr/>
            <p:nvPr/>
          </p:nvSpPr>
          <p:spPr>
            <a:xfrm>
              <a:off x="16684014" y="383613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2" name="object 18132"/>
            <p:cNvSpPr/>
            <p:nvPr/>
          </p:nvSpPr>
          <p:spPr>
            <a:xfrm>
              <a:off x="16684014" y="381199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3" name="object 18133"/>
            <p:cNvSpPr/>
            <p:nvPr/>
          </p:nvSpPr>
          <p:spPr>
            <a:xfrm>
              <a:off x="16684014" y="378626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4" name="object 18134"/>
            <p:cNvSpPr/>
            <p:nvPr/>
          </p:nvSpPr>
          <p:spPr>
            <a:xfrm>
              <a:off x="16684014" y="376211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5" name="object 18135"/>
            <p:cNvSpPr/>
            <p:nvPr/>
          </p:nvSpPr>
          <p:spPr>
            <a:xfrm>
              <a:off x="16684014" y="373799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6" name="object 18136"/>
            <p:cNvSpPr/>
            <p:nvPr/>
          </p:nvSpPr>
          <p:spPr>
            <a:xfrm>
              <a:off x="16684014" y="371224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7" name="object 18137"/>
            <p:cNvSpPr/>
            <p:nvPr/>
          </p:nvSpPr>
          <p:spPr>
            <a:xfrm>
              <a:off x="16684014" y="368811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8" name="object 18138"/>
            <p:cNvSpPr/>
            <p:nvPr/>
          </p:nvSpPr>
          <p:spPr>
            <a:xfrm>
              <a:off x="16684014" y="366400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9" name="object 18139"/>
            <p:cNvSpPr/>
            <p:nvPr/>
          </p:nvSpPr>
          <p:spPr>
            <a:xfrm>
              <a:off x="16684014" y="363822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0" name="object 18140"/>
            <p:cNvSpPr/>
            <p:nvPr/>
          </p:nvSpPr>
          <p:spPr>
            <a:xfrm>
              <a:off x="16684014" y="361408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39" y="2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1" name="object 18141"/>
            <p:cNvSpPr/>
            <p:nvPr/>
          </p:nvSpPr>
          <p:spPr>
            <a:xfrm>
              <a:off x="16710138" y="3618537"/>
              <a:ext cx="0" cy="661670"/>
            </a:xfrm>
            <a:custGeom>
              <a:avLst/>
              <a:gdLst/>
              <a:ahLst/>
              <a:cxnLst/>
              <a:rect l="l" t="t" r="r" b="b"/>
              <a:pathLst>
                <a:path w="0" h="661670">
                  <a:moveTo>
                    <a:pt x="0" y="0"/>
                  </a:moveTo>
                  <a:lnTo>
                    <a:pt x="0" y="661204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2" name="object 18142"/>
            <p:cNvSpPr/>
            <p:nvPr/>
          </p:nvSpPr>
          <p:spPr>
            <a:xfrm>
              <a:off x="16682803" y="3589573"/>
              <a:ext cx="0" cy="690245"/>
            </a:xfrm>
            <a:custGeom>
              <a:avLst/>
              <a:gdLst/>
              <a:ahLst/>
              <a:cxnLst/>
              <a:rect l="l" t="t" r="r" b="b"/>
              <a:pathLst>
                <a:path w="0" h="690245">
                  <a:moveTo>
                    <a:pt x="0" y="0"/>
                  </a:moveTo>
                  <a:lnTo>
                    <a:pt x="0" y="690177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143" name="object 1814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730577" y="4116640"/>
              <a:ext cx="173884" cy="244678"/>
            </a:xfrm>
            <a:prstGeom prst="rect">
              <a:avLst/>
            </a:prstGeom>
          </p:spPr>
        </p:pic>
        <p:sp>
          <p:nvSpPr>
            <p:cNvPr id="18144" name="object 18144"/>
            <p:cNvSpPr/>
            <p:nvPr/>
          </p:nvSpPr>
          <p:spPr>
            <a:xfrm>
              <a:off x="17794057" y="57731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5" name="object 18145"/>
            <p:cNvSpPr/>
            <p:nvPr/>
          </p:nvSpPr>
          <p:spPr>
            <a:xfrm>
              <a:off x="17784436" y="57634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6" name="object 18146"/>
            <p:cNvSpPr/>
            <p:nvPr/>
          </p:nvSpPr>
          <p:spPr>
            <a:xfrm>
              <a:off x="17774787" y="57538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7" name="object 18147"/>
            <p:cNvSpPr/>
            <p:nvPr/>
          </p:nvSpPr>
          <p:spPr>
            <a:xfrm>
              <a:off x="17766724" y="574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8" name="object 18148"/>
            <p:cNvSpPr/>
            <p:nvPr/>
          </p:nvSpPr>
          <p:spPr>
            <a:xfrm>
              <a:off x="17794057" y="57328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9" name="object 18149"/>
            <p:cNvSpPr/>
            <p:nvPr/>
          </p:nvSpPr>
          <p:spPr>
            <a:xfrm>
              <a:off x="17784436" y="57232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0" name="object 18150"/>
            <p:cNvSpPr/>
            <p:nvPr/>
          </p:nvSpPr>
          <p:spPr>
            <a:xfrm>
              <a:off x="17774787" y="57135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1" name="object 18151"/>
            <p:cNvSpPr/>
            <p:nvPr/>
          </p:nvSpPr>
          <p:spPr>
            <a:xfrm>
              <a:off x="17766724" y="57039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2" name="object 18152"/>
            <p:cNvSpPr/>
            <p:nvPr/>
          </p:nvSpPr>
          <p:spPr>
            <a:xfrm>
              <a:off x="17794057" y="5692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3" name="object 18153"/>
            <p:cNvSpPr/>
            <p:nvPr/>
          </p:nvSpPr>
          <p:spPr>
            <a:xfrm>
              <a:off x="17784436" y="56830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4" name="object 18154"/>
            <p:cNvSpPr/>
            <p:nvPr/>
          </p:nvSpPr>
          <p:spPr>
            <a:xfrm>
              <a:off x="17774787" y="567336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5" name="object 18155"/>
            <p:cNvSpPr/>
            <p:nvPr/>
          </p:nvSpPr>
          <p:spPr>
            <a:xfrm>
              <a:off x="17766724" y="566370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6" name="object 18156"/>
            <p:cNvSpPr/>
            <p:nvPr/>
          </p:nvSpPr>
          <p:spPr>
            <a:xfrm>
              <a:off x="17794057" y="56524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7" name="object 18157"/>
            <p:cNvSpPr/>
            <p:nvPr/>
          </p:nvSpPr>
          <p:spPr>
            <a:xfrm>
              <a:off x="17784436" y="56427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8" name="object 18158"/>
            <p:cNvSpPr/>
            <p:nvPr/>
          </p:nvSpPr>
          <p:spPr>
            <a:xfrm>
              <a:off x="17774787" y="56331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9" name="object 18159"/>
            <p:cNvSpPr/>
            <p:nvPr/>
          </p:nvSpPr>
          <p:spPr>
            <a:xfrm>
              <a:off x="17766724" y="56234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0" name="object 18160"/>
            <p:cNvSpPr/>
            <p:nvPr/>
          </p:nvSpPr>
          <p:spPr>
            <a:xfrm>
              <a:off x="17794057" y="56122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1" name="object 18161"/>
            <p:cNvSpPr/>
            <p:nvPr/>
          </p:nvSpPr>
          <p:spPr>
            <a:xfrm>
              <a:off x="17784436" y="560258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2" name="object 18162"/>
            <p:cNvSpPr/>
            <p:nvPr/>
          </p:nvSpPr>
          <p:spPr>
            <a:xfrm>
              <a:off x="17774787" y="559294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3" name="object 18163"/>
            <p:cNvSpPr/>
            <p:nvPr/>
          </p:nvSpPr>
          <p:spPr>
            <a:xfrm>
              <a:off x="17766724" y="55832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4" name="object 18164"/>
            <p:cNvSpPr/>
            <p:nvPr/>
          </p:nvSpPr>
          <p:spPr>
            <a:xfrm>
              <a:off x="17794057" y="5572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5" name="object 18165"/>
            <p:cNvSpPr/>
            <p:nvPr/>
          </p:nvSpPr>
          <p:spPr>
            <a:xfrm>
              <a:off x="17784436" y="55623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6" name="object 18166"/>
            <p:cNvSpPr/>
            <p:nvPr/>
          </p:nvSpPr>
          <p:spPr>
            <a:xfrm>
              <a:off x="17774787" y="55527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7" name="object 18167"/>
            <p:cNvSpPr/>
            <p:nvPr/>
          </p:nvSpPr>
          <p:spPr>
            <a:xfrm>
              <a:off x="17766724" y="55430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8" name="object 18168"/>
            <p:cNvSpPr/>
            <p:nvPr/>
          </p:nvSpPr>
          <p:spPr>
            <a:xfrm>
              <a:off x="17794057" y="55317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9" name="object 18169"/>
            <p:cNvSpPr/>
            <p:nvPr/>
          </p:nvSpPr>
          <p:spPr>
            <a:xfrm>
              <a:off x="17784436" y="552214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0" name="object 18170"/>
            <p:cNvSpPr/>
            <p:nvPr/>
          </p:nvSpPr>
          <p:spPr>
            <a:xfrm>
              <a:off x="17774787" y="551087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1" name="object 18171"/>
            <p:cNvSpPr/>
            <p:nvPr/>
          </p:nvSpPr>
          <p:spPr>
            <a:xfrm>
              <a:off x="17766724" y="55028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2" name="object 18172"/>
            <p:cNvSpPr/>
            <p:nvPr/>
          </p:nvSpPr>
          <p:spPr>
            <a:xfrm>
              <a:off x="17794057" y="5491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3" name="object 18173"/>
            <p:cNvSpPr/>
            <p:nvPr/>
          </p:nvSpPr>
          <p:spPr>
            <a:xfrm>
              <a:off x="17784436" y="548192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4" name="object 18174"/>
            <p:cNvSpPr/>
            <p:nvPr/>
          </p:nvSpPr>
          <p:spPr>
            <a:xfrm>
              <a:off x="17774787" y="547063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5" name="object 18175"/>
            <p:cNvSpPr/>
            <p:nvPr/>
          </p:nvSpPr>
          <p:spPr>
            <a:xfrm>
              <a:off x="17766724" y="54626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6" name="object 18176"/>
            <p:cNvSpPr/>
            <p:nvPr/>
          </p:nvSpPr>
          <p:spPr>
            <a:xfrm>
              <a:off x="17794057" y="54513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7" name="object 18177"/>
            <p:cNvSpPr/>
            <p:nvPr/>
          </p:nvSpPr>
          <p:spPr>
            <a:xfrm>
              <a:off x="17784436" y="54417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8" name="object 18178"/>
            <p:cNvSpPr/>
            <p:nvPr/>
          </p:nvSpPr>
          <p:spPr>
            <a:xfrm>
              <a:off x="17774787" y="543044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9" name="object 18179"/>
            <p:cNvSpPr/>
            <p:nvPr/>
          </p:nvSpPr>
          <p:spPr>
            <a:xfrm>
              <a:off x="17766724" y="54223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0" name="object 18180"/>
            <p:cNvSpPr/>
            <p:nvPr/>
          </p:nvSpPr>
          <p:spPr>
            <a:xfrm>
              <a:off x="17794057" y="54111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1" name="object 18181"/>
            <p:cNvSpPr/>
            <p:nvPr/>
          </p:nvSpPr>
          <p:spPr>
            <a:xfrm>
              <a:off x="17784436" y="540148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2" name="object 18182"/>
            <p:cNvSpPr/>
            <p:nvPr/>
          </p:nvSpPr>
          <p:spPr>
            <a:xfrm>
              <a:off x="17774787" y="53902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3" name="object 18183"/>
            <p:cNvSpPr/>
            <p:nvPr/>
          </p:nvSpPr>
          <p:spPr>
            <a:xfrm>
              <a:off x="17766724" y="5382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4" name="object 18184"/>
            <p:cNvSpPr/>
            <p:nvPr/>
          </p:nvSpPr>
          <p:spPr>
            <a:xfrm>
              <a:off x="17794057" y="53709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5" name="object 18185"/>
            <p:cNvSpPr/>
            <p:nvPr/>
          </p:nvSpPr>
          <p:spPr>
            <a:xfrm>
              <a:off x="17786027" y="53628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2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6" name="object 18186"/>
            <p:cNvSpPr/>
            <p:nvPr/>
          </p:nvSpPr>
          <p:spPr>
            <a:xfrm>
              <a:off x="17765511" y="5383360"/>
              <a:ext cx="0" cy="393065"/>
            </a:xfrm>
            <a:custGeom>
              <a:avLst/>
              <a:gdLst/>
              <a:ahLst/>
              <a:cxnLst/>
              <a:rect l="l" t="t" r="r" b="b"/>
              <a:pathLst>
                <a:path w="0" h="393064">
                  <a:moveTo>
                    <a:pt x="0" y="392563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7" name="object 18187"/>
            <p:cNvSpPr/>
            <p:nvPr/>
          </p:nvSpPr>
          <p:spPr>
            <a:xfrm>
              <a:off x="17765501" y="5354408"/>
              <a:ext cx="29209" cy="421640"/>
            </a:xfrm>
            <a:custGeom>
              <a:avLst/>
              <a:gdLst/>
              <a:ahLst/>
              <a:cxnLst/>
              <a:rect l="l" t="t" r="r" b="b"/>
              <a:pathLst>
                <a:path w="29209" h="421639">
                  <a:moveTo>
                    <a:pt x="28972" y="421515"/>
                  </a:moveTo>
                  <a:lnTo>
                    <a:pt x="28972" y="0"/>
                  </a:lnTo>
                </a:path>
                <a:path w="29209" h="421639">
                  <a:moveTo>
                    <a:pt x="28972" y="421515"/>
                  </a:moveTo>
                  <a:lnTo>
                    <a:pt x="0" y="421515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8" name="object 18188"/>
            <p:cNvSpPr/>
            <p:nvPr/>
          </p:nvSpPr>
          <p:spPr>
            <a:xfrm>
              <a:off x="17794057" y="50877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9" name="object 18189"/>
            <p:cNvSpPr/>
            <p:nvPr/>
          </p:nvSpPr>
          <p:spPr>
            <a:xfrm>
              <a:off x="17784436" y="50781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0" name="object 18190"/>
            <p:cNvSpPr/>
            <p:nvPr/>
          </p:nvSpPr>
          <p:spPr>
            <a:xfrm>
              <a:off x="17774787" y="506845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1" name="object 18191"/>
            <p:cNvSpPr/>
            <p:nvPr/>
          </p:nvSpPr>
          <p:spPr>
            <a:xfrm>
              <a:off x="17766724" y="50604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2" name="object 18192"/>
            <p:cNvSpPr/>
            <p:nvPr/>
          </p:nvSpPr>
          <p:spPr>
            <a:xfrm>
              <a:off x="17794057" y="50475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3" name="object 18193"/>
            <p:cNvSpPr/>
            <p:nvPr/>
          </p:nvSpPr>
          <p:spPr>
            <a:xfrm>
              <a:off x="17784436" y="503789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4" name="object 18194"/>
            <p:cNvSpPr/>
            <p:nvPr/>
          </p:nvSpPr>
          <p:spPr>
            <a:xfrm>
              <a:off x="17774787" y="50282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5" name="object 18195"/>
            <p:cNvSpPr/>
            <p:nvPr/>
          </p:nvSpPr>
          <p:spPr>
            <a:xfrm>
              <a:off x="17766724" y="50201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6" name="object 18196"/>
            <p:cNvSpPr/>
            <p:nvPr/>
          </p:nvSpPr>
          <p:spPr>
            <a:xfrm>
              <a:off x="17794057" y="5007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7" name="object 18197"/>
            <p:cNvSpPr/>
            <p:nvPr/>
          </p:nvSpPr>
          <p:spPr>
            <a:xfrm>
              <a:off x="17784436" y="49976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8" name="object 18198"/>
            <p:cNvSpPr/>
            <p:nvPr/>
          </p:nvSpPr>
          <p:spPr>
            <a:xfrm>
              <a:off x="17774787" y="498801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9" name="object 18199"/>
            <p:cNvSpPr/>
            <p:nvPr/>
          </p:nvSpPr>
          <p:spPr>
            <a:xfrm>
              <a:off x="17766724" y="4978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0" name="object 18200"/>
            <p:cNvSpPr/>
            <p:nvPr/>
          </p:nvSpPr>
          <p:spPr>
            <a:xfrm>
              <a:off x="17794057" y="49671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1" name="object 18201"/>
            <p:cNvSpPr/>
            <p:nvPr/>
          </p:nvSpPr>
          <p:spPr>
            <a:xfrm>
              <a:off x="17784436" y="495746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2" name="object 18202"/>
            <p:cNvSpPr/>
            <p:nvPr/>
          </p:nvSpPr>
          <p:spPr>
            <a:xfrm>
              <a:off x="17774787" y="49478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3" name="object 18203"/>
            <p:cNvSpPr/>
            <p:nvPr/>
          </p:nvSpPr>
          <p:spPr>
            <a:xfrm>
              <a:off x="17766724" y="49381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4" name="object 18204"/>
            <p:cNvSpPr/>
            <p:nvPr/>
          </p:nvSpPr>
          <p:spPr>
            <a:xfrm>
              <a:off x="17794057" y="49268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5" name="object 18205"/>
            <p:cNvSpPr/>
            <p:nvPr/>
          </p:nvSpPr>
          <p:spPr>
            <a:xfrm>
              <a:off x="17784436" y="491723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6" name="object 18206"/>
            <p:cNvSpPr/>
            <p:nvPr/>
          </p:nvSpPr>
          <p:spPr>
            <a:xfrm>
              <a:off x="17774787" y="49075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7" name="object 18207"/>
            <p:cNvSpPr/>
            <p:nvPr/>
          </p:nvSpPr>
          <p:spPr>
            <a:xfrm>
              <a:off x="17766724" y="48979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8" name="object 18208"/>
            <p:cNvSpPr/>
            <p:nvPr/>
          </p:nvSpPr>
          <p:spPr>
            <a:xfrm>
              <a:off x="17794057" y="48866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9" name="object 18209"/>
            <p:cNvSpPr/>
            <p:nvPr/>
          </p:nvSpPr>
          <p:spPr>
            <a:xfrm>
              <a:off x="17784436" y="48770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0" name="object 18210"/>
            <p:cNvSpPr/>
            <p:nvPr/>
          </p:nvSpPr>
          <p:spPr>
            <a:xfrm>
              <a:off x="17774787" y="48673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1" name="object 18211"/>
            <p:cNvSpPr/>
            <p:nvPr/>
          </p:nvSpPr>
          <p:spPr>
            <a:xfrm>
              <a:off x="17766724" y="48577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2" name="object 18212"/>
            <p:cNvSpPr/>
            <p:nvPr/>
          </p:nvSpPr>
          <p:spPr>
            <a:xfrm>
              <a:off x="17794057" y="48464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3" name="object 18213"/>
            <p:cNvSpPr/>
            <p:nvPr/>
          </p:nvSpPr>
          <p:spPr>
            <a:xfrm>
              <a:off x="17784436" y="48368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4" name="object 18214"/>
            <p:cNvSpPr/>
            <p:nvPr/>
          </p:nvSpPr>
          <p:spPr>
            <a:xfrm>
              <a:off x="17774787" y="48271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5" name="object 18215"/>
            <p:cNvSpPr/>
            <p:nvPr/>
          </p:nvSpPr>
          <p:spPr>
            <a:xfrm>
              <a:off x="17766724" y="48174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6" name="object 18216"/>
            <p:cNvSpPr/>
            <p:nvPr/>
          </p:nvSpPr>
          <p:spPr>
            <a:xfrm>
              <a:off x="17794057" y="4806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7" name="object 18217"/>
            <p:cNvSpPr/>
            <p:nvPr/>
          </p:nvSpPr>
          <p:spPr>
            <a:xfrm>
              <a:off x="17784436" y="479657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8" name="object 18218"/>
            <p:cNvSpPr/>
            <p:nvPr/>
          </p:nvSpPr>
          <p:spPr>
            <a:xfrm>
              <a:off x="17774787" y="47853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9" name="object 18219"/>
            <p:cNvSpPr/>
            <p:nvPr/>
          </p:nvSpPr>
          <p:spPr>
            <a:xfrm>
              <a:off x="17766724" y="4777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0" name="object 18220"/>
            <p:cNvSpPr/>
            <p:nvPr/>
          </p:nvSpPr>
          <p:spPr>
            <a:xfrm>
              <a:off x="17794057" y="47659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1" name="object 18221"/>
            <p:cNvSpPr/>
            <p:nvPr/>
          </p:nvSpPr>
          <p:spPr>
            <a:xfrm>
              <a:off x="17784436" y="47563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2" name="object 18222"/>
            <p:cNvSpPr/>
            <p:nvPr/>
          </p:nvSpPr>
          <p:spPr>
            <a:xfrm>
              <a:off x="17774787" y="47450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3" name="object 18223"/>
            <p:cNvSpPr/>
            <p:nvPr/>
          </p:nvSpPr>
          <p:spPr>
            <a:xfrm>
              <a:off x="17766724" y="47370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4" name="object 18224"/>
            <p:cNvSpPr/>
            <p:nvPr/>
          </p:nvSpPr>
          <p:spPr>
            <a:xfrm>
              <a:off x="17794057" y="47257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5" name="object 18225"/>
            <p:cNvSpPr/>
            <p:nvPr/>
          </p:nvSpPr>
          <p:spPr>
            <a:xfrm>
              <a:off x="17784436" y="471614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6" name="object 18226"/>
            <p:cNvSpPr/>
            <p:nvPr/>
          </p:nvSpPr>
          <p:spPr>
            <a:xfrm>
              <a:off x="17774787" y="47048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7" name="object 18227"/>
            <p:cNvSpPr/>
            <p:nvPr/>
          </p:nvSpPr>
          <p:spPr>
            <a:xfrm>
              <a:off x="17766724" y="46968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8" name="object 18228"/>
            <p:cNvSpPr/>
            <p:nvPr/>
          </p:nvSpPr>
          <p:spPr>
            <a:xfrm>
              <a:off x="17794057" y="46855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9" name="object 18229"/>
            <p:cNvSpPr/>
            <p:nvPr/>
          </p:nvSpPr>
          <p:spPr>
            <a:xfrm>
              <a:off x="17784436" y="46759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0" name="object 18230"/>
            <p:cNvSpPr/>
            <p:nvPr/>
          </p:nvSpPr>
          <p:spPr>
            <a:xfrm>
              <a:off x="17774787" y="46646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1" name="object 18231"/>
            <p:cNvSpPr/>
            <p:nvPr/>
          </p:nvSpPr>
          <p:spPr>
            <a:xfrm>
              <a:off x="17766724" y="46566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2" name="object 18232"/>
            <p:cNvSpPr/>
            <p:nvPr/>
          </p:nvSpPr>
          <p:spPr>
            <a:xfrm>
              <a:off x="17794057" y="4645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3" name="object 18233"/>
            <p:cNvSpPr/>
            <p:nvPr/>
          </p:nvSpPr>
          <p:spPr>
            <a:xfrm>
              <a:off x="17784436" y="463568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4" name="object 18234"/>
            <p:cNvSpPr/>
            <p:nvPr/>
          </p:nvSpPr>
          <p:spPr>
            <a:xfrm>
              <a:off x="17774787" y="46244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5" name="object 18235"/>
            <p:cNvSpPr/>
            <p:nvPr/>
          </p:nvSpPr>
          <p:spPr>
            <a:xfrm>
              <a:off x="17766724" y="46163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204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6" name="object 18236"/>
            <p:cNvSpPr/>
            <p:nvPr/>
          </p:nvSpPr>
          <p:spPr>
            <a:xfrm>
              <a:off x="17794057" y="46051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7" name="object 18237"/>
            <p:cNvSpPr/>
            <p:nvPr/>
          </p:nvSpPr>
          <p:spPr>
            <a:xfrm>
              <a:off x="17784436" y="459386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8" name="object 18238"/>
            <p:cNvSpPr/>
            <p:nvPr/>
          </p:nvSpPr>
          <p:spPr>
            <a:xfrm>
              <a:off x="17777971" y="45874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9" name="object 18239"/>
            <p:cNvSpPr/>
            <p:nvPr/>
          </p:nvSpPr>
          <p:spPr>
            <a:xfrm>
              <a:off x="17765501" y="458863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0" name="object 18240"/>
            <p:cNvSpPr/>
            <p:nvPr/>
          </p:nvSpPr>
          <p:spPr>
            <a:xfrm>
              <a:off x="17765511" y="4588629"/>
              <a:ext cx="0" cy="500380"/>
            </a:xfrm>
            <a:custGeom>
              <a:avLst/>
              <a:gdLst/>
              <a:ahLst/>
              <a:cxnLst/>
              <a:rect l="l" t="t" r="r" b="b"/>
              <a:pathLst>
                <a:path w="0" h="500379">
                  <a:moveTo>
                    <a:pt x="0" y="50034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1" name="object 18241"/>
            <p:cNvSpPr/>
            <p:nvPr/>
          </p:nvSpPr>
          <p:spPr>
            <a:xfrm>
              <a:off x="17794474" y="4588645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w="0" h="527685">
                  <a:moveTo>
                    <a:pt x="0" y="52768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2" name="object 18242"/>
            <p:cNvSpPr/>
            <p:nvPr/>
          </p:nvSpPr>
          <p:spPr>
            <a:xfrm>
              <a:off x="16201783" y="601723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5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3" name="object 18243"/>
            <p:cNvSpPr/>
            <p:nvPr/>
          </p:nvSpPr>
          <p:spPr>
            <a:xfrm>
              <a:off x="16682803" y="601724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5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4" name="object 18244"/>
            <p:cNvSpPr/>
            <p:nvPr/>
          </p:nvSpPr>
          <p:spPr>
            <a:xfrm>
              <a:off x="16201783" y="427813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5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5" name="object 18245"/>
            <p:cNvSpPr/>
            <p:nvPr/>
          </p:nvSpPr>
          <p:spPr>
            <a:xfrm>
              <a:off x="16682803" y="427814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5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6" name="object 18246"/>
            <p:cNvSpPr/>
            <p:nvPr/>
          </p:nvSpPr>
          <p:spPr>
            <a:xfrm>
              <a:off x="10373108" y="601723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5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7" name="object 18247"/>
            <p:cNvSpPr/>
            <p:nvPr/>
          </p:nvSpPr>
          <p:spPr>
            <a:xfrm>
              <a:off x="10910438" y="601724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5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8" name="object 18248"/>
            <p:cNvSpPr/>
            <p:nvPr/>
          </p:nvSpPr>
          <p:spPr>
            <a:xfrm>
              <a:off x="10373108" y="427813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28951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9" name="object 18249"/>
            <p:cNvSpPr/>
            <p:nvPr/>
          </p:nvSpPr>
          <p:spPr>
            <a:xfrm>
              <a:off x="10910438" y="427814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10">
                  <a:moveTo>
                    <a:pt x="0" y="0"/>
                  </a:moveTo>
                  <a:lnTo>
                    <a:pt x="0" y="28951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0" name="object 18250"/>
            <p:cNvSpPr/>
            <p:nvPr/>
          </p:nvSpPr>
          <p:spPr>
            <a:xfrm>
              <a:off x="9203688" y="4862857"/>
              <a:ext cx="137160" cy="5080"/>
            </a:xfrm>
            <a:custGeom>
              <a:avLst/>
              <a:gdLst/>
              <a:ahLst/>
              <a:cxnLst/>
              <a:rect l="l" t="t" r="r" b="b"/>
              <a:pathLst>
                <a:path w="137159" h="5079">
                  <a:moveTo>
                    <a:pt x="136583" y="0"/>
                  </a:moveTo>
                  <a:lnTo>
                    <a:pt x="0" y="0"/>
                  </a:lnTo>
                  <a:lnTo>
                    <a:pt x="0" y="4984"/>
                  </a:lnTo>
                  <a:lnTo>
                    <a:pt x="136583" y="4984"/>
                  </a:lnTo>
                  <a:lnTo>
                    <a:pt x="136583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51" name="object 18251"/>
            <p:cNvSpPr/>
            <p:nvPr/>
          </p:nvSpPr>
          <p:spPr>
            <a:xfrm>
              <a:off x="9359578" y="486534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87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2" name="object 18252"/>
            <p:cNvSpPr/>
            <p:nvPr/>
          </p:nvSpPr>
          <p:spPr>
            <a:xfrm>
              <a:off x="9398191" y="4865349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 h="0">
                  <a:moveTo>
                    <a:pt x="0" y="0"/>
                  </a:moveTo>
                  <a:lnTo>
                    <a:pt x="176968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3" name="object 18253"/>
            <p:cNvSpPr/>
            <p:nvPr/>
          </p:nvSpPr>
          <p:spPr>
            <a:xfrm>
              <a:off x="9575161" y="486534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5">
                  <a:moveTo>
                    <a:pt x="0" y="0"/>
                  </a:moveTo>
                  <a:lnTo>
                    <a:pt x="0" y="12858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4" name="object 18254"/>
            <p:cNvSpPr/>
            <p:nvPr/>
          </p:nvSpPr>
          <p:spPr>
            <a:xfrm>
              <a:off x="9555842" y="489271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5" name="object 18255"/>
            <p:cNvSpPr/>
            <p:nvPr/>
          </p:nvSpPr>
          <p:spPr>
            <a:xfrm>
              <a:off x="9346708" y="4892711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 h="0">
                  <a:moveTo>
                    <a:pt x="189805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6" name="object 18256"/>
            <p:cNvSpPr/>
            <p:nvPr/>
          </p:nvSpPr>
          <p:spPr>
            <a:xfrm>
              <a:off x="9308085" y="489271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7" name="object 18257"/>
            <p:cNvSpPr/>
            <p:nvPr/>
          </p:nvSpPr>
          <p:spPr>
            <a:xfrm>
              <a:off x="9203688" y="4890219"/>
              <a:ext cx="85090" cy="5080"/>
            </a:xfrm>
            <a:custGeom>
              <a:avLst/>
              <a:gdLst/>
              <a:ahLst/>
              <a:cxnLst/>
              <a:rect l="l" t="t" r="r" b="b"/>
              <a:pathLst>
                <a:path w="85090" h="5079">
                  <a:moveTo>
                    <a:pt x="85083" y="0"/>
                  </a:moveTo>
                  <a:lnTo>
                    <a:pt x="0" y="0"/>
                  </a:lnTo>
                  <a:lnTo>
                    <a:pt x="0" y="4984"/>
                  </a:lnTo>
                  <a:lnTo>
                    <a:pt x="85083" y="4984"/>
                  </a:lnTo>
                  <a:lnTo>
                    <a:pt x="85083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58" name="object 18258"/>
            <p:cNvSpPr/>
            <p:nvPr/>
          </p:nvSpPr>
          <p:spPr>
            <a:xfrm>
              <a:off x="17765503" y="5775920"/>
              <a:ext cx="29209" cy="175895"/>
            </a:xfrm>
            <a:custGeom>
              <a:avLst/>
              <a:gdLst/>
              <a:ahLst/>
              <a:cxnLst/>
              <a:rect l="l" t="t" r="r" b="b"/>
              <a:pathLst>
                <a:path w="29209" h="175895">
                  <a:moveTo>
                    <a:pt x="0" y="175355"/>
                  </a:moveTo>
                  <a:lnTo>
                    <a:pt x="0" y="0"/>
                  </a:lnTo>
                  <a:lnTo>
                    <a:pt x="28972" y="0"/>
                  </a:lnTo>
                  <a:lnTo>
                    <a:pt x="28972" y="175355"/>
                  </a:lnTo>
                  <a:lnTo>
                    <a:pt x="0" y="17535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9" name="object 18259"/>
            <p:cNvSpPr/>
            <p:nvPr/>
          </p:nvSpPr>
          <p:spPr>
            <a:xfrm>
              <a:off x="17766720" y="440080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0" name="object 18260"/>
            <p:cNvSpPr/>
            <p:nvPr/>
          </p:nvSpPr>
          <p:spPr>
            <a:xfrm>
              <a:off x="17766717" y="437507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1" name="object 18261"/>
            <p:cNvSpPr/>
            <p:nvPr/>
          </p:nvSpPr>
          <p:spPr>
            <a:xfrm>
              <a:off x="17766717" y="4350928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2" name="object 18262"/>
            <p:cNvSpPr/>
            <p:nvPr/>
          </p:nvSpPr>
          <p:spPr>
            <a:xfrm>
              <a:off x="17766717" y="432680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3" name="object 18263"/>
            <p:cNvSpPr/>
            <p:nvPr/>
          </p:nvSpPr>
          <p:spPr>
            <a:xfrm>
              <a:off x="17781189" y="431553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14502" y="14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4" name="object 18264"/>
            <p:cNvSpPr/>
            <p:nvPr/>
          </p:nvSpPr>
          <p:spPr>
            <a:xfrm>
              <a:off x="17765501" y="431675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5" name="object 18265"/>
            <p:cNvSpPr/>
            <p:nvPr/>
          </p:nvSpPr>
          <p:spPr>
            <a:xfrm>
              <a:off x="17765511" y="4316752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w="0" h="97154">
                  <a:moveTo>
                    <a:pt x="0" y="96531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6" name="object 18266"/>
            <p:cNvSpPr/>
            <p:nvPr/>
          </p:nvSpPr>
          <p:spPr>
            <a:xfrm>
              <a:off x="17765501" y="4316752"/>
              <a:ext cx="29209" cy="97155"/>
            </a:xfrm>
            <a:custGeom>
              <a:avLst/>
              <a:gdLst/>
              <a:ahLst/>
              <a:cxnLst/>
              <a:rect l="l" t="t" r="r" b="b"/>
              <a:pathLst>
                <a:path w="29209" h="97154">
                  <a:moveTo>
                    <a:pt x="28972" y="96531"/>
                  </a:moveTo>
                  <a:lnTo>
                    <a:pt x="28972" y="0"/>
                  </a:lnTo>
                </a:path>
                <a:path w="29209" h="97154">
                  <a:moveTo>
                    <a:pt x="28972" y="96531"/>
                  </a:moveTo>
                  <a:lnTo>
                    <a:pt x="0" y="96531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7" name="object 18267"/>
            <p:cNvSpPr/>
            <p:nvPr/>
          </p:nvSpPr>
          <p:spPr>
            <a:xfrm>
              <a:off x="17765503" y="4413284"/>
              <a:ext cx="29209" cy="175895"/>
            </a:xfrm>
            <a:custGeom>
              <a:avLst/>
              <a:gdLst/>
              <a:ahLst/>
              <a:cxnLst/>
              <a:rect l="l" t="t" r="r" b="b"/>
              <a:pathLst>
                <a:path w="29209" h="175895">
                  <a:moveTo>
                    <a:pt x="0" y="175355"/>
                  </a:moveTo>
                  <a:lnTo>
                    <a:pt x="0" y="0"/>
                  </a:lnTo>
                  <a:lnTo>
                    <a:pt x="28972" y="0"/>
                  </a:lnTo>
                  <a:lnTo>
                    <a:pt x="28972" y="175355"/>
                  </a:lnTo>
                  <a:lnTo>
                    <a:pt x="0" y="175355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8" name="object 18268"/>
            <p:cNvSpPr/>
            <p:nvPr/>
          </p:nvSpPr>
          <p:spPr>
            <a:xfrm>
              <a:off x="17766469" y="60061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56"/>
                  </a:moveTo>
                  <a:lnTo>
                    <a:pt x="75" y="75"/>
                  </a:lnTo>
                  <a:lnTo>
                    <a:pt x="256" y="0"/>
                  </a:lnTo>
                  <a:lnTo>
                    <a:pt x="437" y="75"/>
                  </a:lnTo>
                  <a:lnTo>
                    <a:pt x="513" y="256"/>
                  </a:lnTo>
                  <a:lnTo>
                    <a:pt x="437" y="437"/>
                  </a:lnTo>
                  <a:lnTo>
                    <a:pt x="256" y="513"/>
                  </a:lnTo>
                  <a:lnTo>
                    <a:pt x="75" y="437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69" name="object 18269"/>
            <p:cNvSpPr/>
            <p:nvPr/>
          </p:nvSpPr>
          <p:spPr>
            <a:xfrm>
              <a:off x="17766727" y="5980640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5">
                  <a:moveTo>
                    <a:pt x="25726" y="257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0" name="object 18270"/>
            <p:cNvSpPr/>
            <p:nvPr/>
          </p:nvSpPr>
          <p:spPr>
            <a:xfrm>
              <a:off x="17766717" y="595649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10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1" name="object 18271"/>
            <p:cNvSpPr/>
            <p:nvPr/>
          </p:nvSpPr>
          <p:spPr>
            <a:xfrm>
              <a:off x="17784424" y="595007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266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2" name="object 18272"/>
            <p:cNvSpPr/>
            <p:nvPr/>
          </p:nvSpPr>
          <p:spPr>
            <a:xfrm>
              <a:off x="17765501" y="595128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72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3" name="object 18273"/>
            <p:cNvSpPr/>
            <p:nvPr/>
          </p:nvSpPr>
          <p:spPr>
            <a:xfrm>
              <a:off x="17765511" y="595128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4" name="object 18274"/>
            <p:cNvSpPr/>
            <p:nvPr/>
          </p:nvSpPr>
          <p:spPr>
            <a:xfrm>
              <a:off x="17765501" y="5951282"/>
              <a:ext cx="29209" cy="56515"/>
            </a:xfrm>
            <a:custGeom>
              <a:avLst/>
              <a:gdLst/>
              <a:ahLst/>
              <a:cxnLst/>
              <a:rect l="l" t="t" r="r" b="b"/>
              <a:pathLst>
                <a:path w="29209" h="56514">
                  <a:moveTo>
                    <a:pt x="28972" y="56312"/>
                  </a:moveTo>
                  <a:lnTo>
                    <a:pt x="28972" y="0"/>
                  </a:lnTo>
                </a:path>
                <a:path w="29209" h="56514">
                  <a:moveTo>
                    <a:pt x="28972" y="56312"/>
                  </a:moveTo>
                  <a:lnTo>
                    <a:pt x="0" y="56312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5" name="object 18275"/>
            <p:cNvSpPr/>
            <p:nvPr/>
          </p:nvSpPr>
          <p:spPr>
            <a:xfrm>
              <a:off x="9576372" y="69073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16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6" name="object 18276"/>
            <p:cNvSpPr/>
            <p:nvPr/>
          </p:nvSpPr>
          <p:spPr>
            <a:xfrm>
              <a:off x="9576373" y="688158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74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7" name="object 18277"/>
            <p:cNvSpPr/>
            <p:nvPr/>
          </p:nvSpPr>
          <p:spPr>
            <a:xfrm>
              <a:off x="9576363" y="685581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8" name="object 18278"/>
            <p:cNvSpPr/>
            <p:nvPr/>
          </p:nvSpPr>
          <p:spPr>
            <a:xfrm>
              <a:off x="9576363" y="683169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9" name="object 18279"/>
            <p:cNvSpPr/>
            <p:nvPr/>
          </p:nvSpPr>
          <p:spPr>
            <a:xfrm>
              <a:off x="9576363" y="6807545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0" name="object 18280"/>
            <p:cNvSpPr/>
            <p:nvPr/>
          </p:nvSpPr>
          <p:spPr>
            <a:xfrm>
              <a:off x="9576363" y="6781830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1" name="object 18281"/>
            <p:cNvSpPr/>
            <p:nvPr/>
          </p:nvSpPr>
          <p:spPr>
            <a:xfrm>
              <a:off x="9576363" y="6757682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2" name="object 18282"/>
            <p:cNvSpPr/>
            <p:nvPr/>
          </p:nvSpPr>
          <p:spPr>
            <a:xfrm>
              <a:off x="9576363" y="6733559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3" name="object 18283"/>
            <p:cNvSpPr/>
            <p:nvPr/>
          </p:nvSpPr>
          <p:spPr>
            <a:xfrm>
              <a:off x="9576363" y="6707823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4" name="object 18284"/>
            <p:cNvSpPr/>
            <p:nvPr/>
          </p:nvSpPr>
          <p:spPr>
            <a:xfrm>
              <a:off x="9575161" y="6689730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w="0" h="228600">
                  <a:moveTo>
                    <a:pt x="0" y="228432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5" name="object 18285"/>
            <p:cNvSpPr/>
            <p:nvPr/>
          </p:nvSpPr>
          <p:spPr>
            <a:xfrm>
              <a:off x="9604117" y="6718664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w="0" h="170815">
                  <a:moveTo>
                    <a:pt x="0" y="17056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6" name="object 18286"/>
            <p:cNvSpPr/>
            <p:nvPr/>
          </p:nvSpPr>
          <p:spPr>
            <a:xfrm>
              <a:off x="9633077" y="6889232"/>
              <a:ext cx="173990" cy="29209"/>
            </a:xfrm>
            <a:custGeom>
              <a:avLst/>
              <a:gdLst/>
              <a:ahLst/>
              <a:cxnLst/>
              <a:rect l="l" t="t" r="r" b="b"/>
              <a:pathLst>
                <a:path w="173990" h="29209">
                  <a:moveTo>
                    <a:pt x="0" y="28931"/>
                  </a:moveTo>
                  <a:lnTo>
                    <a:pt x="0" y="0"/>
                  </a:lnTo>
                  <a:lnTo>
                    <a:pt x="173722" y="0"/>
                  </a:lnTo>
                  <a:lnTo>
                    <a:pt x="173722" y="28931"/>
                  </a:lnTo>
                  <a:lnTo>
                    <a:pt x="0" y="2893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7" name="object 18287"/>
            <p:cNvSpPr/>
            <p:nvPr/>
          </p:nvSpPr>
          <p:spPr>
            <a:xfrm>
              <a:off x="9807999" y="69153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33" y="1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8" name="object 18288"/>
            <p:cNvSpPr/>
            <p:nvPr/>
          </p:nvSpPr>
          <p:spPr>
            <a:xfrm>
              <a:off x="9808025" y="688960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60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9" name="object 18289"/>
            <p:cNvSpPr/>
            <p:nvPr/>
          </p:nvSpPr>
          <p:spPr>
            <a:xfrm>
              <a:off x="9830539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0" name="object 18290"/>
            <p:cNvSpPr/>
            <p:nvPr/>
          </p:nvSpPr>
          <p:spPr>
            <a:xfrm>
              <a:off x="9854666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1" name="object 18291"/>
            <p:cNvSpPr/>
            <p:nvPr/>
          </p:nvSpPr>
          <p:spPr>
            <a:xfrm>
              <a:off x="9880401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2" name="object 18292"/>
            <p:cNvSpPr/>
            <p:nvPr/>
          </p:nvSpPr>
          <p:spPr>
            <a:xfrm>
              <a:off x="9904545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3" name="object 18293"/>
            <p:cNvSpPr/>
            <p:nvPr/>
          </p:nvSpPr>
          <p:spPr>
            <a:xfrm>
              <a:off x="9928693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4" name="object 18294"/>
            <p:cNvSpPr/>
            <p:nvPr/>
          </p:nvSpPr>
          <p:spPr>
            <a:xfrm>
              <a:off x="9954451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3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5" name="object 18295"/>
            <p:cNvSpPr/>
            <p:nvPr/>
          </p:nvSpPr>
          <p:spPr>
            <a:xfrm>
              <a:off x="9978576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3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6" name="object 18296"/>
            <p:cNvSpPr/>
            <p:nvPr/>
          </p:nvSpPr>
          <p:spPr>
            <a:xfrm>
              <a:off x="10002697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7" name="object 18297"/>
            <p:cNvSpPr/>
            <p:nvPr/>
          </p:nvSpPr>
          <p:spPr>
            <a:xfrm>
              <a:off x="10028416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8" name="object 18298"/>
            <p:cNvSpPr/>
            <p:nvPr/>
          </p:nvSpPr>
          <p:spPr>
            <a:xfrm>
              <a:off x="10052543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9" name="object 18299"/>
            <p:cNvSpPr/>
            <p:nvPr/>
          </p:nvSpPr>
          <p:spPr>
            <a:xfrm>
              <a:off x="10076689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0" name="object 18300"/>
            <p:cNvSpPr/>
            <p:nvPr/>
          </p:nvSpPr>
          <p:spPr>
            <a:xfrm>
              <a:off x="10102423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1" name="object 18301"/>
            <p:cNvSpPr/>
            <p:nvPr/>
          </p:nvSpPr>
          <p:spPr>
            <a:xfrm>
              <a:off x="10126571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2" name="object 18302"/>
            <p:cNvSpPr/>
            <p:nvPr/>
          </p:nvSpPr>
          <p:spPr>
            <a:xfrm>
              <a:off x="10150698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3" name="object 18303"/>
            <p:cNvSpPr/>
            <p:nvPr/>
          </p:nvSpPr>
          <p:spPr>
            <a:xfrm>
              <a:off x="10176450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4" name="object 18304"/>
            <p:cNvSpPr/>
            <p:nvPr/>
          </p:nvSpPr>
          <p:spPr>
            <a:xfrm>
              <a:off x="10200577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5" name="object 18305"/>
            <p:cNvSpPr/>
            <p:nvPr/>
          </p:nvSpPr>
          <p:spPr>
            <a:xfrm>
              <a:off x="10226293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6" name="object 18306"/>
            <p:cNvSpPr/>
            <p:nvPr/>
          </p:nvSpPr>
          <p:spPr>
            <a:xfrm>
              <a:off x="10250436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7" name="object 18307"/>
            <p:cNvSpPr/>
            <p:nvPr/>
          </p:nvSpPr>
          <p:spPr>
            <a:xfrm>
              <a:off x="10274563" y="68880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8" name="object 18308"/>
            <p:cNvSpPr/>
            <p:nvPr/>
          </p:nvSpPr>
          <p:spPr>
            <a:xfrm>
              <a:off x="10300290" y="688800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952" y="20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9" name="object 18309"/>
            <p:cNvSpPr/>
            <p:nvPr/>
          </p:nvSpPr>
          <p:spPr>
            <a:xfrm>
              <a:off x="10320026" y="688922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941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0" name="object 18310"/>
            <p:cNvSpPr/>
            <p:nvPr/>
          </p:nvSpPr>
          <p:spPr>
            <a:xfrm>
              <a:off x="9806822" y="6889224"/>
              <a:ext cx="513715" cy="0"/>
            </a:xfrm>
            <a:custGeom>
              <a:avLst/>
              <a:gdLst/>
              <a:ahLst/>
              <a:cxnLst/>
              <a:rect l="l" t="t" r="r" b="b"/>
              <a:pathLst>
                <a:path w="513715" h="0">
                  <a:moveTo>
                    <a:pt x="0" y="0"/>
                  </a:moveTo>
                  <a:lnTo>
                    <a:pt x="513199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1" name="object 18311"/>
            <p:cNvSpPr/>
            <p:nvPr/>
          </p:nvSpPr>
          <p:spPr>
            <a:xfrm>
              <a:off x="9806822" y="6889221"/>
              <a:ext cx="513715" cy="29209"/>
            </a:xfrm>
            <a:custGeom>
              <a:avLst/>
              <a:gdLst/>
              <a:ahLst/>
              <a:cxnLst/>
              <a:rect l="l" t="t" r="r" b="b"/>
              <a:pathLst>
                <a:path w="513715" h="29209">
                  <a:moveTo>
                    <a:pt x="0" y="28941"/>
                  </a:moveTo>
                  <a:lnTo>
                    <a:pt x="513199" y="28941"/>
                  </a:lnTo>
                </a:path>
                <a:path w="513715" h="29209">
                  <a:moveTo>
                    <a:pt x="0" y="28941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2" name="object 18312"/>
            <p:cNvSpPr/>
            <p:nvPr/>
          </p:nvSpPr>
          <p:spPr>
            <a:xfrm>
              <a:off x="9582790" y="69121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37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3" name="object 18313"/>
            <p:cNvSpPr/>
            <p:nvPr/>
          </p:nvSpPr>
          <p:spPr>
            <a:xfrm>
              <a:off x="9594059" y="68992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695" y="17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4" name="object 18314"/>
            <p:cNvSpPr/>
            <p:nvPr/>
          </p:nvSpPr>
          <p:spPr>
            <a:xfrm>
              <a:off x="9608540" y="6888018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25747" y="25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5" name="object 18315"/>
            <p:cNvSpPr/>
            <p:nvPr/>
          </p:nvSpPr>
          <p:spPr>
            <a:xfrm>
              <a:off x="9632644" y="68880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43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6" name="object 18316"/>
            <p:cNvSpPr/>
            <p:nvPr/>
          </p:nvSpPr>
          <p:spPr>
            <a:xfrm>
              <a:off x="9633071" y="688922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28941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7" name="object 18317"/>
            <p:cNvSpPr/>
            <p:nvPr/>
          </p:nvSpPr>
          <p:spPr>
            <a:xfrm>
              <a:off x="9604117" y="688922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51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8" name="object 18318"/>
            <p:cNvSpPr/>
            <p:nvPr/>
          </p:nvSpPr>
          <p:spPr>
            <a:xfrm>
              <a:off x="9575161" y="691816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 h="0">
                  <a:moveTo>
                    <a:pt x="0" y="0"/>
                  </a:moveTo>
                  <a:lnTo>
                    <a:pt x="57903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9" name="object 18319"/>
            <p:cNvSpPr/>
            <p:nvPr/>
          </p:nvSpPr>
          <p:spPr>
            <a:xfrm>
              <a:off x="9633077" y="6689735"/>
              <a:ext cx="173990" cy="29209"/>
            </a:xfrm>
            <a:custGeom>
              <a:avLst/>
              <a:gdLst/>
              <a:ahLst/>
              <a:cxnLst/>
              <a:rect l="l" t="t" r="r" b="b"/>
              <a:pathLst>
                <a:path w="173990" h="29209">
                  <a:moveTo>
                    <a:pt x="0" y="28951"/>
                  </a:moveTo>
                  <a:lnTo>
                    <a:pt x="0" y="0"/>
                  </a:lnTo>
                  <a:lnTo>
                    <a:pt x="173722" y="0"/>
                  </a:lnTo>
                  <a:lnTo>
                    <a:pt x="173722" y="28951"/>
                  </a:lnTo>
                  <a:lnTo>
                    <a:pt x="0" y="28951"/>
                  </a:lnTo>
                  <a:close/>
                </a:path>
              </a:pathLst>
            </a:custGeom>
            <a:ln w="498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0" name="object 18320"/>
            <p:cNvSpPr/>
            <p:nvPr/>
          </p:nvSpPr>
          <p:spPr>
            <a:xfrm>
              <a:off x="9807765" y="67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56"/>
                  </a:moveTo>
                  <a:lnTo>
                    <a:pt x="75" y="75"/>
                  </a:lnTo>
                  <a:lnTo>
                    <a:pt x="256" y="0"/>
                  </a:lnTo>
                  <a:lnTo>
                    <a:pt x="437" y="75"/>
                  </a:lnTo>
                  <a:lnTo>
                    <a:pt x="513" y="256"/>
                  </a:lnTo>
                  <a:lnTo>
                    <a:pt x="437" y="437"/>
                  </a:lnTo>
                  <a:lnTo>
                    <a:pt x="256" y="513"/>
                  </a:lnTo>
                  <a:lnTo>
                    <a:pt x="75" y="437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1" name="object 18321"/>
            <p:cNvSpPr/>
            <p:nvPr/>
          </p:nvSpPr>
          <p:spPr>
            <a:xfrm>
              <a:off x="9808030" y="669335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35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2" name="object 18322"/>
            <p:cNvSpPr/>
            <p:nvPr/>
          </p:nvSpPr>
          <p:spPr>
            <a:xfrm>
              <a:off x="9828931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3" name="object 18323"/>
            <p:cNvSpPr/>
            <p:nvPr/>
          </p:nvSpPr>
          <p:spPr>
            <a:xfrm>
              <a:off x="9853077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4" name="object 18324"/>
            <p:cNvSpPr/>
            <p:nvPr/>
          </p:nvSpPr>
          <p:spPr>
            <a:xfrm>
              <a:off x="9877204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5" name="object 18325"/>
            <p:cNvSpPr/>
            <p:nvPr/>
          </p:nvSpPr>
          <p:spPr>
            <a:xfrm>
              <a:off x="9902936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6" name="object 18326"/>
            <p:cNvSpPr/>
            <p:nvPr/>
          </p:nvSpPr>
          <p:spPr>
            <a:xfrm>
              <a:off x="9927083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7" name="object 18327"/>
            <p:cNvSpPr/>
            <p:nvPr/>
          </p:nvSpPr>
          <p:spPr>
            <a:xfrm>
              <a:off x="9951210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8" name="object 18328"/>
            <p:cNvSpPr/>
            <p:nvPr/>
          </p:nvSpPr>
          <p:spPr>
            <a:xfrm>
              <a:off x="9976943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9" name="object 18329"/>
            <p:cNvSpPr/>
            <p:nvPr/>
          </p:nvSpPr>
          <p:spPr>
            <a:xfrm>
              <a:off x="10001069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0" name="object 18330"/>
            <p:cNvSpPr/>
            <p:nvPr/>
          </p:nvSpPr>
          <p:spPr>
            <a:xfrm>
              <a:off x="10026827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1" name="object 18331"/>
            <p:cNvSpPr/>
            <p:nvPr/>
          </p:nvSpPr>
          <p:spPr>
            <a:xfrm>
              <a:off x="10050949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2" name="object 18332"/>
            <p:cNvSpPr/>
            <p:nvPr/>
          </p:nvSpPr>
          <p:spPr>
            <a:xfrm>
              <a:off x="10075076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3" name="object 18333"/>
            <p:cNvSpPr/>
            <p:nvPr/>
          </p:nvSpPr>
          <p:spPr>
            <a:xfrm>
              <a:off x="10100814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4" name="object 18334"/>
            <p:cNvSpPr/>
            <p:nvPr/>
          </p:nvSpPr>
          <p:spPr>
            <a:xfrm>
              <a:off x="10124959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5" name="object 18335"/>
            <p:cNvSpPr/>
            <p:nvPr/>
          </p:nvSpPr>
          <p:spPr>
            <a:xfrm>
              <a:off x="10149082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6" name="object 18336"/>
            <p:cNvSpPr/>
            <p:nvPr/>
          </p:nvSpPr>
          <p:spPr>
            <a:xfrm>
              <a:off x="10174823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7" name="object 18337"/>
            <p:cNvSpPr/>
            <p:nvPr/>
          </p:nvSpPr>
          <p:spPr>
            <a:xfrm>
              <a:off x="10198968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8" name="object 18338"/>
            <p:cNvSpPr/>
            <p:nvPr/>
          </p:nvSpPr>
          <p:spPr>
            <a:xfrm>
              <a:off x="10223073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9" name="object 18339"/>
            <p:cNvSpPr/>
            <p:nvPr/>
          </p:nvSpPr>
          <p:spPr>
            <a:xfrm>
              <a:off x="10248831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51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0" name="object 18340"/>
            <p:cNvSpPr/>
            <p:nvPr/>
          </p:nvSpPr>
          <p:spPr>
            <a:xfrm>
              <a:off x="10272954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1" name="object 18341"/>
            <p:cNvSpPr/>
            <p:nvPr/>
          </p:nvSpPr>
          <p:spPr>
            <a:xfrm>
              <a:off x="10297118" y="668852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29">
                  <a:moveTo>
                    <a:pt x="24124" y="2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2" name="object 18342"/>
            <p:cNvSpPr/>
            <p:nvPr/>
          </p:nvSpPr>
          <p:spPr>
            <a:xfrm>
              <a:off x="9806822" y="6689738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w="0" h="29209">
                  <a:moveTo>
                    <a:pt x="0" y="0"/>
                  </a:moveTo>
                  <a:lnTo>
                    <a:pt x="0" y="28931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3" name="object 18343"/>
            <p:cNvSpPr/>
            <p:nvPr/>
          </p:nvSpPr>
          <p:spPr>
            <a:xfrm>
              <a:off x="9806816" y="6718675"/>
              <a:ext cx="513715" cy="0"/>
            </a:xfrm>
            <a:custGeom>
              <a:avLst/>
              <a:gdLst/>
              <a:ahLst/>
              <a:cxnLst/>
              <a:rect l="l" t="t" r="r" b="b"/>
              <a:pathLst>
                <a:path w="513715" h="0">
                  <a:moveTo>
                    <a:pt x="513209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4" name="object 18344"/>
            <p:cNvSpPr/>
            <p:nvPr/>
          </p:nvSpPr>
          <p:spPr>
            <a:xfrm>
              <a:off x="9806816" y="6689738"/>
              <a:ext cx="513715" cy="29209"/>
            </a:xfrm>
            <a:custGeom>
              <a:avLst/>
              <a:gdLst/>
              <a:ahLst/>
              <a:cxnLst/>
              <a:rect l="l" t="t" r="r" b="b"/>
              <a:pathLst>
                <a:path w="513715" h="29209">
                  <a:moveTo>
                    <a:pt x="513209" y="0"/>
                  </a:moveTo>
                  <a:lnTo>
                    <a:pt x="0" y="0"/>
                  </a:lnTo>
                </a:path>
                <a:path w="513715" h="29209">
                  <a:moveTo>
                    <a:pt x="513209" y="0"/>
                  </a:moveTo>
                  <a:lnTo>
                    <a:pt x="513209" y="28931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5" name="object 18345"/>
            <p:cNvSpPr/>
            <p:nvPr/>
          </p:nvSpPr>
          <p:spPr>
            <a:xfrm>
              <a:off x="9581190" y="6688504"/>
              <a:ext cx="29209" cy="29209"/>
            </a:xfrm>
            <a:custGeom>
              <a:avLst/>
              <a:gdLst/>
              <a:ahLst/>
              <a:cxnLst/>
              <a:rect l="l" t="t" r="r" b="b"/>
              <a:pathLst>
                <a:path w="29209" h="29209">
                  <a:moveTo>
                    <a:pt x="28972" y="289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6" name="object 18346"/>
            <p:cNvSpPr/>
            <p:nvPr/>
          </p:nvSpPr>
          <p:spPr>
            <a:xfrm>
              <a:off x="9606948" y="668852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39" y="27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7" name="object 18347"/>
            <p:cNvSpPr/>
            <p:nvPr/>
          </p:nvSpPr>
          <p:spPr>
            <a:xfrm>
              <a:off x="9631042" y="66885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45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8" name="object 18348"/>
            <p:cNvSpPr/>
            <p:nvPr/>
          </p:nvSpPr>
          <p:spPr>
            <a:xfrm>
              <a:off x="9604119" y="67186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28951" y="0"/>
                  </a:moveTo>
                  <a:lnTo>
                    <a:pt x="0" y="0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9" name="object 18349"/>
            <p:cNvSpPr/>
            <p:nvPr/>
          </p:nvSpPr>
          <p:spPr>
            <a:xfrm>
              <a:off x="9575167" y="6689738"/>
              <a:ext cx="58419" cy="29209"/>
            </a:xfrm>
            <a:custGeom>
              <a:avLst/>
              <a:gdLst/>
              <a:ahLst/>
              <a:cxnLst/>
              <a:rect l="l" t="t" r="r" b="b"/>
              <a:pathLst>
                <a:path w="58420" h="29209">
                  <a:moveTo>
                    <a:pt x="57903" y="0"/>
                  </a:moveTo>
                  <a:lnTo>
                    <a:pt x="0" y="0"/>
                  </a:lnTo>
                </a:path>
                <a:path w="58420" h="29209">
                  <a:moveTo>
                    <a:pt x="57903" y="0"/>
                  </a:moveTo>
                  <a:lnTo>
                    <a:pt x="57903" y="28931"/>
                  </a:lnTo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350" name="object 1835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223496" y="6411367"/>
              <a:ext cx="112614" cy="112656"/>
            </a:xfrm>
            <a:prstGeom prst="rect">
              <a:avLst/>
            </a:prstGeom>
          </p:spPr>
        </p:pic>
        <p:sp>
          <p:nvSpPr>
            <p:cNvPr id="18351" name="object 18351"/>
            <p:cNvSpPr/>
            <p:nvPr/>
          </p:nvSpPr>
          <p:spPr>
            <a:xfrm>
              <a:off x="18996234" y="4591846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w="0" h="80645">
                  <a:moveTo>
                    <a:pt x="0" y="0"/>
                  </a:moveTo>
                  <a:lnTo>
                    <a:pt x="0" y="8043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2" name="object 18352"/>
            <p:cNvSpPr/>
            <p:nvPr/>
          </p:nvSpPr>
          <p:spPr>
            <a:xfrm>
              <a:off x="19001054" y="4587016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w="0" h="85725">
                  <a:moveTo>
                    <a:pt x="0" y="0"/>
                  </a:moveTo>
                  <a:lnTo>
                    <a:pt x="0" y="8525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3" name="object 18353"/>
            <p:cNvSpPr/>
            <p:nvPr/>
          </p:nvSpPr>
          <p:spPr>
            <a:xfrm>
              <a:off x="18976943" y="4611161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11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4" name="object 18354"/>
            <p:cNvSpPr/>
            <p:nvPr/>
          </p:nvSpPr>
          <p:spPr>
            <a:xfrm>
              <a:off x="18996234" y="4591846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w="0" h="80645">
                  <a:moveTo>
                    <a:pt x="0" y="0"/>
                  </a:moveTo>
                  <a:lnTo>
                    <a:pt x="0" y="8043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5" name="object 18355"/>
            <p:cNvSpPr/>
            <p:nvPr/>
          </p:nvSpPr>
          <p:spPr>
            <a:xfrm>
              <a:off x="18972088" y="461598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6" name="object 18356"/>
            <p:cNvSpPr/>
            <p:nvPr/>
          </p:nvSpPr>
          <p:spPr>
            <a:xfrm>
              <a:off x="18976943" y="4611161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w="0" h="61595">
                  <a:moveTo>
                    <a:pt x="0" y="0"/>
                  </a:moveTo>
                  <a:lnTo>
                    <a:pt x="0" y="6111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7" name="object 18357"/>
            <p:cNvSpPr/>
            <p:nvPr/>
          </p:nvSpPr>
          <p:spPr>
            <a:xfrm>
              <a:off x="19001054" y="4587016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w="0" h="85725">
                  <a:moveTo>
                    <a:pt x="0" y="0"/>
                  </a:moveTo>
                  <a:lnTo>
                    <a:pt x="0" y="8525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8" name="object 18358"/>
            <p:cNvSpPr/>
            <p:nvPr/>
          </p:nvSpPr>
          <p:spPr>
            <a:xfrm>
              <a:off x="18972088" y="461598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9" name="object 18359"/>
            <p:cNvSpPr/>
            <p:nvPr/>
          </p:nvSpPr>
          <p:spPr>
            <a:xfrm>
              <a:off x="18995822" y="5092591"/>
              <a:ext cx="483234" cy="24765"/>
            </a:xfrm>
            <a:custGeom>
              <a:avLst/>
              <a:gdLst/>
              <a:ahLst/>
              <a:cxnLst/>
              <a:rect l="l" t="t" r="r" b="b"/>
              <a:pathLst>
                <a:path w="483234" h="24764">
                  <a:moveTo>
                    <a:pt x="482638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16"/>
                  </a:lnTo>
                  <a:lnTo>
                    <a:pt x="0" y="24142"/>
                  </a:lnTo>
                  <a:lnTo>
                    <a:pt x="482638" y="24142"/>
                  </a:lnTo>
                  <a:lnTo>
                    <a:pt x="482638" y="19316"/>
                  </a:lnTo>
                  <a:lnTo>
                    <a:pt x="482638" y="4813"/>
                  </a:lnTo>
                  <a:lnTo>
                    <a:pt x="48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0" name="object 18360"/>
            <p:cNvSpPr/>
            <p:nvPr/>
          </p:nvSpPr>
          <p:spPr>
            <a:xfrm>
              <a:off x="18996233" y="5092190"/>
              <a:ext cx="483234" cy="24130"/>
            </a:xfrm>
            <a:custGeom>
              <a:avLst/>
              <a:gdLst/>
              <a:ahLst/>
              <a:cxnLst/>
              <a:rect l="l" t="t" r="r" b="b"/>
              <a:pathLst>
                <a:path w="483234" h="24129">
                  <a:moveTo>
                    <a:pt x="0" y="19306"/>
                  </a:moveTo>
                  <a:lnTo>
                    <a:pt x="201108" y="19306"/>
                  </a:lnTo>
                </a:path>
                <a:path w="483234" h="24129">
                  <a:moveTo>
                    <a:pt x="445625" y="19306"/>
                  </a:moveTo>
                  <a:lnTo>
                    <a:pt x="482665" y="19306"/>
                  </a:lnTo>
                </a:path>
                <a:path w="483234" h="24129">
                  <a:moveTo>
                    <a:pt x="0" y="24135"/>
                  </a:moveTo>
                  <a:lnTo>
                    <a:pt x="201108" y="24135"/>
                  </a:lnTo>
                </a:path>
                <a:path w="483234" h="24129">
                  <a:moveTo>
                    <a:pt x="445625" y="24135"/>
                  </a:moveTo>
                  <a:lnTo>
                    <a:pt x="482665" y="24135"/>
                  </a:lnTo>
                </a:path>
                <a:path w="483234" h="24129">
                  <a:moveTo>
                    <a:pt x="0" y="4844"/>
                  </a:moveTo>
                  <a:lnTo>
                    <a:pt x="201108" y="4844"/>
                  </a:lnTo>
                </a:path>
                <a:path w="483234" h="24129">
                  <a:moveTo>
                    <a:pt x="445625" y="4844"/>
                  </a:moveTo>
                  <a:lnTo>
                    <a:pt x="482665" y="4844"/>
                  </a:lnTo>
                </a:path>
                <a:path w="483234" h="24129">
                  <a:moveTo>
                    <a:pt x="0" y="19306"/>
                  </a:moveTo>
                  <a:lnTo>
                    <a:pt x="201108" y="19306"/>
                  </a:lnTo>
                </a:path>
                <a:path w="483234" h="24129">
                  <a:moveTo>
                    <a:pt x="445625" y="19306"/>
                  </a:moveTo>
                  <a:lnTo>
                    <a:pt x="482665" y="19306"/>
                  </a:lnTo>
                </a:path>
                <a:path w="483234" h="24129">
                  <a:moveTo>
                    <a:pt x="0" y="0"/>
                  </a:moveTo>
                  <a:lnTo>
                    <a:pt x="201108" y="0"/>
                  </a:lnTo>
                </a:path>
                <a:path w="483234" h="24129">
                  <a:moveTo>
                    <a:pt x="445625" y="0"/>
                  </a:moveTo>
                  <a:lnTo>
                    <a:pt x="482665" y="0"/>
                  </a:lnTo>
                </a:path>
                <a:path w="483234" h="24129">
                  <a:moveTo>
                    <a:pt x="0" y="24135"/>
                  </a:moveTo>
                  <a:lnTo>
                    <a:pt x="201108" y="24135"/>
                  </a:lnTo>
                </a:path>
                <a:path w="483234" h="24129">
                  <a:moveTo>
                    <a:pt x="445625" y="24135"/>
                  </a:moveTo>
                  <a:lnTo>
                    <a:pt x="482665" y="24135"/>
                  </a:lnTo>
                </a:path>
                <a:path w="483234" h="24129">
                  <a:moveTo>
                    <a:pt x="0" y="0"/>
                  </a:moveTo>
                  <a:lnTo>
                    <a:pt x="201108" y="0"/>
                  </a:lnTo>
                </a:path>
                <a:path w="483234" h="24129">
                  <a:moveTo>
                    <a:pt x="445625" y="0"/>
                  </a:moveTo>
                  <a:lnTo>
                    <a:pt x="48266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1" name="object 18361"/>
            <p:cNvSpPr/>
            <p:nvPr/>
          </p:nvSpPr>
          <p:spPr>
            <a:xfrm>
              <a:off x="18843004" y="3589953"/>
              <a:ext cx="635635" cy="24130"/>
            </a:xfrm>
            <a:custGeom>
              <a:avLst/>
              <a:gdLst/>
              <a:ahLst/>
              <a:cxnLst/>
              <a:rect l="l" t="t" r="r" b="b"/>
              <a:pathLst>
                <a:path w="635634" h="24129">
                  <a:moveTo>
                    <a:pt x="635457" y="0"/>
                  </a:moveTo>
                  <a:lnTo>
                    <a:pt x="0" y="0"/>
                  </a:lnTo>
                  <a:lnTo>
                    <a:pt x="0" y="4864"/>
                  </a:lnTo>
                  <a:lnTo>
                    <a:pt x="0" y="19329"/>
                  </a:lnTo>
                  <a:lnTo>
                    <a:pt x="0" y="24130"/>
                  </a:lnTo>
                  <a:lnTo>
                    <a:pt x="635457" y="24130"/>
                  </a:lnTo>
                  <a:lnTo>
                    <a:pt x="635457" y="19329"/>
                  </a:lnTo>
                  <a:lnTo>
                    <a:pt x="635457" y="4876"/>
                  </a:lnTo>
                  <a:lnTo>
                    <a:pt x="635457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2" name="object 18362"/>
            <p:cNvSpPr/>
            <p:nvPr/>
          </p:nvSpPr>
          <p:spPr>
            <a:xfrm>
              <a:off x="18845816" y="3586468"/>
              <a:ext cx="633095" cy="30480"/>
            </a:xfrm>
            <a:custGeom>
              <a:avLst/>
              <a:gdLst/>
              <a:ahLst/>
              <a:cxnLst/>
              <a:rect l="l" t="t" r="r" b="b"/>
              <a:pathLst>
                <a:path w="633094" h="30479">
                  <a:moveTo>
                    <a:pt x="0" y="19325"/>
                  </a:moveTo>
                  <a:lnTo>
                    <a:pt x="0" y="25534"/>
                  </a:lnTo>
                </a:path>
                <a:path w="633094" h="30479">
                  <a:moveTo>
                    <a:pt x="267873" y="22429"/>
                  </a:moveTo>
                  <a:lnTo>
                    <a:pt x="633082" y="22429"/>
                  </a:lnTo>
                </a:path>
                <a:path w="633094" h="30479">
                  <a:moveTo>
                    <a:pt x="0" y="24127"/>
                  </a:moveTo>
                  <a:lnTo>
                    <a:pt x="0" y="30336"/>
                  </a:lnTo>
                </a:path>
                <a:path w="633094" h="30479">
                  <a:moveTo>
                    <a:pt x="267873" y="27231"/>
                  </a:moveTo>
                  <a:lnTo>
                    <a:pt x="633082" y="27231"/>
                  </a:lnTo>
                </a:path>
                <a:path w="633094" h="30479">
                  <a:moveTo>
                    <a:pt x="0" y="4819"/>
                  </a:moveTo>
                  <a:lnTo>
                    <a:pt x="0" y="11028"/>
                  </a:lnTo>
                </a:path>
                <a:path w="633094" h="30479">
                  <a:moveTo>
                    <a:pt x="267873" y="7924"/>
                  </a:moveTo>
                  <a:lnTo>
                    <a:pt x="633082" y="7924"/>
                  </a:lnTo>
                </a:path>
                <a:path w="633094" h="30479">
                  <a:moveTo>
                    <a:pt x="0" y="19325"/>
                  </a:moveTo>
                  <a:lnTo>
                    <a:pt x="0" y="25534"/>
                  </a:lnTo>
                </a:path>
                <a:path w="633094" h="30479">
                  <a:moveTo>
                    <a:pt x="267873" y="22429"/>
                  </a:moveTo>
                  <a:lnTo>
                    <a:pt x="633082" y="22429"/>
                  </a:lnTo>
                </a:path>
                <a:path w="633094" h="30479">
                  <a:moveTo>
                    <a:pt x="0" y="0"/>
                  </a:moveTo>
                  <a:lnTo>
                    <a:pt x="0" y="6209"/>
                  </a:lnTo>
                </a:path>
                <a:path w="633094" h="30479">
                  <a:moveTo>
                    <a:pt x="267873" y="3104"/>
                  </a:moveTo>
                  <a:lnTo>
                    <a:pt x="633082" y="3104"/>
                  </a:lnTo>
                </a:path>
                <a:path w="633094" h="30479">
                  <a:moveTo>
                    <a:pt x="0" y="4819"/>
                  </a:moveTo>
                  <a:lnTo>
                    <a:pt x="0" y="11028"/>
                  </a:lnTo>
                </a:path>
                <a:path w="633094" h="30479">
                  <a:moveTo>
                    <a:pt x="267873" y="7924"/>
                  </a:moveTo>
                  <a:lnTo>
                    <a:pt x="633082" y="7924"/>
                  </a:lnTo>
                </a:path>
                <a:path w="633094" h="30479">
                  <a:moveTo>
                    <a:pt x="0" y="24127"/>
                  </a:moveTo>
                  <a:lnTo>
                    <a:pt x="0" y="30336"/>
                  </a:lnTo>
                </a:path>
                <a:path w="633094" h="30479">
                  <a:moveTo>
                    <a:pt x="267873" y="27231"/>
                  </a:moveTo>
                  <a:lnTo>
                    <a:pt x="633082" y="27231"/>
                  </a:lnTo>
                </a:path>
                <a:path w="633094" h="30479">
                  <a:moveTo>
                    <a:pt x="0" y="0"/>
                  </a:moveTo>
                  <a:lnTo>
                    <a:pt x="0" y="6209"/>
                  </a:lnTo>
                </a:path>
                <a:path w="633094" h="30479">
                  <a:moveTo>
                    <a:pt x="267873" y="3104"/>
                  </a:moveTo>
                  <a:lnTo>
                    <a:pt x="633082" y="3104"/>
                  </a:lnTo>
                </a:path>
              </a:pathLst>
            </a:custGeom>
            <a:ln w="4832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3" name="object 18363"/>
            <p:cNvSpPr/>
            <p:nvPr/>
          </p:nvSpPr>
          <p:spPr>
            <a:xfrm>
              <a:off x="18833758" y="5862804"/>
              <a:ext cx="5080" cy="66040"/>
            </a:xfrm>
            <a:custGeom>
              <a:avLst/>
              <a:gdLst/>
              <a:ahLst/>
              <a:cxnLst/>
              <a:rect l="l" t="t" r="r" b="b"/>
              <a:pathLst>
                <a:path w="5080" h="66039">
                  <a:moveTo>
                    <a:pt x="0" y="65945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65945"/>
                  </a:lnTo>
                  <a:lnTo>
                    <a:pt x="0" y="65945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4" name="object 18364"/>
            <p:cNvSpPr/>
            <p:nvPr/>
          </p:nvSpPr>
          <p:spPr>
            <a:xfrm>
              <a:off x="18838576" y="5862804"/>
              <a:ext cx="5080" cy="66040"/>
            </a:xfrm>
            <a:custGeom>
              <a:avLst/>
              <a:gdLst/>
              <a:ahLst/>
              <a:cxnLst/>
              <a:rect l="l" t="t" r="r" b="b"/>
              <a:pathLst>
                <a:path w="5080" h="66039">
                  <a:moveTo>
                    <a:pt x="0" y="65945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65945"/>
                  </a:lnTo>
                  <a:lnTo>
                    <a:pt x="0" y="65945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5" name="object 18365"/>
            <p:cNvSpPr/>
            <p:nvPr/>
          </p:nvSpPr>
          <p:spPr>
            <a:xfrm>
              <a:off x="18840288" y="4394236"/>
              <a:ext cx="11430" cy="70485"/>
            </a:xfrm>
            <a:custGeom>
              <a:avLst/>
              <a:gdLst/>
              <a:ahLst/>
              <a:cxnLst/>
              <a:rect l="l" t="t" r="r" b="b"/>
              <a:pathLst>
                <a:path w="11430" h="70485">
                  <a:moveTo>
                    <a:pt x="0" y="0"/>
                  </a:moveTo>
                  <a:lnTo>
                    <a:pt x="11025" y="0"/>
                  </a:lnTo>
                </a:path>
                <a:path w="11430" h="70485">
                  <a:moveTo>
                    <a:pt x="5512" y="1744"/>
                  </a:moveTo>
                  <a:lnTo>
                    <a:pt x="5512" y="70409"/>
                  </a:lnTo>
                </a:path>
              </a:pathLst>
            </a:custGeom>
            <a:ln w="348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6" name="object 18366"/>
            <p:cNvSpPr/>
            <p:nvPr/>
          </p:nvSpPr>
          <p:spPr>
            <a:xfrm>
              <a:off x="18838585" y="4395981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4">
                  <a:moveTo>
                    <a:pt x="0" y="0"/>
                  </a:moveTo>
                  <a:lnTo>
                    <a:pt x="0" y="68664"/>
                  </a:lnTo>
                </a:path>
              </a:pathLst>
            </a:custGeom>
            <a:ln w="1586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7" name="object 18367"/>
            <p:cNvSpPr/>
            <p:nvPr/>
          </p:nvSpPr>
          <p:spPr>
            <a:xfrm>
              <a:off x="18818886" y="4461935"/>
              <a:ext cx="29209" cy="154940"/>
            </a:xfrm>
            <a:custGeom>
              <a:avLst/>
              <a:gdLst/>
              <a:ahLst/>
              <a:cxnLst/>
              <a:rect l="l" t="t" r="r" b="b"/>
              <a:pathLst>
                <a:path w="29209" h="154939">
                  <a:moveTo>
                    <a:pt x="28930" y="0"/>
                  </a:moveTo>
                  <a:lnTo>
                    <a:pt x="24117" y="0"/>
                  </a:lnTo>
                  <a:lnTo>
                    <a:pt x="4813" y="0"/>
                  </a:lnTo>
                  <a:lnTo>
                    <a:pt x="0" y="0"/>
                  </a:lnTo>
                  <a:lnTo>
                    <a:pt x="0" y="154457"/>
                  </a:lnTo>
                  <a:lnTo>
                    <a:pt x="4813" y="149644"/>
                  </a:lnTo>
                  <a:lnTo>
                    <a:pt x="24053" y="130390"/>
                  </a:lnTo>
                  <a:lnTo>
                    <a:pt x="28930" y="125501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8" name="object 18368"/>
            <p:cNvSpPr/>
            <p:nvPr/>
          </p:nvSpPr>
          <p:spPr>
            <a:xfrm>
              <a:off x="18843406" y="446153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w="0" h="130810">
                  <a:moveTo>
                    <a:pt x="0" y="0"/>
                  </a:moveTo>
                  <a:lnTo>
                    <a:pt x="0" y="130299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9" name="object 18369"/>
            <p:cNvSpPr/>
            <p:nvPr/>
          </p:nvSpPr>
          <p:spPr>
            <a:xfrm>
              <a:off x="18848227" y="4461537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w="0" h="125729">
                  <a:moveTo>
                    <a:pt x="0" y="0"/>
                  </a:moveTo>
                  <a:lnTo>
                    <a:pt x="0" y="12548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0" name="object 18370"/>
            <p:cNvSpPr/>
            <p:nvPr/>
          </p:nvSpPr>
          <p:spPr>
            <a:xfrm>
              <a:off x="18824085" y="4461537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w="0" h="149860">
                  <a:moveTo>
                    <a:pt x="0" y="0"/>
                  </a:moveTo>
                  <a:lnTo>
                    <a:pt x="0" y="14962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1" name="object 18371"/>
            <p:cNvSpPr/>
            <p:nvPr/>
          </p:nvSpPr>
          <p:spPr>
            <a:xfrm>
              <a:off x="18843406" y="446153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w="0" h="130810">
                  <a:moveTo>
                    <a:pt x="0" y="0"/>
                  </a:moveTo>
                  <a:lnTo>
                    <a:pt x="0" y="130299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2" name="object 18372"/>
            <p:cNvSpPr/>
            <p:nvPr/>
          </p:nvSpPr>
          <p:spPr>
            <a:xfrm>
              <a:off x="18819298" y="4461537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4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3" name="object 18373"/>
            <p:cNvSpPr/>
            <p:nvPr/>
          </p:nvSpPr>
          <p:spPr>
            <a:xfrm>
              <a:off x="18824085" y="4461537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w="0" h="149860">
                  <a:moveTo>
                    <a:pt x="0" y="0"/>
                  </a:moveTo>
                  <a:lnTo>
                    <a:pt x="0" y="14962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4" name="object 18374"/>
            <p:cNvSpPr/>
            <p:nvPr/>
          </p:nvSpPr>
          <p:spPr>
            <a:xfrm>
              <a:off x="18848227" y="4461537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w="0" h="125729">
                  <a:moveTo>
                    <a:pt x="0" y="0"/>
                  </a:moveTo>
                  <a:lnTo>
                    <a:pt x="0" y="12548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5" name="object 18375"/>
            <p:cNvSpPr/>
            <p:nvPr/>
          </p:nvSpPr>
          <p:spPr>
            <a:xfrm>
              <a:off x="18819298" y="4461537"/>
              <a:ext cx="29209" cy="154940"/>
            </a:xfrm>
            <a:custGeom>
              <a:avLst/>
              <a:gdLst/>
              <a:ahLst/>
              <a:cxnLst/>
              <a:rect l="l" t="t" r="r" b="b"/>
              <a:pathLst>
                <a:path w="29209" h="154939">
                  <a:moveTo>
                    <a:pt x="0" y="0"/>
                  </a:moveTo>
                  <a:lnTo>
                    <a:pt x="0" y="154445"/>
                  </a:lnTo>
                </a:path>
                <a:path w="29209" h="154939">
                  <a:moveTo>
                    <a:pt x="0" y="0"/>
                  </a:moveTo>
                  <a:lnTo>
                    <a:pt x="2893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6" name="object 18376"/>
            <p:cNvSpPr/>
            <p:nvPr/>
          </p:nvSpPr>
          <p:spPr>
            <a:xfrm>
              <a:off x="17804124" y="4501768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w="0" h="143510">
                  <a:moveTo>
                    <a:pt x="0" y="0"/>
                  </a:moveTo>
                  <a:lnTo>
                    <a:pt x="0" y="143178"/>
                  </a:lnTo>
                </a:path>
              </a:pathLst>
            </a:custGeom>
            <a:ln w="3175">
              <a:solidFill>
                <a:srgbClr val="9A9A9A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7" name="object 18377"/>
            <p:cNvSpPr/>
            <p:nvPr/>
          </p:nvSpPr>
          <p:spPr>
            <a:xfrm>
              <a:off x="17804124" y="464495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0"/>
                  </a:moveTo>
                  <a:lnTo>
                    <a:pt x="0" y="27318"/>
                  </a:lnTo>
                </a:path>
              </a:pathLst>
            </a:custGeom>
            <a:ln w="3175">
              <a:solidFill>
                <a:srgbClr val="9A9A9A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8" name="object 18378"/>
            <p:cNvSpPr/>
            <p:nvPr/>
          </p:nvSpPr>
          <p:spPr>
            <a:xfrm>
              <a:off x="10885920" y="7105173"/>
              <a:ext cx="22860" cy="1002665"/>
            </a:xfrm>
            <a:custGeom>
              <a:avLst/>
              <a:gdLst/>
              <a:ahLst/>
              <a:cxnLst/>
              <a:rect l="l" t="t" r="r" b="b"/>
              <a:pathLst>
                <a:path w="22859" h="1002665">
                  <a:moveTo>
                    <a:pt x="22517" y="0"/>
                  </a:moveTo>
                  <a:lnTo>
                    <a:pt x="22517" y="0"/>
                  </a:lnTo>
                  <a:lnTo>
                    <a:pt x="0" y="0"/>
                  </a:lnTo>
                  <a:lnTo>
                    <a:pt x="0" y="1002284"/>
                  </a:lnTo>
                  <a:lnTo>
                    <a:pt x="22517" y="1002284"/>
                  </a:lnTo>
                  <a:lnTo>
                    <a:pt x="22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9" name="object 18379"/>
            <p:cNvSpPr/>
            <p:nvPr/>
          </p:nvSpPr>
          <p:spPr>
            <a:xfrm>
              <a:off x="10891141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0" name="object 18380"/>
            <p:cNvSpPr/>
            <p:nvPr/>
          </p:nvSpPr>
          <p:spPr>
            <a:xfrm>
              <a:off x="10886331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1" name="object 18381"/>
            <p:cNvSpPr/>
            <p:nvPr/>
          </p:nvSpPr>
          <p:spPr>
            <a:xfrm>
              <a:off x="10905628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2" name="object 18382"/>
            <p:cNvSpPr/>
            <p:nvPr/>
          </p:nvSpPr>
          <p:spPr>
            <a:xfrm>
              <a:off x="10891141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3" name="object 18383"/>
            <p:cNvSpPr/>
            <p:nvPr/>
          </p:nvSpPr>
          <p:spPr>
            <a:xfrm>
              <a:off x="10908848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4" name="object 18384"/>
            <p:cNvSpPr/>
            <p:nvPr/>
          </p:nvSpPr>
          <p:spPr>
            <a:xfrm>
              <a:off x="10905628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5" name="object 18385"/>
            <p:cNvSpPr/>
            <p:nvPr/>
          </p:nvSpPr>
          <p:spPr>
            <a:xfrm>
              <a:off x="10886331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6" name="object 18386"/>
            <p:cNvSpPr/>
            <p:nvPr/>
          </p:nvSpPr>
          <p:spPr>
            <a:xfrm>
              <a:off x="10886335" y="7104765"/>
              <a:ext cx="22860" cy="1002665"/>
            </a:xfrm>
            <a:custGeom>
              <a:avLst/>
              <a:gdLst/>
              <a:ahLst/>
              <a:cxnLst/>
              <a:rect l="l" t="t" r="r" b="b"/>
              <a:pathLst>
                <a:path w="22859" h="1002665">
                  <a:moveTo>
                    <a:pt x="22512" y="1002304"/>
                  </a:moveTo>
                  <a:lnTo>
                    <a:pt x="22512" y="0"/>
                  </a:lnTo>
                </a:path>
                <a:path w="22859" h="1002665">
                  <a:moveTo>
                    <a:pt x="22512" y="1002304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7" name="object 18387"/>
            <p:cNvSpPr/>
            <p:nvPr/>
          </p:nvSpPr>
          <p:spPr>
            <a:xfrm>
              <a:off x="17522152" y="3266623"/>
              <a:ext cx="82550" cy="24765"/>
            </a:xfrm>
            <a:custGeom>
              <a:avLst/>
              <a:gdLst/>
              <a:ahLst/>
              <a:cxnLst/>
              <a:rect l="l" t="t" r="r" b="b"/>
              <a:pathLst>
                <a:path w="82550" h="24764">
                  <a:moveTo>
                    <a:pt x="82092" y="24142"/>
                  </a:moveTo>
                  <a:lnTo>
                    <a:pt x="77279" y="19278"/>
                  </a:lnTo>
                  <a:lnTo>
                    <a:pt x="62776" y="4787"/>
                  </a:lnTo>
                  <a:lnTo>
                    <a:pt x="60350" y="2413"/>
                  </a:lnTo>
                  <a:lnTo>
                    <a:pt x="57950" y="12"/>
                  </a:lnTo>
                  <a:lnTo>
                    <a:pt x="25" y="0"/>
                  </a:lnTo>
                  <a:lnTo>
                    <a:pt x="0" y="4800"/>
                  </a:lnTo>
                  <a:lnTo>
                    <a:pt x="12" y="19278"/>
                  </a:lnTo>
                  <a:lnTo>
                    <a:pt x="12" y="24142"/>
                  </a:lnTo>
                  <a:lnTo>
                    <a:pt x="82092" y="2414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8" name="object 18388"/>
            <p:cNvSpPr/>
            <p:nvPr/>
          </p:nvSpPr>
          <p:spPr>
            <a:xfrm>
              <a:off x="17522570" y="328549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 h="0">
                  <a:moveTo>
                    <a:pt x="7726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9" name="object 18389"/>
            <p:cNvSpPr/>
            <p:nvPr/>
          </p:nvSpPr>
          <p:spPr>
            <a:xfrm>
              <a:off x="17522574" y="329033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208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0" name="object 18390"/>
            <p:cNvSpPr/>
            <p:nvPr/>
          </p:nvSpPr>
          <p:spPr>
            <a:xfrm>
              <a:off x="17522574" y="327102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6273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1" name="object 18391"/>
            <p:cNvSpPr/>
            <p:nvPr/>
          </p:nvSpPr>
          <p:spPr>
            <a:xfrm>
              <a:off x="17522570" y="3285496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 h="0">
                  <a:moveTo>
                    <a:pt x="7726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2" name="object 18392"/>
            <p:cNvSpPr/>
            <p:nvPr/>
          </p:nvSpPr>
          <p:spPr>
            <a:xfrm>
              <a:off x="17522583" y="326619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5792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3" name="object 18393"/>
            <p:cNvSpPr/>
            <p:nvPr/>
          </p:nvSpPr>
          <p:spPr>
            <a:xfrm>
              <a:off x="17522574" y="327102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6273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4" name="object 18394"/>
            <p:cNvSpPr/>
            <p:nvPr/>
          </p:nvSpPr>
          <p:spPr>
            <a:xfrm>
              <a:off x="17522574" y="329033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8208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5" name="object 18395"/>
            <p:cNvSpPr/>
            <p:nvPr/>
          </p:nvSpPr>
          <p:spPr>
            <a:xfrm>
              <a:off x="17522583" y="3266190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5792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6" name="object 18396"/>
            <p:cNvSpPr/>
            <p:nvPr/>
          </p:nvSpPr>
          <p:spPr>
            <a:xfrm>
              <a:off x="16211017" y="3266623"/>
              <a:ext cx="1245235" cy="24130"/>
            </a:xfrm>
            <a:custGeom>
              <a:avLst/>
              <a:gdLst/>
              <a:ahLst/>
              <a:cxnLst/>
              <a:rect l="l" t="t" r="r" b="b"/>
              <a:pathLst>
                <a:path w="1245234" h="24129">
                  <a:moveTo>
                    <a:pt x="1245184" y="0"/>
                  </a:moveTo>
                  <a:lnTo>
                    <a:pt x="0" y="0"/>
                  </a:lnTo>
                  <a:lnTo>
                    <a:pt x="0" y="4787"/>
                  </a:lnTo>
                  <a:lnTo>
                    <a:pt x="0" y="19265"/>
                  </a:lnTo>
                  <a:lnTo>
                    <a:pt x="0" y="24130"/>
                  </a:lnTo>
                  <a:lnTo>
                    <a:pt x="1245184" y="24130"/>
                  </a:lnTo>
                  <a:lnTo>
                    <a:pt x="1245184" y="19265"/>
                  </a:lnTo>
                  <a:lnTo>
                    <a:pt x="1245184" y="4787"/>
                  </a:lnTo>
                  <a:lnTo>
                    <a:pt x="1245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7" name="object 18397"/>
            <p:cNvSpPr/>
            <p:nvPr/>
          </p:nvSpPr>
          <p:spPr>
            <a:xfrm>
              <a:off x="16211425" y="3266190"/>
              <a:ext cx="1245235" cy="24765"/>
            </a:xfrm>
            <a:custGeom>
              <a:avLst/>
              <a:gdLst/>
              <a:ahLst/>
              <a:cxnLst/>
              <a:rect l="l" t="t" r="r" b="b"/>
              <a:pathLst>
                <a:path w="1245234" h="24764">
                  <a:moveTo>
                    <a:pt x="0" y="19306"/>
                  </a:moveTo>
                  <a:lnTo>
                    <a:pt x="157646" y="19306"/>
                  </a:lnTo>
                </a:path>
                <a:path w="1245234" h="24764">
                  <a:moveTo>
                    <a:pt x="415052" y="19306"/>
                  </a:moveTo>
                  <a:lnTo>
                    <a:pt x="812432" y="19306"/>
                  </a:lnTo>
                </a:path>
                <a:path w="1245234" h="24764">
                  <a:moveTo>
                    <a:pt x="1071451" y="19306"/>
                  </a:moveTo>
                  <a:lnTo>
                    <a:pt x="1245187" y="19306"/>
                  </a:lnTo>
                </a:path>
                <a:path w="1245234" h="24764">
                  <a:moveTo>
                    <a:pt x="0" y="24144"/>
                  </a:moveTo>
                  <a:lnTo>
                    <a:pt x="157646" y="24144"/>
                  </a:lnTo>
                </a:path>
                <a:path w="1245234" h="24764">
                  <a:moveTo>
                    <a:pt x="415052" y="24144"/>
                  </a:moveTo>
                  <a:lnTo>
                    <a:pt x="812432" y="24144"/>
                  </a:lnTo>
                </a:path>
                <a:path w="1245234" h="24764">
                  <a:moveTo>
                    <a:pt x="1071451" y="24144"/>
                  </a:moveTo>
                  <a:lnTo>
                    <a:pt x="1245187" y="24144"/>
                  </a:lnTo>
                </a:path>
                <a:path w="1245234" h="24764">
                  <a:moveTo>
                    <a:pt x="0" y="4838"/>
                  </a:moveTo>
                  <a:lnTo>
                    <a:pt x="157646" y="4838"/>
                  </a:lnTo>
                </a:path>
                <a:path w="1245234" h="24764">
                  <a:moveTo>
                    <a:pt x="415052" y="4838"/>
                  </a:moveTo>
                  <a:lnTo>
                    <a:pt x="812432" y="4838"/>
                  </a:lnTo>
                </a:path>
                <a:path w="1245234" h="24764">
                  <a:moveTo>
                    <a:pt x="1071451" y="4838"/>
                  </a:moveTo>
                  <a:lnTo>
                    <a:pt x="1245187" y="4838"/>
                  </a:lnTo>
                </a:path>
                <a:path w="1245234" h="24764">
                  <a:moveTo>
                    <a:pt x="0" y="19306"/>
                  </a:moveTo>
                  <a:lnTo>
                    <a:pt x="157646" y="19306"/>
                  </a:lnTo>
                </a:path>
                <a:path w="1245234" h="24764">
                  <a:moveTo>
                    <a:pt x="415052" y="19306"/>
                  </a:moveTo>
                  <a:lnTo>
                    <a:pt x="812432" y="19306"/>
                  </a:lnTo>
                </a:path>
                <a:path w="1245234" h="24764">
                  <a:moveTo>
                    <a:pt x="1071451" y="19306"/>
                  </a:moveTo>
                  <a:lnTo>
                    <a:pt x="1245187" y="19306"/>
                  </a:lnTo>
                </a:path>
                <a:path w="1245234" h="24764">
                  <a:moveTo>
                    <a:pt x="0" y="0"/>
                  </a:moveTo>
                  <a:lnTo>
                    <a:pt x="157646" y="0"/>
                  </a:lnTo>
                </a:path>
                <a:path w="1245234" h="24764">
                  <a:moveTo>
                    <a:pt x="415052" y="0"/>
                  </a:moveTo>
                  <a:lnTo>
                    <a:pt x="812432" y="0"/>
                  </a:lnTo>
                </a:path>
                <a:path w="1245234" h="24764">
                  <a:moveTo>
                    <a:pt x="1071451" y="0"/>
                  </a:moveTo>
                  <a:lnTo>
                    <a:pt x="1245187" y="0"/>
                  </a:lnTo>
                </a:path>
                <a:path w="1245234" h="24764">
                  <a:moveTo>
                    <a:pt x="0" y="4838"/>
                  </a:moveTo>
                  <a:lnTo>
                    <a:pt x="157646" y="4838"/>
                  </a:lnTo>
                </a:path>
                <a:path w="1245234" h="24764">
                  <a:moveTo>
                    <a:pt x="415052" y="4838"/>
                  </a:moveTo>
                  <a:lnTo>
                    <a:pt x="812432" y="4838"/>
                  </a:lnTo>
                </a:path>
                <a:path w="1245234" h="24764">
                  <a:moveTo>
                    <a:pt x="1071451" y="4838"/>
                  </a:moveTo>
                  <a:lnTo>
                    <a:pt x="1245187" y="4838"/>
                  </a:lnTo>
                </a:path>
                <a:path w="1245234" h="24764">
                  <a:moveTo>
                    <a:pt x="0" y="24144"/>
                  </a:moveTo>
                  <a:lnTo>
                    <a:pt x="157646" y="24144"/>
                  </a:lnTo>
                </a:path>
                <a:path w="1245234" h="24764">
                  <a:moveTo>
                    <a:pt x="415052" y="24144"/>
                  </a:moveTo>
                  <a:lnTo>
                    <a:pt x="812432" y="24144"/>
                  </a:lnTo>
                </a:path>
                <a:path w="1245234" h="24764">
                  <a:moveTo>
                    <a:pt x="1071451" y="24144"/>
                  </a:moveTo>
                  <a:lnTo>
                    <a:pt x="1245187" y="24144"/>
                  </a:lnTo>
                </a:path>
                <a:path w="1245234" h="24764">
                  <a:moveTo>
                    <a:pt x="0" y="0"/>
                  </a:moveTo>
                  <a:lnTo>
                    <a:pt x="157646" y="0"/>
                  </a:lnTo>
                </a:path>
                <a:path w="1245234" h="24764">
                  <a:moveTo>
                    <a:pt x="415052" y="0"/>
                  </a:moveTo>
                  <a:lnTo>
                    <a:pt x="812432" y="0"/>
                  </a:lnTo>
                </a:path>
                <a:path w="1245234" h="24764">
                  <a:moveTo>
                    <a:pt x="1071451" y="0"/>
                  </a:moveTo>
                  <a:lnTo>
                    <a:pt x="124518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8" name="object 18398"/>
            <p:cNvSpPr/>
            <p:nvPr/>
          </p:nvSpPr>
          <p:spPr>
            <a:xfrm>
              <a:off x="15602903" y="3266623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50" y="0"/>
                  </a:moveTo>
                  <a:lnTo>
                    <a:pt x="0" y="0"/>
                  </a:lnTo>
                  <a:lnTo>
                    <a:pt x="0" y="4787"/>
                  </a:lnTo>
                  <a:lnTo>
                    <a:pt x="0" y="19265"/>
                  </a:lnTo>
                  <a:lnTo>
                    <a:pt x="0" y="24130"/>
                  </a:lnTo>
                  <a:lnTo>
                    <a:pt x="542150" y="24130"/>
                  </a:lnTo>
                  <a:lnTo>
                    <a:pt x="542150" y="19265"/>
                  </a:lnTo>
                  <a:lnTo>
                    <a:pt x="542150" y="4787"/>
                  </a:lnTo>
                  <a:lnTo>
                    <a:pt x="5421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9" name="object 18399"/>
            <p:cNvSpPr/>
            <p:nvPr/>
          </p:nvSpPr>
          <p:spPr>
            <a:xfrm>
              <a:off x="15603312" y="3266190"/>
              <a:ext cx="542290" cy="24765"/>
            </a:xfrm>
            <a:custGeom>
              <a:avLst/>
              <a:gdLst/>
              <a:ahLst/>
              <a:cxnLst/>
              <a:rect l="l" t="t" r="r" b="b"/>
              <a:pathLst>
                <a:path w="542290" h="24764">
                  <a:moveTo>
                    <a:pt x="0" y="19306"/>
                  </a:moveTo>
                  <a:lnTo>
                    <a:pt x="109371" y="19306"/>
                  </a:lnTo>
                </a:path>
                <a:path w="542290" h="24764">
                  <a:moveTo>
                    <a:pt x="368389" y="19306"/>
                  </a:moveTo>
                  <a:lnTo>
                    <a:pt x="542151" y="19306"/>
                  </a:lnTo>
                </a:path>
                <a:path w="542290" h="24764">
                  <a:moveTo>
                    <a:pt x="0" y="24144"/>
                  </a:moveTo>
                  <a:lnTo>
                    <a:pt x="109371" y="24144"/>
                  </a:lnTo>
                </a:path>
                <a:path w="542290" h="24764">
                  <a:moveTo>
                    <a:pt x="368389" y="24144"/>
                  </a:moveTo>
                  <a:lnTo>
                    <a:pt x="542151" y="24144"/>
                  </a:lnTo>
                </a:path>
                <a:path w="542290" h="24764">
                  <a:moveTo>
                    <a:pt x="0" y="4838"/>
                  </a:moveTo>
                  <a:lnTo>
                    <a:pt x="109371" y="4838"/>
                  </a:lnTo>
                </a:path>
                <a:path w="542290" h="24764">
                  <a:moveTo>
                    <a:pt x="368389" y="4838"/>
                  </a:moveTo>
                  <a:lnTo>
                    <a:pt x="542151" y="4838"/>
                  </a:lnTo>
                </a:path>
                <a:path w="542290" h="24764">
                  <a:moveTo>
                    <a:pt x="0" y="19306"/>
                  </a:moveTo>
                  <a:lnTo>
                    <a:pt x="109371" y="19306"/>
                  </a:lnTo>
                </a:path>
                <a:path w="542290" h="24764">
                  <a:moveTo>
                    <a:pt x="368389" y="19306"/>
                  </a:moveTo>
                  <a:lnTo>
                    <a:pt x="542151" y="19306"/>
                  </a:lnTo>
                </a:path>
                <a:path w="542290" h="24764">
                  <a:moveTo>
                    <a:pt x="0" y="0"/>
                  </a:moveTo>
                  <a:lnTo>
                    <a:pt x="109371" y="0"/>
                  </a:lnTo>
                </a:path>
                <a:path w="542290" h="24764">
                  <a:moveTo>
                    <a:pt x="368389" y="0"/>
                  </a:moveTo>
                  <a:lnTo>
                    <a:pt x="542151" y="0"/>
                  </a:lnTo>
                </a:path>
                <a:path w="542290" h="24764">
                  <a:moveTo>
                    <a:pt x="0" y="4838"/>
                  </a:moveTo>
                  <a:lnTo>
                    <a:pt x="109371" y="4838"/>
                  </a:lnTo>
                </a:path>
                <a:path w="542290" h="24764">
                  <a:moveTo>
                    <a:pt x="368389" y="4838"/>
                  </a:moveTo>
                  <a:lnTo>
                    <a:pt x="542151" y="4838"/>
                  </a:lnTo>
                </a:path>
                <a:path w="542290" h="24764">
                  <a:moveTo>
                    <a:pt x="0" y="24144"/>
                  </a:moveTo>
                  <a:lnTo>
                    <a:pt x="109371" y="24144"/>
                  </a:lnTo>
                </a:path>
                <a:path w="542290" h="24764">
                  <a:moveTo>
                    <a:pt x="368389" y="24144"/>
                  </a:moveTo>
                  <a:lnTo>
                    <a:pt x="542151" y="24144"/>
                  </a:lnTo>
                </a:path>
                <a:path w="542290" h="24764">
                  <a:moveTo>
                    <a:pt x="0" y="0"/>
                  </a:moveTo>
                  <a:lnTo>
                    <a:pt x="109371" y="0"/>
                  </a:lnTo>
                </a:path>
                <a:path w="542290" h="24764">
                  <a:moveTo>
                    <a:pt x="368389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0" name="object 18400"/>
            <p:cNvSpPr/>
            <p:nvPr/>
          </p:nvSpPr>
          <p:spPr>
            <a:xfrm>
              <a:off x="14899831" y="3266623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88" y="0"/>
                  </a:moveTo>
                  <a:lnTo>
                    <a:pt x="0" y="0"/>
                  </a:lnTo>
                  <a:lnTo>
                    <a:pt x="0" y="4787"/>
                  </a:lnTo>
                  <a:lnTo>
                    <a:pt x="0" y="19265"/>
                  </a:lnTo>
                  <a:lnTo>
                    <a:pt x="0" y="24130"/>
                  </a:lnTo>
                  <a:lnTo>
                    <a:pt x="542188" y="24130"/>
                  </a:lnTo>
                  <a:lnTo>
                    <a:pt x="542188" y="19265"/>
                  </a:lnTo>
                  <a:lnTo>
                    <a:pt x="542188" y="4787"/>
                  </a:lnTo>
                  <a:lnTo>
                    <a:pt x="542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1" name="object 18401"/>
            <p:cNvSpPr/>
            <p:nvPr/>
          </p:nvSpPr>
          <p:spPr>
            <a:xfrm>
              <a:off x="14900280" y="3285496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2" name="object 18402"/>
            <p:cNvSpPr/>
            <p:nvPr/>
          </p:nvSpPr>
          <p:spPr>
            <a:xfrm>
              <a:off x="14900280" y="3290335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3" name="object 18403"/>
            <p:cNvSpPr/>
            <p:nvPr/>
          </p:nvSpPr>
          <p:spPr>
            <a:xfrm>
              <a:off x="14900280" y="3271029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4" name="object 18404"/>
            <p:cNvSpPr/>
            <p:nvPr/>
          </p:nvSpPr>
          <p:spPr>
            <a:xfrm>
              <a:off x="14900280" y="3285496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5" name="object 18405"/>
            <p:cNvSpPr/>
            <p:nvPr/>
          </p:nvSpPr>
          <p:spPr>
            <a:xfrm>
              <a:off x="14900280" y="3266190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6" name="object 18406"/>
            <p:cNvSpPr/>
            <p:nvPr/>
          </p:nvSpPr>
          <p:spPr>
            <a:xfrm>
              <a:off x="14900280" y="3271029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7" name="object 18407"/>
            <p:cNvSpPr/>
            <p:nvPr/>
          </p:nvSpPr>
          <p:spPr>
            <a:xfrm>
              <a:off x="14900280" y="3290335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8" name="object 18408"/>
            <p:cNvSpPr/>
            <p:nvPr/>
          </p:nvSpPr>
          <p:spPr>
            <a:xfrm>
              <a:off x="14900280" y="3266190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5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9" name="object 18409"/>
            <p:cNvSpPr/>
            <p:nvPr/>
          </p:nvSpPr>
          <p:spPr>
            <a:xfrm>
              <a:off x="13588696" y="3266623"/>
              <a:ext cx="1245235" cy="24130"/>
            </a:xfrm>
            <a:custGeom>
              <a:avLst/>
              <a:gdLst/>
              <a:ahLst/>
              <a:cxnLst/>
              <a:rect l="l" t="t" r="r" b="b"/>
              <a:pathLst>
                <a:path w="1245234" h="24129">
                  <a:moveTo>
                    <a:pt x="1245196" y="0"/>
                  </a:moveTo>
                  <a:lnTo>
                    <a:pt x="0" y="0"/>
                  </a:lnTo>
                  <a:lnTo>
                    <a:pt x="0" y="4787"/>
                  </a:lnTo>
                  <a:lnTo>
                    <a:pt x="0" y="19265"/>
                  </a:lnTo>
                  <a:lnTo>
                    <a:pt x="0" y="24130"/>
                  </a:lnTo>
                  <a:lnTo>
                    <a:pt x="1245196" y="24130"/>
                  </a:lnTo>
                  <a:lnTo>
                    <a:pt x="1245196" y="19265"/>
                  </a:lnTo>
                  <a:lnTo>
                    <a:pt x="1245196" y="4787"/>
                  </a:lnTo>
                  <a:lnTo>
                    <a:pt x="12451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0" name="object 18410"/>
            <p:cNvSpPr/>
            <p:nvPr/>
          </p:nvSpPr>
          <p:spPr>
            <a:xfrm>
              <a:off x="13589101" y="3271029"/>
              <a:ext cx="1245235" cy="19685"/>
            </a:xfrm>
            <a:custGeom>
              <a:avLst/>
              <a:gdLst/>
              <a:ahLst/>
              <a:cxnLst/>
              <a:rect l="l" t="t" r="r" b="b"/>
              <a:pathLst>
                <a:path w="1245234" h="19685">
                  <a:moveTo>
                    <a:pt x="0" y="14467"/>
                  </a:moveTo>
                  <a:lnTo>
                    <a:pt x="157642" y="14467"/>
                  </a:lnTo>
                </a:path>
                <a:path w="1245234" h="19685">
                  <a:moveTo>
                    <a:pt x="416660" y="14467"/>
                  </a:moveTo>
                  <a:lnTo>
                    <a:pt x="1245218" y="14467"/>
                  </a:lnTo>
                </a:path>
                <a:path w="1245234" h="19685">
                  <a:moveTo>
                    <a:pt x="0" y="19306"/>
                  </a:moveTo>
                  <a:lnTo>
                    <a:pt x="157642" y="19306"/>
                  </a:lnTo>
                </a:path>
                <a:path w="1245234" h="19685">
                  <a:moveTo>
                    <a:pt x="416660" y="19306"/>
                  </a:moveTo>
                  <a:lnTo>
                    <a:pt x="1245218" y="19306"/>
                  </a:lnTo>
                </a:path>
                <a:path w="1245234" h="19685">
                  <a:moveTo>
                    <a:pt x="0" y="0"/>
                  </a:moveTo>
                  <a:lnTo>
                    <a:pt x="157642" y="0"/>
                  </a:lnTo>
                </a:path>
                <a:path w="1245234" h="19685">
                  <a:moveTo>
                    <a:pt x="416660" y="0"/>
                  </a:moveTo>
                  <a:lnTo>
                    <a:pt x="1245218" y="0"/>
                  </a:lnTo>
                </a:path>
                <a:path w="1245234" h="19685">
                  <a:moveTo>
                    <a:pt x="0" y="14467"/>
                  </a:moveTo>
                  <a:lnTo>
                    <a:pt x="157642" y="14467"/>
                  </a:lnTo>
                </a:path>
                <a:path w="1245234" h="19685">
                  <a:moveTo>
                    <a:pt x="416660" y="14467"/>
                  </a:moveTo>
                  <a:lnTo>
                    <a:pt x="1245218" y="14467"/>
                  </a:lnTo>
                </a:path>
                <a:path w="1245234" h="19685">
                  <a:moveTo>
                    <a:pt x="0" y="0"/>
                  </a:moveTo>
                  <a:lnTo>
                    <a:pt x="157642" y="0"/>
                  </a:lnTo>
                </a:path>
                <a:path w="1245234" h="19685">
                  <a:moveTo>
                    <a:pt x="416660" y="0"/>
                  </a:moveTo>
                  <a:lnTo>
                    <a:pt x="1245218" y="0"/>
                  </a:lnTo>
                </a:path>
                <a:path w="1245234" h="19685">
                  <a:moveTo>
                    <a:pt x="0" y="19306"/>
                  </a:moveTo>
                  <a:lnTo>
                    <a:pt x="157642" y="19306"/>
                  </a:lnTo>
                </a:path>
                <a:path w="1245234" h="19685">
                  <a:moveTo>
                    <a:pt x="416660" y="19306"/>
                  </a:moveTo>
                  <a:lnTo>
                    <a:pt x="1245218" y="19306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1" name="object 18411"/>
            <p:cNvSpPr/>
            <p:nvPr/>
          </p:nvSpPr>
          <p:spPr>
            <a:xfrm>
              <a:off x="12980543" y="3266623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75" y="0"/>
                  </a:moveTo>
                  <a:lnTo>
                    <a:pt x="0" y="0"/>
                  </a:lnTo>
                  <a:lnTo>
                    <a:pt x="0" y="4787"/>
                  </a:lnTo>
                  <a:lnTo>
                    <a:pt x="0" y="19265"/>
                  </a:lnTo>
                  <a:lnTo>
                    <a:pt x="0" y="24130"/>
                  </a:lnTo>
                  <a:lnTo>
                    <a:pt x="542175" y="24130"/>
                  </a:lnTo>
                  <a:lnTo>
                    <a:pt x="542175" y="19265"/>
                  </a:lnTo>
                  <a:lnTo>
                    <a:pt x="542175" y="4787"/>
                  </a:lnTo>
                  <a:lnTo>
                    <a:pt x="5421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2" name="object 18412"/>
            <p:cNvSpPr/>
            <p:nvPr/>
          </p:nvSpPr>
          <p:spPr>
            <a:xfrm>
              <a:off x="12980964" y="3285496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3" name="object 18413"/>
            <p:cNvSpPr/>
            <p:nvPr/>
          </p:nvSpPr>
          <p:spPr>
            <a:xfrm>
              <a:off x="12980964" y="3290335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4" name="object 18414"/>
            <p:cNvSpPr/>
            <p:nvPr/>
          </p:nvSpPr>
          <p:spPr>
            <a:xfrm>
              <a:off x="12980964" y="3271029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5" name="object 18415"/>
            <p:cNvSpPr/>
            <p:nvPr/>
          </p:nvSpPr>
          <p:spPr>
            <a:xfrm>
              <a:off x="12980964" y="3285496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6" name="object 18416"/>
            <p:cNvSpPr/>
            <p:nvPr/>
          </p:nvSpPr>
          <p:spPr>
            <a:xfrm>
              <a:off x="12980964" y="3266190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7" name="object 18417"/>
            <p:cNvSpPr/>
            <p:nvPr/>
          </p:nvSpPr>
          <p:spPr>
            <a:xfrm>
              <a:off x="12980964" y="3271029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8" name="object 18418"/>
            <p:cNvSpPr/>
            <p:nvPr/>
          </p:nvSpPr>
          <p:spPr>
            <a:xfrm>
              <a:off x="12980964" y="3290335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9" name="object 18419"/>
            <p:cNvSpPr/>
            <p:nvPr/>
          </p:nvSpPr>
          <p:spPr>
            <a:xfrm>
              <a:off x="12980964" y="3266190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542171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0" name="object 18420"/>
            <p:cNvSpPr/>
            <p:nvPr/>
          </p:nvSpPr>
          <p:spPr>
            <a:xfrm>
              <a:off x="12277522" y="3266623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63" y="0"/>
                  </a:moveTo>
                  <a:lnTo>
                    <a:pt x="0" y="0"/>
                  </a:lnTo>
                  <a:lnTo>
                    <a:pt x="0" y="4787"/>
                  </a:lnTo>
                  <a:lnTo>
                    <a:pt x="0" y="19265"/>
                  </a:lnTo>
                  <a:lnTo>
                    <a:pt x="0" y="24130"/>
                  </a:lnTo>
                  <a:lnTo>
                    <a:pt x="542163" y="24130"/>
                  </a:lnTo>
                  <a:lnTo>
                    <a:pt x="542163" y="19265"/>
                  </a:lnTo>
                  <a:lnTo>
                    <a:pt x="542163" y="4787"/>
                  </a:lnTo>
                  <a:lnTo>
                    <a:pt x="5421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1" name="object 18421"/>
            <p:cNvSpPr/>
            <p:nvPr/>
          </p:nvSpPr>
          <p:spPr>
            <a:xfrm>
              <a:off x="12277912" y="3266190"/>
              <a:ext cx="542290" cy="24765"/>
            </a:xfrm>
            <a:custGeom>
              <a:avLst/>
              <a:gdLst/>
              <a:ahLst/>
              <a:cxnLst/>
              <a:rect l="l" t="t" r="r" b="b"/>
              <a:pathLst>
                <a:path w="542290" h="24764">
                  <a:moveTo>
                    <a:pt x="0" y="19306"/>
                  </a:moveTo>
                  <a:lnTo>
                    <a:pt x="157667" y="19306"/>
                  </a:lnTo>
                </a:path>
                <a:path w="542290" h="24764">
                  <a:moveTo>
                    <a:pt x="416685" y="19306"/>
                  </a:moveTo>
                  <a:lnTo>
                    <a:pt x="542171" y="19306"/>
                  </a:lnTo>
                </a:path>
                <a:path w="542290" h="24764">
                  <a:moveTo>
                    <a:pt x="0" y="24144"/>
                  </a:moveTo>
                  <a:lnTo>
                    <a:pt x="157667" y="24144"/>
                  </a:lnTo>
                </a:path>
                <a:path w="542290" h="24764">
                  <a:moveTo>
                    <a:pt x="416685" y="24144"/>
                  </a:moveTo>
                  <a:lnTo>
                    <a:pt x="542171" y="24144"/>
                  </a:lnTo>
                </a:path>
                <a:path w="542290" h="24764">
                  <a:moveTo>
                    <a:pt x="0" y="4838"/>
                  </a:moveTo>
                  <a:lnTo>
                    <a:pt x="157667" y="4838"/>
                  </a:lnTo>
                </a:path>
                <a:path w="542290" h="24764">
                  <a:moveTo>
                    <a:pt x="416685" y="4838"/>
                  </a:moveTo>
                  <a:lnTo>
                    <a:pt x="542171" y="4838"/>
                  </a:lnTo>
                </a:path>
                <a:path w="542290" h="24764">
                  <a:moveTo>
                    <a:pt x="0" y="19306"/>
                  </a:moveTo>
                  <a:lnTo>
                    <a:pt x="157667" y="19306"/>
                  </a:lnTo>
                </a:path>
                <a:path w="542290" h="24764">
                  <a:moveTo>
                    <a:pt x="416685" y="19306"/>
                  </a:moveTo>
                  <a:lnTo>
                    <a:pt x="542171" y="19306"/>
                  </a:lnTo>
                </a:path>
                <a:path w="542290" h="24764">
                  <a:moveTo>
                    <a:pt x="0" y="0"/>
                  </a:moveTo>
                  <a:lnTo>
                    <a:pt x="157667" y="0"/>
                  </a:lnTo>
                </a:path>
                <a:path w="542290" h="24764">
                  <a:moveTo>
                    <a:pt x="416685" y="0"/>
                  </a:moveTo>
                  <a:lnTo>
                    <a:pt x="542171" y="0"/>
                  </a:lnTo>
                </a:path>
                <a:path w="542290" h="24764">
                  <a:moveTo>
                    <a:pt x="0" y="4838"/>
                  </a:moveTo>
                  <a:lnTo>
                    <a:pt x="157667" y="4838"/>
                  </a:lnTo>
                </a:path>
                <a:path w="542290" h="24764">
                  <a:moveTo>
                    <a:pt x="416685" y="4838"/>
                  </a:moveTo>
                  <a:lnTo>
                    <a:pt x="542171" y="4838"/>
                  </a:lnTo>
                </a:path>
                <a:path w="542290" h="24764">
                  <a:moveTo>
                    <a:pt x="0" y="24144"/>
                  </a:moveTo>
                  <a:lnTo>
                    <a:pt x="157667" y="24144"/>
                  </a:lnTo>
                </a:path>
                <a:path w="542290" h="24764">
                  <a:moveTo>
                    <a:pt x="416685" y="24144"/>
                  </a:moveTo>
                  <a:lnTo>
                    <a:pt x="542171" y="24144"/>
                  </a:lnTo>
                </a:path>
                <a:path w="542290" h="24764">
                  <a:moveTo>
                    <a:pt x="0" y="0"/>
                  </a:moveTo>
                  <a:lnTo>
                    <a:pt x="157667" y="0"/>
                  </a:lnTo>
                </a:path>
                <a:path w="542290" h="24764">
                  <a:moveTo>
                    <a:pt x="416685" y="0"/>
                  </a:moveTo>
                  <a:lnTo>
                    <a:pt x="54217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2" name="object 18422"/>
            <p:cNvSpPr/>
            <p:nvPr/>
          </p:nvSpPr>
          <p:spPr>
            <a:xfrm>
              <a:off x="11587341" y="3266623"/>
              <a:ext cx="624205" cy="24765"/>
            </a:xfrm>
            <a:custGeom>
              <a:avLst/>
              <a:gdLst/>
              <a:ahLst/>
              <a:cxnLst/>
              <a:rect l="l" t="t" r="r" b="b"/>
              <a:pathLst>
                <a:path w="624204" h="24764">
                  <a:moveTo>
                    <a:pt x="624205" y="0"/>
                  </a:moveTo>
                  <a:lnTo>
                    <a:pt x="22517" y="0"/>
                  </a:lnTo>
                  <a:lnTo>
                    <a:pt x="22339" y="190"/>
                  </a:lnTo>
                  <a:lnTo>
                    <a:pt x="17716" y="4787"/>
                  </a:lnTo>
                  <a:lnTo>
                    <a:pt x="10795" y="12560"/>
                  </a:lnTo>
                  <a:lnTo>
                    <a:pt x="0" y="24130"/>
                  </a:lnTo>
                  <a:lnTo>
                    <a:pt x="624205" y="24142"/>
                  </a:lnTo>
                  <a:lnTo>
                    <a:pt x="624205" y="19278"/>
                  </a:lnTo>
                  <a:lnTo>
                    <a:pt x="624205" y="4800"/>
                  </a:lnTo>
                  <a:lnTo>
                    <a:pt x="624205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3" name="object 18423"/>
            <p:cNvSpPr/>
            <p:nvPr/>
          </p:nvSpPr>
          <p:spPr>
            <a:xfrm>
              <a:off x="11592585" y="3285496"/>
              <a:ext cx="619760" cy="0"/>
            </a:xfrm>
            <a:custGeom>
              <a:avLst/>
              <a:gdLst/>
              <a:ahLst/>
              <a:cxnLst/>
              <a:rect l="l" t="t" r="r" b="b"/>
              <a:pathLst>
                <a:path w="619759" h="0">
                  <a:moveTo>
                    <a:pt x="619363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4" name="object 18424"/>
            <p:cNvSpPr/>
            <p:nvPr/>
          </p:nvSpPr>
          <p:spPr>
            <a:xfrm>
              <a:off x="11587748" y="3290335"/>
              <a:ext cx="624205" cy="0"/>
            </a:xfrm>
            <a:custGeom>
              <a:avLst/>
              <a:gdLst/>
              <a:ahLst/>
              <a:cxnLst/>
              <a:rect l="l" t="t" r="r" b="b"/>
              <a:pathLst>
                <a:path w="624204" h="0">
                  <a:moveTo>
                    <a:pt x="624200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5" name="object 18425"/>
            <p:cNvSpPr/>
            <p:nvPr/>
          </p:nvSpPr>
          <p:spPr>
            <a:xfrm>
              <a:off x="11605464" y="3271029"/>
              <a:ext cx="607060" cy="0"/>
            </a:xfrm>
            <a:custGeom>
              <a:avLst/>
              <a:gdLst/>
              <a:ahLst/>
              <a:cxnLst/>
              <a:rect l="l" t="t" r="r" b="b"/>
              <a:pathLst>
                <a:path w="607059" h="0">
                  <a:moveTo>
                    <a:pt x="60648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6" name="object 18426"/>
            <p:cNvSpPr/>
            <p:nvPr/>
          </p:nvSpPr>
          <p:spPr>
            <a:xfrm>
              <a:off x="11592585" y="3285496"/>
              <a:ext cx="619760" cy="0"/>
            </a:xfrm>
            <a:custGeom>
              <a:avLst/>
              <a:gdLst/>
              <a:ahLst/>
              <a:cxnLst/>
              <a:rect l="l" t="t" r="r" b="b"/>
              <a:pathLst>
                <a:path w="619759" h="0">
                  <a:moveTo>
                    <a:pt x="619363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7" name="object 18427"/>
            <p:cNvSpPr/>
            <p:nvPr/>
          </p:nvSpPr>
          <p:spPr>
            <a:xfrm>
              <a:off x="11610260" y="3266190"/>
              <a:ext cx="601980" cy="0"/>
            </a:xfrm>
            <a:custGeom>
              <a:avLst/>
              <a:gdLst/>
              <a:ahLst/>
              <a:cxnLst/>
              <a:rect l="l" t="t" r="r" b="b"/>
              <a:pathLst>
                <a:path w="601979" h="0">
                  <a:moveTo>
                    <a:pt x="601688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8" name="object 18428"/>
            <p:cNvSpPr/>
            <p:nvPr/>
          </p:nvSpPr>
          <p:spPr>
            <a:xfrm>
              <a:off x="11605464" y="3271029"/>
              <a:ext cx="607060" cy="0"/>
            </a:xfrm>
            <a:custGeom>
              <a:avLst/>
              <a:gdLst/>
              <a:ahLst/>
              <a:cxnLst/>
              <a:rect l="l" t="t" r="r" b="b"/>
              <a:pathLst>
                <a:path w="607059" h="0">
                  <a:moveTo>
                    <a:pt x="60648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9" name="object 18429"/>
            <p:cNvSpPr/>
            <p:nvPr/>
          </p:nvSpPr>
          <p:spPr>
            <a:xfrm>
              <a:off x="11587748" y="3290335"/>
              <a:ext cx="624205" cy="0"/>
            </a:xfrm>
            <a:custGeom>
              <a:avLst/>
              <a:gdLst/>
              <a:ahLst/>
              <a:cxnLst/>
              <a:rect l="l" t="t" r="r" b="b"/>
              <a:pathLst>
                <a:path w="624204" h="0">
                  <a:moveTo>
                    <a:pt x="624200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0" name="object 18430"/>
            <p:cNvSpPr/>
            <p:nvPr/>
          </p:nvSpPr>
          <p:spPr>
            <a:xfrm>
              <a:off x="11610260" y="3266190"/>
              <a:ext cx="601980" cy="0"/>
            </a:xfrm>
            <a:custGeom>
              <a:avLst/>
              <a:gdLst/>
              <a:ahLst/>
              <a:cxnLst/>
              <a:rect l="l" t="t" r="r" b="b"/>
              <a:pathLst>
                <a:path w="601979" h="0">
                  <a:moveTo>
                    <a:pt x="601688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1" name="object 18431"/>
            <p:cNvSpPr/>
            <p:nvPr/>
          </p:nvSpPr>
          <p:spPr>
            <a:xfrm>
              <a:off x="17794072" y="6003169"/>
              <a:ext cx="600710" cy="24130"/>
            </a:xfrm>
            <a:custGeom>
              <a:avLst/>
              <a:gdLst/>
              <a:ahLst/>
              <a:cxnLst/>
              <a:rect l="l" t="t" r="r" b="b"/>
              <a:pathLst>
                <a:path w="600709" h="24129">
                  <a:moveTo>
                    <a:pt x="600087" y="24117"/>
                  </a:moveTo>
                  <a:lnTo>
                    <a:pt x="595274" y="19304"/>
                  </a:lnTo>
                  <a:lnTo>
                    <a:pt x="580809" y="4838"/>
                  </a:lnTo>
                  <a:lnTo>
                    <a:pt x="575932" y="12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600087" y="241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2" name="object 18432"/>
            <p:cNvSpPr/>
            <p:nvPr/>
          </p:nvSpPr>
          <p:spPr>
            <a:xfrm>
              <a:off x="17794474" y="6002756"/>
              <a:ext cx="595630" cy="19685"/>
            </a:xfrm>
            <a:custGeom>
              <a:avLst/>
              <a:gdLst/>
              <a:ahLst/>
              <a:cxnLst/>
              <a:rect l="l" t="t" r="r" b="b"/>
              <a:pathLst>
                <a:path w="595630" h="19685">
                  <a:moveTo>
                    <a:pt x="0" y="4838"/>
                  </a:moveTo>
                  <a:lnTo>
                    <a:pt x="310504" y="4838"/>
                  </a:lnTo>
                </a:path>
                <a:path w="595630" h="19685">
                  <a:moveTo>
                    <a:pt x="495472" y="4838"/>
                  </a:moveTo>
                  <a:lnTo>
                    <a:pt x="580809" y="4838"/>
                  </a:lnTo>
                </a:path>
                <a:path w="595630" h="19685">
                  <a:moveTo>
                    <a:pt x="0" y="0"/>
                  </a:moveTo>
                  <a:lnTo>
                    <a:pt x="310504" y="0"/>
                  </a:lnTo>
                </a:path>
                <a:path w="595630" h="19685">
                  <a:moveTo>
                    <a:pt x="495472" y="0"/>
                  </a:moveTo>
                  <a:lnTo>
                    <a:pt x="575940" y="0"/>
                  </a:lnTo>
                </a:path>
                <a:path w="595630" h="19685">
                  <a:moveTo>
                    <a:pt x="0" y="19307"/>
                  </a:moveTo>
                  <a:lnTo>
                    <a:pt x="310504" y="19307"/>
                  </a:lnTo>
                </a:path>
                <a:path w="595630" h="19685">
                  <a:moveTo>
                    <a:pt x="495472" y="19307"/>
                  </a:moveTo>
                  <a:lnTo>
                    <a:pt x="595280" y="19307"/>
                  </a:lnTo>
                </a:path>
                <a:path w="595630" h="19685">
                  <a:moveTo>
                    <a:pt x="0" y="4838"/>
                  </a:moveTo>
                  <a:lnTo>
                    <a:pt x="310504" y="4838"/>
                  </a:lnTo>
                </a:path>
                <a:path w="595630" h="19685">
                  <a:moveTo>
                    <a:pt x="495472" y="4838"/>
                  </a:moveTo>
                  <a:lnTo>
                    <a:pt x="580809" y="483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3" name="object 18433"/>
            <p:cNvSpPr/>
            <p:nvPr/>
          </p:nvSpPr>
          <p:spPr>
            <a:xfrm>
              <a:off x="17794474" y="6026140"/>
              <a:ext cx="600710" cy="3175"/>
            </a:xfrm>
            <a:custGeom>
              <a:avLst/>
              <a:gdLst/>
              <a:ahLst/>
              <a:cxnLst/>
              <a:rect l="l" t="t" r="r" b="b"/>
              <a:pathLst>
                <a:path w="600709" h="3175">
                  <a:moveTo>
                    <a:pt x="0" y="0"/>
                  </a:moveTo>
                  <a:lnTo>
                    <a:pt x="600096" y="0"/>
                  </a:lnTo>
                </a:path>
                <a:path w="600709" h="3175">
                  <a:moveTo>
                    <a:pt x="0" y="3104"/>
                  </a:moveTo>
                  <a:lnTo>
                    <a:pt x="600096" y="3104"/>
                  </a:lnTo>
                </a:path>
              </a:pathLst>
            </a:custGeom>
            <a:ln w="472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4" name="object 18434"/>
            <p:cNvSpPr/>
            <p:nvPr/>
          </p:nvSpPr>
          <p:spPr>
            <a:xfrm>
              <a:off x="17794474" y="6002756"/>
              <a:ext cx="595630" cy="19685"/>
            </a:xfrm>
            <a:custGeom>
              <a:avLst/>
              <a:gdLst/>
              <a:ahLst/>
              <a:cxnLst/>
              <a:rect l="l" t="t" r="r" b="b"/>
              <a:pathLst>
                <a:path w="595630" h="19685">
                  <a:moveTo>
                    <a:pt x="0" y="19307"/>
                  </a:moveTo>
                  <a:lnTo>
                    <a:pt x="310504" y="19307"/>
                  </a:lnTo>
                </a:path>
                <a:path w="595630" h="19685">
                  <a:moveTo>
                    <a:pt x="495472" y="19307"/>
                  </a:moveTo>
                  <a:lnTo>
                    <a:pt x="595280" y="19307"/>
                  </a:lnTo>
                </a:path>
                <a:path w="595630" h="19685">
                  <a:moveTo>
                    <a:pt x="0" y="0"/>
                  </a:moveTo>
                  <a:lnTo>
                    <a:pt x="310504" y="0"/>
                  </a:lnTo>
                </a:path>
                <a:path w="595630" h="19685">
                  <a:moveTo>
                    <a:pt x="495472" y="0"/>
                  </a:moveTo>
                  <a:lnTo>
                    <a:pt x="57594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5" name="object 18435"/>
            <p:cNvSpPr/>
            <p:nvPr/>
          </p:nvSpPr>
          <p:spPr>
            <a:xfrm>
              <a:off x="17794474" y="6026140"/>
              <a:ext cx="600710" cy="3175"/>
            </a:xfrm>
            <a:custGeom>
              <a:avLst/>
              <a:gdLst/>
              <a:ahLst/>
              <a:cxnLst/>
              <a:rect l="l" t="t" r="r" b="b"/>
              <a:pathLst>
                <a:path w="600709" h="3175">
                  <a:moveTo>
                    <a:pt x="0" y="0"/>
                  </a:moveTo>
                  <a:lnTo>
                    <a:pt x="600096" y="0"/>
                  </a:lnTo>
                </a:path>
                <a:path w="600709" h="3175">
                  <a:moveTo>
                    <a:pt x="0" y="3104"/>
                  </a:moveTo>
                  <a:lnTo>
                    <a:pt x="600096" y="3104"/>
                  </a:lnTo>
                </a:path>
              </a:pathLst>
            </a:custGeom>
            <a:ln w="472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6" name="object 18436"/>
            <p:cNvSpPr/>
            <p:nvPr/>
          </p:nvSpPr>
          <p:spPr>
            <a:xfrm>
              <a:off x="18370005" y="5752191"/>
              <a:ext cx="24765" cy="275590"/>
            </a:xfrm>
            <a:custGeom>
              <a:avLst/>
              <a:gdLst/>
              <a:ahLst/>
              <a:cxnLst/>
              <a:rect l="l" t="t" r="r" b="b"/>
              <a:pathLst>
                <a:path w="24765" h="275589">
                  <a:moveTo>
                    <a:pt x="24155" y="24155"/>
                  </a:moveTo>
                  <a:lnTo>
                    <a:pt x="19329" y="19329"/>
                  </a:lnTo>
                  <a:lnTo>
                    <a:pt x="4864" y="4826"/>
                  </a:lnTo>
                  <a:lnTo>
                    <a:pt x="1155" y="1155"/>
                  </a:lnTo>
                  <a:lnTo>
                    <a:pt x="12" y="12"/>
                  </a:lnTo>
                  <a:lnTo>
                    <a:pt x="0" y="250977"/>
                  </a:lnTo>
                  <a:lnTo>
                    <a:pt x="15379" y="266344"/>
                  </a:lnTo>
                  <a:lnTo>
                    <a:pt x="19329" y="270294"/>
                  </a:lnTo>
                  <a:lnTo>
                    <a:pt x="24155" y="275107"/>
                  </a:lnTo>
                  <a:lnTo>
                    <a:pt x="24155" y="241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7" name="object 18437"/>
            <p:cNvSpPr/>
            <p:nvPr/>
          </p:nvSpPr>
          <p:spPr>
            <a:xfrm>
              <a:off x="18375274" y="5756618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7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8" name="object 18438"/>
            <p:cNvSpPr/>
            <p:nvPr/>
          </p:nvSpPr>
          <p:spPr>
            <a:xfrm>
              <a:off x="18370418" y="5751779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7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9" name="object 18439"/>
            <p:cNvSpPr/>
            <p:nvPr/>
          </p:nvSpPr>
          <p:spPr>
            <a:xfrm>
              <a:off x="18389744" y="5771108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5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0" name="object 18440"/>
            <p:cNvSpPr/>
            <p:nvPr/>
          </p:nvSpPr>
          <p:spPr>
            <a:xfrm>
              <a:off x="18375274" y="5756618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7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1" name="object 18441"/>
            <p:cNvSpPr/>
            <p:nvPr/>
          </p:nvSpPr>
          <p:spPr>
            <a:xfrm>
              <a:off x="18394561" y="5775927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5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2" name="object 18442"/>
            <p:cNvSpPr/>
            <p:nvPr/>
          </p:nvSpPr>
          <p:spPr>
            <a:xfrm>
              <a:off x="18389744" y="5771108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5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3" name="object 18443"/>
            <p:cNvSpPr/>
            <p:nvPr/>
          </p:nvSpPr>
          <p:spPr>
            <a:xfrm>
              <a:off x="18370418" y="5751779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7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4" name="object 18444"/>
            <p:cNvSpPr/>
            <p:nvPr/>
          </p:nvSpPr>
          <p:spPr>
            <a:xfrm>
              <a:off x="18394561" y="5775927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w="0" h="251460">
                  <a:moveTo>
                    <a:pt x="0" y="25095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5" name="object 18445"/>
            <p:cNvSpPr/>
            <p:nvPr/>
          </p:nvSpPr>
          <p:spPr>
            <a:xfrm>
              <a:off x="18370005" y="5752191"/>
              <a:ext cx="448945" cy="24765"/>
            </a:xfrm>
            <a:custGeom>
              <a:avLst/>
              <a:gdLst/>
              <a:ahLst/>
              <a:cxnLst/>
              <a:rect l="l" t="t" r="r" b="b"/>
              <a:pathLst>
                <a:path w="448944" h="24764">
                  <a:moveTo>
                    <a:pt x="448894" y="12"/>
                  </a:moveTo>
                  <a:lnTo>
                    <a:pt x="0" y="0"/>
                  </a:lnTo>
                  <a:lnTo>
                    <a:pt x="16103" y="16116"/>
                  </a:lnTo>
                  <a:lnTo>
                    <a:pt x="19329" y="19329"/>
                  </a:lnTo>
                  <a:lnTo>
                    <a:pt x="21729" y="21742"/>
                  </a:lnTo>
                  <a:lnTo>
                    <a:pt x="24142" y="24142"/>
                  </a:lnTo>
                  <a:lnTo>
                    <a:pt x="448894" y="24142"/>
                  </a:lnTo>
                  <a:lnTo>
                    <a:pt x="448894" y="19329"/>
                  </a:lnTo>
                  <a:lnTo>
                    <a:pt x="448894" y="4826"/>
                  </a:lnTo>
                  <a:lnTo>
                    <a:pt x="448894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6" name="object 18446"/>
            <p:cNvSpPr/>
            <p:nvPr/>
          </p:nvSpPr>
          <p:spPr>
            <a:xfrm>
              <a:off x="18375274" y="5756618"/>
              <a:ext cx="444500" cy="0"/>
            </a:xfrm>
            <a:custGeom>
              <a:avLst/>
              <a:gdLst/>
              <a:ahLst/>
              <a:cxnLst/>
              <a:rect l="l" t="t" r="r" b="b"/>
              <a:pathLst>
                <a:path w="444500" h="0">
                  <a:moveTo>
                    <a:pt x="0" y="0"/>
                  </a:moveTo>
                  <a:lnTo>
                    <a:pt x="444028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7" name="object 18447"/>
            <p:cNvSpPr/>
            <p:nvPr/>
          </p:nvSpPr>
          <p:spPr>
            <a:xfrm>
              <a:off x="18370418" y="5751778"/>
              <a:ext cx="448945" cy="0"/>
            </a:xfrm>
            <a:custGeom>
              <a:avLst/>
              <a:gdLst/>
              <a:ahLst/>
              <a:cxnLst/>
              <a:rect l="l" t="t" r="r" b="b"/>
              <a:pathLst>
                <a:path w="448944" h="0">
                  <a:moveTo>
                    <a:pt x="0" y="0"/>
                  </a:moveTo>
                  <a:lnTo>
                    <a:pt x="448876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8" name="object 18448"/>
            <p:cNvSpPr/>
            <p:nvPr/>
          </p:nvSpPr>
          <p:spPr>
            <a:xfrm>
              <a:off x="18389744" y="5771104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 h="0">
                  <a:moveTo>
                    <a:pt x="0" y="0"/>
                  </a:moveTo>
                  <a:lnTo>
                    <a:pt x="42955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9" name="object 18449"/>
            <p:cNvSpPr/>
            <p:nvPr/>
          </p:nvSpPr>
          <p:spPr>
            <a:xfrm>
              <a:off x="18375274" y="5756618"/>
              <a:ext cx="444500" cy="0"/>
            </a:xfrm>
            <a:custGeom>
              <a:avLst/>
              <a:gdLst/>
              <a:ahLst/>
              <a:cxnLst/>
              <a:rect l="l" t="t" r="r" b="b"/>
              <a:pathLst>
                <a:path w="444500" h="0">
                  <a:moveTo>
                    <a:pt x="0" y="0"/>
                  </a:moveTo>
                  <a:lnTo>
                    <a:pt x="444028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0" name="object 18450"/>
            <p:cNvSpPr/>
            <p:nvPr/>
          </p:nvSpPr>
          <p:spPr>
            <a:xfrm>
              <a:off x="18394561" y="5775924"/>
              <a:ext cx="424815" cy="0"/>
            </a:xfrm>
            <a:custGeom>
              <a:avLst/>
              <a:gdLst/>
              <a:ahLst/>
              <a:cxnLst/>
              <a:rect l="l" t="t" r="r" b="b"/>
              <a:pathLst>
                <a:path w="424815" h="0">
                  <a:moveTo>
                    <a:pt x="0" y="0"/>
                  </a:moveTo>
                  <a:lnTo>
                    <a:pt x="42474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1" name="object 18451"/>
            <p:cNvSpPr/>
            <p:nvPr/>
          </p:nvSpPr>
          <p:spPr>
            <a:xfrm>
              <a:off x="18389744" y="5771104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4" h="0">
                  <a:moveTo>
                    <a:pt x="0" y="0"/>
                  </a:moveTo>
                  <a:lnTo>
                    <a:pt x="42955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2" name="object 18452"/>
            <p:cNvSpPr/>
            <p:nvPr/>
          </p:nvSpPr>
          <p:spPr>
            <a:xfrm>
              <a:off x="18370418" y="5751778"/>
              <a:ext cx="448945" cy="0"/>
            </a:xfrm>
            <a:custGeom>
              <a:avLst/>
              <a:gdLst/>
              <a:ahLst/>
              <a:cxnLst/>
              <a:rect l="l" t="t" r="r" b="b"/>
              <a:pathLst>
                <a:path w="448944" h="0">
                  <a:moveTo>
                    <a:pt x="0" y="0"/>
                  </a:moveTo>
                  <a:lnTo>
                    <a:pt x="448876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3" name="object 18453"/>
            <p:cNvSpPr/>
            <p:nvPr/>
          </p:nvSpPr>
          <p:spPr>
            <a:xfrm>
              <a:off x="18394561" y="5775924"/>
              <a:ext cx="424815" cy="0"/>
            </a:xfrm>
            <a:custGeom>
              <a:avLst/>
              <a:gdLst/>
              <a:ahLst/>
              <a:cxnLst/>
              <a:rect l="l" t="t" r="r" b="b"/>
              <a:pathLst>
                <a:path w="424815" h="0">
                  <a:moveTo>
                    <a:pt x="0" y="0"/>
                  </a:moveTo>
                  <a:lnTo>
                    <a:pt x="42474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4" name="object 18454"/>
            <p:cNvSpPr/>
            <p:nvPr/>
          </p:nvSpPr>
          <p:spPr>
            <a:xfrm>
              <a:off x="10350195" y="3276263"/>
              <a:ext cx="22860" cy="209550"/>
            </a:xfrm>
            <a:custGeom>
              <a:avLst/>
              <a:gdLst/>
              <a:ahLst/>
              <a:cxnLst/>
              <a:rect l="l" t="t" r="r" b="b"/>
              <a:pathLst>
                <a:path w="22859" h="209550">
                  <a:moveTo>
                    <a:pt x="22542" y="0"/>
                  </a:moveTo>
                  <a:lnTo>
                    <a:pt x="22542" y="0"/>
                  </a:lnTo>
                  <a:lnTo>
                    <a:pt x="0" y="0"/>
                  </a:lnTo>
                  <a:lnTo>
                    <a:pt x="0" y="209143"/>
                  </a:lnTo>
                  <a:lnTo>
                    <a:pt x="22542" y="209143"/>
                  </a:lnTo>
                  <a:lnTo>
                    <a:pt x="225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5" name="object 18455"/>
            <p:cNvSpPr/>
            <p:nvPr/>
          </p:nvSpPr>
          <p:spPr>
            <a:xfrm>
              <a:off x="10368280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6" name="object 18456"/>
            <p:cNvSpPr/>
            <p:nvPr/>
          </p:nvSpPr>
          <p:spPr>
            <a:xfrm>
              <a:off x="10373108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7" name="object 18457"/>
            <p:cNvSpPr/>
            <p:nvPr/>
          </p:nvSpPr>
          <p:spPr>
            <a:xfrm>
              <a:off x="10355420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8" name="object 18458"/>
            <p:cNvSpPr/>
            <p:nvPr/>
          </p:nvSpPr>
          <p:spPr>
            <a:xfrm>
              <a:off x="10368280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9" name="object 18459"/>
            <p:cNvSpPr/>
            <p:nvPr/>
          </p:nvSpPr>
          <p:spPr>
            <a:xfrm>
              <a:off x="10350590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0" name="object 18460"/>
            <p:cNvSpPr/>
            <p:nvPr/>
          </p:nvSpPr>
          <p:spPr>
            <a:xfrm>
              <a:off x="10355420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1" name="object 18461"/>
            <p:cNvSpPr/>
            <p:nvPr/>
          </p:nvSpPr>
          <p:spPr>
            <a:xfrm>
              <a:off x="10373108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2" name="object 18462"/>
            <p:cNvSpPr/>
            <p:nvPr/>
          </p:nvSpPr>
          <p:spPr>
            <a:xfrm>
              <a:off x="10350590" y="32758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w="0" h="209550">
                  <a:moveTo>
                    <a:pt x="0" y="0"/>
                  </a:moveTo>
                  <a:lnTo>
                    <a:pt x="0" y="209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3" name="object 18463"/>
            <p:cNvSpPr/>
            <p:nvPr/>
          </p:nvSpPr>
          <p:spPr>
            <a:xfrm>
              <a:off x="11679047" y="7058526"/>
              <a:ext cx="24130" cy="1049020"/>
            </a:xfrm>
            <a:custGeom>
              <a:avLst/>
              <a:gdLst/>
              <a:ahLst/>
              <a:cxnLst/>
              <a:rect l="l" t="t" r="r" b="b"/>
              <a:pathLst>
                <a:path w="24129" h="1049020">
                  <a:moveTo>
                    <a:pt x="24130" y="0"/>
                  </a:moveTo>
                  <a:lnTo>
                    <a:pt x="19291" y="0"/>
                  </a:lnTo>
                  <a:lnTo>
                    <a:pt x="4813" y="0"/>
                  </a:lnTo>
                  <a:lnTo>
                    <a:pt x="12" y="0"/>
                  </a:lnTo>
                  <a:lnTo>
                    <a:pt x="0" y="1048931"/>
                  </a:lnTo>
                  <a:lnTo>
                    <a:pt x="4813" y="1048931"/>
                  </a:lnTo>
                  <a:lnTo>
                    <a:pt x="19291" y="1048931"/>
                  </a:lnTo>
                  <a:lnTo>
                    <a:pt x="24130" y="1048931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4" name="object 18464"/>
            <p:cNvSpPr/>
            <p:nvPr/>
          </p:nvSpPr>
          <p:spPr>
            <a:xfrm>
              <a:off x="11684259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5" name="object 18465"/>
            <p:cNvSpPr/>
            <p:nvPr/>
          </p:nvSpPr>
          <p:spPr>
            <a:xfrm>
              <a:off x="11679466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6" name="object 18466"/>
            <p:cNvSpPr/>
            <p:nvPr/>
          </p:nvSpPr>
          <p:spPr>
            <a:xfrm>
              <a:off x="11698745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7" name="object 18467"/>
            <p:cNvSpPr/>
            <p:nvPr/>
          </p:nvSpPr>
          <p:spPr>
            <a:xfrm>
              <a:off x="11684259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8" name="object 18468"/>
            <p:cNvSpPr/>
            <p:nvPr/>
          </p:nvSpPr>
          <p:spPr>
            <a:xfrm>
              <a:off x="11703593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9" name="object 18469"/>
            <p:cNvSpPr/>
            <p:nvPr/>
          </p:nvSpPr>
          <p:spPr>
            <a:xfrm>
              <a:off x="11698745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0" name="object 18470"/>
            <p:cNvSpPr/>
            <p:nvPr/>
          </p:nvSpPr>
          <p:spPr>
            <a:xfrm>
              <a:off x="11679466" y="705811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104895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1" name="object 18471"/>
            <p:cNvSpPr/>
            <p:nvPr/>
          </p:nvSpPr>
          <p:spPr>
            <a:xfrm>
              <a:off x="11679468" y="7058118"/>
              <a:ext cx="24130" cy="1049020"/>
            </a:xfrm>
            <a:custGeom>
              <a:avLst/>
              <a:gdLst/>
              <a:ahLst/>
              <a:cxnLst/>
              <a:rect l="l" t="t" r="r" b="b"/>
              <a:pathLst>
                <a:path w="24129" h="1049020">
                  <a:moveTo>
                    <a:pt x="24124" y="1048952"/>
                  </a:moveTo>
                  <a:lnTo>
                    <a:pt x="24124" y="0"/>
                  </a:lnTo>
                </a:path>
                <a:path w="24129" h="1049020">
                  <a:moveTo>
                    <a:pt x="24124" y="1048952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2" name="object 18472"/>
            <p:cNvSpPr/>
            <p:nvPr/>
          </p:nvSpPr>
          <p:spPr>
            <a:xfrm>
              <a:off x="12234088" y="7105173"/>
              <a:ext cx="22860" cy="1002665"/>
            </a:xfrm>
            <a:custGeom>
              <a:avLst/>
              <a:gdLst/>
              <a:ahLst/>
              <a:cxnLst/>
              <a:rect l="l" t="t" r="r" b="b"/>
              <a:pathLst>
                <a:path w="22859" h="1002665">
                  <a:moveTo>
                    <a:pt x="22504" y="0"/>
                  </a:moveTo>
                  <a:lnTo>
                    <a:pt x="22504" y="0"/>
                  </a:lnTo>
                  <a:lnTo>
                    <a:pt x="0" y="0"/>
                  </a:lnTo>
                  <a:lnTo>
                    <a:pt x="0" y="1002284"/>
                  </a:lnTo>
                  <a:lnTo>
                    <a:pt x="22504" y="1002284"/>
                  </a:lnTo>
                  <a:lnTo>
                    <a:pt x="225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73" name="object 18473"/>
            <p:cNvSpPr/>
            <p:nvPr/>
          </p:nvSpPr>
          <p:spPr>
            <a:xfrm>
              <a:off x="12239312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4" name="object 18474"/>
            <p:cNvSpPr/>
            <p:nvPr/>
          </p:nvSpPr>
          <p:spPr>
            <a:xfrm>
              <a:off x="12234484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5" name="object 18475"/>
            <p:cNvSpPr/>
            <p:nvPr/>
          </p:nvSpPr>
          <p:spPr>
            <a:xfrm>
              <a:off x="12253798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6" name="object 18476"/>
            <p:cNvSpPr/>
            <p:nvPr/>
          </p:nvSpPr>
          <p:spPr>
            <a:xfrm>
              <a:off x="12239312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7" name="object 18477"/>
            <p:cNvSpPr/>
            <p:nvPr/>
          </p:nvSpPr>
          <p:spPr>
            <a:xfrm>
              <a:off x="12256999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8" name="object 18478"/>
            <p:cNvSpPr/>
            <p:nvPr/>
          </p:nvSpPr>
          <p:spPr>
            <a:xfrm>
              <a:off x="12253798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9" name="object 18479"/>
            <p:cNvSpPr/>
            <p:nvPr/>
          </p:nvSpPr>
          <p:spPr>
            <a:xfrm>
              <a:off x="12234484" y="7104765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100230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0" name="object 18480"/>
            <p:cNvSpPr/>
            <p:nvPr/>
          </p:nvSpPr>
          <p:spPr>
            <a:xfrm>
              <a:off x="12234487" y="7104765"/>
              <a:ext cx="22860" cy="1002665"/>
            </a:xfrm>
            <a:custGeom>
              <a:avLst/>
              <a:gdLst/>
              <a:ahLst/>
              <a:cxnLst/>
              <a:rect l="l" t="t" r="r" b="b"/>
              <a:pathLst>
                <a:path w="22859" h="1002665">
                  <a:moveTo>
                    <a:pt x="22512" y="1002304"/>
                  </a:moveTo>
                  <a:lnTo>
                    <a:pt x="22512" y="0"/>
                  </a:lnTo>
                </a:path>
                <a:path w="22859" h="1002665">
                  <a:moveTo>
                    <a:pt x="22512" y="1002304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1" name="object 18481"/>
            <p:cNvSpPr/>
            <p:nvPr/>
          </p:nvSpPr>
          <p:spPr>
            <a:xfrm>
              <a:off x="12962865" y="7161510"/>
              <a:ext cx="22860" cy="946150"/>
            </a:xfrm>
            <a:custGeom>
              <a:avLst/>
              <a:gdLst/>
              <a:ahLst/>
              <a:cxnLst/>
              <a:rect l="l" t="t" r="r" b="b"/>
              <a:pathLst>
                <a:path w="22859" h="946150">
                  <a:moveTo>
                    <a:pt x="22517" y="0"/>
                  </a:moveTo>
                  <a:lnTo>
                    <a:pt x="17703" y="0"/>
                  </a:lnTo>
                  <a:lnTo>
                    <a:pt x="4838" y="0"/>
                  </a:lnTo>
                  <a:lnTo>
                    <a:pt x="0" y="0"/>
                  </a:lnTo>
                  <a:lnTo>
                    <a:pt x="0" y="945946"/>
                  </a:lnTo>
                  <a:lnTo>
                    <a:pt x="4813" y="945946"/>
                  </a:lnTo>
                  <a:lnTo>
                    <a:pt x="17703" y="945946"/>
                  </a:lnTo>
                  <a:lnTo>
                    <a:pt x="22517" y="945946"/>
                  </a:lnTo>
                  <a:lnTo>
                    <a:pt x="225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2" name="object 18482"/>
            <p:cNvSpPr/>
            <p:nvPr/>
          </p:nvSpPr>
          <p:spPr>
            <a:xfrm>
              <a:off x="12968099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3" name="object 18483"/>
            <p:cNvSpPr/>
            <p:nvPr/>
          </p:nvSpPr>
          <p:spPr>
            <a:xfrm>
              <a:off x="12963252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4" name="object 18484"/>
            <p:cNvSpPr/>
            <p:nvPr/>
          </p:nvSpPr>
          <p:spPr>
            <a:xfrm>
              <a:off x="12980958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5" name="object 18485"/>
            <p:cNvSpPr/>
            <p:nvPr/>
          </p:nvSpPr>
          <p:spPr>
            <a:xfrm>
              <a:off x="12968099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6" name="object 18486"/>
            <p:cNvSpPr/>
            <p:nvPr/>
          </p:nvSpPr>
          <p:spPr>
            <a:xfrm>
              <a:off x="12985806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7" name="object 18487"/>
            <p:cNvSpPr/>
            <p:nvPr/>
          </p:nvSpPr>
          <p:spPr>
            <a:xfrm>
              <a:off x="12980958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8" name="object 18488"/>
            <p:cNvSpPr/>
            <p:nvPr/>
          </p:nvSpPr>
          <p:spPr>
            <a:xfrm>
              <a:off x="12963252" y="7161099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w="0" h="946150">
                  <a:moveTo>
                    <a:pt x="0" y="94597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9" name="object 18489"/>
            <p:cNvSpPr/>
            <p:nvPr/>
          </p:nvSpPr>
          <p:spPr>
            <a:xfrm>
              <a:off x="12963263" y="7161099"/>
              <a:ext cx="22860" cy="946150"/>
            </a:xfrm>
            <a:custGeom>
              <a:avLst/>
              <a:gdLst/>
              <a:ahLst/>
              <a:cxnLst/>
              <a:rect l="l" t="t" r="r" b="b"/>
              <a:pathLst>
                <a:path w="22859" h="946150">
                  <a:moveTo>
                    <a:pt x="22543" y="945971"/>
                  </a:moveTo>
                  <a:lnTo>
                    <a:pt x="22543" y="0"/>
                  </a:lnTo>
                </a:path>
                <a:path w="22859" h="946150">
                  <a:moveTo>
                    <a:pt x="22543" y="945971"/>
                  </a:moveTo>
                  <a:lnTo>
                    <a:pt x="0" y="94597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0" name="object 18490"/>
            <p:cNvSpPr/>
            <p:nvPr/>
          </p:nvSpPr>
          <p:spPr>
            <a:xfrm>
              <a:off x="16211431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1" name="object 18491"/>
            <p:cNvSpPr/>
            <p:nvPr/>
          </p:nvSpPr>
          <p:spPr>
            <a:xfrm>
              <a:off x="16216252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2" name="object 18492"/>
            <p:cNvSpPr/>
            <p:nvPr/>
          </p:nvSpPr>
          <p:spPr>
            <a:xfrm>
              <a:off x="16196961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3" name="object 18493"/>
            <p:cNvSpPr/>
            <p:nvPr/>
          </p:nvSpPr>
          <p:spPr>
            <a:xfrm>
              <a:off x="16211431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4" name="object 18494"/>
            <p:cNvSpPr/>
            <p:nvPr/>
          </p:nvSpPr>
          <p:spPr>
            <a:xfrm>
              <a:off x="16193726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5" name="object 18495"/>
            <p:cNvSpPr/>
            <p:nvPr/>
          </p:nvSpPr>
          <p:spPr>
            <a:xfrm>
              <a:off x="16196961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6" name="object 18496"/>
            <p:cNvSpPr/>
            <p:nvPr/>
          </p:nvSpPr>
          <p:spPr>
            <a:xfrm>
              <a:off x="16193726" y="810707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 h="0">
                  <a:moveTo>
                    <a:pt x="0" y="0"/>
                  </a:moveTo>
                  <a:lnTo>
                    <a:pt x="2252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7" name="object 18497"/>
            <p:cNvSpPr/>
            <p:nvPr/>
          </p:nvSpPr>
          <p:spPr>
            <a:xfrm>
              <a:off x="16216252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8" name="object 18498"/>
            <p:cNvSpPr/>
            <p:nvPr/>
          </p:nvSpPr>
          <p:spPr>
            <a:xfrm>
              <a:off x="16193726" y="7104773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5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9" name="object 18499"/>
            <p:cNvSpPr/>
            <p:nvPr/>
          </p:nvSpPr>
          <p:spPr>
            <a:xfrm>
              <a:off x="16211431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0" name="object 18500"/>
            <p:cNvSpPr/>
            <p:nvPr/>
          </p:nvSpPr>
          <p:spPr>
            <a:xfrm>
              <a:off x="16216252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1" name="object 18501"/>
            <p:cNvSpPr/>
            <p:nvPr/>
          </p:nvSpPr>
          <p:spPr>
            <a:xfrm>
              <a:off x="16196961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2" name="object 18502"/>
            <p:cNvSpPr/>
            <p:nvPr/>
          </p:nvSpPr>
          <p:spPr>
            <a:xfrm>
              <a:off x="16211431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3" name="object 18503"/>
            <p:cNvSpPr/>
            <p:nvPr/>
          </p:nvSpPr>
          <p:spPr>
            <a:xfrm>
              <a:off x="16193726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4" name="object 18504"/>
            <p:cNvSpPr/>
            <p:nvPr/>
          </p:nvSpPr>
          <p:spPr>
            <a:xfrm>
              <a:off x="16196961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5" name="object 18505"/>
            <p:cNvSpPr/>
            <p:nvPr/>
          </p:nvSpPr>
          <p:spPr>
            <a:xfrm>
              <a:off x="16216252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6" name="object 18506"/>
            <p:cNvSpPr/>
            <p:nvPr/>
          </p:nvSpPr>
          <p:spPr>
            <a:xfrm>
              <a:off x="16193726" y="2217248"/>
              <a:ext cx="22860" cy="1002665"/>
            </a:xfrm>
            <a:custGeom>
              <a:avLst/>
              <a:gdLst/>
              <a:ahLst/>
              <a:cxnLst/>
              <a:rect l="l" t="t" r="r" b="b"/>
              <a:pathLst>
                <a:path w="22859" h="1002664">
                  <a:moveTo>
                    <a:pt x="0" y="0"/>
                  </a:moveTo>
                  <a:lnTo>
                    <a:pt x="0" y="1002304"/>
                  </a:lnTo>
                </a:path>
                <a:path w="22859" h="1002664">
                  <a:moveTo>
                    <a:pt x="0" y="0"/>
                  </a:moveTo>
                  <a:lnTo>
                    <a:pt x="2252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7" name="object 18507"/>
            <p:cNvSpPr/>
            <p:nvPr/>
          </p:nvSpPr>
          <p:spPr>
            <a:xfrm>
              <a:off x="14914714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8" name="object 18508"/>
            <p:cNvSpPr/>
            <p:nvPr/>
          </p:nvSpPr>
          <p:spPr>
            <a:xfrm>
              <a:off x="14919570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9" name="object 18509"/>
            <p:cNvSpPr/>
            <p:nvPr/>
          </p:nvSpPr>
          <p:spPr>
            <a:xfrm>
              <a:off x="14900280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0" name="object 18510"/>
            <p:cNvSpPr/>
            <p:nvPr/>
          </p:nvSpPr>
          <p:spPr>
            <a:xfrm>
              <a:off x="14914714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1" name="object 18511"/>
            <p:cNvSpPr/>
            <p:nvPr/>
          </p:nvSpPr>
          <p:spPr>
            <a:xfrm>
              <a:off x="14895450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2" name="object 18512"/>
            <p:cNvSpPr/>
            <p:nvPr/>
          </p:nvSpPr>
          <p:spPr>
            <a:xfrm>
              <a:off x="14900280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3" name="object 18513"/>
            <p:cNvSpPr/>
            <p:nvPr/>
          </p:nvSpPr>
          <p:spPr>
            <a:xfrm>
              <a:off x="14919570" y="2217248"/>
              <a:ext cx="0" cy="1002665"/>
            </a:xfrm>
            <a:custGeom>
              <a:avLst/>
              <a:gdLst/>
              <a:ahLst/>
              <a:cxnLst/>
              <a:rect l="l" t="t" r="r" b="b"/>
              <a:pathLst>
                <a:path w="0" h="1002664">
                  <a:moveTo>
                    <a:pt x="0" y="0"/>
                  </a:moveTo>
                  <a:lnTo>
                    <a:pt x="0" y="100230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4" name="object 18514"/>
            <p:cNvSpPr/>
            <p:nvPr/>
          </p:nvSpPr>
          <p:spPr>
            <a:xfrm>
              <a:off x="14895450" y="2217248"/>
              <a:ext cx="24130" cy="1002665"/>
            </a:xfrm>
            <a:custGeom>
              <a:avLst/>
              <a:gdLst/>
              <a:ahLst/>
              <a:cxnLst/>
              <a:rect l="l" t="t" r="r" b="b"/>
              <a:pathLst>
                <a:path w="24130" h="1002664">
                  <a:moveTo>
                    <a:pt x="0" y="0"/>
                  </a:moveTo>
                  <a:lnTo>
                    <a:pt x="0" y="1002304"/>
                  </a:lnTo>
                </a:path>
                <a:path w="24130" h="1002664">
                  <a:moveTo>
                    <a:pt x="0" y="0"/>
                  </a:moveTo>
                  <a:lnTo>
                    <a:pt x="24103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5" name="object 18515"/>
            <p:cNvSpPr/>
            <p:nvPr/>
          </p:nvSpPr>
          <p:spPr>
            <a:xfrm>
              <a:off x="17794072" y="3589953"/>
              <a:ext cx="1054100" cy="29209"/>
            </a:xfrm>
            <a:custGeom>
              <a:avLst/>
              <a:gdLst/>
              <a:ahLst/>
              <a:cxnLst/>
              <a:rect l="l" t="t" r="r" b="b"/>
              <a:pathLst>
                <a:path w="1054100" h="29210">
                  <a:moveTo>
                    <a:pt x="1053744" y="0"/>
                  </a:moveTo>
                  <a:lnTo>
                    <a:pt x="0" y="0"/>
                  </a:lnTo>
                  <a:lnTo>
                    <a:pt x="0" y="4864"/>
                  </a:lnTo>
                  <a:lnTo>
                    <a:pt x="0" y="24130"/>
                  </a:lnTo>
                  <a:lnTo>
                    <a:pt x="0" y="28994"/>
                  </a:lnTo>
                  <a:lnTo>
                    <a:pt x="1024813" y="28994"/>
                  </a:lnTo>
                  <a:lnTo>
                    <a:pt x="1037882" y="15887"/>
                  </a:lnTo>
                  <a:lnTo>
                    <a:pt x="1048931" y="4864"/>
                  </a:lnTo>
                  <a:lnTo>
                    <a:pt x="1053744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6" name="object 18516"/>
            <p:cNvSpPr/>
            <p:nvPr/>
          </p:nvSpPr>
          <p:spPr>
            <a:xfrm>
              <a:off x="17794474" y="3594393"/>
              <a:ext cx="1024890" cy="0"/>
            </a:xfrm>
            <a:custGeom>
              <a:avLst/>
              <a:gdLst/>
              <a:ahLst/>
              <a:cxnLst/>
              <a:rect l="l" t="t" r="r" b="b"/>
              <a:pathLst>
                <a:path w="1024890" h="0">
                  <a:moveTo>
                    <a:pt x="0" y="0"/>
                  </a:moveTo>
                  <a:lnTo>
                    <a:pt x="102441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7" name="object 18517"/>
            <p:cNvSpPr/>
            <p:nvPr/>
          </p:nvSpPr>
          <p:spPr>
            <a:xfrm>
              <a:off x="17794474" y="3588205"/>
              <a:ext cx="1054100" cy="3175"/>
            </a:xfrm>
            <a:custGeom>
              <a:avLst/>
              <a:gdLst/>
              <a:ahLst/>
              <a:cxnLst/>
              <a:rect l="l" t="t" r="r" b="b"/>
              <a:pathLst>
                <a:path w="1054100" h="3175">
                  <a:moveTo>
                    <a:pt x="0" y="3104"/>
                  </a:moveTo>
                  <a:lnTo>
                    <a:pt x="1053748" y="3104"/>
                  </a:lnTo>
                </a:path>
                <a:path w="1054100" h="3175">
                  <a:moveTo>
                    <a:pt x="0" y="0"/>
                  </a:moveTo>
                  <a:lnTo>
                    <a:pt x="1053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8" name="object 18518"/>
            <p:cNvSpPr/>
            <p:nvPr/>
          </p:nvSpPr>
          <p:spPr>
            <a:xfrm>
              <a:off x="17794474" y="3613700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69" h="0">
                  <a:moveTo>
                    <a:pt x="0" y="0"/>
                  </a:moveTo>
                  <a:lnTo>
                    <a:pt x="102961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9" name="object 18519"/>
            <p:cNvSpPr/>
            <p:nvPr/>
          </p:nvSpPr>
          <p:spPr>
            <a:xfrm>
              <a:off x="17794474" y="3594393"/>
              <a:ext cx="1024890" cy="0"/>
            </a:xfrm>
            <a:custGeom>
              <a:avLst/>
              <a:gdLst/>
              <a:ahLst/>
              <a:cxnLst/>
              <a:rect l="l" t="t" r="r" b="b"/>
              <a:pathLst>
                <a:path w="1024890" h="0">
                  <a:moveTo>
                    <a:pt x="0" y="0"/>
                  </a:moveTo>
                  <a:lnTo>
                    <a:pt x="102441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0" name="object 18520"/>
            <p:cNvSpPr/>
            <p:nvPr/>
          </p:nvSpPr>
          <p:spPr>
            <a:xfrm>
              <a:off x="17794474" y="3618537"/>
              <a:ext cx="1024890" cy="0"/>
            </a:xfrm>
            <a:custGeom>
              <a:avLst/>
              <a:gdLst/>
              <a:ahLst/>
              <a:cxnLst/>
              <a:rect l="l" t="t" r="r" b="b"/>
              <a:pathLst>
                <a:path w="1024890" h="0">
                  <a:moveTo>
                    <a:pt x="0" y="0"/>
                  </a:moveTo>
                  <a:lnTo>
                    <a:pt x="1024816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1" name="object 18521"/>
            <p:cNvSpPr/>
            <p:nvPr/>
          </p:nvSpPr>
          <p:spPr>
            <a:xfrm>
              <a:off x="17794474" y="3613700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69" h="0">
                  <a:moveTo>
                    <a:pt x="0" y="0"/>
                  </a:moveTo>
                  <a:lnTo>
                    <a:pt x="102961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2" name="object 18522"/>
            <p:cNvSpPr/>
            <p:nvPr/>
          </p:nvSpPr>
          <p:spPr>
            <a:xfrm>
              <a:off x="17794474" y="3588205"/>
              <a:ext cx="1054100" cy="3175"/>
            </a:xfrm>
            <a:custGeom>
              <a:avLst/>
              <a:gdLst/>
              <a:ahLst/>
              <a:cxnLst/>
              <a:rect l="l" t="t" r="r" b="b"/>
              <a:pathLst>
                <a:path w="1054100" h="3175">
                  <a:moveTo>
                    <a:pt x="0" y="3104"/>
                  </a:moveTo>
                  <a:lnTo>
                    <a:pt x="1053748" y="3104"/>
                  </a:lnTo>
                </a:path>
                <a:path w="1054100" h="3175">
                  <a:moveTo>
                    <a:pt x="0" y="0"/>
                  </a:moveTo>
                  <a:lnTo>
                    <a:pt x="10537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3" name="object 18523"/>
            <p:cNvSpPr/>
            <p:nvPr/>
          </p:nvSpPr>
          <p:spPr>
            <a:xfrm>
              <a:off x="17794474" y="3589565"/>
              <a:ext cx="1024890" cy="29209"/>
            </a:xfrm>
            <a:custGeom>
              <a:avLst/>
              <a:gdLst/>
              <a:ahLst/>
              <a:cxnLst/>
              <a:rect l="l" t="t" r="r" b="b"/>
              <a:pathLst>
                <a:path w="1024890" h="29210">
                  <a:moveTo>
                    <a:pt x="0" y="28972"/>
                  </a:moveTo>
                  <a:lnTo>
                    <a:pt x="1024816" y="28972"/>
                  </a:lnTo>
                </a:path>
                <a:path w="1024890" h="29210">
                  <a:moveTo>
                    <a:pt x="0" y="2897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4" name="object 18524"/>
            <p:cNvSpPr/>
            <p:nvPr/>
          </p:nvSpPr>
          <p:spPr>
            <a:xfrm>
              <a:off x="17794072" y="6711041"/>
              <a:ext cx="1684655" cy="24765"/>
            </a:xfrm>
            <a:custGeom>
              <a:avLst/>
              <a:gdLst/>
              <a:ahLst/>
              <a:cxnLst/>
              <a:rect l="l" t="t" r="r" b="b"/>
              <a:pathLst>
                <a:path w="1684655" h="24765">
                  <a:moveTo>
                    <a:pt x="1684401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278"/>
                  </a:lnTo>
                  <a:lnTo>
                    <a:pt x="0" y="24117"/>
                  </a:lnTo>
                  <a:lnTo>
                    <a:pt x="1684401" y="24142"/>
                  </a:lnTo>
                  <a:lnTo>
                    <a:pt x="1684401" y="19278"/>
                  </a:lnTo>
                  <a:lnTo>
                    <a:pt x="1684401" y="4813"/>
                  </a:lnTo>
                  <a:lnTo>
                    <a:pt x="1684401" y="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5" name="object 18525"/>
            <p:cNvSpPr/>
            <p:nvPr/>
          </p:nvSpPr>
          <p:spPr>
            <a:xfrm>
              <a:off x="17794474" y="6710627"/>
              <a:ext cx="1684655" cy="24765"/>
            </a:xfrm>
            <a:custGeom>
              <a:avLst/>
              <a:gdLst/>
              <a:ahLst/>
              <a:cxnLst/>
              <a:rect l="l" t="t" r="r" b="b"/>
              <a:pathLst>
                <a:path w="1684655" h="24765">
                  <a:moveTo>
                    <a:pt x="0" y="4829"/>
                  </a:moveTo>
                  <a:lnTo>
                    <a:pt x="1048920" y="4829"/>
                  </a:lnTo>
                </a:path>
                <a:path w="1684655" h="24765">
                  <a:moveTo>
                    <a:pt x="1316012" y="4829"/>
                  </a:moveTo>
                  <a:lnTo>
                    <a:pt x="1684430" y="4829"/>
                  </a:lnTo>
                </a:path>
                <a:path w="1684655" h="24765">
                  <a:moveTo>
                    <a:pt x="0" y="0"/>
                  </a:moveTo>
                  <a:lnTo>
                    <a:pt x="1048920" y="0"/>
                  </a:lnTo>
                </a:path>
                <a:path w="1684655" h="24765">
                  <a:moveTo>
                    <a:pt x="1316012" y="0"/>
                  </a:moveTo>
                  <a:lnTo>
                    <a:pt x="1684430" y="0"/>
                  </a:lnTo>
                </a:path>
                <a:path w="1684655" h="24765">
                  <a:moveTo>
                    <a:pt x="0" y="19296"/>
                  </a:moveTo>
                  <a:lnTo>
                    <a:pt x="1048920" y="19296"/>
                  </a:lnTo>
                </a:path>
                <a:path w="1684655" h="24765">
                  <a:moveTo>
                    <a:pt x="1316012" y="19296"/>
                  </a:moveTo>
                  <a:lnTo>
                    <a:pt x="1684430" y="19296"/>
                  </a:lnTo>
                </a:path>
                <a:path w="1684655" h="24765">
                  <a:moveTo>
                    <a:pt x="0" y="4829"/>
                  </a:moveTo>
                  <a:lnTo>
                    <a:pt x="1048920" y="4829"/>
                  </a:lnTo>
                </a:path>
                <a:path w="1684655" h="24765">
                  <a:moveTo>
                    <a:pt x="1316012" y="4829"/>
                  </a:moveTo>
                  <a:lnTo>
                    <a:pt x="1684430" y="4829"/>
                  </a:lnTo>
                </a:path>
                <a:path w="1684655" h="24765">
                  <a:moveTo>
                    <a:pt x="0" y="24142"/>
                  </a:moveTo>
                  <a:lnTo>
                    <a:pt x="1048920" y="24142"/>
                  </a:lnTo>
                </a:path>
                <a:path w="1684655" h="24765">
                  <a:moveTo>
                    <a:pt x="1316012" y="24142"/>
                  </a:moveTo>
                  <a:lnTo>
                    <a:pt x="1684430" y="24142"/>
                  </a:lnTo>
                </a:path>
                <a:path w="1684655" h="24765">
                  <a:moveTo>
                    <a:pt x="0" y="19296"/>
                  </a:moveTo>
                  <a:lnTo>
                    <a:pt x="1048920" y="19296"/>
                  </a:lnTo>
                </a:path>
                <a:path w="1684655" h="24765">
                  <a:moveTo>
                    <a:pt x="1316012" y="19296"/>
                  </a:moveTo>
                  <a:lnTo>
                    <a:pt x="1684430" y="19296"/>
                  </a:lnTo>
                </a:path>
                <a:path w="1684655" h="24765">
                  <a:moveTo>
                    <a:pt x="1316012" y="0"/>
                  </a:moveTo>
                  <a:lnTo>
                    <a:pt x="1684431" y="0"/>
                  </a:lnTo>
                </a:path>
                <a:path w="1684655" h="24765">
                  <a:moveTo>
                    <a:pt x="0" y="24142"/>
                  </a:moveTo>
                  <a:lnTo>
                    <a:pt x="1048920" y="24142"/>
                  </a:lnTo>
                </a:path>
                <a:path w="1684655" h="24765">
                  <a:moveTo>
                    <a:pt x="1316012" y="24142"/>
                  </a:moveTo>
                  <a:lnTo>
                    <a:pt x="1684430" y="2414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6" name="object 18526"/>
            <p:cNvSpPr/>
            <p:nvPr/>
          </p:nvSpPr>
          <p:spPr>
            <a:xfrm>
              <a:off x="17794474" y="6710627"/>
              <a:ext cx="1024890" cy="0"/>
            </a:xfrm>
            <a:custGeom>
              <a:avLst/>
              <a:gdLst/>
              <a:ahLst/>
              <a:cxnLst/>
              <a:rect l="l" t="t" r="r" b="b"/>
              <a:pathLst>
                <a:path w="1024890" h="0">
                  <a:moveTo>
                    <a:pt x="0" y="0"/>
                  </a:moveTo>
                  <a:lnTo>
                    <a:pt x="1024816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7" name="object 18527"/>
            <p:cNvSpPr/>
            <p:nvPr/>
          </p:nvSpPr>
          <p:spPr>
            <a:xfrm>
              <a:off x="17794474" y="671064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2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8" name="object 18528"/>
            <p:cNvSpPr/>
            <p:nvPr/>
          </p:nvSpPr>
          <p:spPr>
            <a:xfrm>
              <a:off x="17794072" y="5089391"/>
              <a:ext cx="1207135" cy="27940"/>
            </a:xfrm>
            <a:custGeom>
              <a:avLst/>
              <a:gdLst/>
              <a:ahLst/>
              <a:cxnLst/>
              <a:rect l="l" t="t" r="r" b="b"/>
              <a:pathLst>
                <a:path w="1207134" h="27939">
                  <a:moveTo>
                    <a:pt x="1206601" y="27343"/>
                  </a:moveTo>
                  <a:lnTo>
                    <a:pt x="1201762" y="22517"/>
                  </a:lnTo>
                  <a:lnTo>
                    <a:pt x="1182458" y="3200"/>
                  </a:lnTo>
                  <a:lnTo>
                    <a:pt x="1177607" y="0"/>
                  </a:lnTo>
                  <a:lnTo>
                    <a:pt x="0" y="0"/>
                  </a:lnTo>
                  <a:lnTo>
                    <a:pt x="0" y="3200"/>
                  </a:lnTo>
                  <a:lnTo>
                    <a:pt x="0" y="22517"/>
                  </a:lnTo>
                  <a:lnTo>
                    <a:pt x="0" y="27343"/>
                  </a:lnTo>
                  <a:lnTo>
                    <a:pt x="1206601" y="273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9" name="object 18529"/>
            <p:cNvSpPr/>
            <p:nvPr/>
          </p:nvSpPr>
          <p:spPr>
            <a:xfrm>
              <a:off x="17794474" y="5088970"/>
              <a:ext cx="1207135" cy="27940"/>
            </a:xfrm>
            <a:custGeom>
              <a:avLst/>
              <a:gdLst/>
              <a:ahLst/>
              <a:cxnLst/>
              <a:rect l="l" t="t" r="r" b="b"/>
              <a:pathLst>
                <a:path w="1207134" h="27939">
                  <a:moveTo>
                    <a:pt x="0" y="3219"/>
                  </a:moveTo>
                  <a:lnTo>
                    <a:pt x="204324" y="3219"/>
                  </a:lnTo>
                </a:path>
                <a:path w="1207134" h="27939">
                  <a:moveTo>
                    <a:pt x="335671" y="3219"/>
                  </a:moveTo>
                  <a:lnTo>
                    <a:pt x="997738" y="3219"/>
                  </a:lnTo>
                </a:path>
                <a:path w="1207134" h="27939">
                  <a:moveTo>
                    <a:pt x="1129084" y="3219"/>
                  </a:moveTo>
                  <a:lnTo>
                    <a:pt x="1182466" y="3219"/>
                  </a:lnTo>
                </a:path>
                <a:path w="1207134" h="27939">
                  <a:moveTo>
                    <a:pt x="0" y="0"/>
                  </a:moveTo>
                  <a:lnTo>
                    <a:pt x="204324" y="0"/>
                  </a:lnTo>
                </a:path>
                <a:path w="1207134" h="27939">
                  <a:moveTo>
                    <a:pt x="335671" y="0"/>
                  </a:moveTo>
                  <a:lnTo>
                    <a:pt x="997738" y="0"/>
                  </a:lnTo>
                </a:path>
                <a:path w="1207134" h="27939">
                  <a:moveTo>
                    <a:pt x="1129084" y="0"/>
                  </a:moveTo>
                  <a:lnTo>
                    <a:pt x="1177608" y="0"/>
                  </a:lnTo>
                </a:path>
                <a:path w="1207134" h="27939">
                  <a:moveTo>
                    <a:pt x="0" y="22526"/>
                  </a:moveTo>
                  <a:lnTo>
                    <a:pt x="204324" y="22526"/>
                  </a:lnTo>
                </a:path>
                <a:path w="1207134" h="27939">
                  <a:moveTo>
                    <a:pt x="335671" y="22526"/>
                  </a:moveTo>
                  <a:lnTo>
                    <a:pt x="997738" y="22526"/>
                  </a:lnTo>
                </a:path>
                <a:path w="1207134" h="27939">
                  <a:moveTo>
                    <a:pt x="1129084" y="22526"/>
                  </a:moveTo>
                  <a:lnTo>
                    <a:pt x="1201764" y="22526"/>
                  </a:lnTo>
                </a:path>
                <a:path w="1207134" h="27939">
                  <a:moveTo>
                    <a:pt x="0" y="3219"/>
                  </a:moveTo>
                  <a:lnTo>
                    <a:pt x="204324" y="3219"/>
                  </a:lnTo>
                </a:path>
                <a:path w="1207134" h="27939">
                  <a:moveTo>
                    <a:pt x="335671" y="3219"/>
                  </a:moveTo>
                  <a:lnTo>
                    <a:pt x="997738" y="3219"/>
                  </a:lnTo>
                </a:path>
                <a:path w="1207134" h="27939">
                  <a:moveTo>
                    <a:pt x="1129084" y="3219"/>
                  </a:moveTo>
                  <a:lnTo>
                    <a:pt x="1182466" y="3219"/>
                  </a:lnTo>
                </a:path>
                <a:path w="1207134" h="27939">
                  <a:moveTo>
                    <a:pt x="0" y="27355"/>
                  </a:moveTo>
                  <a:lnTo>
                    <a:pt x="204324" y="27355"/>
                  </a:lnTo>
                </a:path>
                <a:path w="1207134" h="27939">
                  <a:moveTo>
                    <a:pt x="335671" y="27355"/>
                  </a:moveTo>
                  <a:lnTo>
                    <a:pt x="997738" y="27355"/>
                  </a:lnTo>
                </a:path>
                <a:path w="1207134" h="27939">
                  <a:moveTo>
                    <a:pt x="1129084" y="27355"/>
                  </a:moveTo>
                  <a:lnTo>
                    <a:pt x="1206581" y="27355"/>
                  </a:lnTo>
                </a:path>
                <a:path w="1207134" h="27939">
                  <a:moveTo>
                    <a:pt x="0" y="22526"/>
                  </a:moveTo>
                  <a:lnTo>
                    <a:pt x="204324" y="22526"/>
                  </a:lnTo>
                </a:path>
                <a:path w="1207134" h="27939">
                  <a:moveTo>
                    <a:pt x="335671" y="22526"/>
                  </a:moveTo>
                  <a:lnTo>
                    <a:pt x="997738" y="22526"/>
                  </a:lnTo>
                </a:path>
                <a:path w="1207134" h="27939">
                  <a:moveTo>
                    <a:pt x="1129084" y="22526"/>
                  </a:moveTo>
                  <a:lnTo>
                    <a:pt x="1201764" y="22526"/>
                  </a:lnTo>
                </a:path>
                <a:path w="1207134" h="27939">
                  <a:moveTo>
                    <a:pt x="0" y="0"/>
                  </a:moveTo>
                  <a:lnTo>
                    <a:pt x="204324" y="0"/>
                  </a:lnTo>
                </a:path>
                <a:path w="1207134" h="27939">
                  <a:moveTo>
                    <a:pt x="335671" y="0"/>
                  </a:moveTo>
                  <a:lnTo>
                    <a:pt x="997738" y="0"/>
                  </a:lnTo>
                </a:path>
                <a:path w="1207134" h="27939">
                  <a:moveTo>
                    <a:pt x="1129084" y="0"/>
                  </a:moveTo>
                  <a:lnTo>
                    <a:pt x="1177608" y="0"/>
                  </a:lnTo>
                </a:path>
                <a:path w="1207134" h="27939">
                  <a:moveTo>
                    <a:pt x="0" y="27355"/>
                  </a:moveTo>
                  <a:lnTo>
                    <a:pt x="204324" y="27355"/>
                  </a:lnTo>
                </a:path>
                <a:path w="1207134" h="27939">
                  <a:moveTo>
                    <a:pt x="335671" y="27355"/>
                  </a:moveTo>
                  <a:lnTo>
                    <a:pt x="997738" y="27355"/>
                  </a:lnTo>
                </a:path>
                <a:path w="1207134" h="27939">
                  <a:moveTo>
                    <a:pt x="1129084" y="27355"/>
                  </a:moveTo>
                  <a:lnTo>
                    <a:pt x="1206581" y="2735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0" name="object 18530"/>
            <p:cNvSpPr/>
            <p:nvPr/>
          </p:nvSpPr>
          <p:spPr>
            <a:xfrm>
              <a:off x="17794474" y="508898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w="0" h="27939">
                  <a:moveTo>
                    <a:pt x="0" y="27339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1" name="object 18531"/>
            <p:cNvSpPr/>
            <p:nvPr/>
          </p:nvSpPr>
          <p:spPr>
            <a:xfrm>
              <a:off x="17794072" y="5354821"/>
              <a:ext cx="1049020" cy="24765"/>
            </a:xfrm>
            <a:custGeom>
              <a:avLst/>
              <a:gdLst/>
              <a:ahLst/>
              <a:cxnLst/>
              <a:rect l="l" t="t" r="r" b="b"/>
              <a:pathLst>
                <a:path w="1049019" h="24764">
                  <a:moveTo>
                    <a:pt x="1048931" y="0"/>
                  </a:moveTo>
                  <a:lnTo>
                    <a:pt x="0" y="0"/>
                  </a:lnTo>
                  <a:lnTo>
                    <a:pt x="0" y="4826"/>
                  </a:lnTo>
                  <a:lnTo>
                    <a:pt x="0" y="19304"/>
                  </a:lnTo>
                  <a:lnTo>
                    <a:pt x="0" y="24130"/>
                  </a:lnTo>
                  <a:lnTo>
                    <a:pt x="1024813" y="24142"/>
                  </a:lnTo>
                  <a:lnTo>
                    <a:pt x="1029627" y="19316"/>
                  </a:lnTo>
                  <a:lnTo>
                    <a:pt x="1048931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2" name="object 18532"/>
            <p:cNvSpPr/>
            <p:nvPr/>
          </p:nvSpPr>
          <p:spPr>
            <a:xfrm>
              <a:off x="17794474" y="5359235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 h="0">
                  <a:moveTo>
                    <a:pt x="0" y="0"/>
                  </a:moveTo>
                  <a:lnTo>
                    <a:pt x="86868" y="0"/>
                  </a:lnTo>
                </a:path>
                <a:path w="1044575" h="0">
                  <a:moveTo>
                    <a:pt x="292809" y="0"/>
                  </a:moveTo>
                  <a:lnTo>
                    <a:pt x="104411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3" name="object 18533"/>
            <p:cNvSpPr/>
            <p:nvPr/>
          </p:nvSpPr>
          <p:spPr>
            <a:xfrm>
              <a:off x="17794474" y="5352350"/>
              <a:ext cx="1049020" cy="3175"/>
            </a:xfrm>
            <a:custGeom>
              <a:avLst/>
              <a:gdLst/>
              <a:ahLst/>
              <a:cxnLst/>
              <a:rect l="l" t="t" r="r" b="b"/>
              <a:pathLst>
                <a:path w="1049019" h="3175">
                  <a:moveTo>
                    <a:pt x="0" y="3104"/>
                  </a:moveTo>
                  <a:lnTo>
                    <a:pt x="1048931" y="3104"/>
                  </a:lnTo>
                </a:path>
                <a:path w="1049019" h="3175">
                  <a:moveTo>
                    <a:pt x="0" y="0"/>
                  </a:moveTo>
                  <a:lnTo>
                    <a:pt x="1048931" y="0"/>
                  </a:lnTo>
                </a:path>
              </a:pathLst>
            </a:custGeom>
            <a:ln w="413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4" name="object 18534"/>
            <p:cNvSpPr/>
            <p:nvPr/>
          </p:nvSpPr>
          <p:spPr>
            <a:xfrm>
              <a:off x="17794474" y="5359235"/>
              <a:ext cx="1044575" cy="19685"/>
            </a:xfrm>
            <a:custGeom>
              <a:avLst/>
              <a:gdLst/>
              <a:ahLst/>
              <a:cxnLst/>
              <a:rect l="l" t="t" r="r" b="b"/>
              <a:pathLst>
                <a:path w="1044575" h="19685">
                  <a:moveTo>
                    <a:pt x="0" y="14488"/>
                  </a:moveTo>
                  <a:lnTo>
                    <a:pt x="86868" y="14488"/>
                  </a:lnTo>
                </a:path>
                <a:path w="1044575" h="19685">
                  <a:moveTo>
                    <a:pt x="292809" y="14488"/>
                  </a:moveTo>
                  <a:lnTo>
                    <a:pt x="1029612" y="14488"/>
                  </a:lnTo>
                </a:path>
                <a:path w="1044575" h="19685">
                  <a:moveTo>
                    <a:pt x="0" y="0"/>
                  </a:moveTo>
                  <a:lnTo>
                    <a:pt x="86868" y="0"/>
                  </a:lnTo>
                </a:path>
                <a:path w="1044575" h="19685">
                  <a:moveTo>
                    <a:pt x="292809" y="0"/>
                  </a:moveTo>
                  <a:lnTo>
                    <a:pt x="1044114" y="0"/>
                  </a:lnTo>
                </a:path>
                <a:path w="1044575" h="19685">
                  <a:moveTo>
                    <a:pt x="0" y="19306"/>
                  </a:moveTo>
                  <a:lnTo>
                    <a:pt x="86868" y="19306"/>
                  </a:lnTo>
                </a:path>
                <a:path w="1044575" h="19685">
                  <a:moveTo>
                    <a:pt x="292809" y="19306"/>
                  </a:moveTo>
                  <a:lnTo>
                    <a:pt x="1024816" y="19306"/>
                  </a:lnTo>
                </a:path>
                <a:path w="1044575" h="19685">
                  <a:moveTo>
                    <a:pt x="0" y="14488"/>
                  </a:moveTo>
                  <a:lnTo>
                    <a:pt x="86868" y="14488"/>
                  </a:lnTo>
                </a:path>
                <a:path w="1044575" h="19685">
                  <a:moveTo>
                    <a:pt x="292809" y="14488"/>
                  </a:moveTo>
                  <a:lnTo>
                    <a:pt x="1029612" y="1448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5" name="object 18535"/>
            <p:cNvSpPr/>
            <p:nvPr/>
          </p:nvSpPr>
          <p:spPr>
            <a:xfrm>
              <a:off x="17794474" y="5352350"/>
              <a:ext cx="1049020" cy="3175"/>
            </a:xfrm>
            <a:custGeom>
              <a:avLst/>
              <a:gdLst/>
              <a:ahLst/>
              <a:cxnLst/>
              <a:rect l="l" t="t" r="r" b="b"/>
              <a:pathLst>
                <a:path w="1049019" h="3175">
                  <a:moveTo>
                    <a:pt x="0" y="3104"/>
                  </a:moveTo>
                  <a:lnTo>
                    <a:pt x="1048931" y="3104"/>
                  </a:lnTo>
                </a:path>
                <a:path w="1049019" h="3175">
                  <a:moveTo>
                    <a:pt x="0" y="0"/>
                  </a:moveTo>
                  <a:lnTo>
                    <a:pt x="1048931" y="0"/>
                  </a:lnTo>
                </a:path>
              </a:pathLst>
            </a:custGeom>
            <a:ln w="413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6" name="object 18536"/>
            <p:cNvSpPr/>
            <p:nvPr/>
          </p:nvSpPr>
          <p:spPr>
            <a:xfrm>
              <a:off x="17794474" y="5378541"/>
              <a:ext cx="1024890" cy="0"/>
            </a:xfrm>
            <a:custGeom>
              <a:avLst/>
              <a:gdLst/>
              <a:ahLst/>
              <a:cxnLst/>
              <a:rect l="l" t="t" r="r" b="b"/>
              <a:pathLst>
                <a:path w="1024890" h="0">
                  <a:moveTo>
                    <a:pt x="0" y="0"/>
                  </a:moveTo>
                  <a:lnTo>
                    <a:pt x="86868" y="0"/>
                  </a:lnTo>
                </a:path>
                <a:path w="1024890" h="0">
                  <a:moveTo>
                    <a:pt x="292809" y="0"/>
                  </a:moveTo>
                  <a:lnTo>
                    <a:pt x="1024816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7" name="object 18537"/>
            <p:cNvSpPr/>
            <p:nvPr/>
          </p:nvSpPr>
          <p:spPr>
            <a:xfrm>
              <a:off x="17794474" y="535442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8" name="object 18538"/>
            <p:cNvSpPr/>
            <p:nvPr/>
          </p:nvSpPr>
          <p:spPr>
            <a:xfrm>
              <a:off x="18818899" y="5929153"/>
              <a:ext cx="24130" cy="782320"/>
            </a:xfrm>
            <a:custGeom>
              <a:avLst/>
              <a:gdLst/>
              <a:ahLst/>
              <a:cxnLst/>
              <a:rect l="l" t="t" r="r" b="b"/>
              <a:pathLst>
                <a:path w="24130" h="782320">
                  <a:moveTo>
                    <a:pt x="24104" y="0"/>
                  </a:moveTo>
                  <a:lnTo>
                    <a:pt x="19291" y="0"/>
                  </a:lnTo>
                  <a:lnTo>
                    <a:pt x="4813" y="0"/>
                  </a:lnTo>
                  <a:lnTo>
                    <a:pt x="0" y="0"/>
                  </a:lnTo>
                  <a:lnTo>
                    <a:pt x="0" y="781888"/>
                  </a:lnTo>
                  <a:lnTo>
                    <a:pt x="4813" y="781888"/>
                  </a:lnTo>
                  <a:lnTo>
                    <a:pt x="19291" y="781888"/>
                  </a:lnTo>
                  <a:lnTo>
                    <a:pt x="24104" y="781888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9" name="object 18539"/>
            <p:cNvSpPr/>
            <p:nvPr/>
          </p:nvSpPr>
          <p:spPr>
            <a:xfrm>
              <a:off x="18824085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0" name="object 18540"/>
            <p:cNvSpPr/>
            <p:nvPr/>
          </p:nvSpPr>
          <p:spPr>
            <a:xfrm>
              <a:off x="18819298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1" name="object 18541"/>
            <p:cNvSpPr/>
            <p:nvPr/>
          </p:nvSpPr>
          <p:spPr>
            <a:xfrm>
              <a:off x="18838578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2" name="object 18542"/>
            <p:cNvSpPr/>
            <p:nvPr/>
          </p:nvSpPr>
          <p:spPr>
            <a:xfrm>
              <a:off x="18824085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3" name="object 18543"/>
            <p:cNvSpPr/>
            <p:nvPr/>
          </p:nvSpPr>
          <p:spPr>
            <a:xfrm>
              <a:off x="18843406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4" name="object 18544"/>
            <p:cNvSpPr/>
            <p:nvPr/>
          </p:nvSpPr>
          <p:spPr>
            <a:xfrm>
              <a:off x="18838578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5" name="object 18545"/>
            <p:cNvSpPr/>
            <p:nvPr/>
          </p:nvSpPr>
          <p:spPr>
            <a:xfrm>
              <a:off x="18819298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6" name="object 18546"/>
            <p:cNvSpPr/>
            <p:nvPr/>
          </p:nvSpPr>
          <p:spPr>
            <a:xfrm>
              <a:off x="18843406" y="592876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6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7" name="object 18547"/>
            <p:cNvSpPr/>
            <p:nvPr/>
          </p:nvSpPr>
          <p:spPr>
            <a:xfrm>
              <a:off x="18818886" y="5354821"/>
              <a:ext cx="24130" cy="508634"/>
            </a:xfrm>
            <a:custGeom>
              <a:avLst/>
              <a:gdLst/>
              <a:ahLst/>
              <a:cxnLst/>
              <a:rect l="l" t="t" r="r" b="b"/>
              <a:pathLst>
                <a:path w="24130" h="508635">
                  <a:moveTo>
                    <a:pt x="24104" y="0"/>
                  </a:moveTo>
                  <a:lnTo>
                    <a:pt x="19278" y="4826"/>
                  </a:lnTo>
                  <a:lnTo>
                    <a:pt x="4813" y="19316"/>
                  </a:lnTo>
                  <a:lnTo>
                    <a:pt x="0" y="24130"/>
                  </a:lnTo>
                  <a:lnTo>
                    <a:pt x="0" y="508393"/>
                  </a:lnTo>
                  <a:lnTo>
                    <a:pt x="4813" y="508393"/>
                  </a:lnTo>
                  <a:lnTo>
                    <a:pt x="19278" y="508393"/>
                  </a:lnTo>
                  <a:lnTo>
                    <a:pt x="24104" y="508393"/>
                  </a:lnTo>
                  <a:lnTo>
                    <a:pt x="241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8" name="object 18548"/>
            <p:cNvSpPr/>
            <p:nvPr/>
          </p:nvSpPr>
          <p:spPr>
            <a:xfrm>
              <a:off x="18824085" y="5373715"/>
              <a:ext cx="0" cy="489584"/>
            </a:xfrm>
            <a:custGeom>
              <a:avLst/>
              <a:gdLst/>
              <a:ahLst/>
              <a:cxnLst/>
              <a:rect l="l" t="t" r="r" b="b"/>
              <a:pathLst>
                <a:path w="0" h="489585">
                  <a:moveTo>
                    <a:pt x="0" y="48907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9" name="object 18549"/>
            <p:cNvSpPr/>
            <p:nvPr/>
          </p:nvSpPr>
          <p:spPr>
            <a:xfrm>
              <a:off x="18819298" y="5378532"/>
              <a:ext cx="0" cy="484505"/>
            </a:xfrm>
            <a:custGeom>
              <a:avLst/>
              <a:gdLst/>
              <a:ahLst/>
              <a:cxnLst/>
              <a:rect l="l" t="t" r="r" b="b"/>
              <a:pathLst>
                <a:path w="0" h="484504">
                  <a:moveTo>
                    <a:pt x="0" y="484257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0" name="object 18550"/>
            <p:cNvSpPr/>
            <p:nvPr/>
          </p:nvSpPr>
          <p:spPr>
            <a:xfrm>
              <a:off x="18838578" y="5359224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6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1" name="object 18551"/>
            <p:cNvSpPr/>
            <p:nvPr/>
          </p:nvSpPr>
          <p:spPr>
            <a:xfrm>
              <a:off x="18824085" y="5373715"/>
              <a:ext cx="0" cy="489584"/>
            </a:xfrm>
            <a:custGeom>
              <a:avLst/>
              <a:gdLst/>
              <a:ahLst/>
              <a:cxnLst/>
              <a:rect l="l" t="t" r="r" b="b"/>
              <a:pathLst>
                <a:path w="0" h="489585">
                  <a:moveTo>
                    <a:pt x="0" y="48907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2" name="object 18552"/>
            <p:cNvSpPr/>
            <p:nvPr/>
          </p:nvSpPr>
          <p:spPr>
            <a:xfrm>
              <a:off x="18843406" y="5354407"/>
              <a:ext cx="0" cy="508634"/>
            </a:xfrm>
            <a:custGeom>
              <a:avLst/>
              <a:gdLst/>
              <a:ahLst/>
              <a:cxnLst/>
              <a:rect l="l" t="t" r="r" b="b"/>
              <a:pathLst>
                <a:path w="0" h="508635">
                  <a:moveTo>
                    <a:pt x="0" y="50838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3" name="object 18553"/>
            <p:cNvSpPr/>
            <p:nvPr/>
          </p:nvSpPr>
          <p:spPr>
            <a:xfrm>
              <a:off x="18838578" y="5359224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w="0" h="504189">
                  <a:moveTo>
                    <a:pt x="0" y="50356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4" name="object 18554"/>
            <p:cNvSpPr/>
            <p:nvPr/>
          </p:nvSpPr>
          <p:spPr>
            <a:xfrm>
              <a:off x="18819298" y="5378544"/>
              <a:ext cx="0" cy="373380"/>
            </a:xfrm>
            <a:custGeom>
              <a:avLst/>
              <a:gdLst/>
              <a:ahLst/>
              <a:cxnLst/>
              <a:rect l="l" t="t" r="r" b="b"/>
              <a:pathLst>
                <a:path w="0" h="373379">
                  <a:moveTo>
                    <a:pt x="0" y="37323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5" name="object 18555"/>
            <p:cNvSpPr/>
            <p:nvPr/>
          </p:nvSpPr>
          <p:spPr>
            <a:xfrm>
              <a:off x="18843406" y="5354407"/>
              <a:ext cx="0" cy="508634"/>
            </a:xfrm>
            <a:custGeom>
              <a:avLst/>
              <a:gdLst/>
              <a:ahLst/>
              <a:cxnLst/>
              <a:rect l="l" t="t" r="r" b="b"/>
              <a:pathLst>
                <a:path w="0" h="508635">
                  <a:moveTo>
                    <a:pt x="0" y="50838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6" name="object 18556"/>
            <p:cNvSpPr/>
            <p:nvPr/>
          </p:nvSpPr>
          <p:spPr>
            <a:xfrm>
              <a:off x="18819298" y="5775923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w="0" h="86995">
                  <a:moveTo>
                    <a:pt x="0" y="8686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7" name="object 18557"/>
            <p:cNvSpPr/>
            <p:nvPr/>
          </p:nvSpPr>
          <p:spPr>
            <a:xfrm>
              <a:off x="16739113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8" name="object 18558"/>
            <p:cNvSpPr/>
            <p:nvPr/>
          </p:nvSpPr>
          <p:spPr>
            <a:xfrm>
              <a:off x="16743931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9" name="object 18559"/>
            <p:cNvSpPr/>
            <p:nvPr/>
          </p:nvSpPr>
          <p:spPr>
            <a:xfrm>
              <a:off x="16724608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0" name="object 18560"/>
            <p:cNvSpPr/>
            <p:nvPr/>
          </p:nvSpPr>
          <p:spPr>
            <a:xfrm>
              <a:off x="16739113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1" name="object 18561"/>
            <p:cNvSpPr/>
            <p:nvPr/>
          </p:nvSpPr>
          <p:spPr>
            <a:xfrm>
              <a:off x="16719822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2" name="object 18562"/>
            <p:cNvSpPr/>
            <p:nvPr/>
          </p:nvSpPr>
          <p:spPr>
            <a:xfrm>
              <a:off x="16724608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3" name="object 18563"/>
            <p:cNvSpPr/>
            <p:nvPr/>
          </p:nvSpPr>
          <p:spPr>
            <a:xfrm>
              <a:off x="16743931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4" name="object 18564"/>
            <p:cNvSpPr/>
            <p:nvPr/>
          </p:nvSpPr>
          <p:spPr>
            <a:xfrm>
              <a:off x="16719822" y="2217248"/>
              <a:ext cx="24130" cy="1049020"/>
            </a:xfrm>
            <a:custGeom>
              <a:avLst/>
              <a:gdLst/>
              <a:ahLst/>
              <a:cxnLst/>
              <a:rect l="l" t="t" r="r" b="b"/>
              <a:pathLst>
                <a:path w="24130" h="1049020">
                  <a:moveTo>
                    <a:pt x="0" y="0"/>
                  </a:moveTo>
                  <a:lnTo>
                    <a:pt x="0" y="1048952"/>
                  </a:lnTo>
                </a:path>
                <a:path w="24130" h="1049020">
                  <a:moveTo>
                    <a:pt x="0" y="0"/>
                  </a:moveTo>
                  <a:lnTo>
                    <a:pt x="24103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5" name="object 18565"/>
            <p:cNvSpPr/>
            <p:nvPr/>
          </p:nvSpPr>
          <p:spPr>
            <a:xfrm>
              <a:off x="16739113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6" name="object 18566"/>
            <p:cNvSpPr/>
            <p:nvPr/>
          </p:nvSpPr>
          <p:spPr>
            <a:xfrm>
              <a:off x="16743931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7" name="object 18567"/>
            <p:cNvSpPr/>
            <p:nvPr/>
          </p:nvSpPr>
          <p:spPr>
            <a:xfrm>
              <a:off x="16724608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8" name="object 18568"/>
            <p:cNvSpPr/>
            <p:nvPr/>
          </p:nvSpPr>
          <p:spPr>
            <a:xfrm>
              <a:off x="16739113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9" name="object 18569"/>
            <p:cNvSpPr/>
            <p:nvPr/>
          </p:nvSpPr>
          <p:spPr>
            <a:xfrm>
              <a:off x="16719822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0" name="object 18570"/>
            <p:cNvSpPr/>
            <p:nvPr/>
          </p:nvSpPr>
          <p:spPr>
            <a:xfrm>
              <a:off x="16724608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1" name="object 18571"/>
            <p:cNvSpPr/>
            <p:nvPr/>
          </p:nvSpPr>
          <p:spPr>
            <a:xfrm>
              <a:off x="16719822" y="810707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4103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2" name="object 18572"/>
            <p:cNvSpPr/>
            <p:nvPr/>
          </p:nvSpPr>
          <p:spPr>
            <a:xfrm>
              <a:off x="16743931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3" name="object 18573"/>
            <p:cNvSpPr/>
            <p:nvPr/>
          </p:nvSpPr>
          <p:spPr>
            <a:xfrm>
              <a:off x="16719822" y="705812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3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4" name="object 18574"/>
            <p:cNvSpPr/>
            <p:nvPr/>
          </p:nvSpPr>
          <p:spPr>
            <a:xfrm>
              <a:off x="11587750" y="3553315"/>
              <a:ext cx="5080" cy="773430"/>
            </a:xfrm>
            <a:custGeom>
              <a:avLst/>
              <a:gdLst/>
              <a:ahLst/>
              <a:cxnLst/>
              <a:rect l="l" t="t" r="r" b="b"/>
              <a:pathLst>
                <a:path w="5079" h="773429">
                  <a:moveTo>
                    <a:pt x="0" y="773086"/>
                  </a:moveTo>
                  <a:lnTo>
                    <a:pt x="0" y="0"/>
                  </a:lnTo>
                  <a:lnTo>
                    <a:pt x="4837" y="0"/>
                  </a:lnTo>
                  <a:lnTo>
                    <a:pt x="4837" y="773086"/>
                  </a:lnTo>
                  <a:lnTo>
                    <a:pt x="0" y="77308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5" name="object 18575"/>
            <p:cNvSpPr/>
            <p:nvPr/>
          </p:nvSpPr>
          <p:spPr>
            <a:xfrm>
              <a:off x="11587750" y="3553316"/>
              <a:ext cx="1905" cy="92710"/>
            </a:xfrm>
            <a:custGeom>
              <a:avLst/>
              <a:gdLst/>
              <a:ahLst/>
              <a:cxnLst/>
              <a:rect l="l" t="t" r="r" b="b"/>
              <a:pathLst>
                <a:path w="1904" h="92710">
                  <a:moveTo>
                    <a:pt x="0" y="92573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92573"/>
                  </a:lnTo>
                  <a:lnTo>
                    <a:pt x="0" y="925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6" name="object 18576"/>
            <p:cNvSpPr/>
            <p:nvPr/>
          </p:nvSpPr>
          <p:spPr>
            <a:xfrm>
              <a:off x="11589360" y="3553295"/>
              <a:ext cx="1905" cy="154940"/>
            </a:xfrm>
            <a:custGeom>
              <a:avLst/>
              <a:gdLst/>
              <a:ahLst/>
              <a:cxnLst/>
              <a:rect l="l" t="t" r="r" b="b"/>
              <a:pathLst>
                <a:path w="1904" h="154939">
                  <a:moveTo>
                    <a:pt x="0" y="154916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54916"/>
                  </a:lnTo>
                  <a:lnTo>
                    <a:pt x="0" y="1549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7" name="object 18577"/>
            <p:cNvSpPr/>
            <p:nvPr/>
          </p:nvSpPr>
          <p:spPr>
            <a:xfrm>
              <a:off x="11587750" y="3645894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4">
                  <a:moveTo>
                    <a:pt x="0" y="170518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70518"/>
                  </a:lnTo>
                  <a:lnTo>
                    <a:pt x="0" y="17051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8" name="object 18578"/>
            <p:cNvSpPr/>
            <p:nvPr/>
          </p:nvSpPr>
          <p:spPr>
            <a:xfrm>
              <a:off x="11589360" y="3645894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4">
                  <a:moveTo>
                    <a:pt x="0" y="170518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70518"/>
                  </a:lnTo>
                  <a:lnTo>
                    <a:pt x="0" y="17051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9" name="object 18579"/>
            <p:cNvSpPr/>
            <p:nvPr/>
          </p:nvSpPr>
          <p:spPr>
            <a:xfrm>
              <a:off x="11587750" y="3816392"/>
              <a:ext cx="1905" cy="169545"/>
            </a:xfrm>
            <a:custGeom>
              <a:avLst/>
              <a:gdLst/>
              <a:ahLst/>
              <a:cxnLst/>
              <a:rect l="l" t="t" r="r" b="b"/>
              <a:pathLst>
                <a:path w="1904" h="169545">
                  <a:moveTo>
                    <a:pt x="0" y="168947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68947"/>
                  </a:lnTo>
                  <a:lnTo>
                    <a:pt x="0" y="16894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0" name="object 18580"/>
            <p:cNvSpPr/>
            <p:nvPr/>
          </p:nvSpPr>
          <p:spPr>
            <a:xfrm>
              <a:off x="11589360" y="3816392"/>
              <a:ext cx="1905" cy="169545"/>
            </a:xfrm>
            <a:custGeom>
              <a:avLst/>
              <a:gdLst/>
              <a:ahLst/>
              <a:cxnLst/>
              <a:rect l="l" t="t" r="r" b="b"/>
              <a:pathLst>
                <a:path w="1904" h="169545">
                  <a:moveTo>
                    <a:pt x="0" y="168947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68947"/>
                  </a:lnTo>
                  <a:lnTo>
                    <a:pt x="0" y="16894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1" name="object 18581"/>
            <p:cNvSpPr/>
            <p:nvPr/>
          </p:nvSpPr>
          <p:spPr>
            <a:xfrm>
              <a:off x="11587750" y="3985344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4">
                  <a:moveTo>
                    <a:pt x="0" y="170518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70518"/>
                  </a:lnTo>
                  <a:lnTo>
                    <a:pt x="0" y="17051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2" name="object 18582"/>
            <p:cNvSpPr/>
            <p:nvPr/>
          </p:nvSpPr>
          <p:spPr>
            <a:xfrm>
              <a:off x="11589360" y="3985344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4">
                  <a:moveTo>
                    <a:pt x="0" y="170518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70518"/>
                  </a:lnTo>
                  <a:lnTo>
                    <a:pt x="0" y="17051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3" name="object 18583"/>
            <p:cNvSpPr/>
            <p:nvPr/>
          </p:nvSpPr>
          <p:spPr>
            <a:xfrm>
              <a:off x="11587750" y="4155862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4">
                  <a:moveTo>
                    <a:pt x="0" y="170539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70539"/>
                  </a:lnTo>
                  <a:lnTo>
                    <a:pt x="0" y="1705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4" name="object 18584"/>
            <p:cNvSpPr/>
            <p:nvPr/>
          </p:nvSpPr>
          <p:spPr>
            <a:xfrm>
              <a:off x="11589360" y="4155862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4">
                  <a:moveTo>
                    <a:pt x="0" y="170539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170539"/>
                  </a:lnTo>
                  <a:lnTo>
                    <a:pt x="0" y="1705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5" name="object 18585"/>
            <p:cNvSpPr/>
            <p:nvPr/>
          </p:nvSpPr>
          <p:spPr>
            <a:xfrm>
              <a:off x="17878146" y="5349588"/>
              <a:ext cx="210820" cy="34290"/>
            </a:xfrm>
            <a:custGeom>
              <a:avLst/>
              <a:gdLst/>
              <a:ahLst/>
              <a:cxnLst/>
              <a:rect l="l" t="t" r="r" b="b"/>
              <a:pathLst>
                <a:path w="210819" h="34289">
                  <a:moveTo>
                    <a:pt x="21071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187" y="3810"/>
                  </a:lnTo>
                  <a:lnTo>
                    <a:pt x="3187" y="34290"/>
                  </a:lnTo>
                  <a:lnTo>
                    <a:pt x="209130" y="34290"/>
                  </a:lnTo>
                  <a:lnTo>
                    <a:pt x="209130" y="3810"/>
                  </a:lnTo>
                  <a:lnTo>
                    <a:pt x="210718" y="3810"/>
                  </a:lnTo>
                  <a:lnTo>
                    <a:pt x="210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6" name="object 18586"/>
            <p:cNvSpPr/>
            <p:nvPr/>
          </p:nvSpPr>
          <p:spPr>
            <a:xfrm>
              <a:off x="17881341" y="535442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7" name="object 18587"/>
            <p:cNvSpPr/>
            <p:nvPr/>
          </p:nvSpPr>
          <p:spPr>
            <a:xfrm>
              <a:off x="18087294" y="535442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8" name="object 18588"/>
            <p:cNvSpPr/>
            <p:nvPr/>
          </p:nvSpPr>
          <p:spPr>
            <a:xfrm>
              <a:off x="12435574" y="3262978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79" h="31114">
                  <a:moveTo>
                    <a:pt x="259016" y="0"/>
                  </a:moveTo>
                  <a:lnTo>
                    <a:pt x="201104" y="0"/>
                  </a:lnTo>
                  <a:lnTo>
                    <a:pt x="197878" y="0"/>
                  </a:lnTo>
                  <a:lnTo>
                    <a:pt x="183413" y="0"/>
                  </a:lnTo>
                  <a:lnTo>
                    <a:pt x="0" y="0"/>
                  </a:lnTo>
                  <a:lnTo>
                    <a:pt x="0" y="30607"/>
                  </a:lnTo>
                  <a:lnTo>
                    <a:pt x="259016" y="30607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9" name="object 18589"/>
            <p:cNvSpPr/>
            <p:nvPr/>
          </p:nvSpPr>
          <p:spPr>
            <a:xfrm>
              <a:off x="12694606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0" name="object 18590"/>
            <p:cNvSpPr/>
            <p:nvPr/>
          </p:nvSpPr>
          <p:spPr>
            <a:xfrm>
              <a:off x="12435579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1" name="object 18591"/>
            <p:cNvSpPr/>
            <p:nvPr/>
          </p:nvSpPr>
          <p:spPr>
            <a:xfrm>
              <a:off x="15712682" y="3262966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80" h="31114">
                  <a:moveTo>
                    <a:pt x="259016" y="12"/>
                  </a:moveTo>
                  <a:lnTo>
                    <a:pt x="74002" y="12"/>
                  </a:lnTo>
                  <a:lnTo>
                    <a:pt x="61175" y="12"/>
                  </a:lnTo>
                  <a:lnTo>
                    <a:pt x="57924" y="0"/>
                  </a:lnTo>
                  <a:lnTo>
                    <a:pt x="11264" y="12"/>
                  </a:lnTo>
                  <a:lnTo>
                    <a:pt x="8064" y="0"/>
                  </a:lnTo>
                  <a:lnTo>
                    <a:pt x="0" y="12"/>
                  </a:lnTo>
                  <a:lnTo>
                    <a:pt x="0" y="30619"/>
                  </a:lnTo>
                  <a:lnTo>
                    <a:pt x="259016" y="30619"/>
                  </a:lnTo>
                  <a:lnTo>
                    <a:pt x="259016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2" name="object 18592"/>
            <p:cNvSpPr/>
            <p:nvPr/>
          </p:nvSpPr>
          <p:spPr>
            <a:xfrm>
              <a:off x="15712678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3" name="object 18593"/>
            <p:cNvSpPr/>
            <p:nvPr/>
          </p:nvSpPr>
          <p:spPr>
            <a:xfrm>
              <a:off x="15971694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4" name="object 18594"/>
            <p:cNvSpPr/>
            <p:nvPr/>
          </p:nvSpPr>
          <p:spPr>
            <a:xfrm>
              <a:off x="13746734" y="3262966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80" h="31114">
                  <a:moveTo>
                    <a:pt x="259016" y="12"/>
                  </a:moveTo>
                  <a:lnTo>
                    <a:pt x="259016" y="12"/>
                  </a:lnTo>
                  <a:lnTo>
                    <a:pt x="61137" y="12"/>
                  </a:lnTo>
                  <a:lnTo>
                    <a:pt x="57937" y="0"/>
                  </a:lnTo>
                  <a:lnTo>
                    <a:pt x="9652" y="12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30607"/>
                  </a:lnTo>
                  <a:lnTo>
                    <a:pt x="259016" y="30619"/>
                  </a:lnTo>
                  <a:lnTo>
                    <a:pt x="259016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5" name="object 18595"/>
            <p:cNvSpPr/>
            <p:nvPr/>
          </p:nvSpPr>
          <p:spPr>
            <a:xfrm>
              <a:off x="13746749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6" name="object 18596"/>
            <p:cNvSpPr/>
            <p:nvPr/>
          </p:nvSpPr>
          <p:spPr>
            <a:xfrm>
              <a:off x="14005765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7" name="object 18597"/>
            <p:cNvSpPr/>
            <p:nvPr/>
          </p:nvSpPr>
          <p:spPr>
            <a:xfrm>
              <a:off x="17599835" y="3290339"/>
              <a:ext cx="5080" cy="116205"/>
            </a:xfrm>
            <a:custGeom>
              <a:avLst/>
              <a:gdLst/>
              <a:ahLst/>
              <a:cxnLst/>
              <a:rect l="l" t="t" r="r" b="b"/>
              <a:pathLst>
                <a:path w="5080" h="116204">
                  <a:moveTo>
                    <a:pt x="0" y="115839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115839"/>
                  </a:lnTo>
                  <a:lnTo>
                    <a:pt x="0" y="1158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8" name="object 18598"/>
            <p:cNvSpPr/>
            <p:nvPr/>
          </p:nvSpPr>
          <p:spPr>
            <a:xfrm>
              <a:off x="17599835" y="3291955"/>
              <a:ext cx="1905" cy="113030"/>
            </a:xfrm>
            <a:custGeom>
              <a:avLst/>
              <a:gdLst/>
              <a:ahLst/>
              <a:cxnLst/>
              <a:rect l="l" t="t" r="r" b="b"/>
              <a:pathLst>
                <a:path w="1905" h="113029">
                  <a:moveTo>
                    <a:pt x="0" y="112593"/>
                  </a:moveTo>
                  <a:lnTo>
                    <a:pt x="0" y="0"/>
                  </a:lnTo>
                  <a:lnTo>
                    <a:pt x="1591" y="0"/>
                  </a:lnTo>
                  <a:lnTo>
                    <a:pt x="1591" y="112593"/>
                  </a:lnTo>
                  <a:lnTo>
                    <a:pt x="0" y="1125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9" name="object 18599"/>
            <p:cNvSpPr/>
            <p:nvPr/>
          </p:nvSpPr>
          <p:spPr>
            <a:xfrm>
              <a:off x="17601410" y="3291955"/>
              <a:ext cx="1905" cy="113030"/>
            </a:xfrm>
            <a:custGeom>
              <a:avLst/>
              <a:gdLst/>
              <a:ahLst/>
              <a:cxnLst/>
              <a:rect l="l" t="t" r="r" b="b"/>
              <a:pathLst>
                <a:path w="1905" h="113029">
                  <a:moveTo>
                    <a:pt x="0" y="112593"/>
                  </a:moveTo>
                  <a:lnTo>
                    <a:pt x="0" y="0"/>
                  </a:lnTo>
                  <a:lnTo>
                    <a:pt x="1633" y="0"/>
                  </a:lnTo>
                  <a:lnTo>
                    <a:pt x="1633" y="112593"/>
                  </a:lnTo>
                  <a:lnTo>
                    <a:pt x="0" y="1125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0" name="object 18600"/>
            <p:cNvSpPr/>
            <p:nvPr/>
          </p:nvSpPr>
          <p:spPr>
            <a:xfrm>
              <a:off x="17599835" y="329032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0" y="6429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6429"/>
                  </a:lnTo>
                  <a:lnTo>
                    <a:pt x="3204" y="6429"/>
                  </a:lnTo>
                  <a:lnTo>
                    <a:pt x="3204" y="1633"/>
                  </a:lnTo>
                  <a:lnTo>
                    <a:pt x="0" y="1633"/>
                  </a:lnTo>
                  <a:lnTo>
                    <a:pt x="0" y="64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1" name="object 18601"/>
            <p:cNvSpPr/>
            <p:nvPr/>
          </p:nvSpPr>
          <p:spPr>
            <a:xfrm>
              <a:off x="17599831" y="3291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  <a:lnTo>
                    <a:pt x="320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2" name="object 18602"/>
            <p:cNvSpPr/>
            <p:nvPr/>
          </p:nvSpPr>
          <p:spPr>
            <a:xfrm>
              <a:off x="17599835" y="3291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3" name="object 18603"/>
            <p:cNvSpPr/>
            <p:nvPr/>
          </p:nvSpPr>
          <p:spPr>
            <a:xfrm>
              <a:off x="17599831" y="34045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  <a:lnTo>
                    <a:pt x="320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4" name="object 18604"/>
            <p:cNvSpPr/>
            <p:nvPr/>
          </p:nvSpPr>
          <p:spPr>
            <a:xfrm>
              <a:off x="17599835" y="34045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5" name="object 18605"/>
            <p:cNvSpPr/>
            <p:nvPr/>
          </p:nvSpPr>
          <p:spPr>
            <a:xfrm>
              <a:off x="17602733" y="33999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98" y="104"/>
                  </a:lnTo>
                  <a:lnTo>
                    <a:pt x="439" y="104"/>
                  </a:lnTo>
                  <a:lnTo>
                    <a:pt x="6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6" name="object 18606"/>
            <p:cNvSpPr/>
            <p:nvPr/>
          </p:nvSpPr>
          <p:spPr>
            <a:xfrm>
              <a:off x="17599593" y="33999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104"/>
                  </a:lnTo>
                  <a:lnTo>
                    <a:pt x="460" y="104"/>
                  </a:lnTo>
                  <a:lnTo>
                    <a:pt x="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7" name="object 18607"/>
            <p:cNvSpPr/>
            <p:nvPr/>
          </p:nvSpPr>
          <p:spPr>
            <a:xfrm>
              <a:off x="17599835" y="6919793"/>
              <a:ext cx="5080" cy="114300"/>
            </a:xfrm>
            <a:custGeom>
              <a:avLst/>
              <a:gdLst/>
              <a:ahLst/>
              <a:cxnLst/>
              <a:rect l="l" t="t" r="r" b="b"/>
              <a:pathLst>
                <a:path w="5080" h="114300">
                  <a:moveTo>
                    <a:pt x="0" y="0"/>
                  </a:moveTo>
                  <a:lnTo>
                    <a:pt x="0" y="114185"/>
                  </a:lnTo>
                  <a:lnTo>
                    <a:pt x="4816" y="114185"/>
                  </a:lnTo>
                  <a:lnTo>
                    <a:pt x="4816" y="0"/>
                  </a:lnTo>
                  <a:lnTo>
                    <a:pt x="0" y="0"/>
                  </a:lnTo>
                  <a:close/>
                </a:path>
                <a:path w="5080" h="114300">
                  <a:moveTo>
                    <a:pt x="0" y="0"/>
                  </a:moveTo>
                  <a:lnTo>
                    <a:pt x="0" y="112572"/>
                  </a:lnTo>
                  <a:lnTo>
                    <a:pt x="1591" y="112572"/>
                  </a:lnTo>
                  <a:lnTo>
                    <a:pt x="159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8" name="object 18608"/>
            <p:cNvSpPr/>
            <p:nvPr/>
          </p:nvSpPr>
          <p:spPr>
            <a:xfrm>
              <a:off x="17601410" y="6919793"/>
              <a:ext cx="1905" cy="113030"/>
            </a:xfrm>
            <a:custGeom>
              <a:avLst/>
              <a:gdLst/>
              <a:ahLst/>
              <a:cxnLst/>
              <a:rect l="l" t="t" r="r" b="b"/>
              <a:pathLst>
                <a:path w="1905" h="113029">
                  <a:moveTo>
                    <a:pt x="0" y="0"/>
                  </a:moveTo>
                  <a:lnTo>
                    <a:pt x="0" y="112572"/>
                  </a:lnTo>
                  <a:lnTo>
                    <a:pt x="1633" y="112572"/>
                  </a:lnTo>
                  <a:lnTo>
                    <a:pt x="163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9" name="object 18609"/>
            <p:cNvSpPr/>
            <p:nvPr/>
          </p:nvSpPr>
          <p:spPr>
            <a:xfrm>
              <a:off x="17599835" y="7027561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0" y="0"/>
                  </a:moveTo>
                  <a:lnTo>
                    <a:pt x="0" y="6450"/>
                  </a:lnTo>
                  <a:lnTo>
                    <a:pt x="4816" y="6450"/>
                  </a:lnTo>
                  <a:lnTo>
                    <a:pt x="4816" y="0"/>
                  </a:lnTo>
                  <a:lnTo>
                    <a:pt x="3204" y="0"/>
                  </a:lnTo>
                  <a:lnTo>
                    <a:pt x="3204" y="6450"/>
                  </a:lnTo>
                  <a:lnTo>
                    <a:pt x="0" y="64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0" name="object 18610"/>
            <p:cNvSpPr/>
            <p:nvPr/>
          </p:nvSpPr>
          <p:spPr>
            <a:xfrm>
              <a:off x="17599835" y="703236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0" y="1633"/>
                  </a:lnTo>
                  <a:lnTo>
                    <a:pt x="3204" y="1633"/>
                  </a:lnTo>
                  <a:lnTo>
                    <a:pt x="320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1" name="object 18611"/>
            <p:cNvSpPr/>
            <p:nvPr/>
          </p:nvSpPr>
          <p:spPr>
            <a:xfrm>
              <a:off x="17599835" y="703237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204" y="16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2" name="object 18612"/>
            <p:cNvSpPr/>
            <p:nvPr/>
          </p:nvSpPr>
          <p:spPr>
            <a:xfrm>
              <a:off x="17599835" y="703236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633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3" name="object 18613"/>
            <p:cNvSpPr/>
            <p:nvPr/>
          </p:nvSpPr>
          <p:spPr>
            <a:xfrm>
              <a:off x="17602733" y="70282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198" y="146"/>
                  </a:lnTo>
                  <a:lnTo>
                    <a:pt x="439" y="146"/>
                  </a:lnTo>
                  <a:lnTo>
                    <a:pt x="6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4" name="object 18614"/>
            <p:cNvSpPr/>
            <p:nvPr/>
          </p:nvSpPr>
          <p:spPr>
            <a:xfrm>
              <a:off x="17599593" y="7028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46"/>
                  </a:lnTo>
                  <a:lnTo>
                    <a:pt x="460" y="146"/>
                  </a:lnTo>
                  <a:lnTo>
                    <a:pt x="6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5" name="object 18615"/>
            <p:cNvSpPr/>
            <p:nvPr/>
          </p:nvSpPr>
          <p:spPr>
            <a:xfrm>
              <a:off x="17599831" y="6919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  <a:lnTo>
                    <a:pt x="320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6" name="object 18616"/>
            <p:cNvSpPr/>
            <p:nvPr/>
          </p:nvSpPr>
          <p:spPr>
            <a:xfrm>
              <a:off x="17599835" y="6919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7" name="object 18617"/>
            <p:cNvSpPr/>
            <p:nvPr/>
          </p:nvSpPr>
          <p:spPr>
            <a:xfrm>
              <a:off x="17602720" y="69245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80" y="167"/>
                  </a:moveTo>
                  <a:lnTo>
                    <a:pt x="439" y="0"/>
                  </a:lnTo>
                  <a:lnTo>
                    <a:pt x="219" y="0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8" name="object 18618"/>
            <p:cNvSpPr/>
            <p:nvPr/>
          </p:nvSpPr>
          <p:spPr>
            <a:xfrm>
              <a:off x="17599599" y="69245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38" y="167"/>
                  </a:moveTo>
                  <a:lnTo>
                    <a:pt x="471" y="0"/>
                  </a:lnTo>
                  <a:lnTo>
                    <a:pt x="198" y="0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9" name="object 18619"/>
            <p:cNvSpPr/>
            <p:nvPr/>
          </p:nvSpPr>
          <p:spPr>
            <a:xfrm>
              <a:off x="10967962" y="7034408"/>
              <a:ext cx="1243965" cy="24130"/>
            </a:xfrm>
            <a:custGeom>
              <a:avLst/>
              <a:gdLst/>
              <a:ahLst/>
              <a:cxnLst/>
              <a:rect l="l" t="t" r="r" b="b"/>
              <a:pathLst>
                <a:path w="1243965" h="24129">
                  <a:moveTo>
                    <a:pt x="1243571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1243571" y="24117"/>
                  </a:lnTo>
                  <a:lnTo>
                    <a:pt x="1243571" y="19304"/>
                  </a:lnTo>
                  <a:lnTo>
                    <a:pt x="1243571" y="4838"/>
                  </a:lnTo>
                  <a:lnTo>
                    <a:pt x="12435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0" name="object 18620"/>
            <p:cNvSpPr/>
            <p:nvPr/>
          </p:nvSpPr>
          <p:spPr>
            <a:xfrm>
              <a:off x="10968367" y="7034001"/>
              <a:ext cx="1243965" cy="24130"/>
            </a:xfrm>
            <a:custGeom>
              <a:avLst/>
              <a:gdLst/>
              <a:ahLst/>
              <a:cxnLst/>
              <a:rect l="l" t="t" r="r" b="b"/>
              <a:pathLst>
                <a:path w="1243965" h="24129">
                  <a:moveTo>
                    <a:pt x="0" y="4811"/>
                  </a:moveTo>
                  <a:lnTo>
                    <a:pt x="156058" y="4811"/>
                  </a:lnTo>
                </a:path>
                <a:path w="1243965" h="24129">
                  <a:moveTo>
                    <a:pt x="415076" y="4811"/>
                  </a:moveTo>
                  <a:lnTo>
                    <a:pt x="810833" y="4811"/>
                  </a:lnTo>
                </a:path>
                <a:path w="1243965" h="24129">
                  <a:moveTo>
                    <a:pt x="1069852" y="4811"/>
                  </a:moveTo>
                  <a:lnTo>
                    <a:pt x="1243553" y="4811"/>
                  </a:lnTo>
                </a:path>
                <a:path w="1243965" h="24129">
                  <a:moveTo>
                    <a:pt x="0" y="0"/>
                  </a:moveTo>
                  <a:lnTo>
                    <a:pt x="156058" y="0"/>
                  </a:lnTo>
                </a:path>
                <a:path w="1243965" h="24129">
                  <a:moveTo>
                    <a:pt x="415076" y="0"/>
                  </a:moveTo>
                  <a:lnTo>
                    <a:pt x="810833" y="0"/>
                  </a:lnTo>
                </a:path>
                <a:path w="1243965" h="24129">
                  <a:moveTo>
                    <a:pt x="1069852" y="0"/>
                  </a:moveTo>
                  <a:lnTo>
                    <a:pt x="1243553" y="0"/>
                  </a:lnTo>
                </a:path>
                <a:path w="1243965" h="24129">
                  <a:moveTo>
                    <a:pt x="0" y="19297"/>
                  </a:moveTo>
                  <a:lnTo>
                    <a:pt x="156058" y="19297"/>
                  </a:lnTo>
                </a:path>
                <a:path w="1243965" h="24129">
                  <a:moveTo>
                    <a:pt x="415076" y="19297"/>
                  </a:moveTo>
                  <a:lnTo>
                    <a:pt x="810833" y="19297"/>
                  </a:lnTo>
                </a:path>
                <a:path w="1243965" h="24129">
                  <a:moveTo>
                    <a:pt x="1069852" y="19297"/>
                  </a:moveTo>
                  <a:lnTo>
                    <a:pt x="1243553" y="19297"/>
                  </a:lnTo>
                </a:path>
                <a:path w="1243965" h="24129">
                  <a:moveTo>
                    <a:pt x="0" y="4811"/>
                  </a:moveTo>
                  <a:lnTo>
                    <a:pt x="156058" y="4811"/>
                  </a:lnTo>
                </a:path>
                <a:path w="1243965" h="24129">
                  <a:moveTo>
                    <a:pt x="415076" y="4811"/>
                  </a:moveTo>
                  <a:lnTo>
                    <a:pt x="810833" y="4811"/>
                  </a:lnTo>
                </a:path>
                <a:path w="1243965" h="24129">
                  <a:moveTo>
                    <a:pt x="1069852" y="4811"/>
                  </a:moveTo>
                  <a:lnTo>
                    <a:pt x="1243553" y="4811"/>
                  </a:lnTo>
                </a:path>
                <a:path w="1243965" h="24129">
                  <a:moveTo>
                    <a:pt x="0" y="24127"/>
                  </a:moveTo>
                  <a:lnTo>
                    <a:pt x="156058" y="24127"/>
                  </a:lnTo>
                </a:path>
                <a:path w="1243965" h="24129">
                  <a:moveTo>
                    <a:pt x="415076" y="24127"/>
                  </a:moveTo>
                  <a:lnTo>
                    <a:pt x="810833" y="24127"/>
                  </a:lnTo>
                </a:path>
                <a:path w="1243965" h="24129">
                  <a:moveTo>
                    <a:pt x="1069852" y="24127"/>
                  </a:moveTo>
                  <a:lnTo>
                    <a:pt x="1243553" y="24127"/>
                  </a:lnTo>
                </a:path>
                <a:path w="1243965" h="24129">
                  <a:moveTo>
                    <a:pt x="0" y="19297"/>
                  </a:moveTo>
                  <a:lnTo>
                    <a:pt x="156058" y="19297"/>
                  </a:lnTo>
                </a:path>
                <a:path w="1243965" h="24129">
                  <a:moveTo>
                    <a:pt x="415076" y="19297"/>
                  </a:moveTo>
                  <a:lnTo>
                    <a:pt x="810833" y="19297"/>
                  </a:lnTo>
                </a:path>
                <a:path w="1243965" h="24129">
                  <a:moveTo>
                    <a:pt x="1069852" y="19297"/>
                  </a:moveTo>
                  <a:lnTo>
                    <a:pt x="1243553" y="19297"/>
                  </a:lnTo>
                </a:path>
                <a:path w="1243965" h="24129">
                  <a:moveTo>
                    <a:pt x="0" y="0"/>
                  </a:moveTo>
                  <a:lnTo>
                    <a:pt x="156058" y="0"/>
                  </a:lnTo>
                </a:path>
                <a:path w="1243965" h="24129">
                  <a:moveTo>
                    <a:pt x="415076" y="0"/>
                  </a:moveTo>
                  <a:lnTo>
                    <a:pt x="810833" y="0"/>
                  </a:lnTo>
                </a:path>
                <a:path w="1243965" h="24129">
                  <a:moveTo>
                    <a:pt x="1069852" y="0"/>
                  </a:moveTo>
                  <a:lnTo>
                    <a:pt x="1243553" y="0"/>
                  </a:lnTo>
                </a:path>
                <a:path w="1243965" h="24129">
                  <a:moveTo>
                    <a:pt x="735225" y="24127"/>
                  </a:moveTo>
                  <a:lnTo>
                    <a:pt x="810833" y="24127"/>
                  </a:lnTo>
                </a:path>
                <a:path w="1243965" h="24129">
                  <a:moveTo>
                    <a:pt x="1069852" y="24127"/>
                  </a:moveTo>
                  <a:lnTo>
                    <a:pt x="1243587" y="24127"/>
                  </a:lnTo>
                </a:path>
                <a:path w="1243965" h="24129">
                  <a:moveTo>
                    <a:pt x="0" y="24127"/>
                  </a:moveTo>
                  <a:lnTo>
                    <a:pt x="156058" y="24127"/>
                  </a:lnTo>
                </a:path>
                <a:path w="1243965" h="24129">
                  <a:moveTo>
                    <a:pt x="415076" y="24127"/>
                  </a:moveTo>
                  <a:lnTo>
                    <a:pt x="711098" y="2412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1" name="object 18621"/>
            <p:cNvSpPr/>
            <p:nvPr/>
          </p:nvSpPr>
          <p:spPr>
            <a:xfrm>
              <a:off x="12277522" y="7034408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75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542175" y="24117"/>
                  </a:lnTo>
                  <a:lnTo>
                    <a:pt x="542175" y="19304"/>
                  </a:lnTo>
                  <a:lnTo>
                    <a:pt x="542175" y="4838"/>
                  </a:lnTo>
                  <a:lnTo>
                    <a:pt x="5421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2" name="object 18622"/>
            <p:cNvSpPr/>
            <p:nvPr/>
          </p:nvSpPr>
          <p:spPr>
            <a:xfrm>
              <a:off x="12277925" y="7034001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0" y="4811"/>
                  </a:moveTo>
                  <a:lnTo>
                    <a:pt x="157653" y="4811"/>
                  </a:lnTo>
                </a:path>
                <a:path w="542290" h="24129">
                  <a:moveTo>
                    <a:pt x="416672" y="4811"/>
                  </a:moveTo>
                  <a:lnTo>
                    <a:pt x="542171" y="4811"/>
                  </a:lnTo>
                </a:path>
                <a:path w="542290" h="24129">
                  <a:moveTo>
                    <a:pt x="0" y="0"/>
                  </a:moveTo>
                  <a:lnTo>
                    <a:pt x="157653" y="0"/>
                  </a:lnTo>
                </a:path>
                <a:path w="542290" h="24129">
                  <a:moveTo>
                    <a:pt x="416672" y="0"/>
                  </a:moveTo>
                  <a:lnTo>
                    <a:pt x="542171" y="0"/>
                  </a:lnTo>
                </a:path>
                <a:path w="542290" h="24129">
                  <a:moveTo>
                    <a:pt x="0" y="19297"/>
                  </a:moveTo>
                  <a:lnTo>
                    <a:pt x="157653" y="19297"/>
                  </a:lnTo>
                </a:path>
                <a:path w="542290" h="24129">
                  <a:moveTo>
                    <a:pt x="416672" y="19297"/>
                  </a:moveTo>
                  <a:lnTo>
                    <a:pt x="542171" y="19297"/>
                  </a:lnTo>
                </a:path>
                <a:path w="542290" h="24129">
                  <a:moveTo>
                    <a:pt x="0" y="4811"/>
                  </a:moveTo>
                  <a:lnTo>
                    <a:pt x="157653" y="4811"/>
                  </a:lnTo>
                </a:path>
                <a:path w="542290" h="24129">
                  <a:moveTo>
                    <a:pt x="416672" y="4811"/>
                  </a:moveTo>
                  <a:lnTo>
                    <a:pt x="542171" y="4811"/>
                  </a:lnTo>
                </a:path>
                <a:path w="542290" h="24129">
                  <a:moveTo>
                    <a:pt x="0" y="24127"/>
                  </a:moveTo>
                  <a:lnTo>
                    <a:pt x="157653" y="24127"/>
                  </a:lnTo>
                </a:path>
                <a:path w="542290" h="24129">
                  <a:moveTo>
                    <a:pt x="416672" y="24127"/>
                  </a:moveTo>
                  <a:lnTo>
                    <a:pt x="542171" y="24127"/>
                  </a:lnTo>
                </a:path>
                <a:path w="542290" h="24129">
                  <a:moveTo>
                    <a:pt x="0" y="19297"/>
                  </a:moveTo>
                  <a:lnTo>
                    <a:pt x="157653" y="19297"/>
                  </a:lnTo>
                </a:path>
                <a:path w="542290" h="24129">
                  <a:moveTo>
                    <a:pt x="416672" y="19297"/>
                  </a:moveTo>
                  <a:lnTo>
                    <a:pt x="542171" y="1929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3" name="object 18623"/>
            <p:cNvSpPr/>
            <p:nvPr/>
          </p:nvSpPr>
          <p:spPr>
            <a:xfrm>
              <a:off x="12820084" y="703400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2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4" name="object 18624"/>
            <p:cNvSpPr/>
            <p:nvPr/>
          </p:nvSpPr>
          <p:spPr>
            <a:xfrm>
              <a:off x="12277925" y="7034001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0" y="0"/>
                  </a:moveTo>
                  <a:lnTo>
                    <a:pt x="157653" y="0"/>
                  </a:lnTo>
                </a:path>
                <a:path w="542290" h="24129">
                  <a:moveTo>
                    <a:pt x="416672" y="0"/>
                  </a:moveTo>
                  <a:lnTo>
                    <a:pt x="542171" y="0"/>
                  </a:lnTo>
                </a:path>
                <a:path w="542290" h="24129">
                  <a:moveTo>
                    <a:pt x="0" y="24127"/>
                  </a:moveTo>
                  <a:lnTo>
                    <a:pt x="157653" y="24127"/>
                  </a:lnTo>
                </a:path>
                <a:path w="542290" h="24129">
                  <a:moveTo>
                    <a:pt x="416672" y="24127"/>
                  </a:moveTo>
                  <a:lnTo>
                    <a:pt x="542171" y="2412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5" name="object 18625"/>
            <p:cNvSpPr/>
            <p:nvPr/>
          </p:nvSpPr>
          <p:spPr>
            <a:xfrm>
              <a:off x="12985382" y="7034408"/>
              <a:ext cx="537845" cy="24130"/>
            </a:xfrm>
            <a:custGeom>
              <a:avLst/>
              <a:gdLst/>
              <a:ahLst/>
              <a:cxnLst/>
              <a:rect l="l" t="t" r="r" b="b"/>
              <a:pathLst>
                <a:path w="537844" h="24129">
                  <a:moveTo>
                    <a:pt x="537349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537349" y="24117"/>
                  </a:lnTo>
                  <a:lnTo>
                    <a:pt x="537349" y="19304"/>
                  </a:lnTo>
                  <a:lnTo>
                    <a:pt x="537349" y="4838"/>
                  </a:lnTo>
                  <a:lnTo>
                    <a:pt x="5373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6" name="object 18626"/>
            <p:cNvSpPr/>
            <p:nvPr/>
          </p:nvSpPr>
          <p:spPr>
            <a:xfrm>
              <a:off x="12985806" y="703881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7" name="object 18627"/>
            <p:cNvSpPr/>
            <p:nvPr/>
          </p:nvSpPr>
          <p:spPr>
            <a:xfrm>
              <a:off x="12985806" y="703400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8" name="object 18628"/>
            <p:cNvSpPr/>
            <p:nvPr/>
          </p:nvSpPr>
          <p:spPr>
            <a:xfrm>
              <a:off x="12985806" y="7053299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9" name="object 18629"/>
            <p:cNvSpPr/>
            <p:nvPr/>
          </p:nvSpPr>
          <p:spPr>
            <a:xfrm>
              <a:off x="12985806" y="7038812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0" name="object 18630"/>
            <p:cNvSpPr/>
            <p:nvPr/>
          </p:nvSpPr>
          <p:spPr>
            <a:xfrm>
              <a:off x="12985806" y="7058128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1" name="object 18631"/>
            <p:cNvSpPr/>
            <p:nvPr/>
          </p:nvSpPr>
          <p:spPr>
            <a:xfrm>
              <a:off x="12985806" y="7053299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2" name="object 18632"/>
            <p:cNvSpPr/>
            <p:nvPr/>
          </p:nvSpPr>
          <p:spPr>
            <a:xfrm>
              <a:off x="12985806" y="7034001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3" name="object 18633"/>
            <p:cNvSpPr/>
            <p:nvPr/>
          </p:nvSpPr>
          <p:spPr>
            <a:xfrm>
              <a:off x="12985806" y="7058128"/>
              <a:ext cx="537845" cy="0"/>
            </a:xfrm>
            <a:custGeom>
              <a:avLst/>
              <a:gdLst/>
              <a:ahLst/>
              <a:cxnLst/>
              <a:rect l="l" t="t" r="r" b="b"/>
              <a:pathLst>
                <a:path w="537844" h="0">
                  <a:moveTo>
                    <a:pt x="0" y="0"/>
                  </a:moveTo>
                  <a:lnTo>
                    <a:pt x="53733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4" name="object 18634"/>
            <p:cNvSpPr/>
            <p:nvPr/>
          </p:nvSpPr>
          <p:spPr>
            <a:xfrm>
              <a:off x="13588696" y="7034408"/>
              <a:ext cx="1245235" cy="24130"/>
            </a:xfrm>
            <a:custGeom>
              <a:avLst/>
              <a:gdLst/>
              <a:ahLst/>
              <a:cxnLst/>
              <a:rect l="l" t="t" r="r" b="b"/>
              <a:pathLst>
                <a:path w="1245234" h="24129">
                  <a:moveTo>
                    <a:pt x="1245184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1245184" y="24117"/>
                  </a:lnTo>
                  <a:lnTo>
                    <a:pt x="1245184" y="19304"/>
                  </a:lnTo>
                  <a:lnTo>
                    <a:pt x="1245184" y="4838"/>
                  </a:lnTo>
                  <a:lnTo>
                    <a:pt x="1245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5" name="object 18635"/>
            <p:cNvSpPr/>
            <p:nvPr/>
          </p:nvSpPr>
          <p:spPr>
            <a:xfrm>
              <a:off x="13589095" y="7034001"/>
              <a:ext cx="1245235" cy="24130"/>
            </a:xfrm>
            <a:custGeom>
              <a:avLst/>
              <a:gdLst/>
              <a:ahLst/>
              <a:cxnLst/>
              <a:rect l="l" t="t" r="r" b="b"/>
              <a:pathLst>
                <a:path w="1245234" h="24129">
                  <a:moveTo>
                    <a:pt x="0" y="4811"/>
                  </a:moveTo>
                  <a:lnTo>
                    <a:pt x="157659" y="4811"/>
                  </a:lnTo>
                </a:path>
                <a:path w="1245234" h="24129">
                  <a:moveTo>
                    <a:pt x="416677" y="4811"/>
                  </a:moveTo>
                  <a:lnTo>
                    <a:pt x="1245218" y="4811"/>
                  </a:lnTo>
                </a:path>
                <a:path w="1245234" h="24129">
                  <a:moveTo>
                    <a:pt x="0" y="0"/>
                  </a:moveTo>
                  <a:lnTo>
                    <a:pt x="157659" y="0"/>
                  </a:lnTo>
                </a:path>
                <a:path w="1245234" h="24129">
                  <a:moveTo>
                    <a:pt x="416677" y="0"/>
                  </a:moveTo>
                  <a:lnTo>
                    <a:pt x="1245218" y="0"/>
                  </a:lnTo>
                </a:path>
                <a:path w="1245234" h="24129">
                  <a:moveTo>
                    <a:pt x="0" y="19297"/>
                  </a:moveTo>
                  <a:lnTo>
                    <a:pt x="157659" y="19297"/>
                  </a:lnTo>
                </a:path>
                <a:path w="1245234" h="24129">
                  <a:moveTo>
                    <a:pt x="416677" y="19297"/>
                  </a:moveTo>
                  <a:lnTo>
                    <a:pt x="1245218" y="19297"/>
                  </a:lnTo>
                </a:path>
                <a:path w="1245234" h="24129">
                  <a:moveTo>
                    <a:pt x="0" y="4811"/>
                  </a:moveTo>
                  <a:lnTo>
                    <a:pt x="157659" y="4811"/>
                  </a:lnTo>
                </a:path>
                <a:path w="1245234" h="24129">
                  <a:moveTo>
                    <a:pt x="416677" y="4811"/>
                  </a:moveTo>
                  <a:lnTo>
                    <a:pt x="1245218" y="4811"/>
                  </a:lnTo>
                </a:path>
                <a:path w="1245234" h="24129">
                  <a:moveTo>
                    <a:pt x="0" y="24127"/>
                  </a:moveTo>
                  <a:lnTo>
                    <a:pt x="157659" y="24127"/>
                  </a:lnTo>
                </a:path>
                <a:path w="1245234" h="24129">
                  <a:moveTo>
                    <a:pt x="416677" y="24127"/>
                  </a:moveTo>
                  <a:lnTo>
                    <a:pt x="1245218" y="24127"/>
                  </a:lnTo>
                </a:path>
                <a:path w="1245234" h="24129">
                  <a:moveTo>
                    <a:pt x="0" y="19297"/>
                  </a:moveTo>
                  <a:lnTo>
                    <a:pt x="157659" y="19297"/>
                  </a:lnTo>
                </a:path>
                <a:path w="1245234" h="24129">
                  <a:moveTo>
                    <a:pt x="416677" y="19297"/>
                  </a:moveTo>
                  <a:lnTo>
                    <a:pt x="1245218" y="19297"/>
                  </a:lnTo>
                </a:path>
                <a:path w="1245234" h="24129">
                  <a:moveTo>
                    <a:pt x="0" y="0"/>
                  </a:moveTo>
                  <a:lnTo>
                    <a:pt x="157659" y="0"/>
                  </a:lnTo>
                </a:path>
                <a:path w="1245234" h="24129">
                  <a:moveTo>
                    <a:pt x="416677" y="0"/>
                  </a:moveTo>
                  <a:lnTo>
                    <a:pt x="1245218" y="0"/>
                  </a:lnTo>
                </a:path>
                <a:path w="1245234" h="24129">
                  <a:moveTo>
                    <a:pt x="0" y="24127"/>
                  </a:moveTo>
                  <a:lnTo>
                    <a:pt x="157659" y="24127"/>
                  </a:lnTo>
                </a:path>
                <a:path w="1245234" h="24129">
                  <a:moveTo>
                    <a:pt x="416677" y="24127"/>
                  </a:moveTo>
                  <a:lnTo>
                    <a:pt x="1245218" y="2412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6" name="object 18636"/>
            <p:cNvSpPr/>
            <p:nvPr/>
          </p:nvSpPr>
          <p:spPr>
            <a:xfrm>
              <a:off x="14899831" y="7034408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88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542188" y="24117"/>
                  </a:lnTo>
                  <a:lnTo>
                    <a:pt x="542188" y="19304"/>
                  </a:lnTo>
                  <a:lnTo>
                    <a:pt x="542188" y="4838"/>
                  </a:lnTo>
                  <a:lnTo>
                    <a:pt x="542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7" name="object 18637"/>
            <p:cNvSpPr/>
            <p:nvPr/>
          </p:nvSpPr>
          <p:spPr>
            <a:xfrm>
              <a:off x="14900280" y="7034001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0" y="4811"/>
                  </a:moveTo>
                  <a:lnTo>
                    <a:pt x="157659" y="4811"/>
                  </a:lnTo>
                </a:path>
                <a:path w="542290" h="24129">
                  <a:moveTo>
                    <a:pt x="415064" y="4811"/>
                  </a:moveTo>
                  <a:lnTo>
                    <a:pt x="542151" y="4811"/>
                  </a:lnTo>
                </a:path>
                <a:path w="542290" h="24129">
                  <a:moveTo>
                    <a:pt x="0" y="0"/>
                  </a:moveTo>
                  <a:lnTo>
                    <a:pt x="157659" y="0"/>
                  </a:lnTo>
                </a:path>
                <a:path w="542290" h="24129">
                  <a:moveTo>
                    <a:pt x="415064" y="0"/>
                  </a:moveTo>
                  <a:lnTo>
                    <a:pt x="542151" y="0"/>
                  </a:lnTo>
                </a:path>
                <a:path w="542290" h="24129">
                  <a:moveTo>
                    <a:pt x="0" y="19297"/>
                  </a:moveTo>
                  <a:lnTo>
                    <a:pt x="157659" y="19297"/>
                  </a:lnTo>
                </a:path>
                <a:path w="542290" h="24129">
                  <a:moveTo>
                    <a:pt x="415064" y="19297"/>
                  </a:moveTo>
                  <a:lnTo>
                    <a:pt x="542151" y="19297"/>
                  </a:lnTo>
                </a:path>
                <a:path w="542290" h="24129">
                  <a:moveTo>
                    <a:pt x="0" y="4811"/>
                  </a:moveTo>
                  <a:lnTo>
                    <a:pt x="157659" y="4811"/>
                  </a:lnTo>
                </a:path>
                <a:path w="542290" h="24129">
                  <a:moveTo>
                    <a:pt x="415064" y="4811"/>
                  </a:moveTo>
                  <a:lnTo>
                    <a:pt x="542151" y="4811"/>
                  </a:lnTo>
                </a:path>
                <a:path w="542290" h="24129">
                  <a:moveTo>
                    <a:pt x="0" y="24127"/>
                  </a:moveTo>
                  <a:lnTo>
                    <a:pt x="157659" y="24127"/>
                  </a:lnTo>
                </a:path>
                <a:path w="542290" h="24129">
                  <a:moveTo>
                    <a:pt x="415064" y="24127"/>
                  </a:moveTo>
                  <a:lnTo>
                    <a:pt x="542151" y="24127"/>
                  </a:lnTo>
                </a:path>
                <a:path w="542290" h="24129">
                  <a:moveTo>
                    <a:pt x="0" y="19297"/>
                  </a:moveTo>
                  <a:lnTo>
                    <a:pt x="157659" y="19297"/>
                  </a:lnTo>
                </a:path>
                <a:path w="542290" h="24129">
                  <a:moveTo>
                    <a:pt x="415064" y="19297"/>
                  </a:moveTo>
                  <a:lnTo>
                    <a:pt x="542151" y="19297"/>
                  </a:lnTo>
                </a:path>
                <a:path w="542290" h="24129">
                  <a:moveTo>
                    <a:pt x="0" y="0"/>
                  </a:moveTo>
                  <a:lnTo>
                    <a:pt x="157659" y="0"/>
                  </a:lnTo>
                </a:path>
                <a:path w="542290" h="24129">
                  <a:moveTo>
                    <a:pt x="415064" y="0"/>
                  </a:moveTo>
                  <a:lnTo>
                    <a:pt x="542151" y="0"/>
                  </a:lnTo>
                </a:path>
                <a:path w="542290" h="24129">
                  <a:moveTo>
                    <a:pt x="0" y="24127"/>
                  </a:moveTo>
                  <a:lnTo>
                    <a:pt x="157659" y="24127"/>
                  </a:lnTo>
                </a:path>
                <a:path w="542290" h="24129">
                  <a:moveTo>
                    <a:pt x="415064" y="24127"/>
                  </a:moveTo>
                  <a:lnTo>
                    <a:pt x="542151" y="2412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8" name="object 18638"/>
            <p:cNvSpPr/>
            <p:nvPr/>
          </p:nvSpPr>
          <p:spPr>
            <a:xfrm>
              <a:off x="15602916" y="7034408"/>
              <a:ext cx="542290" cy="24130"/>
            </a:xfrm>
            <a:custGeom>
              <a:avLst/>
              <a:gdLst/>
              <a:ahLst/>
              <a:cxnLst/>
              <a:rect l="l" t="t" r="r" b="b"/>
              <a:pathLst>
                <a:path w="542290" h="24129">
                  <a:moveTo>
                    <a:pt x="542150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542150" y="24117"/>
                  </a:lnTo>
                  <a:lnTo>
                    <a:pt x="542150" y="19304"/>
                  </a:lnTo>
                  <a:lnTo>
                    <a:pt x="542150" y="4838"/>
                  </a:lnTo>
                  <a:lnTo>
                    <a:pt x="5421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9" name="object 18639"/>
            <p:cNvSpPr/>
            <p:nvPr/>
          </p:nvSpPr>
          <p:spPr>
            <a:xfrm>
              <a:off x="15603314" y="7038812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0" name="object 18640"/>
            <p:cNvSpPr/>
            <p:nvPr/>
          </p:nvSpPr>
          <p:spPr>
            <a:xfrm>
              <a:off x="15603314" y="7034001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1" name="object 18641"/>
            <p:cNvSpPr/>
            <p:nvPr/>
          </p:nvSpPr>
          <p:spPr>
            <a:xfrm>
              <a:off x="15603314" y="7053299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2" name="object 18642"/>
            <p:cNvSpPr/>
            <p:nvPr/>
          </p:nvSpPr>
          <p:spPr>
            <a:xfrm>
              <a:off x="15603314" y="7038812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3" name="object 18643"/>
            <p:cNvSpPr/>
            <p:nvPr/>
          </p:nvSpPr>
          <p:spPr>
            <a:xfrm>
              <a:off x="15603314" y="7058128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4" name="object 18644"/>
            <p:cNvSpPr/>
            <p:nvPr/>
          </p:nvSpPr>
          <p:spPr>
            <a:xfrm>
              <a:off x="15603314" y="7053299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5" name="object 18645"/>
            <p:cNvSpPr/>
            <p:nvPr/>
          </p:nvSpPr>
          <p:spPr>
            <a:xfrm>
              <a:off x="15603314" y="7034001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6" name="object 18646"/>
            <p:cNvSpPr/>
            <p:nvPr/>
          </p:nvSpPr>
          <p:spPr>
            <a:xfrm>
              <a:off x="15603314" y="7058128"/>
              <a:ext cx="542290" cy="0"/>
            </a:xfrm>
            <a:custGeom>
              <a:avLst/>
              <a:gdLst/>
              <a:ahLst/>
              <a:cxnLst/>
              <a:rect l="l" t="t" r="r" b="b"/>
              <a:pathLst>
                <a:path w="542290" h="0">
                  <a:moveTo>
                    <a:pt x="0" y="0"/>
                  </a:moveTo>
                  <a:lnTo>
                    <a:pt x="54215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7" name="object 18647"/>
            <p:cNvSpPr/>
            <p:nvPr/>
          </p:nvSpPr>
          <p:spPr>
            <a:xfrm>
              <a:off x="16211017" y="7034408"/>
              <a:ext cx="1245235" cy="24130"/>
            </a:xfrm>
            <a:custGeom>
              <a:avLst/>
              <a:gdLst/>
              <a:ahLst/>
              <a:cxnLst/>
              <a:rect l="l" t="t" r="r" b="b"/>
              <a:pathLst>
                <a:path w="1245234" h="24129">
                  <a:moveTo>
                    <a:pt x="1245184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04"/>
                  </a:lnTo>
                  <a:lnTo>
                    <a:pt x="0" y="24117"/>
                  </a:lnTo>
                  <a:lnTo>
                    <a:pt x="1245184" y="24117"/>
                  </a:lnTo>
                  <a:lnTo>
                    <a:pt x="1245184" y="19304"/>
                  </a:lnTo>
                  <a:lnTo>
                    <a:pt x="1245184" y="4838"/>
                  </a:lnTo>
                  <a:lnTo>
                    <a:pt x="1245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8" name="object 18648"/>
            <p:cNvSpPr/>
            <p:nvPr/>
          </p:nvSpPr>
          <p:spPr>
            <a:xfrm>
              <a:off x="16211431" y="7034001"/>
              <a:ext cx="1245235" cy="24130"/>
            </a:xfrm>
            <a:custGeom>
              <a:avLst/>
              <a:gdLst/>
              <a:ahLst/>
              <a:cxnLst/>
              <a:rect l="l" t="t" r="r" b="b"/>
              <a:pathLst>
                <a:path w="1245234" h="24129">
                  <a:moveTo>
                    <a:pt x="0" y="4811"/>
                  </a:moveTo>
                  <a:lnTo>
                    <a:pt x="157641" y="4811"/>
                  </a:lnTo>
                </a:path>
                <a:path w="1245234" h="24129">
                  <a:moveTo>
                    <a:pt x="415046" y="4811"/>
                  </a:moveTo>
                  <a:lnTo>
                    <a:pt x="812427" y="4811"/>
                  </a:lnTo>
                </a:path>
                <a:path w="1245234" h="24129">
                  <a:moveTo>
                    <a:pt x="1071445" y="4811"/>
                  </a:moveTo>
                  <a:lnTo>
                    <a:pt x="1245187" y="4811"/>
                  </a:lnTo>
                </a:path>
                <a:path w="1245234" h="24129">
                  <a:moveTo>
                    <a:pt x="0" y="0"/>
                  </a:moveTo>
                  <a:lnTo>
                    <a:pt x="157641" y="0"/>
                  </a:lnTo>
                </a:path>
                <a:path w="1245234" h="24129">
                  <a:moveTo>
                    <a:pt x="415046" y="0"/>
                  </a:moveTo>
                  <a:lnTo>
                    <a:pt x="812427" y="0"/>
                  </a:lnTo>
                </a:path>
                <a:path w="1245234" h="24129">
                  <a:moveTo>
                    <a:pt x="1071445" y="0"/>
                  </a:moveTo>
                  <a:lnTo>
                    <a:pt x="1245187" y="0"/>
                  </a:lnTo>
                </a:path>
                <a:path w="1245234" h="24129">
                  <a:moveTo>
                    <a:pt x="0" y="19297"/>
                  </a:moveTo>
                  <a:lnTo>
                    <a:pt x="157641" y="19297"/>
                  </a:lnTo>
                </a:path>
                <a:path w="1245234" h="24129">
                  <a:moveTo>
                    <a:pt x="415046" y="19297"/>
                  </a:moveTo>
                  <a:lnTo>
                    <a:pt x="812427" y="19297"/>
                  </a:lnTo>
                </a:path>
                <a:path w="1245234" h="24129">
                  <a:moveTo>
                    <a:pt x="1071445" y="19297"/>
                  </a:moveTo>
                  <a:lnTo>
                    <a:pt x="1245187" y="19297"/>
                  </a:lnTo>
                </a:path>
                <a:path w="1245234" h="24129">
                  <a:moveTo>
                    <a:pt x="0" y="4811"/>
                  </a:moveTo>
                  <a:lnTo>
                    <a:pt x="157641" y="4811"/>
                  </a:lnTo>
                </a:path>
                <a:path w="1245234" h="24129">
                  <a:moveTo>
                    <a:pt x="415046" y="4811"/>
                  </a:moveTo>
                  <a:lnTo>
                    <a:pt x="812427" y="4811"/>
                  </a:lnTo>
                </a:path>
                <a:path w="1245234" h="24129">
                  <a:moveTo>
                    <a:pt x="1071445" y="4811"/>
                  </a:moveTo>
                  <a:lnTo>
                    <a:pt x="1245187" y="4811"/>
                  </a:lnTo>
                </a:path>
                <a:path w="1245234" h="24129">
                  <a:moveTo>
                    <a:pt x="0" y="24127"/>
                  </a:moveTo>
                  <a:lnTo>
                    <a:pt x="157641" y="24127"/>
                  </a:lnTo>
                </a:path>
                <a:path w="1245234" h="24129">
                  <a:moveTo>
                    <a:pt x="415046" y="24127"/>
                  </a:moveTo>
                  <a:lnTo>
                    <a:pt x="812427" y="24127"/>
                  </a:lnTo>
                </a:path>
                <a:path w="1245234" h="24129">
                  <a:moveTo>
                    <a:pt x="1071445" y="24127"/>
                  </a:moveTo>
                  <a:lnTo>
                    <a:pt x="1245187" y="24127"/>
                  </a:lnTo>
                </a:path>
                <a:path w="1245234" h="24129">
                  <a:moveTo>
                    <a:pt x="0" y="19297"/>
                  </a:moveTo>
                  <a:lnTo>
                    <a:pt x="157641" y="19297"/>
                  </a:lnTo>
                </a:path>
                <a:path w="1245234" h="24129">
                  <a:moveTo>
                    <a:pt x="415046" y="19297"/>
                  </a:moveTo>
                  <a:lnTo>
                    <a:pt x="812427" y="19297"/>
                  </a:lnTo>
                </a:path>
                <a:path w="1245234" h="24129">
                  <a:moveTo>
                    <a:pt x="1071445" y="19297"/>
                  </a:moveTo>
                  <a:lnTo>
                    <a:pt x="1245187" y="19297"/>
                  </a:lnTo>
                </a:path>
                <a:path w="1245234" h="24129">
                  <a:moveTo>
                    <a:pt x="0" y="0"/>
                  </a:moveTo>
                  <a:lnTo>
                    <a:pt x="157641" y="0"/>
                  </a:lnTo>
                </a:path>
                <a:path w="1245234" h="24129">
                  <a:moveTo>
                    <a:pt x="415046" y="0"/>
                  </a:moveTo>
                  <a:lnTo>
                    <a:pt x="812427" y="0"/>
                  </a:lnTo>
                </a:path>
                <a:path w="1245234" h="24129">
                  <a:moveTo>
                    <a:pt x="1071445" y="0"/>
                  </a:moveTo>
                  <a:lnTo>
                    <a:pt x="1245187" y="0"/>
                  </a:lnTo>
                </a:path>
                <a:path w="1245234" h="24129">
                  <a:moveTo>
                    <a:pt x="532500" y="24127"/>
                  </a:moveTo>
                  <a:lnTo>
                    <a:pt x="812427" y="24127"/>
                  </a:lnTo>
                </a:path>
                <a:path w="1245234" h="24129">
                  <a:moveTo>
                    <a:pt x="1071445" y="24127"/>
                  </a:moveTo>
                  <a:lnTo>
                    <a:pt x="1245169" y="24127"/>
                  </a:lnTo>
                </a:path>
                <a:path w="1245234" h="24129">
                  <a:moveTo>
                    <a:pt x="0" y="24127"/>
                  </a:moveTo>
                  <a:lnTo>
                    <a:pt x="157641" y="24127"/>
                  </a:lnTo>
                </a:path>
                <a:path w="1245234" h="24129">
                  <a:moveTo>
                    <a:pt x="415046" y="24127"/>
                  </a:moveTo>
                  <a:lnTo>
                    <a:pt x="508392" y="2412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9" name="object 18649"/>
            <p:cNvSpPr/>
            <p:nvPr/>
          </p:nvSpPr>
          <p:spPr>
            <a:xfrm>
              <a:off x="17522165" y="7034396"/>
              <a:ext cx="82550" cy="24765"/>
            </a:xfrm>
            <a:custGeom>
              <a:avLst/>
              <a:gdLst/>
              <a:ahLst/>
              <a:cxnLst/>
              <a:rect l="l" t="t" r="r" b="b"/>
              <a:pathLst>
                <a:path w="82550" h="24765">
                  <a:moveTo>
                    <a:pt x="82080" y="0"/>
                  </a:moveTo>
                  <a:lnTo>
                    <a:pt x="0" y="0"/>
                  </a:lnTo>
                  <a:lnTo>
                    <a:pt x="0" y="4838"/>
                  </a:lnTo>
                  <a:lnTo>
                    <a:pt x="0" y="19316"/>
                  </a:lnTo>
                  <a:lnTo>
                    <a:pt x="0" y="24130"/>
                  </a:lnTo>
                  <a:lnTo>
                    <a:pt x="57924" y="24142"/>
                  </a:lnTo>
                  <a:lnTo>
                    <a:pt x="62763" y="19316"/>
                  </a:lnTo>
                  <a:lnTo>
                    <a:pt x="77266" y="4838"/>
                  </a:lnTo>
                  <a:lnTo>
                    <a:pt x="78638" y="3467"/>
                  </a:lnTo>
                  <a:lnTo>
                    <a:pt x="82080" y="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0" name="object 18650"/>
            <p:cNvSpPr/>
            <p:nvPr/>
          </p:nvSpPr>
          <p:spPr>
            <a:xfrm>
              <a:off x="17522574" y="70388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 h="0">
                  <a:moveTo>
                    <a:pt x="0" y="0"/>
                  </a:moveTo>
                  <a:lnTo>
                    <a:pt x="7726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1" name="object 18651"/>
            <p:cNvSpPr/>
            <p:nvPr/>
          </p:nvSpPr>
          <p:spPr>
            <a:xfrm>
              <a:off x="17522574" y="703400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8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2" name="object 18652"/>
            <p:cNvSpPr/>
            <p:nvPr/>
          </p:nvSpPr>
          <p:spPr>
            <a:xfrm>
              <a:off x="17522574" y="705329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7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3" name="object 18653"/>
            <p:cNvSpPr/>
            <p:nvPr/>
          </p:nvSpPr>
          <p:spPr>
            <a:xfrm>
              <a:off x="17522574" y="703881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69" h="0">
                  <a:moveTo>
                    <a:pt x="0" y="0"/>
                  </a:moveTo>
                  <a:lnTo>
                    <a:pt x="7726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4" name="object 18654"/>
            <p:cNvSpPr/>
            <p:nvPr/>
          </p:nvSpPr>
          <p:spPr>
            <a:xfrm>
              <a:off x="17522574" y="705812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0" y="0"/>
                  </a:moveTo>
                  <a:lnTo>
                    <a:pt x="5792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5" name="object 18655"/>
            <p:cNvSpPr/>
            <p:nvPr/>
          </p:nvSpPr>
          <p:spPr>
            <a:xfrm>
              <a:off x="17522574" y="705329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7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6" name="object 18656"/>
            <p:cNvSpPr/>
            <p:nvPr/>
          </p:nvSpPr>
          <p:spPr>
            <a:xfrm>
              <a:off x="17522574" y="703400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 h="0">
                  <a:moveTo>
                    <a:pt x="0" y="0"/>
                  </a:moveTo>
                  <a:lnTo>
                    <a:pt x="8208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7" name="object 18657"/>
            <p:cNvSpPr/>
            <p:nvPr/>
          </p:nvSpPr>
          <p:spPr>
            <a:xfrm>
              <a:off x="17522574" y="7058128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 h="0">
                  <a:moveTo>
                    <a:pt x="0" y="0"/>
                  </a:moveTo>
                  <a:lnTo>
                    <a:pt x="5792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8" name="object 18658"/>
            <p:cNvSpPr/>
            <p:nvPr/>
          </p:nvSpPr>
          <p:spPr>
            <a:xfrm>
              <a:off x="13746747" y="7030802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80" h="31115">
                  <a:moveTo>
                    <a:pt x="259016" y="0"/>
                  </a:moveTo>
                  <a:lnTo>
                    <a:pt x="9652" y="0"/>
                  </a:lnTo>
                  <a:lnTo>
                    <a:pt x="0" y="0"/>
                  </a:lnTo>
                  <a:lnTo>
                    <a:pt x="0" y="30568"/>
                  </a:lnTo>
                  <a:lnTo>
                    <a:pt x="8064" y="30568"/>
                  </a:lnTo>
                  <a:lnTo>
                    <a:pt x="259016" y="30568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9" name="object 18659"/>
            <p:cNvSpPr/>
            <p:nvPr/>
          </p:nvSpPr>
          <p:spPr>
            <a:xfrm>
              <a:off x="14005765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0" name="object 18660"/>
            <p:cNvSpPr/>
            <p:nvPr/>
          </p:nvSpPr>
          <p:spPr>
            <a:xfrm>
              <a:off x="13746749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1" name="object 18661"/>
            <p:cNvSpPr/>
            <p:nvPr/>
          </p:nvSpPr>
          <p:spPr>
            <a:xfrm>
              <a:off x="12435574" y="7030802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79" h="31115">
                  <a:moveTo>
                    <a:pt x="259016" y="0"/>
                  </a:moveTo>
                  <a:lnTo>
                    <a:pt x="0" y="0"/>
                  </a:lnTo>
                  <a:lnTo>
                    <a:pt x="0" y="30568"/>
                  </a:lnTo>
                  <a:lnTo>
                    <a:pt x="259016" y="30568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2" name="object 18662"/>
            <p:cNvSpPr/>
            <p:nvPr/>
          </p:nvSpPr>
          <p:spPr>
            <a:xfrm>
              <a:off x="12694606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3" name="object 18663"/>
            <p:cNvSpPr/>
            <p:nvPr/>
          </p:nvSpPr>
          <p:spPr>
            <a:xfrm>
              <a:off x="12435579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4" name="object 18664"/>
            <p:cNvSpPr/>
            <p:nvPr/>
          </p:nvSpPr>
          <p:spPr>
            <a:xfrm>
              <a:off x="11779200" y="7030802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79" h="31115">
                  <a:moveTo>
                    <a:pt x="259016" y="0"/>
                  </a:moveTo>
                  <a:lnTo>
                    <a:pt x="0" y="0"/>
                  </a:lnTo>
                  <a:lnTo>
                    <a:pt x="0" y="30568"/>
                  </a:lnTo>
                  <a:lnTo>
                    <a:pt x="259016" y="30568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5" name="object 18665"/>
            <p:cNvSpPr/>
            <p:nvPr/>
          </p:nvSpPr>
          <p:spPr>
            <a:xfrm>
              <a:off x="12038218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6" name="object 18666"/>
            <p:cNvSpPr/>
            <p:nvPr/>
          </p:nvSpPr>
          <p:spPr>
            <a:xfrm>
              <a:off x="11779191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7" name="object 18667"/>
            <p:cNvSpPr/>
            <p:nvPr/>
          </p:nvSpPr>
          <p:spPr>
            <a:xfrm>
              <a:off x="11124426" y="7030802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79" h="31115">
                  <a:moveTo>
                    <a:pt x="259016" y="0"/>
                  </a:moveTo>
                  <a:lnTo>
                    <a:pt x="0" y="0"/>
                  </a:lnTo>
                  <a:lnTo>
                    <a:pt x="0" y="30568"/>
                  </a:lnTo>
                  <a:lnTo>
                    <a:pt x="259016" y="30568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8" name="object 18668"/>
            <p:cNvSpPr/>
            <p:nvPr/>
          </p:nvSpPr>
          <p:spPr>
            <a:xfrm>
              <a:off x="11383455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9" name="object 18669"/>
            <p:cNvSpPr/>
            <p:nvPr/>
          </p:nvSpPr>
          <p:spPr>
            <a:xfrm>
              <a:off x="11124431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0" name="object 18670"/>
            <p:cNvSpPr/>
            <p:nvPr/>
          </p:nvSpPr>
          <p:spPr>
            <a:xfrm>
              <a:off x="15057921" y="7030802"/>
              <a:ext cx="257810" cy="31115"/>
            </a:xfrm>
            <a:custGeom>
              <a:avLst/>
              <a:gdLst/>
              <a:ahLst/>
              <a:cxnLst/>
              <a:rect l="l" t="t" r="r" b="b"/>
              <a:pathLst>
                <a:path w="257809" h="31115">
                  <a:moveTo>
                    <a:pt x="257416" y="0"/>
                  </a:moveTo>
                  <a:lnTo>
                    <a:pt x="9652" y="0"/>
                  </a:lnTo>
                  <a:lnTo>
                    <a:pt x="12" y="0"/>
                  </a:lnTo>
                  <a:lnTo>
                    <a:pt x="0" y="30568"/>
                  </a:lnTo>
                  <a:lnTo>
                    <a:pt x="257416" y="30568"/>
                  </a:lnTo>
                  <a:lnTo>
                    <a:pt x="2574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1" name="object 18671"/>
            <p:cNvSpPr/>
            <p:nvPr/>
          </p:nvSpPr>
          <p:spPr>
            <a:xfrm>
              <a:off x="15057926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2" name="object 18672"/>
            <p:cNvSpPr/>
            <p:nvPr/>
          </p:nvSpPr>
          <p:spPr>
            <a:xfrm>
              <a:off x="15315332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3" name="object 18673"/>
            <p:cNvSpPr/>
            <p:nvPr/>
          </p:nvSpPr>
          <p:spPr>
            <a:xfrm>
              <a:off x="16369069" y="7030802"/>
              <a:ext cx="257810" cy="31115"/>
            </a:xfrm>
            <a:custGeom>
              <a:avLst/>
              <a:gdLst/>
              <a:ahLst/>
              <a:cxnLst/>
              <a:rect l="l" t="t" r="r" b="b"/>
              <a:pathLst>
                <a:path w="257809" h="31115">
                  <a:moveTo>
                    <a:pt x="257403" y="0"/>
                  </a:moveTo>
                  <a:lnTo>
                    <a:pt x="0" y="0"/>
                  </a:lnTo>
                  <a:lnTo>
                    <a:pt x="0" y="30568"/>
                  </a:lnTo>
                  <a:lnTo>
                    <a:pt x="8051" y="30568"/>
                  </a:lnTo>
                  <a:lnTo>
                    <a:pt x="9639" y="30568"/>
                  </a:lnTo>
                  <a:lnTo>
                    <a:pt x="57912" y="30568"/>
                  </a:lnTo>
                  <a:lnTo>
                    <a:pt x="61137" y="30568"/>
                  </a:lnTo>
                  <a:lnTo>
                    <a:pt x="257403" y="30568"/>
                  </a:lnTo>
                  <a:lnTo>
                    <a:pt x="257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4" name="object 18674"/>
            <p:cNvSpPr/>
            <p:nvPr/>
          </p:nvSpPr>
          <p:spPr>
            <a:xfrm>
              <a:off x="16369076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5" name="object 18675"/>
            <p:cNvSpPr/>
            <p:nvPr/>
          </p:nvSpPr>
          <p:spPr>
            <a:xfrm>
              <a:off x="16626484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6" name="object 18676"/>
            <p:cNvSpPr/>
            <p:nvPr/>
          </p:nvSpPr>
          <p:spPr>
            <a:xfrm>
              <a:off x="18818873" y="3589953"/>
              <a:ext cx="29209" cy="806450"/>
            </a:xfrm>
            <a:custGeom>
              <a:avLst/>
              <a:gdLst/>
              <a:ahLst/>
              <a:cxnLst/>
              <a:rect l="l" t="t" r="r" b="b"/>
              <a:pathLst>
                <a:path w="29209" h="806450">
                  <a:moveTo>
                    <a:pt x="28943" y="0"/>
                  </a:moveTo>
                  <a:lnTo>
                    <a:pt x="27444" y="1498"/>
                  </a:lnTo>
                  <a:lnTo>
                    <a:pt x="15951" y="13017"/>
                  </a:lnTo>
                  <a:lnTo>
                    <a:pt x="4826" y="24130"/>
                  </a:lnTo>
                  <a:lnTo>
                    <a:pt x="1447" y="27533"/>
                  </a:lnTo>
                  <a:lnTo>
                    <a:pt x="0" y="28994"/>
                  </a:lnTo>
                  <a:lnTo>
                    <a:pt x="0" y="806030"/>
                  </a:lnTo>
                  <a:lnTo>
                    <a:pt x="4826" y="806030"/>
                  </a:lnTo>
                  <a:lnTo>
                    <a:pt x="24117" y="806030"/>
                  </a:lnTo>
                  <a:lnTo>
                    <a:pt x="28930" y="806030"/>
                  </a:lnTo>
                  <a:lnTo>
                    <a:pt x="289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7" name="object 18677"/>
            <p:cNvSpPr/>
            <p:nvPr/>
          </p:nvSpPr>
          <p:spPr>
            <a:xfrm>
              <a:off x="18824085" y="3613696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8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8" name="object 18678"/>
            <p:cNvSpPr/>
            <p:nvPr/>
          </p:nvSpPr>
          <p:spPr>
            <a:xfrm>
              <a:off x="18819298" y="3618533"/>
              <a:ext cx="0" cy="777240"/>
            </a:xfrm>
            <a:custGeom>
              <a:avLst/>
              <a:gdLst/>
              <a:ahLst/>
              <a:cxnLst/>
              <a:rect l="l" t="t" r="r" b="b"/>
              <a:pathLst>
                <a:path w="0" h="777239">
                  <a:moveTo>
                    <a:pt x="0" y="77704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9" name="object 18679"/>
            <p:cNvSpPr/>
            <p:nvPr/>
          </p:nvSpPr>
          <p:spPr>
            <a:xfrm>
              <a:off x="18843406" y="3594398"/>
              <a:ext cx="0" cy="801370"/>
            </a:xfrm>
            <a:custGeom>
              <a:avLst/>
              <a:gdLst/>
              <a:ahLst/>
              <a:cxnLst/>
              <a:rect l="l" t="t" r="r" b="b"/>
              <a:pathLst>
                <a:path w="0" h="801370">
                  <a:moveTo>
                    <a:pt x="0" y="801179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0" name="object 18680"/>
            <p:cNvSpPr/>
            <p:nvPr/>
          </p:nvSpPr>
          <p:spPr>
            <a:xfrm>
              <a:off x="18824085" y="3613696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w="0" h="782320">
                  <a:moveTo>
                    <a:pt x="0" y="78188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1" name="object 18681"/>
            <p:cNvSpPr/>
            <p:nvPr/>
          </p:nvSpPr>
          <p:spPr>
            <a:xfrm>
              <a:off x="18848227" y="3589560"/>
              <a:ext cx="0" cy="806450"/>
            </a:xfrm>
            <a:custGeom>
              <a:avLst/>
              <a:gdLst/>
              <a:ahLst/>
              <a:cxnLst/>
              <a:rect l="l" t="t" r="r" b="b"/>
              <a:pathLst>
                <a:path w="0" h="806450">
                  <a:moveTo>
                    <a:pt x="0" y="806017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2" name="object 18682"/>
            <p:cNvSpPr/>
            <p:nvPr/>
          </p:nvSpPr>
          <p:spPr>
            <a:xfrm>
              <a:off x="18843406" y="3594398"/>
              <a:ext cx="0" cy="801370"/>
            </a:xfrm>
            <a:custGeom>
              <a:avLst/>
              <a:gdLst/>
              <a:ahLst/>
              <a:cxnLst/>
              <a:rect l="l" t="t" r="r" b="b"/>
              <a:pathLst>
                <a:path w="0" h="801370">
                  <a:moveTo>
                    <a:pt x="0" y="801179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3" name="object 18683"/>
            <p:cNvSpPr/>
            <p:nvPr/>
          </p:nvSpPr>
          <p:spPr>
            <a:xfrm>
              <a:off x="18819298" y="3618533"/>
              <a:ext cx="0" cy="777240"/>
            </a:xfrm>
            <a:custGeom>
              <a:avLst/>
              <a:gdLst/>
              <a:ahLst/>
              <a:cxnLst/>
              <a:rect l="l" t="t" r="r" b="b"/>
              <a:pathLst>
                <a:path w="0" h="777239">
                  <a:moveTo>
                    <a:pt x="0" y="77704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4" name="object 18684"/>
            <p:cNvSpPr/>
            <p:nvPr/>
          </p:nvSpPr>
          <p:spPr>
            <a:xfrm>
              <a:off x="18819286" y="3589560"/>
              <a:ext cx="29209" cy="806450"/>
            </a:xfrm>
            <a:custGeom>
              <a:avLst/>
              <a:gdLst/>
              <a:ahLst/>
              <a:cxnLst/>
              <a:rect l="l" t="t" r="r" b="b"/>
              <a:pathLst>
                <a:path w="29209" h="806450">
                  <a:moveTo>
                    <a:pt x="28941" y="806017"/>
                  </a:moveTo>
                  <a:lnTo>
                    <a:pt x="28941" y="0"/>
                  </a:lnTo>
                </a:path>
                <a:path w="29209" h="806450">
                  <a:moveTo>
                    <a:pt x="28941" y="806017"/>
                  </a:moveTo>
                  <a:lnTo>
                    <a:pt x="0" y="80601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5" name="object 18685"/>
            <p:cNvSpPr/>
            <p:nvPr/>
          </p:nvSpPr>
          <p:spPr>
            <a:xfrm>
              <a:off x="18971667" y="4917217"/>
              <a:ext cx="29209" cy="200025"/>
            </a:xfrm>
            <a:custGeom>
              <a:avLst/>
              <a:gdLst/>
              <a:ahLst/>
              <a:cxnLst/>
              <a:rect l="l" t="t" r="r" b="b"/>
              <a:pathLst>
                <a:path w="29209" h="200025">
                  <a:moveTo>
                    <a:pt x="29006" y="0"/>
                  </a:moveTo>
                  <a:lnTo>
                    <a:pt x="0" y="0"/>
                  </a:lnTo>
                  <a:lnTo>
                    <a:pt x="0" y="172173"/>
                  </a:lnTo>
                  <a:lnTo>
                    <a:pt x="29006" y="199517"/>
                  </a:lnTo>
                  <a:lnTo>
                    <a:pt x="29006" y="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86" name="object 18686"/>
            <p:cNvSpPr/>
            <p:nvPr/>
          </p:nvSpPr>
          <p:spPr>
            <a:xfrm>
              <a:off x="18976943" y="4916813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w="0" h="175895">
                  <a:moveTo>
                    <a:pt x="0" y="17537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7" name="object 18687"/>
            <p:cNvSpPr/>
            <p:nvPr/>
          </p:nvSpPr>
          <p:spPr>
            <a:xfrm>
              <a:off x="18972088" y="4916818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20">
                  <a:moveTo>
                    <a:pt x="0" y="17215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8" name="object 18688"/>
            <p:cNvSpPr/>
            <p:nvPr/>
          </p:nvSpPr>
          <p:spPr>
            <a:xfrm>
              <a:off x="18996234" y="4916821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w="0" h="194945">
                  <a:moveTo>
                    <a:pt x="0" y="19467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9" name="object 18689"/>
            <p:cNvSpPr/>
            <p:nvPr/>
          </p:nvSpPr>
          <p:spPr>
            <a:xfrm>
              <a:off x="18976943" y="4916813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w="0" h="175895">
                  <a:moveTo>
                    <a:pt x="0" y="175376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0" name="object 18690"/>
            <p:cNvSpPr/>
            <p:nvPr/>
          </p:nvSpPr>
          <p:spPr>
            <a:xfrm>
              <a:off x="19001054" y="4916813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w="0" h="200025">
                  <a:moveTo>
                    <a:pt x="0" y="19951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1" name="object 18691"/>
            <p:cNvSpPr/>
            <p:nvPr/>
          </p:nvSpPr>
          <p:spPr>
            <a:xfrm>
              <a:off x="18996234" y="4916821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w="0" h="194945">
                  <a:moveTo>
                    <a:pt x="0" y="19467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2" name="object 18692"/>
            <p:cNvSpPr/>
            <p:nvPr/>
          </p:nvSpPr>
          <p:spPr>
            <a:xfrm>
              <a:off x="18972088" y="4916818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w="0" h="172720">
                  <a:moveTo>
                    <a:pt x="0" y="17215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3" name="object 18693"/>
            <p:cNvSpPr/>
            <p:nvPr/>
          </p:nvSpPr>
          <p:spPr>
            <a:xfrm>
              <a:off x="19001054" y="4916813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w="0" h="200025">
                  <a:moveTo>
                    <a:pt x="0" y="19951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4" name="object 18694"/>
            <p:cNvSpPr/>
            <p:nvPr/>
          </p:nvSpPr>
          <p:spPr>
            <a:xfrm>
              <a:off x="18818873" y="4587436"/>
              <a:ext cx="182245" cy="29209"/>
            </a:xfrm>
            <a:custGeom>
              <a:avLst/>
              <a:gdLst/>
              <a:ahLst/>
              <a:cxnLst/>
              <a:rect l="l" t="t" r="r" b="b"/>
              <a:pathLst>
                <a:path w="182244" h="29210">
                  <a:moveTo>
                    <a:pt x="181800" y="0"/>
                  </a:moveTo>
                  <a:lnTo>
                    <a:pt x="28956" y="0"/>
                  </a:lnTo>
                  <a:lnTo>
                    <a:pt x="24117" y="4838"/>
                  </a:lnTo>
                  <a:lnTo>
                    <a:pt x="14020" y="14947"/>
                  </a:lnTo>
                  <a:lnTo>
                    <a:pt x="4826" y="24142"/>
                  </a:lnTo>
                  <a:lnTo>
                    <a:pt x="3962" y="25019"/>
                  </a:lnTo>
                  <a:lnTo>
                    <a:pt x="0" y="28956"/>
                  </a:lnTo>
                  <a:lnTo>
                    <a:pt x="152793" y="28968"/>
                  </a:lnTo>
                  <a:lnTo>
                    <a:pt x="157670" y="24142"/>
                  </a:lnTo>
                  <a:lnTo>
                    <a:pt x="174675" y="7112"/>
                  </a:lnTo>
                  <a:lnTo>
                    <a:pt x="176949" y="4838"/>
                  </a:lnTo>
                  <a:lnTo>
                    <a:pt x="1818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5" name="object 18695"/>
            <p:cNvSpPr/>
            <p:nvPr/>
          </p:nvSpPr>
          <p:spPr>
            <a:xfrm>
              <a:off x="18824079" y="4611161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6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6" name="object 18696"/>
            <p:cNvSpPr/>
            <p:nvPr/>
          </p:nvSpPr>
          <p:spPr>
            <a:xfrm>
              <a:off x="18819276" y="4615989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12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7" name="object 18697"/>
            <p:cNvSpPr/>
            <p:nvPr/>
          </p:nvSpPr>
          <p:spPr>
            <a:xfrm>
              <a:off x="18843401" y="459184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33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8" name="object 18698"/>
            <p:cNvSpPr/>
            <p:nvPr/>
          </p:nvSpPr>
          <p:spPr>
            <a:xfrm>
              <a:off x="18824079" y="4611161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64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9" name="object 18699"/>
            <p:cNvSpPr/>
            <p:nvPr/>
          </p:nvSpPr>
          <p:spPr>
            <a:xfrm>
              <a:off x="18848221" y="458701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33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0" name="object 18700"/>
            <p:cNvSpPr/>
            <p:nvPr/>
          </p:nvSpPr>
          <p:spPr>
            <a:xfrm>
              <a:off x="18843401" y="459184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33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1" name="object 18701"/>
            <p:cNvSpPr/>
            <p:nvPr/>
          </p:nvSpPr>
          <p:spPr>
            <a:xfrm>
              <a:off x="18819276" y="4615989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12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2" name="object 18702"/>
            <p:cNvSpPr/>
            <p:nvPr/>
          </p:nvSpPr>
          <p:spPr>
            <a:xfrm>
              <a:off x="18848221" y="458701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 h="0">
                  <a:moveTo>
                    <a:pt x="152833" y="0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3" name="object 18703"/>
            <p:cNvSpPr/>
            <p:nvPr/>
          </p:nvSpPr>
          <p:spPr>
            <a:xfrm>
              <a:off x="18972088" y="4916821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4" name="object 18704"/>
            <p:cNvSpPr/>
            <p:nvPr/>
          </p:nvSpPr>
          <p:spPr>
            <a:xfrm>
              <a:off x="18972088" y="467228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 h="0">
                  <a:moveTo>
                    <a:pt x="0" y="0"/>
                  </a:moveTo>
                  <a:lnTo>
                    <a:pt x="28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5" name="object 18705"/>
            <p:cNvSpPr/>
            <p:nvPr/>
          </p:nvSpPr>
          <p:spPr>
            <a:xfrm>
              <a:off x="18843004" y="5856763"/>
              <a:ext cx="635635" cy="22860"/>
            </a:xfrm>
            <a:custGeom>
              <a:avLst/>
              <a:gdLst/>
              <a:ahLst/>
              <a:cxnLst/>
              <a:rect l="l" t="t" r="r" b="b"/>
              <a:pathLst>
                <a:path w="635634" h="22860">
                  <a:moveTo>
                    <a:pt x="635457" y="0"/>
                  </a:moveTo>
                  <a:lnTo>
                    <a:pt x="0" y="0"/>
                  </a:lnTo>
                  <a:lnTo>
                    <a:pt x="0" y="4813"/>
                  </a:lnTo>
                  <a:lnTo>
                    <a:pt x="0" y="19316"/>
                  </a:lnTo>
                  <a:lnTo>
                    <a:pt x="0" y="22529"/>
                  </a:lnTo>
                  <a:lnTo>
                    <a:pt x="635457" y="22529"/>
                  </a:lnTo>
                  <a:lnTo>
                    <a:pt x="635457" y="19329"/>
                  </a:lnTo>
                  <a:lnTo>
                    <a:pt x="635457" y="4813"/>
                  </a:lnTo>
                  <a:lnTo>
                    <a:pt x="635457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06" name="object 18706"/>
            <p:cNvSpPr/>
            <p:nvPr/>
          </p:nvSpPr>
          <p:spPr>
            <a:xfrm>
              <a:off x="18843400" y="5856352"/>
              <a:ext cx="635635" cy="22860"/>
            </a:xfrm>
            <a:custGeom>
              <a:avLst/>
              <a:gdLst/>
              <a:ahLst/>
              <a:cxnLst/>
              <a:rect l="l" t="t" r="r" b="b"/>
              <a:pathLst>
                <a:path w="635634" h="22860">
                  <a:moveTo>
                    <a:pt x="0" y="19325"/>
                  </a:moveTo>
                  <a:lnTo>
                    <a:pt x="19289" y="19325"/>
                  </a:lnTo>
                </a:path>
                <a:path w="635634" h="22860">
                  <a:moveTo>
                    <a:pt x="205943" y="19325"/>
                  </a:moveTo>
                  <a:lnTo>
                    <a:pt x="635498" y="19325"/>
                  </a:lnTo>
                </a:path>
                <a:path w="635634" h="22860">
                  <a:moveTo>
                    <a:pt x="0" y="22527"/>
                  </a:moveTo>
                  <a:lnTo>
                    <a:pt x="19289" y="22527"/>
                  </a:lnTo>
                </a:path>
                <a:path w="635634" h="22860">
                  <a:moveTo>
                    <a:pt x="205943" y="22527"/>
                  </a:moveTo>
                  <a:lnTo>
                    <a:pt x="635498" y="22527"/>
                  </a:lnTo>
                </a:path>
                <a:path w="635634" h="22860">
                  <a:moveTo>
                    <a:pt x="0" y="4836"/>
                  </a:moveTo>
                  <a:lnTo>
                    <a:pt x="19289" y="4836"/>
                  </a:lnTo>
                </a:path>
                <a:path w="635634" h="22860">
                  <a:moveTo>
                    <a:pt x="205943" y="4836"/>
                  </a:moveTo>
                  <a:lnTo>
                    <a:pt x="635498" y="4836"/>
                  </a:lnTo>
                </a:path>
                <a:path w="635634" h="22860">
                  <a:moveTo>
                    <a:pt x="0" y="19325"/>
                  </a:moveTo>
                  <a:lnTo>
                    <a:pt x="19289" y="19325"/>
                  </a:lnTo>
                </a:path>
                <a:path w="635634" h="22860">
                  <a:moveTo>
                    <a:pt x="205943" y="19325"/>
                  </a:moveTo>
                  <a:lnTo>
                    <a:pt x="635498" y="19325"/>
                  </a:lnTo>
                </a:path>
                <a:path w="635634" h="22860">
                  <a:moveTo>
                    <a:pt x="0" y="0"/>
                  </a:moveTo>
                  <a:lnTo>
                    <a:pt x="19289" y="0"/>
                  </a:lnTo>
                </a:path>
                <a:path w="635634" h="22860">
                  <a:moveTo>
                    <a:pt x="205943" y="0"/>
                  </a:moveTo>
                  <a:lnTo>
                    <a:pt x="635498" y="0"/>
                  </a:lnTo>
                </a:path>
                <a:path w="635634" h="22860">
                  <a:moveTo>
                    <a:pt x="0" y="4836"/>
                  </a:moveTo>
                  <a:lnTo>
                    <a:pt x="19289" y="4836"/>
                  </a:lnTo>
                </a:path>
                <a:path w="635634" h="22860">
                  <a:moveTo>
                    <a:pt x="205943" y="4836"/>
                  </a:moveTo>
                  <a:lnTo>
                    <a:pt x="635498" y="4836"/>
                  </a:lnTo>
                </a:path>
                <a:path w="635634" h="22860">
                  <a:moveTo>
                    <a:pt x="0" y="22527"/>
                  </a:moveTo>
                  <a:lnTo>
                    <a:pt x="19289" y="22527"/>
                  </a:lnTo>
                </a:path>
                <a:path w="635634" h="22860">
                  <a:moveTo>
                    <a:pt x="205943" y="22527"/>
                  </a:moveTo>
                  <a:lnTo>
                    <a:pt x="635498" y="22527"/>
                  </a:lnTo>
                </a:path>
                <a:path w="635634" h="22860">
                  <a:moveTo>
                    <a:pt x="0" y="0"/>
                  </a:moveTo>
                  <a:lnTo>
                    <a:pt x="19289" y="0"/>
                  </a:lnTo>
                </a:path>
                <a:path w="635634" h="22860">
                  <a:moveTo>
                    <a:pt x="205943" y="0"/>
                  </a:moveTo>
                  <a:lnTo>
                    <a:pt x="635498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7" name="object 18707"/>
            <p:cNvSpPr/>
            <p:nvPr/>
          </p:nvSpPr>
          <p:spPr>
            <a:xfrm>
              <a:off x="17580102" y="7034396"/>
              <a:ext cx="24765" cy="1073150"/>
            </a:xfrm>
            <a:custGeom>
              <a:avLst/>
              <a:gdLst/>
              <a:ahLst/>
              <a:cxnLst/>
              <a:rect l="l" t="t" r="r" b="b"/>
              <a:pathLst>
                <a:path w="24765" h="1073150">
                  <a:moveTo>
                    <a:pt x="24142" y="0"/>
                  </a:moveTo>
                  <a:lnTo>
                    <a:pt x="22123" y="2019"/>
                  </a:lnTo>
                  <a:lnTo>
                    <a:pt x="4826" y="19316"/>
                  </a:lnTo>
                  <a:lnTo>
                    <a:pt x="2400" y="21729"/>
                  </a:lnTo>
                  <a:lnTo>
                    <a:pt x="0" y="24130"/>
                  </a:lnTo>
                  <a:lnTo>
                    <a:pt x="0" y="1073061"/>
                  </a:lnTo>
                  <a:lnTo>
                    <a:pt x="4813" y="1073073"/>
                  </a:lnTo>
                  <a:lnTo>
                    <a:pt x="19329" y="1073073"/>
                  </a:lnTo>
                  <a:lnTo>
                    <a:pt x="24142" y="1073086"/>
                  </a:lnTo>
                  <a:lnTo>
                    <a:pt x="24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08" name="object 18708"/>
            <p:cNvSpPr/>
            <p:nvPr/>
          </p:nvSpPr>
          <p:spPr>
            <a:xfrm>
              <a:off x="17580509" y="7034001"/>
              <a:ext cx="24765" cy="1073150"/>
            </a:xfrm>
            <a:custGeom>
              <a:avLst/>
              <a:gdLst/>
              <a:ahLst/>
              <a:cxnLst/>
              <a:rect l="l" t="t" r="r" b="b"/>
              <a:pathLst>
                <a:path w="24765" h="1073150">
                  <a:moveTo>
                    <a:pt x="19326" y="281534"/>
                  </a:moveTo>
                  <a:lnTo>
                    <a:pt x="19326" y="1073051"/>
                  </a:lnTo>
                </a:path>
                <a:path w="24765" h="1073150">
                  <a:moveTo>
                    <a:pt x="19326" y="4811"/>
                  </a:moveTo>
                  <a:lnTo>
                    <a:pt x="19326" y="109383"/>
                  </a:lnTo>
                </a:path>
                <a:path w="24765" h="1073150">
                  <a:moveTo>
                    <a:pt x="24146" y="281534"/>
                  </a:moveTo>
                  <a:lnTo>
                    <a:pt x="24146" y="1073077"/>
                  </a:lnTo>
                </a:path>
                <a:path w="24765" h="1073150">
                  <a:moveTo>
                    <a:pt x="24146" y="0"/>
                  </a:moveTo>
                  <a:lnTo>
                    <a:pt x="24146" y="109383"/>
                  </a:lnTo>
                </a:path>
                <a:path w="24765" h="1073150">
                  <a:moveTo>
                    <a:pt x="4796" y="281534"/>
                  </a:moveTo>
                  <a:lnTo>
                    <a:pt x="4796" y="1073066"/>
                  </a:lnTo>
                </a:path>
                <a:path w="24765" h="1073150">
                  <a:moveTo>
                    <a:pt x="4796" y="19297"/>
                  </a:moveTo>
                  <a:lnTo>
                    <a:pt x="4796" y="109383"/>
                  </a:lnTo>
                </a:path>
                <a:path w="24765" h="1073150">
                  <a:moveTo>
                    <a:pt x="19326" y="281534"/>
                  </a:moveTo>
                  <a:lnTo>
                    <a:pt x="19326" y="1073051"/>
                  </a:lnTo>
                </a:path>
                <a:path w="24765" h="1073150">
                  <a:moveTo>
                    <a:pt x="19326" y="4811"/>
                  </a:moveTo>
                  <a:lnTo>
                    <a:pt x="19326" y="109383"/>
                  </a:lnTo>
                </a:path>
                <a:path w="24765" h="1073150">
                  <a:moveTo>
                    <a:pt x="0" y="281534"/>
                  </a:moveTo>
                  <a:lnTo>
                    <a:pt x="0" y="1073058"/>
                  </a:lnTo>
                </a:path>
                <a:path w="24765" h="1073150">
                  <a:moveTo>
                    <a:pt x="0" y="24127"/>
                  </a:moveTo>
                  <a:lnTo>
                    <a:pt x="0" y="10938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9" name="object 18709"/>
            <p:cNvSpPr/>
            <p:nvPr/>
          </p:nvSpPr>
          <p:spPr>
            <a:xfrm>
              <a:off x="17580509" y="810707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413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0" name="object 18710"/>
            <p:cNvSpPr/>
            <p:nvPr/>
          </p:nvSpPr>
          <p:spPr>
            <a:xfrm>
              <a:off x="17580509" y="7034001"/>
              <a:ext cx="24765" cy="1073150"/>
            </a:xfrm>
            <a:custGeom>
              <a:avLst/>
              <a:gdLst/>
              <a:ahLst/>
              <a:cxnLst/>
              <a:rect l="l" t="t" r="r" b="b"/>
              <a:pathLst>
                <a:path w="24765" h="1073150">
                  <a:moveTo>
                    <a:pt x="24146" y="281534"/>
                  </a:moveTo>
                  <a:lnTo>
                    <a:pt x="24146" y="1073077"/>
                  </a:lnTo>
                </a:path>
                <a:path w="24765" h="1073150">
                  <a:moveTo>
                    <a:pt x="24146" y="0"/>
                  </a:moveTo>
                  <a:lnTo>
                    <a:pt x="24146" y="109383"/>
                  </a:lnTo>
                </a:path>
                <a:path w="24765" h="1073150">
                  <a:moveTo>
                    <a:pt x="0" y="281534"/>
                  </a:moveTo>
                  <a:lnTo>
                    <a:pt x="0" y="1073058"/>
                  </a:lnTo>
                </a:path>
                <a:path w="24765" h="1073150">
                  <a:moveTo>
                    <a:pt x="0" y="24127"/>
                  </a:moveTo>
                  <a:lnTo>
                    <a:pt x="0" y="10938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1" name="object 18711"/>
            <p:cNvSpPr/>
            <p:nvPr/>
          </p:nvSpPr>
          <p:spPr>
            <a:xfrm>
              <a:off x="17580102" y="2217679"/>
              <a:ext cx="24765" cy="1073150"/>
            </a:xfrm>
            <a:custGeom>
              <a:avLst/>
              <a:gdLst/>
              <a:ahLst/>
              <a:cxnLst/>
              <a:rect l="l" t="t" r="r" b="b"/>
              <a:pathLst>
                <a:path w="24765" h="1073150">
                  <a:moveTo>
                    <a:pt x="24142" y="0"/>
                  </a:moveTo>
                  <a:lnTo>
                    <a:pt x="19329" y="0"/>
                  </a:lnTo>
                  <a:lnTo>
                    <a:pt x="4826" y="0"/>
                  </a:lnTo>
                  <a:lnTo>
                    <a:pt x="0" y="0"/>
                  </a:lnTo>
                  <a:lnTo>
                    <a:pt x="0" y="1048943"/>
                  </a:lnTo>
                  <a:lnTo>
                    <a:pt x="24130" y="1073086"/>
                  </a:lnTo>
                  <a:lnTo>
                    <a:pt x="24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2" name="object 18712"/>
            <p:cNvSpPr/>
            <p:nvPr/>
          </p:nvSpPr>
          <p:spPr>
            <a:xfrm>
              <a:off x="17580509" y="2217248"/>
              <a:ext cx="24765" cy="1073150"/>
            </a:xfrm>
            <a:custGeom>
              <a:avLst/>
              <a:gdLst/>
              <a:ahLst/>
              <a:cxnLst/>
              <a:rect l="l" t="t" r="r" b="b"/>
              <a:pathLst>
                <a:path w="24765" h="1073150">
                  <a:moveTo>
                    <a:pt x="19326" y="963680"/>
                  </a:moveTo>
                  <a:lnTo>
                    <a:pt x="19326" y="1068260"/>
                  </a:lnTo>
                </a:path>
                <a:path w="24765" h="1073150">
                  <a:moveTo>
                    <a:pt x="19326" y="0"/>
                  </a:moveTo>
                  <a:lnTo>
                    <a:pt x="19326" y="791549"/>
                  </a:lnTo>
                </a:path>
                <a:path w="24765" h="1073150">
                  <a:moveTo>
                    <a:pt x="24146" y="963680"/>
                  </a:moveTo>
                  <a:lnTo>
                    <a:pt x="24146" y="1073087"/>
                  </a:lnTo>
                </a:path>
                <a:path w="24765" h="1073150">
                  <a:moveTo>
                    <a:pt x="24146" y="0"/>
                  </a:moveTo>
                  <a:lnTo>
                    <a:pt x="24146" y="791549"/>
                  </a:lnTo>
                </a:path>
                <a:path w="24765" h="1073150">
                  <a:moveTo>
                    <a:pt x="4796" y="963680"/>
                  </a:moveTo>
                  <a:lnTo>
                    <a:pt x="4796" y="1053789"/>
                  </a:lnTo>
                </a:path>
                <a:path w="24765" h="1073150">
                  <a:moveTo>
                    <a:pt x="4796" y="0"/>
                  </a:moveTo>
                  <a:lnTo>
                    <a:pt x="4796" y="791549"/>
                  </a:lnTo>
                </a:path>
                <a:path w="24765" h="1073150">
                  <a:moveTo>
                    <a:pt x="19326" y="963680"/>
                  </a:moveTo>
                  <a:lnTo>
                    <a:pt x="19326" y="1068260"/>
                  </a:lnTo>
                </a:path>
                <a:path w="24765" h="1073150">
                  <a:moveTo>
                    <a:pt x="19326" y="0"/>
                  </a:moveTo>
                  <a:lnTo>
                    <a:pt x="19326" y="791549"/>
                  </a:lnTo>
                </a:path>
                <a:path w="24765" h="1073150">
                  <a:moveTo>
                    <a:pt x="0" y="963680"/>
                  </a:moveTo>
                  <a:lnTo>
                    <a:pt x="0" y="1048952"/>
                  </a:lnTo>
                </a:path>
                <a:path w="24765" h="1073150">
                  <a:moveTo>
                    <a:pt x="0" y="0"/>
                  </a:moveTo>
                  <a:lnTo>
                    <a:pt x="0" y="791549"/>
                  </a:lnTo>
                </a:path>
                <a:path w="24765" h="1073150">
                  <a:moveTo>
                    <a:pt x="4796" y="963680"/>
                  </a:moveTo>
                  <a:lnTo>
                    <a:pt x="4796" y="1053789"/>
                  </a:lnTo>
                </a:path>
                <a:path w="24765" h="1073150">
                  <a:moveTo>
                    <a:pt x="4796" y="0"/>
                  </a:moveTo>
                  <a:lnTo>
                    <a:pt x="4796" y="791549"/>
                  </a:lnTo>
                </a:path>
                <a:path w="24765" h="1073150">
                  <a:moveTo>
                    <a:pt x="24146" y="963680"/>
                  </a:moveTo>
                  <a:lnTo>
                    <a:pt x="24146" y="1073087"/>
                  </a:lnTo>
                </a:path>
                <a:path w="24765" h="1073150">
                  <a:moveTo>
                    <a:pt x="24146" y="0"/>
                  </a:moveTo>
                  <a:lnTo>
                    <a:pt x="24146" y="791549"/>
                  </a:lnTo>
                </a:path>
                <a:path w="24765" h="1073150">
                  <a:moveTo>
                    <a:pt x="0" y="963680"/>
                  </a:moveTo>
                  <a:lnTo>
                    <a:pt x="0" y="1048952"/>
                  </a:lnTo>
                </a:path>
                <a:path w="24765" h="1073150">
                  <a:moveTo>
                    <a:pt x="0" y="0"/>
                  </a:moveTo>
                  <a:lnTo>
                    <a:pt x="0" y="791549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3" name="object 18713"/>
            <p:cNvSpPr/>
            <p:nvPr/>
          </p:nvSpPr>
          <p:spPr>
            <a:xfrm>
              <a:off x="17580509" y="221724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 h="0">
                  <a:moveTo>
                    <a:pt x="0" y="0"/>
                  </a:moveTo>
                  <a:lnTo>
                    <a:pt x="2413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4" name="object 18714"/>
            <p:cNvSpPr/>
            <p:nvPr/>
          </p:nvSpPr>
          <p:spPr>
            <a:xfrm>
              <a:off x="18104978" y="5998022"/>
              <a:ext cx="185420" cy="30480"/>
            </a:xfrm>
            <a:custGeom>
              <a:avLst/>
              <a:gdLst/>
              <a:ahLst/>
              <a:cxnLst/>
              <a:rect l="l" t="t" r="r" b="b"/>
              <a:pathLst>
                <a:path w="185419" h="30479">
                  <a:moveTo>
                    <a:pt x="0" y="30479"/>
                  </a:moveTo>
                  <a:lnTo>
                    <a:pt x="184968" y="30479"/>
                  </a:lnTo>
                  <a:lnTo>
                    <a:pt x="184968" y="0"/>
                  </a:lnTo>
                  <a:lnTo>
                    <a:pt x="0" y="0"/>
                  </a:lnTo>
                  <a:lnTo>
                    <a:pt x="0" y="304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5" name="object 18715"/>
            <p:cNvSpPr/>
            <p:nvPr/>
          </p:nvSpPr>
          <p:spPr>
            <a:xfrm>
              <a:off x="18289955" y="600276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6" name="object 18716"/>
            <p:cNvSpPr/>
            <p:nvPr/>
          </p:nvSpPr>
          <p:spPr>
            <a:xfrm>
              <a:off x="18104990" y="600276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1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7" name="object 18717"/>
            <p:cNvSpPr/>
            <p:nvPr/>
          </p:nvSpPr>
          <p:spPr>
            <a:xfrm>
              <a:off x="18862689" y="5851616"/>
              <a:ext cx="186690" cy="30480"/>
            </a:xfrm>
            <a:custGeom>
              <a:avLst/>
              <a:gdLst/>
              <a:ahLst/>
              <a:cxnLst/>
              <a:rect l="l" t="t" r="r" b="b"/>
              <a:pathLst>
                <a:path w="186690" h="30479">
                  <a:moveTo>
                    <a:pt x="0" y="30479"/>
                  </a:moveTo>
                  <a:lnTo>
                    <a:pt x="186654" y="30479"/>
                  </a:lnTo>
                  <a:lnTo>
                    <a:pt x="186654" y="0"/>
                  </a:lnTo>
                  <a:lnTo>
                    <a:pt x="0" y="0"/>
                  </a:lnTo>
                  <a:lnTo>
                    <a:pt x="0" y="3047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8" name="object 18718"/>
            <p:cNvSpPr/>
            <p:nvPr/>
          </p:nvSpPr>
          <p:spPr>
            <a:xfrm>
              <a:off x="19049353" y="585635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9" name="object 18719"/>
            <p:cNvSpPr/>
            <p:nvPr/>
          </p:nvSpPr>
          <p:spPr>
            <a:xfrm>
              <a:off x="18862698" y="585635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60">
                  <a:moveTo>
                    <a:pt x="0" y="22522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0" name="object 18720"/>
            <p:cNvSpPr/>
            <p:nvPr/>
          </p:nvSpPr>
          <p:spPr>
            <a:xfrm>
              <a:off x="10559730" y="7099946"/>
              <a:ext cx="327025" cy="5080"/>
            </a:xfrm>
            <a:custGeom>
              <a:avLst/>
              <a:gdLst/>
              <a:ahLst/>
              <a:cxnLst/>
              <a:rect l="l" t="t" r="r" b="b"/>
              <a:pathLst>
                <a:path w="327025" h="5079">
                  <a:moveTo>
                    <a:pt x="0" y="4837"/>
                  </a:moveTo>
                  <a:lnTo>
                    <a:pt x="0" y="0"/>
                  </a:lnTo>
                  <a:lnTo>
                    <a:pt x="326597" y="0"/>
                  </a:lnTo>
                  <a:lnTo>
                    <a:pt x="326597" y="4837"/>
                  </a:lnTo>
                  <a:lnTo>
                    <a:pt x="0" y="483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1" name="object 18721"/>
            <p:cNvSpPr/>
            <p:nvPr/>
          </p:nvSpPr>
          <p:spPr>
            <a:xfrm>
              <a:off x="10722212" y="7103171"/>
              <a:ext cx="162560" cy="1905"/>
            </a:xfrm>
            <a:custGeom>
              <a:avLst/>
              <a:gdLst/>
              <a:ahLst/>
              <a:cxnLst/>
              <a:rect l="l" t="t" r="r" b="b"/>
              <a:pathLst>
                <a:path w="162559" h="1904">
                  <a:moveTo>
                    <a:pt x="0" y="1612"/>
                  </a:moveTo>
                  <a:lnTo>
                    <a:pt x="0" y="0"/>
                  </a:lnTo>
                  <a:lnTo>
                    <a:pt x="162476" y="0"/>
                  </a:lnTo>
                  <a:lnTo>
                    <a:pt x="162476" y="1612"/>
                  </a:lnTo>
                  <a:lnTo>
                    <a:pt x="0" y="16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2" name="object 18722"/>
            <p:cNvSpPr/>
            <p:nvPr/>
          </p:nvSpPr>
          <p:spPr>
            <a:xfrm>
              <a:off x="10722212" y="7101559"/>
              <a:ext cx="162560" cy="1905"/>
            </a:xfrm>
            <a:custGeom>
              <a:avLst/>
              <a:gdLst/>
              <a:ahLst/>
              <a:cxnLst/>
              <a:rect l="l" t="t" r="r" b="b"/>
              <a:pathLst>
                <a:path w="162559" h="1904">
                  <a:moveTo>
                    <a:pt x="0" y="1612"/>
                  </a:moveTo>
                  <a:lnTo>
                    <a:pt x="0" y="0"/>
                  </a:lnTo>
                  <a:lnTo>
                    <a:pt x="162476" y="0"/>
                  </a:lnTo>
                  <a:lnTo>
                    <a:pt x="162476" y="1612"/>
                  </a:lnTo>
                  <a:lnTo>
                    <a:pt x="0" y="16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3" name="object 18723"/>
            <p:cNvSpPr/>
            <p:nvPr/>
          </p:nvSpPr>
          <p:spPr>
            <a:xfrm>
              <a:off x="10879874" y="7099956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79">
                  <a:moveTo>
                    <a:pt x="0" y="4816"/>
                  </a:moveTo>
                  <a:lnTo>
                    <a:pt x="6481" y="4816"/>
                  </a:lnTo>
                  <a:lnTo>
                    <a:pt x="6481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4837" y="1612"/>
                  </a:lnTo>
                  <a:lnTo>
                    <a:pt x="4837" y="4816"/>
                  </a:lnTo>
                  <a:lnTo>
                    <a:pt x="0" y="4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4" name="object 18724"/>
            <p:cNvSpPr/>
            <p:nvPr/>
          </p:nvSpPr>
          <p:spPr>
            <a:xfrm>
              <a:off x="10884721" y="71015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204"/>
                  </a:moveTo>
                  <a:lnTo>
                    <a:pt x="0" y="0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5" name="object 18725"/>
            <p:cNvSpPr/>
            <p:nvPr/>
          </p:nvSpPr>
          <p:spPr>
            <a:xfrm>
              <a:off x="10884721" y="71015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09">
                  <a:moveTo>
                    <a:pt x="0" y="3204"/>
                  </a:moveTo>
                  <a:lnTo>
                    <a:pt x="0" y="0"/>
                  </a:lnTo>
                </a:path>
                <a:path w="0" h="3809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6" name="object 18726"/>
            <p:cNvSpPr/>
            <p:nvPr/>
          </p:nvSpPr>
          <p:spPr>
            <a:xfrm>
              <a:off x="10880177" y="71009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59"/>
                  </a:moveTo>
                  <a:lnTo>
                    <a:pt x="146" y="460"/>
                  </a:lnTo>
                  <a:lnTo>
                    <a:pt x="146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7" name="object 18727"/>
            <p:cNvSpPr/>
            <p:nvPr/>
          </p:nvSpPr>
          <p:spPr>
            <a:xfrm>
              <a:off x="10880177" y="71040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59"/>
                  </a:moveTo>
                  <a:lnTo>
                    <a:pt x="146" y="439"/>
                  </a:lnTo>
                  <a:lnTo>
                    <a:pt x="146" y="1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8" name="object 18728"/>
            <p:cNvSpPr/>
            <p:nvPr/>
          </p:nvSpPr>
          <p:spPr>
            <a:xfrm>
              <a:off x="10561341" y="7103171"/>
              <a:ext cx="161290" cy="1905"/>
            </a:xfrm>
            <a:custGeom>
              <a:avLst/>
              <a:gdLst/>
              <a:ahLst/>
              <a:cxnLst/>
              <a:rect l="l" t="t" r="r" b="b"/>
              <a:pathLst>
                <a:path w="161290" h="1904">
                  <a:moveTo>
                    <a:pt x="0" y="1612"/>
                  </a:moveTo>
                  <a:lnTo>
                    <a:pt x="0" y="0"/>
                  </a:lnTo>
                  <a:lnTo>
                    <a:pt x="160885" y="0"/>
                  </a:lnTo>
                  <a:lnTo>
                    <a:pt x="160885" y="1612"/>
                  </a:lnTo>
                  <a:lnTo>
                    <a:pt x="0" y="16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9" name="object 18729"/>
            <p:cNvSpPr/>
            <p:nvPr/>
          </p:nvSpPr>
          <p:spPr>
            <a:xfrm>
              <a:off x="10561341" y="7101559"/>
              <a:ext cx="161290" cy="1905"/>
            </a:xfrm>
            <a:custGeom>
              <a:avLst/>
              <a:gdLst/>
              <a:ahLst/>
              <a:cxnLst/>
              <a:rect l="l" t="t" r="r" b="b"/>
              <a:pathLst>
                <a:path w="161290" h="1904">
                  <a:moveTo>
                    <a:pt x="0" y="1612"/>
                  </a:moveTo>
                  <a:lnTo>
                    <a:pt x="0" y="0"/>
                  </a:lnTo>
                  <a:lnTo>
                    <a:pt x="160885" y="0"/>
                  </a:lnTo>
                  <a:lnTo>
                    <a:pt x="160885" y="1612"/>
                  </a:lnTo>
                  <a:lnTo>
                    <a:pt x="0" y="16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0" name="object 18730"/>
            <p:cNvSpPr/>
            <p:nvPr/>
          </p:nvSpPr>
          <p:spPr>
            <a:xfrm>
              <a:off x="10559730" y="710155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25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3225"/>
                  </a:lnTo>
                  <a:lnTo>
                    <a:pt x="0" y="322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1" name="object 18731"/>
            <p:cNvSpPr/>
            <p:nvPr/>
          </p:nvSpPr>
          <p:spPr>
            <a:xfrm>
              <a:off x="10559713" y="71015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33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2" name="object 18732"/>
            <p:cNvSpPr/>
            <p:nvPr/>
          </p:nvSpPr>
          <p:spPr>
            <a:xfrm>
              <a:off x="10559737" y="71015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0"/>
                  </a:moveTo>
                  <a:lnTo>
                    <a:pt x="1612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3" name="object 18733"/>
            <p:cNvSpPr/>
            <p:nvPr/>
          </p:nvSpPr>
          <p:spPr>
            <a:xfrm>
              <a:off x="10565541" y="71040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0" y="198"/>
                  </a:lnTo>
                  <a:lnTo>
                    <a:pt x="0" y="439"/>
                  </a:lnTo>
                  <a:lnTo>
                    <a:pt x="167" y="65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4" name="object 18734"/>
            <p:cNvSpPr/>
            <p:nvPr/>
          </p:nvSpPr>
          <p:spPr>
            <a:xfrm>
              <a:off x="10565541" y="71009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0" y="198"/>
                  </a:lnTo>
                  <a:lnTo>
                    <a:pt x="0" y="418"/>
                  </a:lnTo>
                  <a:lnTo>
                    <a:pt x="167" y="6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5" name="object 18735"/>
            <p:cNvSpPr/>
            <p:nvPr/>
          </p:nvSpPr>
          <p:spPr>
            <a:xfrm>
              <a:off x="11587341" y="2217679"/>
              <a:ext cx="22860" cy="1073150"/>
            </a:xfrm>
            <a:custGeom>
              <a:avLst/>
              <a:gdLst/>
              <a:ahLst/>
              <a:cxnLst/>
              <a:rect l="l" t="t" r="r" b="b"/>
              <a:pathLst>
                <a:path w="22859" h="1073150">
                  <a:moveTo>
                    <a:pt x="22529" y="0"/>
                  </a:moveTo>
                  <a:lnTo>
                    <a:pt x="22529" y="0"/>
                  </a:lnTo>
                  <a:lnTo>
                    <a:pt x="0" y="0"/>
                  </a:lnTo>
                  <a:lnTo>
                    <a:pt x="0" y="1073086"/>
                  </a:lnTo>
                  <a:lnTo>
                    <a:pt x="4826" y="1068235"/>
                  </a:lnTo>
                  <a:lnTo>
                    <a:pt x="10655" y="1061656"/>
                  </a:lnTo>
                  <a:lnTo>
                    <a:pt x="22352" y="1049121"/>
                  </a:lnTo>
                  <a:lnTo>
                    <a:pt x="22529" y="1048943"/>
                  </a:lnTo>
                  <a:lnTo>
                    <a:pt x="225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36" name="object 18736"/>
            <p:cNvSpPr/>
            <p:nvPr/>
          </p:nvSpPr>
          <p:spPr>
            <a:xfrm>
              <a:off x="11605459" y="2217248"/>
              <a:ext cx="0" cy="1054100"/>
            </a:xfrm>
            <a:custGeom>
              <a:avLst/>
              <a:gdLst/>
              <a:ahLst/>
              <a:cxnLst/>
              <a:rect l="l" t="t" r="r" b="b"/>
              <a:pathLst>
                <a:path w="0" h="1054100">
                  <a:moveTo>
                    <a:pt x="0" y="0"/>
                  </a:moveTo>
                  <a:lnTo>
                    <a:pt x="0" y="1053789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7" name="object 18737"/>
            <p:cNvSpPr/>
            <p:nvPr/>
          </p:nvSpPr>
          <p:spPr>
            <a:xfrm>
              <a:off x="11610287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8" name="object 18738"/>
            <p:cNvSpPr/>
            <p:nvPr/>
          </p:nvSpPr>
          <p:spPr>
            <a:xfrm>
              <a:off x="11592600" y="2217248"/>
              <a:ext cx="0" cy="1068705"/>
            </a:xfrm>
            <a:custGeom>
              <a:avLst/>
              <a:gdLst/>
              <a:ahLst/>
              <a:cxnLst/>
              <a:rect l="l" t="t" r="r" b="b"/>
              <a:pathLst>
                <a:path w="0" h="1068704">
                  <a:moveTo>
                    <a:pt x="0" y="0"/>
                  </a:moveTo>
                  <a:lnTo>
                    <a:pt x="0" y="106826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9" name="object 18739"/>
            <p:cNvSpPr/>
            <p:nvPr/>
          </p:nvSpPr>
          <p:spPr>
            <a:xfrm>
              <a:off x="11605459" y="2217248"/>
              <a:ext cx="0" cy="1054100"/>
            </a:xfrm>
            <a:custGeom>
              <a:avLst/>
              <a:gdLst/>
              <a:ahLst/>
              <a:cxnLst/>
              <a:rect l="l" t="t" r="r" b="b"/>
              <a:pathLst>
                <a:path w="0" h="1054100">
                  <a:moveTo>
                    <a:pt x="0" y="0"/>
                  </a:moveTo>
                  <a:lnTo>
                    <a:pt x="0" y="1053789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0" name="object 18740"/>
            <p:cNvSpPr/>
            <p:nvPr/>
          </p:nvSpPr>
          <p:spPr>
            <a:xfrm>
              <a:off x="11587753" y="2217248"/>
              <a:ext cx="0" cy="1073150"/>
            </a:xfrm>
            <a:custGeom>
              <a:avLst/>
              <a:gdLst/>
              <a:ahLst/>
              <a:cxnLst/>
              <a:rect l="l" t="t" r="r" b="b"/>
              <a:pathLst>
                <a:path w="0" h="1073150">
                  <a:moveTo>
                    <a:pt x="0" y="0"/>
                  </a:moveTo>
                  <a:lnTo>
                    <a:pt x="0" y="1073087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1" name="object 18741"/>
            <p:cNvSpPr/>
            <p:nvPr/>
          </p:nvSpPr>
          <p:spPr>
            <a:xfrm>
              <a:off x="11592600" y="2217248"/>
              <a:ext cx="0" cy="1068705"/>
            </a:xfrm>
            <a:custGeom>
              <a:avLst/>
              <a:gdLst/>
              <a:ahLst/>
              <a:cxnLst/>
              <a:rect l="l" t="t" r="r" b="b"/>
              <a:pathLst>
                <a:path w="0" h="1068704">
                  <a:moveTo>
                    <a:pt x="0" y="0"/>
                  </a:moveTo>
                  <a:lnTo>
                    <a:pt x="0" y="106826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2" name="object 18742"/>
            <p:cNvSpPr/>
            <p:nvPr/>
          </p:nvSpPr>
          <p:spPr>
            <a:xfrm>
              <a:off x="11610287" y="2217248"/>
              <a:ext cx="0" cy="1049020"/>
            </a:xfrm>
            <a:custGeom>
              <a:avLst/>
              <a:gdLst/>
              <a:ahLst/>
              <a:cxnLst/>
              <a:rect l="l" t="t" r="r" b="b"/>
              <a:pathLst>
                <a:path w="0" h="1049020">
                  <a:moveTo>
                    <a:pt x="0" y="0"/>
                  </a:moveTo>
                  <a:lnTo>
                    <a:pt x="0" y="104895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3" name="object 18743"/>
            <p:cNvSpPr/>
            <p:nvPr/>
          </p:nvSpPr>
          <p:spPr>
            <a:xfrm>
              <a:off x="11587753" y="2217248"/>
              <a:ext cx="22860" cy="1073150"/>
            </a:xfrm>
            <a:custGeom>
              <a:avLst/>
              <a:gdLst/>
              <a:ahLst/>
              <a:cxnLst/>
              <a:rect l="l" t="t" r="r" b="b"/>
              <a:pathLst>
                <a:path w="22859" h="1073150">
                  <a:moveTo>
                    <a:pt x="0" y="0"/>
                  </a:moveTo>
                  <a:lnTo>
                    <a:pt x="0" y="1073087"/>
                  </a:lnTo>
                </a:path>
                <a:path w="22859" h="1073150">
                  <a:moveTo>
                    <a:pt x="0" y="0"/>
                  </a:moveTo>
                  <a:lnTo>
                    <a:pt x="2252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4" name="object 18744"/>
            <p:cNvSpPr/>
            <p:nvPr/>
          </p:nvSpPr>
          <p:spPr>
            <a:xfrm>
              <a:off x="11589363" y="5994717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630640" y="0"/>
                  </a:moveTo>
                  <a:lnTo>
                    <a:pt x="630640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3064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5" name="object 18745"/>
            <p:cNvSpPr/>
            <p:nvPr/>
          </p:nvSpPr>
          <p:spPr>
            <a:xfrm>
              <a:off x="10960290" y="5994717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629069" y="0"/>
                  </a:moveTo>
                  <a:lnTo>
                    <a:pt x="629069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2906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6" name="object 18746"/>
            <p:cNvSpPr/>
            <p:nvPr/>
          </p:nvSpPr>
          <p:spPr>
            <a:xfrm>
              <a:off x="11599012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7" name="object 18747"/>
            <p:cNvSpPr/>
            <p:nvPr/>
          </p:nvSpPr>
          <p:spPr>
            <a:xfrm>
              <a:off x="11721275" y="6036545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107797" y="0"/>
                  </a:moveTo>
                  <a:lnTo>
                    <a:pt x="107797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7797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8" name="object 18748"/>
            <p:cNvSpPr/>
            <p:nvPr/>
          </p:nvSpPr>
          <p:spPr>
            <a:xfrm>
              <a:off x="11845173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9" name="object 18749"/>
            <p:cNvSpPr/>
            <p:nvPr/>
          </p:nvSpPr>
          <p:spPr>
            <a:xfrm>
              <a:off x="11969049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0" name="object 18750"/>
            <p:cNvSpPr/>
            <p:nvPr/>
          </p:nvSpPr>
          <p:spPr>
            <a:xfrm>
              <a:off x="12092905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1" name="object 18751"/>
            <p:cNvSpPr/>
            <p:nvPr/>
          </p:nvSpPr>
          <p:spPr>
            <a:xfrm>
              <a:off x="11475153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2" name="object 18752"/>
            <p:cNvSpPr/>
            <p:nvPr/>
          </p:nvSpPr>
          <p:spPr>
            <a:xfrm>
              <a:off x="11351261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3" name="object 18753"/>
            <p:cNvSpPr/>
            <p:nvPr/>
          </p:nvSpPr>
          <p:spPr>
            <a:xfrm>
              <a:off x="11227387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4" name="object 18754"/>
            <p:cNvSpPr/>
            <p:nvPr/>
          </p:nvSpPr>
          <p:spPr>
            <a:xfrm>
              <a:off x="11105140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5" name="object 18755"/>
            <p:cNvSpPr/>
            <p:nvPr/>
          </p:nvSpPr>
          <p:spPr>
            <a:xfrm>
              <a:off x="10981223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206" y="0"/>
                  </a:moveTo>
                  <a:lnTo>
                    <a:pt x="10620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20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6" name="object 18756"/>
            <p:cNvSpPr/>
            <p:nvPr/>
          </p:nvSpPr>
          <p:spPr>
            <a:xfrm>
              <a:off x="11708404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7" name="object 18757"/>
            <p:cNvSpPr/>
            <p:nvPr/>
          </p:nvSpPr>
          <p:spPr>
            <a:xfrm>
              <a:off x="11708404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8" name="object 18758"/>
            <p:cNvSpPr/>
            <p:nvPr/>
          </p:nvSpPr>
          <p:spPr>
            <a:xfrm>
              <a:off x="11708404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9" name="object 18759"/>
            <p:cNvSpPr/>
            <p:nvPr/>
          </p:nvSpPr>
          <p:spPr>
            <a:xfrm>
              <a:off x="11714860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0" name="object 18760"/>
            <p:cNvSpPr/>
            <p:nvPr/>
          </p:nvSpPr>
          <p:spPr>
            <a:xfrm>
              <a:off x="11718061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1" name="object 18761"/>
            <p:cNvSpPr/>
            <p:nvPr/>
          </p:nvSpPr>
          <p:spPr>
            <a:xfrm>
              <a:off x="11718061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2" name="object 18762"/>
            <p:cNvSpPr/>
            <p:nvPr/>
          </p:nvSpPr>
          <p:spPr>
            <a:xfrm>
              <a:off x="11716427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3" name="object 18763"/>
            <p:cNvSpPr/>
            <p:nvPr/>
          </p:nvSpPr>
          <p:spPr>
            <a:xfrm>
              <a:off x="1170839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4" name="object 18764"/>
            <p:cNvSpPr/>
            <p:nvPr/>
          </p:nvSpPr>
          <p:spPr>
            <a:xfrm>
              <a:off x="11832291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5" name="object 18765"/>
            <p:cNvSpPr/>
            <p:nvPr/>
          </p:nvSpPr>
          <p:spPr>
            <a:xfrm>
              <a:off x="11832291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6" name="object 18766"/>
            <p:cNvSpPr/>
            <p:nvPr/>
          </p:nvSpPr>
          <p:spPr>
            <a:xfrm>
              <a:off x="11832291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7" name="object 18767"/>
            <p:cNvSpPr/>
            <p:nvPr/>
          </p:nvSpPr>
          <p:spPr>
            <a:xfrm>
              <a:off x="11838731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8" name="object 18768"/>
            <p:cNvSpPr/>
            <p:nvPr/>
          </p:nvSpPr>
          <p:spPr>
            <a:xfrm>
              <a:off x="11841950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9" name="object 18769"/>
            <p:cNvSpPr/>
            <p:nvPr/>
          </p:nvSpPr>
          <p:spPr>
            <a:xfrm>
              <a:off x="11841950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0" name="object 18770"/>
            <p:cNvSpPr/>
            <p:nvPr/>
          </p:nvSpPr>
          <p:spPr>
            <a:xfrm>
              <a:off x="11840338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1" name="object 18771"/>
            <p:cNvSpPr/>
            <p:nvPr/>
          </p:nvSpPr>
          <p:spPr>
            <a:xfrm>
              <a:off x="11832289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2" name="object 18772"/>
            <p:cNvSpPr/>
            <p:nvPr/>
          </p:nvSpPr>
          <p:spPr>
            <a:xfrm>
              <a:off x="11956160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3" name="object 18773"/>
            <p:cNvSpPr/>
            <p:nvPr/>
          </p:nvSpPr>
          <p:spPr>
            <a:xfrm>
              <a:off x="11956160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4" name="object 18774"/>
            <p:cNvSpPr/>
            <p:nvPr/>
          </p:nvSpPr>
          <p:spPr>
            <a:xfrm>
              <a:off x="11956160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5" name="object 18775"/>
            <p:cNvSpPr/>
            <p:nvPr/>
          </p:nvSpPr>
          <p:spPr>
            <a:xfrm>
              <a:off x="11962617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6" name="object 18776"/>
            <p:cNvSpPr/>
            <p:nvPr/>
          </p:nvSpPr>
          <p:spPr>
            <a:xfrm>
              <a:off x="1196581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7" name="object 18777"/>
            <p:cNvSpPr/>
            <p:nvPr/>
          </p:nvSpPr>
          <p:spPr>
            <a:xfrm>
              <a:off x="1196581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8" name="object 18778"/>
            <p:cNvSpPr/>
            <p:nvPr/>
          </p:nvSpPr>
          <p:spPr>
            <a:xfrm>
              <a:off x="11964185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9" name="object 18779"/>
            <p:cNvSpPr/>
            <p:nvPr/>
          </p:nvSpPr>
          <p:spPr>
            <a:xfrm>
              <a:off x="11956155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0" name="object 18780"/>
            <p:cNvSpPr/>
            <p:nvPr/>
          </p:nvSpPr>
          <p:spPr>
            <a:xfrm>
              <a:off x="12078422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1" name="object 18781"/>
            <p:cNvSpPr/>
            <p:nvPr/>
          </p:nvSpPr>
          <p:spPr>
            <a:xfrm>
              <a:off x="12078422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2" name="object 18782"/>
            <p:cNvSpPr/>
            <p:nvPr/>
          </p:nvSpPr>
          <p:spPr>
            <a:xfrm>
              <a:off x="12078422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3" name="object 18783"/>
            <p:cNvSpPr/>
            <p:nvPr/>
          </p:nvSpPr>
          <p:spPr>
            <a:xfrm>
              <a:off x="12084859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4" name="object 18784"/>
            <p:cNvSpPr/>
            <p:nvPr/>
          </p:nvSpPr>
          <p:spPr>
            <a:xfrm>
              <a:off x="1208807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5" name="object 18785"/>
            <p:cNvSpPr/>
            <p:nvPr/>
          </p:nvSpPr>
          <p:spPr>
            <a:xfrm>
              <a:off x="1208807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6" name="object 18786"/>
            <p:cNvSpPr/>
            <p:nvPr/>
          </p:nvSpPr>
          <p:spPr>
            <a:xfrm>
              <a:off x="12086466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7" name="object 18787"/>
            <p:cNvSpPr/>
            <p:nvPr/>
          </p:nvSpPr>
          <p:spPr>
            <a:xfrm>
              <a:off x="12078416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8" name="object 18788"/>
            <p:cNvSpPr/>
            <p:nvPr/>
          </p:nvSpPr>
          <p:spPr>
            <a:xfrm>
              <a:off x="12202309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9" name="object 18789"/>
            <p:cNvSpPr/>
            <p:nvPr/>
          </p:nvSpPr>
          <p:spPr>
            <a:xfrm>
              <a:off x="12202309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0" name="object 18790"/>
            <p:cNvSpPr/>
            <p:nvPr/>
          </p:nvSpPr>
          <p:spPr>
            <a:xfrm>
              <a:off x="12202309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1" name="object 18791"/>
            <p:cNvSpPr/>
            <p:nvPr/>
          </p:nvSpPr>
          <p:spPr>
            <a:xfrm>
              <a:off x="12208748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2" name="object 18792"/>
            <p:cNvSpPr/>
            <p:nvPr/>
          </p:nvSpPr>
          <p:spPr>
            <a:xfrm>
              <a:off x="12211948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3" name="object 18793"/>
            <p:cNvSpPr/>
            <p:nvPr/>
          </p:nvSpPr>
          <p:spPr>
            <a:xfrm>
              <a:off x="12211948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4" name="object 18794"/>
            <p:cNvSpPr/>
            <p:nvPr/>
          </p:nvSpPr>
          <p:spPr>
            <a:xfrm>
              <a:off x="12210336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5" name="object 18795"/>
            <p:cNvSpPr/>
            <p:nvPr/>
          </p:nvSpPr>
          <p:spPr>
            <a:xfrm>
              <a:off x="12202304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6" name="object 18796"/>
            <p:cNvSpPr/>
            <p:nvPr/>
          </p:nvSpPr>
          <p:spPr>
            <a:xfrm>
              <a:off x="11584534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7" name="object 18797"/>
            <p:cNvSpPr/>
            <p:nvPr/>
          </p:nvSpPr>
          <p:spPr>
            <a:xfrm>
              <a:off x="11584534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8" name="object 18798"/>
            <p:cNvSpPr/>
            <p:nvPr/>
          </p:nvSpPr>
          <p:spPr>
            <a:xfrm>
              <a:off x="11584534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9" name="object 18799"/>
            <p:cNvSpPr/>
            <p:nvPr/>
          </p:nvSpPr>
          <p:spPr>
            <a:xfrm>
              <a:off x="11590954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0" name="object 18800"/>
            <p:cNvSpPr/>
            <p:nvPr/>
          </p:nvSpPr>
          <p:spPr>
            <a:xfrm>
              <a:off x="11594190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1" name="object 18801"/>
            <p:cNvSpPr/>
            <p:nvPr/>
          </p:nvSpPr>
          <p:spPr>
            <a:xfrm>
              <a:off x="11594190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2" name="object 18802"/>
            <p:cNvSpPr/>
            <p:nvPr/>
          </p:nvSpPr>
          <p:spPr>
            <a:xfrm>
              <a:off x="11592578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3" name="object 18803"/>
            <p:cNvSpPr/>
            <p:nvPr/>
          </p:nvSpPr>
          <p:spPr>
            <a:xfrm>
              <a:off x="1158452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4" name="object 18804"/>
            <p:cNvSpPr/>
            <p:nvPr/>
          </p:nvSpPr>
          <p:spPr>
            <a:xfrm>
              <a:off x="11462273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5" name="object 18805"/>
            <p:cNvSpPr/>
            <p:nvPr/>
          </p:nvSpPr>
          <p:spPr>
            <a:xfrm>
              <a:off x="11462273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6" name="object 18806"/>
            <p:cNvSpPr/>
            <p:nvPr/>
          </p:nvSpPr>
          <p:spPr>
            <a:xfrm>
              <a:off x="11462273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7" name="object 18807"/>
            <p:cNvSpPr/>
            <p:nvPr/>
          </p:nvSpPr>
          <p:spPr>
            <a:xfrm>
              <a:off x="1146869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8" name="object 18808"/>
            <p:cNvSpPr/>
            <p:nvPr/>
          </p:nvSpPr>
          <p:spPr>
            <a:xfrm>
              <a:off x="11471913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9" name="object 18809"/>
            <p:cNvSpPr/>
            <p:nvPr/>
          </p:nvSpPr>
          <p:spPr>
            <a:xfrm>
              <a:off x="11471913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0" name="object 18810"/>
            <p:cNvSpPr/>
            <p:nvPr/>
          </p:nvSpPr>
          <p:spPr>
            <a:xfrm>
              <a:off x="1147028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1" name="object 18811"/>
            <p:cNvSpPr/>
            <p:nvPr/>
          </p:nvSpPr>
          <p:spPr>
            <a:xfrm>
              <a:off x="11462267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2" name="object 18812"/>
            <p:cNvSpPr/>
            <p:nvPr/>
          </p:nvSpPr>
          <p:spPr>
            <a:xfrm>
              <a:off x="11338386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3" name="object 18813"/>
            <p:cNvSpPr/>
            <p:nvPr/>
          </p:nvSpPr>
          <p:spPr>
            <a:xfrm>
              <a:off x="11338386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4" name="object 18814"/>
            <p:cNvSpPr/>
            <p:nvPr/>
          </p:nvSpPr>
          <p:spPr>
            <a:xfrm>
              <a:off x="11338386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5" name="object 18815"/>
            <p:cNvSpPr/>
            <p:nvPr/>
          </p:nvSpPr>
          <p:spPr>
            <a:xfrm>
              <a:off x="11344841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6" name="object 18816"/>
            <p:cNvSpPr/>
            <p:nvPr/>
          </p:nvSpPr>
          <p:spPr>
            <a:xfrm>
              <a:off x="11348043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7" name="object 18817"/>
            <p:cNvSpPr/>
            <p:nvPr/>
          </p:nvSpPr>
          <p:spPr>
            <a:xfrm>
              <a:off x="11348043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8" name="object 18818"/>
            <p:cNvSpPr/>
            <p:nvPr/>
          </p:nvSpPr>
          <p:spPr>
            <a:xfrm>
              <a:off x="1134643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9" name="object 18819"/>
            <p:cNvSpPr/>
            <p:nvPr/>
          </p:nvSpPr>
          <p:spPr>
            <a:xfrm>
              <a:off x="11338357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0" name="object 18820"/>
            <p:cNvSpPr/>
            <p:nvPr/>
          </p:nvSpPr>
          <p:spPr>
            <a:xfrm>
              <a:off x="11214497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1" name="object 18821"/>
            <p:cNvSpPr/>
            <p:nvPr/>
          </p:nvSpPr>
          <p:spPr>
            <a:xfrm>
              <a:off x="11214497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2" name="object 18822"/>
            <p:cNvSpPr/>
            <p:nvPr/>
          </p:nvSpPr>
          <p:spPr>
            <a:xfrm>
              <a:off x="11214497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3" name="object 18823"/>
            <p:cNvSpPr/>
            <p:nvPr/>
          </p:nvSpPr>
          <p:spPr>
            <a:xfrm>
              <a:off x="1122095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4" name="object 18824"/>
            <p:cNvSpPr/>
            <p:nvPr/>
          </p:nvSpPr>
          <p:spPr>
            <a:xfrm>
              <a:off x="11224155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5" name="object 18825"/>
            <p:cNvSpPr/>
            <p:nvPr/>
          </p:nvSpPr>
          <p:spPr>
            <a:xfrm>
              <a:off x="11224155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6" name="object 18826"/>
            <p:cNvSpPr/>
            <p:nvPr/>
          </p:nvSpPr>
          <p:spPr>
            <a:xfrm>
              <a:off x="11222543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7" name="object 18827"/>
            <p:cNvSpPr/>
            <p:nvPr/>
          </p:nvSpPr>
          <p:spPr>
            <a:xfrm>
              <a:off x="11214511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8" name="object 18828"/>
            <p:cNvSpPr/>
            <p:nvPr/>
          </p:nvSpPr>
          <p:spPr>
            <a:xfrm>
              <a:off x="11090644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9" name="object 18829"/>
            <p:cNvSpPr/>
            <p:nvPr/>
          </p:nvSpPr>
          <p:spPr>
            <a:xfrm>
              <a:off x="11090644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0" name="object 18830"/>
            <p:cNvSpPr/>
            <p:nvPr/>
          </p:nvSpPr>
          <p:spPr>
            <a:xfrm>
              <a:off x="11090644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1" name="object 18831"/>
            <p:cNvSpPr/>
            <p:nvPr/>
          </p:nvSpPr>
          <p:spPr>
            <a:xfrm>
              <a:off x="1109706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2" name="object 18832"/>
            <p:cNvSpPr/>
            <p:nvPr/>
          </p:nvSpPr>
          <p:spPr>
            <a:xfrm>
              <a:off x="11100286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3" name="object 18833"/>
            <p:cNvSpPr/>
            <p:nvPr/>
          </p:nvSpPr>
          <p:spPr>
            <a:xfrm>
              <a:off x="11100286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4" name="object 18834"/>
            <p:cNvSpPr/>
            <p:nvPr/>
          </p:nvSpPr>
          <p:spPr>
            <a:xfrm>
              <a:off x="11098673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5" name="object 18835"/>
            <p:cNvSpPr/>
            <p:nvPr/>
          </p:nvSpPr>
          <p:spPr>
            <a:xfrm>
              <a:off x="11090642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6" name="object 18836"/>
            <p:cNvSpPr/>
            <p:nvPr/>
          </p:nvSpPr>
          <p:spPr>
            <a:xfrm>
              <a:off x="10968367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7" name="object 18837"/>
            <p:cNvSpPr/>
            <p:nvPr/>
          </p:nvSpPr>
          <p:spPr>
            <a:xfrm>
              <a:off x="10968367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8" name="object 18838"/>
            <p:cNvSpPr/>
            <p:nvPr/>
          </p:nvSpPr>
          <p:spPr>
            <a:xfrm>
              <a:off x="10968367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9" name="object 18839"/>
            <p:cNvSpPr/>
            <p:nvPr/>
          </p:nvSpPr>
          <p:spPr>
            <a:xfrm>
              <a:off x="10976397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0" name="object 18840"/>
            <p:cNvSpPr/>
            <p:nvPr/>
          </p:nvSpPr>
          <p:spPr>
            <a:xfrm>
              <a:off x="10976397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1" name="object 18841"/>
            <p:cNvSpPr/>
            <p:nvPr/>
          </p:nvSpPr>
          <p:spPr>
            <a:xfrm>
              <a:off x="10974784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2" name="object 18842"/>
            <p:cNvSpPr/>
            <p:nvPr/>
          </p:nvSpPr>
          <p:spPr>
            <a:xfrm>
              <a:off x="12900535" y="5994717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630661" y="0"/>
                  </a:moveTo>
                  <a:lnTo>
                    <a:pt x="630661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30661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3" name="object 18843"/>
            <p:cNvSpPr/>
            <p:nvPr/>
          </p:nvSpPr>
          <p:spPr>
            <a:xfrm>
              <a:off x="12271466" y="5994717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629048" y="0"/>
                  </a:moveTo>
                  <a:lnTo>
                    <a:pt x="629048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2904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4" name="object 18844"/>
            <p:cNvSpPr/>
            <p:nvPr/>
          </p:nvSpPr>
          <p:spPr>
            <a:xfrm>
              <a:off x="12910188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5" name="object 18845"/>
            <p:cNvSpPr/>
            <p:nvPr/>
          </p:nvSpPr>
          <p:spPr>
            <a:xfrm>
              <a:off x="13032432" y="6036545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107776" y="0"/>
                  </a:moveTo>
                  <a:lnTo>
                    <a:pt x="10777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777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6" name="object 18846"/>
            <p:cNvSpPr/>
            <p:nvPr/>
          </p:nvSpPr>
          <p:spPr>
            <a:xfrm>
              <a:off x="13156328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7" name="object 18847"/>
            <p:cNvSpPr/>
            <p:nvPr/>
          </p:nvSpPr>
          <p:spPr>
            <a:xfrm>
              <a:off x="13280220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8" name="object 18848"/>
            <p:cNvSpPr/>
            <p:nvPr/>
          </p:nvSpPr>
          <p:spPr>
            <a:xfrm>
              <a:off x="13404113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9" name="object 18849"/>
            <p:cNvSpPr/>
            <p:nvPr/>
          </p:nvSpPr>
          <p:spPr>
            <a:xfrm>
              <a:off x="12786292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0" name="object 18850"/>
            <p:cNvSpPr/>
            <p:nvPr/>
          </p:nvSpPr>
          <p:spPr>
            <a:xfrm>
              <a:off x="12662454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1" name="object 18851"/>
            <p:cNvSpPr/>
            <p:nvPr/>
          </p:nvSpPr>
          <p:spPr>
            <a:xfrm>
              <a:off x="12538559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64" y="0"/>
                  </a:moveTo>
                  <a:lnTo>
                    <a:pt x="106164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64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2" name="object 18852"/>
            <p:cNvSpPr/>
            <p:nvPr/>
          </p:nvSpPr>
          <p:spPr>
            <a:xfrm>
              <a:off x="12416274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3" name="object 18853"/>
            <p:cNvSpPr/>
            <p:nvPr/>
          </p:nvSpPr>
          <p:spPr>
            <a:xfrm>
              <a:off x="12292395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106206" y="0"/>
                  </a:moveTo>
                  <a:lnTo>
                    <a:pt x="10620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20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4" name="object 18854"/>
            <p:cNvSpPr/>
            <p:nvPr/>
          </p:nvSpPr>
          <p:spPr>
            <a:xfrm>
              <a:off x="13019572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5" name="object 18855"/>
            <p:cNvSpPr/>
            <p:nvPr/>
          </p:nvSpPr>
          <p:spPr>
            <a:xfrm>
              <a:off x="13019572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6" name="object 18856"/>
            <p:cNvSpPr/>
            <p:nvPr/>
          </p:nvSpPr>
          <p:spPr>
            <a:xfrm>
              <a:off x="13019572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7" name="object 18857"/>
            <p:cNvSpPr/>
            <p:nvPr/>
          </p:nvSpPr>
          <p:spPr>
            <a:xfrm>
              <a:off x="13026012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8" name="object 18858"/>
            <p:cNvSpPr/>
            <p:nvPr/>
          </p:nvSpPr>
          <p:spPr>
            <a:xfrm>
              <a:off x="1302922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9" name="object 18859"/>
            <p:cNvSpPr/>
            <p:nvPr/>
          </p:nvSpPr>
          <p:spPr>
            <a:xfrm>
              <a:off x="1302922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0" name="object 18860"/>
            <p:cNvSpPr/>
            <p:nvPr/>
          </p:nvSpPr>
          <p:spPr>
            <a:xfrm>
              <a:off x="13027617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1" name="object 18861"/>
            <p:cNvSpPr/>
            <p:nvPr/>
          </p:nvSpPr>
          <p:spPr>
            <a:xfrm>
              <a:off x="1301956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2" name="object 18862"/>
            <p:cNvSpPr/>
            <p:nvPr/>
          </p:nvSpPr>
          <p:spPr>
            <a:xfrm>
              <a:off x="13143441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3" name="object 18863"/>
            <p:cNvSpPr/>
            <p:nvPr/>
          </p:nvSpPr>
          <p:spPr>
            <a:xfrm>
              <a:off x="13143441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4" name="object 18864"/>
            <p:cNvSpPr/>
            <p:nvPr/>
          </p:nvSpPr>
          <p:spPr>
            <a:xfrm>
              <a:off x="13143441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5" name="object 18865"/>
            <p:cNvSpPr/>
            <p:nvPr/>
          </p:nvSpPr>
          <p:spPr>
            <a:xfrm>
              <a:off x="13149880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6" name="object 18866"/>
            <p:cNvSpPr/>
            <p:nvPr/>
          </p:nvSpPr>
          <p:spPr>
            <a:xfrm>
              <a:off x="13153117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7" name="object 18867"/>
            <p:cNvSpPr/>
            <p:nvPr/>
          </p:nvSpPr>
          <p:spPr>
            <a:xfrm>
              <a:off x="13153117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8" name="object 18868"/>
            <p:cNvSpPr/>
            <p:nvPr/>
          </p:nvSpPr>
          <p:spPr>
            <a:xfrm>
              <a:off x="13151473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9" name="object 18869"/>
            <p:cNvSpPr/>
            <p:nvPr/>
          </p:nvSpPr>
          <p:spPr>
            <a:xfrm>
              <a:off x="13143452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0" name="object 18870"/>
            <p:cNvSpPr/>
            <p:nvPr/>
          </p:nvSpPr>
          <p:spPr>
            <a:xfrm>
              <a:off x="13267347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1" name="object 18871"/>
            <p:cNvSpPr/>
            <p:nvPr/>
          </p:nvSpPr>
          <p:spPr>
            <a:xfrm>
              <a:off x="13267347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2" name="object 18872"/>
            <p:cNvSpPr/>
            <p:nvPr/>
          </p:nvSpPr>
          <p:spPr>
            <a:xfrm>
              <a:off x="13267347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3" name="object 18873"/>
            <p:cNvSpPr/>
            <p:nvPr/>
          </p:nvSpPr>
          <p:spPr>
            <a:xfrm>
              <a:off x="1327379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4" name="object 18874"/>
            <p:cNvSpPr/>
            <p:nvPr/>
          </p:nvSpPr>
          <p:spPr>
            <a:xfrm>
              <a:off x="13276996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5" name="object 18875"/>
            <p:cNvSpPr/>
            <p:nvPr/>
          </p:nvSpPr>
          <p:spPr>
            <a:xfrm>
              <a:off x="13276996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6" name="object 18876"/>
            <p:cNvSpPr/>
            <p:nvPr/>
          </p:nvSpPr>
          <p:spPr>
            <a:xfrm>
              <a:off x="13275405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7" name="object 18877"/>
            <p:cNvSpPr/>
            <p:nvPr/>
          </p:nvSpPr>
          <p:spPr>
            <a:xfrm>
              <a:off x="13267353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8" name="object 18878"/>
            <p:cNvSpPr/>
            <p:nvPr/>
          </p:nvSpPr>
          <p:spPr>
            <a:xfrm>
              <a:off x="13389588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9" name="object 18879"/>
            <p:cNvSpPr/>
            <p:nvPr/>
          </p:nvSpPr>
          <p:spPr>
            <a:xfrm>
              <a:off x="13389588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0" name="object 18880"/>
            <p:cNvSpPr/>
            <p:nvPr/>
          </p:nvSpPr>
          <p:spPr>
            <a:xfrm>
              <a:off x="13389588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1" name="object 18881"/>
            <p:cNvSpPr/>
            <p:nvPr/>
          </p:nvSpPr>
          <p:spPr>
            <a:xfrm>
              <a:off x="13396038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2" name="object 18882"/>
            <p:cNvSpPr/>
            <p:nvPr/>
          </p:nvSpPr>
          <p:spPr>
            <a:xfrm>
              <a:off x="1339923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3" name="object 18883"/>
            <p:cNvSpPr/>
            <p:nvPr/>
          </p:nvSpPr>
          <p:spPr>
            <a:xfrm>
              <a:off x="1339923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4" name="object 18884"/>
            <p:cNvSpPr/>
            <p:nvPr/>
          </p:nvSpPr>
          <p:spPr>
            <a:xfrm>
              <a:off x="13397647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5" name="object 18885"/>
            <p:cNvSpPr/>
            <p:nvPr/>
          </p:nvSpPr>
          <p:spPr>
            <a:xfrm>
              <a:off x="13389603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6" name="object 18886"/>
            <p:cNvSpPr/>
            <p:nvPr/>
          </p:nvSpPr>
          <p:spPr>
            <a:xfrm>
              <a:off x="13513488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7" name="object 18887"/>
            <p:cNvSpPr/>
            <p:nvPr/>
          </p:nvSpPr>
          <p:spPr>
            <a:xfrm>
              <a:off x="13513488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8" name="object 18888"/>
            <p:cNvSpPr/>
            <p:nvPr/>
          </p:nvSpPr>
          <p:spPr>
            <a:xfrm>
              <a:off x="13513488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9" name="object 18889"/>
            <p:cNvSpPr/>
            <p:nvPr/>
          </p:nvSpPr>
          <p:spPr>
            <a:xfrm>
              <a:off x="13519924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0" name="object 18890"/>
            <p:cNvSpPr/>
            <p:nvPr/>
          </p:nvSpPr>
          <p:spPr>
            <a:xfrm>
              <a:off x="13523136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1" name="object 18891"/>
            <p:cNvSpPr/>
            <p:nvPr/>
          </p:nvSpPr>
          <p:spPr>
            <a:xfrm>
              <a:off x="13523136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2" name="object 18892"/>
            <p:cNvSpPr/>
            <p:nvPr/>
          </p:nvSpPr>
          <p:spPr>
            <a:xfrm>
              <a:off x="13521502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3" name="object 18893"/>
            <p:cNvSpPr/>
            <p:nvPr/>
          </p:nvSpPr>
          <p:spPr>
            <a:xfrm>
              <a:off x="13513494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4" name="object 18894"/>
            <p:cNvSpPr/>
            <p:nvPr/>
          </p:nvSpPr>
          <p:spPr>
            <a:xfrm>
              <a:off x="12895700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5" name="object 18895"/>
            <p:cNvSpPr/>
            <p:nvPr/>
          </p:nvSpPr>
          <p:spPr>
            <a:xfrm>
              <a:off x="12895700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6" name="object 18896"/>
            <p:cNvSpPr/>
            <p:nvPr/>
          </p:nvSpPr>
          <p:spPr>
            <a:xfrm>
              <a:off x="12895700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7" name="object 18897"/>
            <p:cNvSpPr/>
            <p:nvPr/>
          </p:nvSpPr>
          <p:spPr>
            <a:xfrm>
              <a:off x="12902140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8" name="object 18898"/>
            <p:cNvSpPr/>
            <p:nvPr/>
          </p:nvSpPr>
          <p:spPr>
            <a:xfrm>
              <a:off x="12905360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9" name="object 18899"/>
            <p:cNvSpPr/>
            <p:nvPr/>
          </p:nvSpPr>
          <p:spPr>
            <a:xfrm>
              <a:off x="12905360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0" name="object 18900"/>
            <p:cNvSpPr/>
            <p:nvPr/>
          </p:nvSpPr>
          <p:spPr>
            <a:xfrm>
              <a:off x="12903716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1" name="object 18901"/>
            <p:cNvSpPr/>
            <p:nvPr/>
          </p:nvSpPr>
          <p:spPr>
            <a:xfrm>
              <a:off x="12895699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2" name="object 18902"/>
            <p:cNvSpPr/>
            <p:nvPr/>
          </p:nvSpPr>
          <p:spPr>
            <a:xfrm>
              <a:off x="12773424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3" name="object 18903"/>
            <p:cNvSpPr/>
            <p:nvPr/>
          </p:nvSpPr>
          <p:spPr>
            <a:xfrm>
              <a:off x="12773424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4" name="object 18904"/>
            <p:cNvSpPr/>
            <p:nvPr/>
          </p:nvSpPr>
          <p:spPr>
            <a:xfrm>
              <a:off x="12773424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5" name="object 18905"/>
            <p:cNvSpPr/>
            <p:nvPr/>
          </p:nvSpPr>
          <p:spPr>
            <a:xfrm>
              <a:off x="1278148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6" name="object 18906"/>
            <p:cNvSpPr/>
            <p:nvPr/>
          </p:nvSpPr>
          <p:spPr>
            <a:xfrm>
              <a:off x="1278148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7" name="object 18907"/>
            <p:cNvSpPr/>
            <p:nvPr/>
          </p:nvSpPr>
          <p:spPr>
            <a:xfrm>
              <a:off x="12779824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8" name="object 18908"/>
            <p:cNvSpPr/>
            <p:nvPr/>
          </p:nvSpPr>
          <p:spPr>
            <a:xfrm>
              <a:off x="12649553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9" name="object 18909"/>
            <p:cNvSpPr/>
            <p:nvPr/>
          </p:nvSpPr>
          <p:spPr>
            <a:xfrm>
              <a:off x="12649553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0" name="object 18910"/>
            <p:cNvSpPr/>
            <p:nvPr/>
          </p:nvSpPr>
          <p:spPr>
            <a:xfrm>
              <a:off x="12649553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1" name="object 18911"/>
            <p:cNvSpPr/>
            <p:nvPr/>
          </p:nvSpPr>
          <p:spPr>
            <a:xfrm>
              <a:off x="12655992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2" name="object 18912"/>
            <p:cNvSpPr/>
            <p:nvPr/>
          </p:nvSpPr>
          <p:spPr>
            <a:xfrm>
              <a:off x="12659212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3" name="object 18913"/>
            <p:cNvSpPr/>
            <p:nvPr/>
          </p:nvSpPr>
          <p:spPr>
            <a:xfrm>
              <a:off x="12659212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4" name="object 18914"/>
            <p:cNvSpPr/>
            <p:nvPr/>
          </p:nvSpPr>
          <p:spPr>
            <a:xfrm>
              <a:off x="1265760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5" name="object 18915"/>
            <p:cNvSpPr/>
            <p:nvPr/>
          </p:nvSpPr>
          <p:spPr>
            <a:xfrm>
              <a:off x="1264954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6" name="object 18916"/>
            <p:cNvSpPr/>
            <p:nvPr/>
          </p:nvSpPr>
          <p:spPr>
            <a:xfrm>
              <a:off x="12525682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7" name="object 18917"/>
            <p:cNvSpPr/>
            <p:nvPr/>
          </p:nvSpPr>
          <p:spPr>
            <a:xfrm>
              <a:off x="12525682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8" name="object 18918"/>
            <p:cNvSpPr/>
            <p:nvPr/>
          </p:nvSpPr>
          <p:spPr>
            <a:xfrm>
              <a:off x="12525682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9" name="object 18919"/>
            <p:cNvSpPr/>
            <p:nvPr/>
          </p:nvSpPr>
          <p:spPr>
            <a:xfrm>
              <a:off x="12532103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0" name="object 18920"/>
            <p:cNvSpPr/>
            <p:nvPr/>
          </p:nvSpPr>
          <p:spPr>
            <a:xfrm>
              <a:off x="12535324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1" name="object 18921"/>
            <p:cNvSpPr/>
            <p:nvPr/>
          </p:nvSpPr>
          <p:spPr>
            <a:xfrm>
              <a:off x="12535324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2" name="object 18922"/>
            <p:cNvSpPr/>
            <p:nvPr/>
          </p:nvSpPr>
          <p:spPr>
            <a:xfrm>
              <a:off x="12533712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3" name="object 18923"/>
            <p:cNvSpPr/>
            <p:nvPr/>
          </p:nvSpPr>
          <p:spPr>
            <a:xfrm>
              <a:off x="12525683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4" name="object 18924"/>
            <p:cNvSpPr/>
            <p:nvPr/>
          </p:nvSpPr>
          <p:spPr>
            <a:xfrm>
              <a:off x="12401815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5" name="object 18925"/>
            <p:cNvSpPr/>
            <p:nvPr/>
          </p:nvSpPr>
          <p:spPr>
            <a:xfrm>
              <a:off x="12401815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6" name="object 18926"/>
            <p:cNvSpPr/>
            <p:nvPr/>
          </p:nvSpPr>
          <p:spPr>
            <a:xfrm>
              <a:off x="12401815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7" name="object 18927"/>
            <p:cNvSpPr/>
            <p:nvPr/>
          </p:nvSpPr>
          <p:spPr>
            <a:xfrm>
              <a:off x="1240823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8" name="object 18928"/>
            <p:cNvSpPr/>
            <p:nvPr/>
          </p:nvSpPr>
          <p:spPr>
            <a:xfrm>
              <a:off x="12411452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9" name="object 18929"/>
            <p:cNvSpPr/>
            <p:nvPr/>
          </p:nvSpPr>
          <p:spPr>
            <a:xfrm>
              <a:off x="12411452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0" name="object 18930"/>
            <p:cNvSpPr/>
            <p:nvPr/>
          </p:nvSpPr>
          <p:spPr>
            <a:xfrm>
              <a:off x="12409819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1" name="object 18931"/>
            <p:cNvSpPr/>
            <p:nvPr/>
          </p:nvSpPr>
          <p:spPr>
            <a:xfrm>
              <a:off x="1240178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2" name="object 18932"/>
            <p:cNvSpPr/>
            <p:nvPr/>
          </p:nvSpPr>
          <p:spPr>
            <a:xfrm>
              <a:off x="12277925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3" name="object 18933"/>
            <p:cNvSpPr/>
            <p:nvPr/>
          </p:nvSpPr>
          <p:spPr>
            <a:xfrm>
              <a:off x="12277925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4" name="object 18934"/>
            <p:cNvSpPr/>
            <p:nvPr/>
          </p:nvSpPr>
          <p:spPr>
            <a:xfrm>
              <a:off x="12277925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5" name="object 18935"/>
            <p:cNvSpPr/>
            <p:nvPr/>
          </p:nvSpPr>
          <p:spPr>
            <a:xfrm>
              <a:off x="12284347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6" name="object 18936"/>
            <p:cNvSpPr/>
            <p:nvPr/>
          </p:nvSpPr>
          <p:spPr>
            <a:xfrm>
              <a:off x="12287584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7" name="object 18937"/>
            <p:cNvSpPr/>
            <p:nvPr/>
          </p:nvSpPr>
          <p:spPr>
            <a:xfrm>
              <a:off x="12287584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8" name="object 18938"/>
            <p:cNvSpPr/>
            <p:nvPr/>
          </p:nvSpPr>
          <p:spPr>
            <a:xfrm>
              <a:off x="1228595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9" name="object 18939"/>
            <p:cNvSpPr/>
            <p:nvPr/>
          </p:nvSpPr>
          <p:spPr>
            <a:xfrm>
              <a:off x="12277919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0" name="object 18940"/>
            <p:cNvSpPr/>
            <p:nvPr/>
          </p:nvSpPr>
          <p:spPr>
            <a:xfrm>
              <a:off x="14211729" y="5994717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630619" y="0"/>
                  </a:moveTo>
                  <a:lnTo>
                    <a:pt x="630619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3061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1" name="object 18941"/>
            <p:cNvSpPr/>
            <p:nvPr/>
          </p:nvSpPr>
          <p:spPr>
            <a:xfrm>
              <a:off x="13582637" y="5994717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629069" y="0"/>
                  </a:moveTo>
                  <a:lnTo>
                    <a:pt x="629069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2906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2" name="object 18942"/>
            <p:cNvSpPr/>
            <p:nvPr/>
          </p:nvSpPr>
          <p:spPr>
            <a:xfrm>
              <a:off x="14221364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3" name="object 18943"/>
            <p:cNvSpPr/>
            <p:nvPr/>
          </p:nvSpPr>
          <p:spPr>
            <a:xfrm>
              <a:off x="14343641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4" name="object 18944"/>
            <p:cNvSpPr/>
            <p:nvPr/>
          </p:nvSpPr>
          <p:spPr>
            <a:xfrm>
              <a:off x="14467497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5" name="object 18945"/>
            <p:cNvSpPr/>
            <p:nvPr/>
          </p:nvSpPr>
          <p:spPr>
            <a:xfrm>
              <a:off x="14591381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6" name="object 18946"/>
            <p:cNvSpPr/>
            <p:nvPr/>
          </p:nvSpPr>
          <p:spPr>
            <a:xfrm>
              <a:off x="14715250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7" name="object 18947"/>
            <p:cNvSpPr/>
            <p:nvPr/>
          </p:nvSpPr>
          <p:spPr>
            <a:xfrm>
              <a:off x="14097501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8" name="object 18948"/>
            <p:cNvSpPr/>
            <p:nvPr/>
          </p:nvSpPr>
          <p:spPr>
            <a:xfrm>
              <a:off x="13973587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9" name="object 18949"/>
            <p:cNvSpPr/>
            <p:nvPr/>
          </p:nvSpPr>
          <p:spPr>
            <a:xfrm>
              <a:off x="13849735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0" name="object 18950"/>
            <p:cNvSpPr/>
            <p:nvPr/>
          </p:nvSpPr>
          <p:spPr>
            <a:xfrm>
              <a:off x="13725837" y="6036545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107776" y="0"/>
                  </a:moveTo>
                  <a:lnTo>
                    <a:pt x="10777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777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1" name="object 18951"/>
            <p:cNvSpPr/>
            <p:nvPr/>
          </p:nvSpPr>
          <p:spPr>
            <a:xfrm>
              <a:off x="13603552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2" name="object 18952"/>
            <p:cNvSpPr/>
            <p:nvPr/>
          </p:nvSpPr>
          <p:spPr>
            <a:xfrm>
              <a:off x="14330741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3" name="object 18953"/>
            <p:cNvSpPr/>
            <p:nvPr/>
          </p:nvSpPr>
          <p:spPr>
            <a:xfrm>
              <a:off x="14330741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4" name="object 18954"/>
            <p:cNvSpPr/>
            <p:nvPr/>
          </p:nvSpPr>
          <p:spPr>
            <a:xfrm>
              <a:off x="14330741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5" name="object 18955"/>
            <p:cNvSpPr/>
            <p:nvPr/>
          </p:nvSpPr>
          <p:spPr>
            <a:xfrm>
              <a:off x="14337152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6" name="object 18956"/>
            <p:cNvSpPr/>
            <p:nvPr/>
          </p:nvSpPr>
          <p:spPr>
            <a:xfrm>
              <a:off x="1434038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7" name="object 18957"/>
            <p:cNvSpPr/>
            <p:nvPr/>
          </p:nvSpPr>
          <p:spPr>
            <a:xfrm>
              <a:off x="1434038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8" name="object 18958"/>
            <p:cNvSpPr/>
            <p:nvPr/>
          </p:nvSpPr>
          <p:spPr>
            <a:xfrm>
              <a:off x="14338755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9" name="object 18959"/>
            <p:cNvSpPr/>
            <p:nvPr/>
          </p:nvSpPr>
          <p:spPr>
            <a:xfrm>
              <a:off x="1433074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0" name="object 18960"/>
            <p:cNvSpPr/>
            <p:nvPr/>
          </p:nvSpPr>
          <p:spPr>
            <a:xfrm>
              <a:off x="14454636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1" name="object 18961"/>
            <p:cNvSpPr/>
            <p:nvPr/>
          </p:nvSpPr>
          <p:spPr>
            <a:xfrm>
              <a:off x="14454636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2" name="object 18962"/>
            <p:cNvSpPr/>
            <p:nvPr/>
          </p:nvSpPr>
          <p:spPr>
            <a:xfrm>
              <a:off x="14454636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3" name="object 18963"/>
            <p:cNvSpPr/>
            <p:nvPr/>
          </p:nvSpPr>
          <p:spPr>
            <a:xfrm>
              <a:off x="1446108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4" name="object 18964"/>
            <p:cNvSpPr/>
            <p:nvPr/>
          </p:nvSpPr>
          <p:spPr>
            <a:xfrm>
              <a:off x="14464285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5" name="object 18965"/>
            <p:cNvSpPr/>
            <p:nvPr/>
          </p:nvSpPr>
          <p:spPr>
            <a:xfrm>
              <a:off x="14464285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6" name="object 18966"/>
            <p:cNvSpPr/>
            <p:nvPr/>
          </p:nvSpPr>
          <p:spPr>
            <a:xfrm>
              <a:off x="14462652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7" name="object 18967"/>
            <p:cNvSpPr/>
            <p:nvPr/>
          </p:nvSpPr>
          <p:spPr>
            <a:xfrm>
              <a:off x="14454644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8" name="object 18968"/>
            <p:cNvSpPr/>
            <p:nvPr/>
          </p:nvSpPr>
          <p:spPr>
            <a:xfrm>
              <a:off x="14578497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9" name="object 18969"/>
            <p:cNvSpPr/>
            <p:nvPr/>
          </p:nvSpPr>
          <p:spPr>
            <a:xfrm>
              <a:off x="14578497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0" name="object 18970"/>
            <p:cNvSpPr/>
            <p:nvPr/>
          </p:nvSpPr>
          <p:spPr>
            <a:xfrm>
              <a:off x="14578497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1" name="object 18971"/>
            <p:cNvSpPr/>
            <p:nvPr/>
          </p:nvSpPr>
          <p:spPr>
            <a:xfrm>
              <a:off x="1458494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2" name="object 18972"/>
            <p:cNvSpPr/>
            <p:nvPr/>
          </p:nvSpPr>
          <p:spPr>
            <a:xfrm>
              <a:off x="14588145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3" name="object 18973"/>
            <p:cNvSpPr/>
            <p:nvPr/>
          </p:nvSpPr>
          <p:spPr>
            <a:xfrm>
              <a:off x="14588145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4" name="object 18974"/>
            <p:cNvSpPr/>
            <p:nvPr/>
          </p:nvSpPr>
          <p:spPr>
            <a:xfrm>
              <a:off x="14586512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5" name="object 18975"/>
            <p:cNvSpPr/>
            <p:nvPr/>
          </p:nvSpPr>
          <p:spPr>
            <a:xfrm>
              <a:off x="14578509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6" name="object 18976"/>
            <p:cNvSpPr/>
            <p:nvPr/>
          </p:nvSpPr>
          <p:spPr>
            <a:xfrm>
              <a:off x="14700775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7" name="object 18977"/>
            <p:cNvSpPr/>
            <p:nvPr/>
          </p:nvSpPr>
          <p:spPr>
            <a:xfrm>
              <a:off x="14700775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8" name="object 18978"/>
            <p:cNvSpPr/>
            <p:nvPr/>
          </p:nvSpPr>
          <p:spPr>
            <a:xfrm>
              <a:off x="14700775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9" name="object 18979"/>
            <p:cNvSpPr/>
            <p:nvPr/>
          </p:nvSpPr>
          <p:spPr>
            <a:xfrm>
              <a:off x="1470721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0" name="object 18980"/>
            <p:cNvSpPr/>
            <p:nvPr/>
          </p:nvSpPr>
          <p:spPr>
            <a:xfrm>
              <a:off x="14710425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1" name="object 18981"/>
            <p:cNvSpPr/>
            <p:nvPr/>
          </p:nvSpPr>
          <p:spPr>
            <a:xfrm>
              <a:off x="14710425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2" name="object 18982"/>
            <p:cNvSpPr/>
            <p:nvPr/>
          </p:nvSpPr>
          <p:spPr>
            <a:xfrm>
              <a:off x="14708792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3" name="object 18983"/>
            <p:cNvSpPr/>
            <p:nvPr/>
          </p:nvSpPr>
          <p:spPr>
            <a:xfrm>
              <a:off x="14700774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4" name="object 18984"/>
            <p:cNvSpPr/>
            <p:nvPr/>
          </p:nvSpPr>
          <p:spPr>
            <a:xfrm>
              <a:off x="14824636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5" name="object 18985"/>
            <p:cNvSpPr/>
            <p:nvPr/>
          </p:nvSpPr>
          <p:spPr>
            <a:xfrm>
              <a:off x="14824636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6" name="object 18986"/>
            <p:cNvSpPr/>
            <p:nvPr/>
          </p:nvSpPr>
          <p:spPr>
            <a:xfrm>
              <a:off x="14824636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7" name="object 18987"/>
            <p:cNvSpPr/>
            <p:nvPr/>
          </p:nvSpPr>
          <p:spPr>
            <a:xfrm>
              <a:off x="14831076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8" name="object 18988"/>
            <p:cNvSpPr/>
            <p:nvPr/>
          </p:nvSpPr>
          <p:spPr>
            <a:xfrm>
              <a:off x="14834320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9" name="object 18989"/>
            <p:cNvSpPr/>
            <p:nvPr/>
          </p:nvSpPr>
          <p:spPr>
            <a:xfrm>
              <a:off x="14834320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0" name="object 18990"/>
            <p:cNvSpPr/>
            <p:nvPr/>
          </p:nvSpPr>
          <p:spPr>
            <a:xfrm>
              <a:off x="14832686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1" name="object 18991"/>
            <p:cNvSpPr/>
            <p:nvPr/>
          </p:nvSpPr>
          <p:spPr>
            <a:xfrm>
              <a:off x="14824649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2" name="object 18992"/>
            <p:cNvSpPr/>
            <p:nvPr/>
          </p:nvSpPr>
          <p:spPr>
            <a:xfrm>
              <a:off x="14206879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3" name="object 18993"/>
            <p:cNvSpPr/>
            <p:nvPr/>
          </p:nvSpPr>
          <p:spPr>
            <a:xfrm>
              <a:off x="14206879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4" name="object 18994"/>
            <p:cNvSpPr/>
            <p:nvPr/>
          </p:nvSpPr>
          <p:spPr>
            <a:xfrm>
              <a:off x="14206879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5" name="object 18995"/>
            <p:cNvSpPr/>
            <p:nvPr/>
          </p:nvSpPr>
          <p:spPr>
            <a:xfrm>
              <a:off x="14213290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6" name="object 18996"/>
            <p:cNvSpPr/>
            <p:nvPr/>
          </p:nvSpPr>
          <p:spPr>
            <a:xfrm>
              <a:off x="14216527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7" name="object 18997"/>
            <p:cNvSpPr/>
            <p:nvPr/>
          </p:nvSpPr>
          <p:spPr>
            <a:xfrm>
              <a:off x="14216527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8" name="object 18998"/>
            <p:cNvSpPr/>
            <p:nvPr/>
          </p:nvSpPr>
          <p:spPr>
            <a:xfrm>
              <a:off x="14214894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9" name="object 18999"/>
            <p:cNvSpPr/>
            <p:nvPr/>
          </p:nvSpPr>
          <p:spPr>
            <a:xfrm>
              <a:off x="14206887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0" name="object 19000"/>
            <p:cNvSpPr/>
            <p:nvPr/>
          </p:nvSpPr>
          <p:spPr>
            <a:xfrm>
              <a:off x="14084609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1" name="object 19001"/>
            <p:cNvSpPr/>
            <p:nvPr/>
          </p:nvSpPr>
          <p:spPr>
            <a:xfrm>
              <a:off x="14084609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2" name="object 19002"/>
            <p:cNvSpPr/>
            <p:nvPr/>
          </p:nvSpPr>
          <p:spPr>
            <a:xfrm>
              <a:off x="14084609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3" name="object 19003"/>
            <p:cNvSpPr/>
            <p:nvPr/>
          </p:nvSpPr>
          <p:spPr>
            <a:xfrm>
              <a:off x="14092630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4" name="object 19004"/>
            <p:cNvSpPr/>
            <p:nvPr/>
          </p:nvSpPr>
          <p:spPr>
            <a:xfrm>
              <a:off x="14092630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5" name="object 19005"/>
            <p:cNvSpPr/>
            <p:nvPr/>
          </p:nvSpPr>
          <p:spPr>
            <a:xfrm>
              <a:off x="14091039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6" name="object 19006"/>
            <p:cNvSpPr/>
            <p:nvPr/>
          </p:nvSpPr>
          <p:spPr>
            <a:xfrm>
              <a:off x="13960714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7" name="object 19007"/>
            <p:cNvSpPr/>
            <p:nvPr/>
          </p:nvSpPr>
          <p:spPr>
            <a:xfrm>
              <a:off x="13960714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8" name="object 19008"/>
            <p:cNvSpPr/>
            <p:nvPr/>
          </p:nvSpPr>
          <p:spPr>
            <a:xfrm>
              <a:off x="13960714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9" name="object 19009"/>
            <p:cNvSpPr/>
            <p:nvPr/>
          </p:nvSpPr>
          <p:spPr>
            <a:xfrm>
              <a:off x="13967152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0" name="object 19010"/>
            <p:cNvSpPr/>
            <p:nvPr/>
          </p:nvSpPr>
          <p:spPr>
            <a:xfrm>
              <a:off x="13970351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1" name="object 19011"/>
            <p:cNvSpPr/>
            <p:nvPr/>
          </p:nvSpPr>
          <p:spPr>
            <a:xfrm>
              <a:off x="13970351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2" name="object 19012"/>
            <p:cNvSpPr/>
            <p:nvPr/>
          </p:nvSpPr>
          <p:spPr>
            <a:xfrm>
              <a:off x="1396876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3" name="object 19013"/>
            <p:cNvSpPr/>
            <p:nvPr/>
          </p:nvSpPr>
          <p:spPr>
            <a:xfrm>
              <a:off x="13960726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4" name="object 19014"/>
            <p:cNvSpPr/>
            <p:nvPr/>
          </p:nvSpPr>
          <p:spPr>
            <a:xfrm>
              <a:off x="13836852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5" name="object 19015"/>
            <p:cNvSpPr/>
            <p:nvPr/>
          </p:nvSpPr>
          <p:spPr>
            <a:xfrm>
              <a:off x="13836852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6" name="object 19016"/>
            <p:cNvSpPr/>
            <p:nvPr/>
          </p:nvSpPr>
          <p:spPr>
            <a:xfrm>
              <a:off x="13836852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7" name="object 19017"/>
            <p:cNvSpPr/>
            <p:nvPr/>
          </p:nvSpPr>
          <p:spPr>
            <a:xfrm>
              <a:off x="13843291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8" name="object 19018"/>
            <p:cNvSpPr/>
            <p:nvPr/>
          </p:nvSpPr>
          <p:spPr>
            <a:xfrm>
              <a:off x="13846493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9" name="object 19019"/>
            <p:cNvSpPr/>
            <p:nvPr/>
          </p:nvSpPr>
          <p:spPr>
            <a:xfrm>
              <a:off x="13846493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0" name="object 19020"/>
            <p:cNvSpPr/>
            <p:nvPr/>
          </p:nvSpPr>
          <p:spPr>
            <a:xfrm>
              <a:off x="1384486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1" name="object 19021"/>
            <p:cNvSpPr/>
            <p:nvPr/>
          </p:nvSpPr>
          <p:spPr>
            <a:xfrm>
              <a:off x="13836850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2" name="object 19022"/>
            <p:cNvSpPr/>
            <p:nvPr/>
          </p:nvSpPr>
          <p:spPr>
            <a:xfrm>
              <a:off x="13712992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3" name="object 19023"/>
            <p:cNvSpPr/>
            <p:nvPr/>
          </p:nvSpPr>
          <p:spPr>
            <a:xfrm>
              <a:off x="13712992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4" name="object 19024"/>
            <p:cNvSpPr/>
            <p:nvPr/>
          </p:nvSpPr>
          <p:spPr>
            <a:xfrm>
              <a:off x="13712992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5" name="object 19025"/>
            <p:cNvSpPr/>
            <p:nvPr/>
          </p:nvSpPr>
          <p:spPr>
            <a:xfrm>
              <a:off x="13719393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6" name="object 19026"/>
            <p:cNvSpPr/>
            <p:nvPr/>
          </p:nvSpPr>
          <p:spPr>
            <a:xfrm>
              <a:off x="13722632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7" name="object 19027"/>
            <p:cNvSpPr/>
            <p:nvPr/>
          </p:nvSpPr>
          <p:spPr>
            <a:xfrm>
              <a:off x="13722632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8" name="object 19028"/>
            <p:cNvSpPr/>
            <p:nvPr/>
          </p:nvSpPr>
          <p:spPr>
            <a:xfrm>
              <a:off x="13720999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9" name="object 19029"/>
            <p:cNvSpPr/>
            <p:nvPr/>
          </p:nvSpPr>
          <p:spPr>
            <a:xfrm>
              <a:off x="1371298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0" name="object 19030"/>
            <p:cNvSpPr/>
            <p:nvPr/>
          </p:nvSpPr>
          <p:spPr>
            <a:xfrm>
              <a:off x="13589095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1" name="object 19031"/>
            <p:cNvSpPr/>
            <p:nvPr/>
          </p:nvSpPr>
          <p:spPr>
            <a:xfrm>
              <a:off x="13589095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2" name="object 19032"/>
            <p:cNvSpPr/>
            <p:nvPr/>
          </p:nvSpPr>
          <p:spPr>
            <a:xfrm>
              <a:off x="13589095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3" name="object 19033"/>
            <p:cNvSpPr/>
            <p:nvPr/>
          </p:nvSpPr>
          <p:spPr>
            <a:xfrm>
              <a:off x="13595497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4" name="object 19034"/>
            <p:cNvSpPr/>
            <p:nvPr/>
          </p:nvSpPr>
          <p:spPr>
            <a:xfrm>
              <a:off x="13598733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5" name="object 19035"/>
            <p:cNvSpPr/>
            <p:nvPr/>
          </p:nvSpPr>
          <p:spPr>
            <a:xfrm>
              <a:off x="13598733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6" name="object 19036"/>
            <p:cNvSpPr/>
            <p:nvPr/>
          </p:nvSpPr>
          <p:spPr>
            <a:xfrm>
              <a:off x="1359710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7" name="object 19037"/>
            <p:cNvSpPr/>
            <p:nvPr/>
          </p:nvSpPr>
          <p:spPr>
            <a:xfrm>
              <a:off x="13589092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8" name="object 19038"/>
            <p:cNvSpPr/>
            <p:nvPr/>
          </p:nvSpPr>
          <p:spPr>
            <a:xfrm>
              <a:off x="15522917" y="5994717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630588" y="0"/>
                  </a:moveTo>
                  <a:lnTo>
                    <a:pt x="630588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3058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9" name="object 19039"/>
            <p:cNvSpPr/>
            <p:nvPr/>
          </p:nvSpPr>
          <p:spPr>
            <a:xfrm>
              <a:off x="14893810" y="5994717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629069" y="0"/>
                  </a:moveTo>
                  <a:lnTo>
                    <a:pt x="629069" y="54699"/>
                  </a:lnTo>
                  <a:lnTo>
                    <a:pt x="0" y="54699"/>
                  </a:lnTo>
                  <a:lnTo>
                    <a:pt x="0" y="0"/>
                  </a:lnTo>
                  <a:lnTo>
                    <a:pt x="62906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0" name="object 19040"/>
            <p:cNvSpPr/>
            <p:nvPr/>
          </p:nvSpPr>
          <p:spPr>
            <a:xfrm>
              <a:off x="15532554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1" name="object 19041"/>
            <p:cNvSpPr/>
            <p:nvPr/>
          </p:nvSpPr>
          <p:spPr>
            <a:xfrm>
              <a:off x="15654778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2" name="object 19042"/>
            <p:cNvSpPr/>
            <p:nvPr/>
          </p:nvSpPr>
          <p:spPr>
            <a:xfrm>
              <a:off x="15778675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3" name="object 19043"/>
            <p:cNvSpPr/>
            <p:nvPr/>
          </p:nvSpPr>
          <p:spPr>
            <a:xfrm>
              <a:off x="15902546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4" name="object 19044"/>
            <p:cNvSpPr/>
            <p:nvPr/>
          </p:nvSpPr>
          <p:spPr>
            <a:xfrm>
              <a:off x="16026446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5" name="object 19045"/>
            <p:cNvSpPr/>
            <p:nvPr/>
          </p:nvSpPr>
          <p:spPr>
            <a:xfrm>
              <a:off x="15408605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216" y="0"/>
                  </a:moveTo>
                  <a:lnTo>
                    <a:pt x="106216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216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6" name="object 19046"/>
            <p:cNvSpPr/>
            <p:nvPr/>
          </p:nvSpPr>
          <p:spPr>
            <a:xfrm>
              <a:off x="15284784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43" y="0"/>
                  </a:moveTo>
                  <a:lnTo>
                    <a:pt x="106143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43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7" name="object 19047"/>
            <p:cNvSpPr/>
            <p:nvPr/>
          </p:nvSpPr>
          <p:spPr>
            <a:xfrm>
              <a:off x="15160903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8" name="object 19048"/>
            <p:cNvSpPr/>
            <p:nvPr/>
          </p:nvSpPr>
          <p:spPr>
            <a:xfrm>
              <a:off x="15036987" y="6036545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107818" y="0"/>
                  </a:moveTo>
                  <a:lnTo>
                    <a:pt x="107818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781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9" name="object 19049"/>
            <p:cNvSpPr/>
            <p:nvPr/>
          </p:nvSpPr>
          <p:spPr>
            <a:xfrm>
              <a:off x="14914727" y="6036545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106185" y="0"/>
                  </a:moveTo>
                  <a:lnTo>
                    <a:pt x="106185" y="3225"/>
                  </a:lnTo>
                  <a:lnTo>
                    <a:pt x="0" y="3225"/>
                  </a:lnTo>
                  <a:lnTo>
                    <a:pt x="0" y="0"/>
                  </a:lnTo>
                  <a:lnTo>
                    <a:pt x="106185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0" name="object 19050"/>
            <p:cNvSpPr/>
            <p:nvPr/>
          </p:nvSpPr>
          <p:spPr>
            <a:xfrm>
              <a:off x="15641927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1" name="object 19051"/>
            <p:cNvSpPr/>
            <p:nvPr/>
          </p:nvSpPr>
          <p:spPr>
            <a:xfrm>
              <a:off x="15641927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2" name="object 19052"/>
            <p:cNvSpPr/>
            <p:nvPr/>
          </p:nvSpPr>
          <p:spPr>
            <a:xfrm>
              <a:off x="15641927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3" name="object 19053"/>
            <p:cNvSpPr/>
            <p:nvPr/>
          </p:nvSpPr>
          <p:spPr>
            <a:xfrm>
              <a:off x="15648373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4" name="object 19054"/>
            <p:cNvSpPr/>
            <p:nvPr/>
          </p:nvSpPr>
          <p:spPr>
            <a:xfrm>
              <a:off x="15651576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5" name="object 19055"/>
            <p:cNvSpPr/>
            <p:nvPr/>
          </p:nvSpPr>
          <p:spPr>
            <a:xfrm>
              <a:off x="15651576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6" name="object 19056"/>
            <p:cNvSpPr/>
            <p:nvPr/>
          </p:nvSpPr>
          <p:spPr>
            <a:xfrm>
              <a:off x="15649942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7" name="object 19057"/>
            <p:cNvSpPr/>
            <p:nvPr/>
          </p:nvSpPr>
          <p:spPr>
            <a:xfrm>
              <a:off x="15641932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8" name="object 19058"/>
            <p:cNvSpPr/>
            <p:nvPr/>
          </p:nvSpPr>
          <p:spPr>
            <a:xfrm>
              <a:off x="15765787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9" name="object 19059"/>
            <p:cNvSpPr/>
            <p:nvPr/>
          </p:nvSpPr>
          <p:spPr>
            <a:xfrm>
              <a:off x="15765787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0" name="object 19060"/>
            <p:cNvSpPr/>
            <p:nvPr/>
          </p:nvSpPr>
          <p:spPr>
            <a:xfrm>
              <a:off x="15765787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1" name="object 19061"/>
            <p:cNvSpPr/>
            <p:nvPr/>
          </p:nvSpPr>
          <p:spPr>
            <a:xfrm>
              <a:off x="15772200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2" name="object 19062"/>
            <p:cNvSpPr/>
            <p:nvPr/>
          </p:nvSpPr>
          <p:spPr>
            <a:xfrm>
              <a:off x="15775435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3" name="object 19063"/>
            <p:cNvSpPr/>
            <p:nvPr/>
          </p:nvSpPr>
          <p:spPr>
            <a:xfrm>
              <a:off x="15775435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4" name="object 19064"/>
            <p:cNvSpPr/>
            <p:nvPr/>
          </p:nvSpPr>
          <p:spPr>
            <a:xfrm>
              <a:off x="15773843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5" name="object 19065"/>
            <p:cNvSpPr/>
            <p:nvPr/>
          </p:nvSpPr>
          <p:spPr>
            <a:xfrm>
              <a:off x="15765793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6" name="object 19066"/>
            <p:cNvSpPr/>
            <p:nvPr/>
          </p:nvSpPr>
          <p:spPr>
            <a:xfrm>
              <a:off x="15889684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7" name="object 19067"/>
            <p:cNvSpPr/>
            <p:nvPr/>
          </p:nvSpPr>
          <p:spPr>
            <a:xfrm>
              <a:off x="15889684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8" name="object 19068"/>
            <p:cNvSpPr/>
            <p:nvPr/>
          </p:nvSpPr>
          <p:spPr>
            <a:xfrm>
              <a:off x="15889684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9" name="object 19069"/>
            <p:cNvSpPr/>
            <p:nvPr/>
          </p:nvSpPr>
          <p:spPr>
            <a:xfrm>
              <a:off x="15897714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0" name="object 19070"/>
            <p:cNvSpPr/>
            <p:nvPr/>
          </p:nvSpPr>
          <p:spPr>
            <a:xfrm>
              <a:off x="15897714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1" name="object 19071"/>
            <p:cNvSpPr/>
            <p:nvPr/>
          </p:nvSpPr>
          <p:spPr>
            <a:xfrm>
              <a:off x="15896081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2" name="object 19072"/>
            <p:cNvSpPr/>
            <p:nvPr/>
          </p:nvSpPr>
          <p:spPr>
            <a:xfrm>
              <a:off x="16011926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3" name="object 19073"/>
            <p:cNvSpPr/>
            <p:nvPr/>
          </p:nvSpPr>
          <p:spPr>
            <a:xfrm>
              <a:off x="16011926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4" name="object 19074"/>
            <p:cNvSpPr/>
            <p:nvPr/>
          </p:nvSpPr>
          <p:spPr>
            <a:xfrm>
              <a:off x="16011926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5" name="object 19075"/>
            <p:cNvSpPr/>
            <p:nvPr/>
          </p:nvSpPr>
          <p:spPr>
            <a:xfrm>
              <a:off x="16018365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6" name="object 19076"/>
            <p:cNvSpPr/>
            <p:nvPr/>
          </p:nvSpPr>
          <p:spPr>
            <a:xfrm>
              <a:off x="16021601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7" name="object 19077"/>
            <p:cNvSpPr/>
            <p:nvPr/>
          </p:nvSpPr>
          <p:spPr>
            <a:xfrm>
              <a:off x="16021601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8" name="object 19078"/>
            <p:cNvSpPr/>
            <p:nvPr/>
          </p:nvSpPr>
          <p:spPr>
            <a:xfrm>
              <a:off x="16019967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9" name="object 19079"/>
            <p:cNvSpPr/>
            <p:nvPr/>
          </p:nvSpPr>
          <p:spPr>
            <a:xfrm>
              <a:off x="1601193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0" name="object 19080"/>
            <p:cNvSpPr/>
            <p:nvPr/>
          </p:nvSpPr>
          <p:spPr>
            <a:xfrm>
              <a:off x="16135825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1" name="object 19081"/>
            <p:cNvSpPr/>
            <p:nvPr/>
          </p:nvSpPr>
          <p:spPr>
            <a:xfrm>
              <a:off x="16135825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2" name="object 19082"/>
            <p:cNvSpPr/>
            <p:nvPr/>
          </p:nvSpPr>
          <p:spPr>
            <a:xfrm>
              <a:off x="16135825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3" name="object 19083"/>
            <p:cNvSpPr/>
            <p:nvPr/>
          </p:nvSpPr>
          <p:spPr>
            <a:xfrm>
              <a:off x="16142261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4" name="object 19084"/>
            <p:cNvSpPr/>
            <p:nvPr/>
          </p:nvSpPr>
          <p:spPr>
            <a:xfrm>
              <a:off x="16145464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5" name="object 19085"/>
            <p:cNvSpPr/>
            <p:nvPr/>
          </p:nvSpPr>
          <p:spPr>
            <a:xfrm>
              <a:off x="16145464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6" name="object 19086"/>
            <p:cNvSpPr/>
            <p:nvPr/>
          </p:nvSpPr>
          <p:spPr>
            <a:xfrm>
              <a:off x="16143830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7" name="object 19087"/>
            <p:cNvSpPr/>
            <p:nvPr/>
          </p:nvSpPr>
          <p:spPr>
            <a:xfrm>
              <a:off x="16135822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8" name="object 19088"/>
            <p:cNvSpPr/>
            <p:nvPr/>
          </p:nvSpPr>
          <p:spPr>
            <a:xfrm>
              <a:off x="15518031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9" name="object 19089"/>
            <p:cNvSpPr/>
            <p:nvPr/>
          </p:nvSpPr>
          <p:spPr>
            <a:xfrm>
              <a:off x="15518031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0" name="object 19090"/>
            <p:cNvSpPr/>
            <p:nvPr/>
          </p:nvSpPr>
          <p:spPr>
            <a:xfrm>
              <a:off x="15518031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1" name="object 19091"/>
            <p:cNvSpPr/>
            <p:nvPr/>
          </p:nvSpPr>
          <p:spPr>
            <a:xfrm>
              <a:off x="15524477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2" name="object 19092"/>
            <p:cNvSpPr/>
            <p:nvPr/>
          </p:nvSpPr>
          <p:spPr>
            <a:xfrm>
              <a:off x="1552767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3" name="object 19093"/>
            <p:cNvSpPr/>
            <p:nvPr/>
          </p:nvSpPr>
          <p:spPr>
            <a:xfrm>
              <a:off x="1552767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4" name="object 19094"/>
            <p:cNvSpPr/>
            <p:nvPr/>
          </p:nvSpPr>
          <p:spPr>
            <a:xfrm>
              <a:off x="15526087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5" name="object 19095"/>
            <p:cNvSpPr/>
            <p:nvPr/>
          </p:nvSpPr>
          <p:spPr>
            <a:xfrm>
              <a:off x="15518043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6" name="object 19096"/>
            <p:cNvSpPr/>
            <p:nvPr/>
          </p:nvSpPr>
          <p:spPr>
            <a:xfrm>
              <a:off x="15394142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7" name="object 19097"/>
            <p:cNvSpPr/>
            <p:nvPr/>
          </p:nvSpPr>
          <p:spPr>
            <a:xfrm>
              <a:off x="15394142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8" name="object 19098"/>
            <p:cNvSpPr/>
            <p:nvPr/>
          </p:nvSpPr>
          <p:spPr>
            <a:xfrm>
              <a:off x="15394142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9" name="object 19099"/>
            <p:cNvSpPr/>
            <p:nvPr/>
          </p:nvSpPr>
          <p:spPr>
            <a:xfrm>
              <a:off x="15400606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0" name="object 19100"/>
            <p:cNvSpPr/>
            <p:nvPr/>
          </p:nvSpPr>
          <p:spPr>
            <a:xfrm>
              <a:off x="15403817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1" name="object 19101"/>
            <p:cNvSpPr/>
            <p:nvPr/>
          </p:nvSpPr>
          <p:spPr>
            <a:xfrm>
              <a:off x="15403817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2" name="object 19102"/>
            <p:cNvSpPr/>
            <p:nvPr/>
          </p:nvSpPr>
          <p:spPr>
            <a:xfrm>
              <a:off x="15402183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3" name="object 19103"/>
            <p:cNvSpPr/>
            <p:nvPr/>
          </p:nvSpPr>
          <p:spPr>
            <a:xfrm>
              <a:off x="15394146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4" name="object 19104"/>
            <p:cNvSpPr/>
            <p:nvPr/>
          </p:nvSpPr>
          <p:spPr>
            <a:xfrm>
              <a:off x="15271898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5" name="object 19105"/>
            <p:cNvSpPr/>
            <p:nvPr/>
          </p:nvSpPr>
          <p:spPr>
            <a:xfrm>
              <a:off x="15271898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6" name="object 19106"/>
            <p:cNvSpPr/>
            <p:nvPr/>
          </p:nvSpPr>
          <p:spPr>
            <a:xfrm>
              <a:off x="15271898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7" name="object 19107"/>
            <p:cNvSpPr/>
            <p:nvPr/>
          </p:nvSpPr>
          <p:spPr>
            <a:xfrm>
              <a:off x="15278338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8" name="object 19108"/>
            <p:cNvSpPr/>
            <p:nvPr/>
          </p:nvSpPr>
          <p:spPr>
            <a:xfrm>
              <a:off x="15281539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9" name="object 19109"/>
            <p:cNvSpPr/>
            <p:nvPr/>
          </p:nvSpPr>
          <p:spPr>
            <a:xfrm>
              <a:off x="15281539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0" name="object 19110"/>
            <p:cNvSpPr/>
            <p:nvPr/>
          </p:nvSpPr>
          <p:spPr>
            <a:xfrm>
              <a:off x="15279905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1" name="object 19111"/>
            <p:cNvSpPr/>
            <p:nvPr/>
          </p:nvSpPr>
          <p:spPr>
            <a:xfrm>
              <a:off x="15271896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2" name="object 19112"/>
            <p:cNvSpPr/>
            <p:nvPr/>
          </p:nvSpPr>
          <p:spPr>
            <a:xfrm>
              <a:off x="15148029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3" name="object 19113"/>
            <p:cNvSpPr/>
            <p:nvPr/>
          </p:nvSpPr>
          <p:spPr>
            <a:xfrm>
              <a:off x="15148029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4" name="object 19114"/>
            <p:cNvSpPr/>
            <p:nvPr/>
          </p:nvSpPr>
          <p:spPr>
            <a:xfrm>
              <a:off x="15148029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5" name="object 19115"/>
            <p:cNvSpPr/>
            <p:nvPr/>
          </p:nvSpPr>
          <p:spPr>
            <a:xfrm>
              <a:off x="15154477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6" name="object 19116"/>
            <p:cNvSpPr/>
            <p:nvPr/>
          </p:nvSpPr>
          <p:spPr>
            <a:xfrm>
              <a:off x="15157678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7" name="object 19117"/>
            <p:cNvSpPr/>
            <p:nvPr/>
          </p:nvSpPr>
          <p:spPr>
            <a:xfrm>
              <a:off x="15157678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8" name="object 19118"/>
            <p:cNvSpPr/>
            <p:nvPr/>
          </p:nvSpPr>
          <p:spPr>
            <a:xfrm>
              <a:off x="15156044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9" name="object 19119"/>
            <p:cNvSpPr/>
            <p:nvPr/>
          </p:nvSpPr>
          <p:spPr>
            <a:xfrm>
              <a:off x="15148036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0" name="object 19120"/>
            <p:cNvSpPr/>
            <p:nvPr/>
          </p:nvSpPr>
          <p:spPr>
            <a:xfrm>
              <a:off x="15024141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1" name="object 19121"/>
            <p:cNvSpPr/>
            <p:nvPr/>
          </p:nvSpPr>
          <p:spPr>
            <a:xfrm>
              <a:off x="15024141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2" name="object 19122"/>
            <p:cNvSpPr/>
            <p:nvPr/>
          </p:nvSpPr>
          <p:spPr>
            <a:xfrm>
              <a:off x="15024141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3" name="object 19123"/>
            <p:cNvSpPr/>
            <p:nvPr/>
          </p:nvSpPr>
          <p:spPr>
            <a:xfrm>
              <a:off x="15030544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4" name="object 19124"/>
            <p:cNvSpPr/>
            <p:nvPr/>
          </p:nvSpPr>
          <p:spPr>
            <a:xfrm>
              <a:off x="15033783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5" name="object 19125"/>
            <p:cNvSpPr/>
            <p:nvPr/>
          </p:nvSpPr>
          <p:spPr>
            <a:xfrm>
              <a:off x="15033783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6" name="object 19126"/>
            <p:cNvSpPr/>
            <p:nvPr/>
          </p:nvSpPr>
          <p:spPr>
            <a:xfrm>
              <a:off x="15032149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7" name="object 19127"/>
            <p:cNvSpPr/>
            <p:nvPr/>
          </p:nvSpPr>
          <p:spPr>
            <a:xfrm>
              <a:off x="15024139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8" name="object 19128"/>
            <p:cNvSpPr/>
            <p:nvPr/>
          </p:nvSpPr>
          <p:spPr>
            <a:xfrm>
              <a:off x="14900280" y="60381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9" name="object 19129"/>
            <p:cNvSpPr/>
            <p:nvPr/>
          </p:nvSpPr>
          <p:spPr>
            <a:xfrm>
              <a:off x="14900280" y="60268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0" name="object 19130"/>
            <p:cNvSpPr/>
            <p:nvPr/>
          </p:nvSpPr>
          <p:spPr>
            <a:xfrm>
              <a:off x="14900280" y="6026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1" name="object 19131"/>
            <p:cNvSpPr/>
            <p:nvPr/>
          </p:nvSpPr>
          <p:spPr>
            <a:xfrm>
              <a:off x="14906720" y="6026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2" name="object 19132"/>
            <p:cNvSpPr/>
            <p:nvPr/>
          </p:nvSpPr>
          <p:spPr>
            <a:xfrm>
              <a:off x="14909921" y="6026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3" name="object 19133"/>
            <p:cNvSpPr/>
            <p:nvPr/>
          </p:nvSpPr>
          <p:spPr>
            <a:xfrm>
              <a:off x="14909921" y="60397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4" name="object 19134"/>
            <p:cNvSpPr/>
            <p:nvPr/>
          </p:nvSpPr>
          <p:spPr>
            <a:xfrm>
              <a:off x="14908287" y="60445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5" name="object 19135"/>
            <p:cNvSpPr/>
            <p:nvPr/>
          </p:nvSpPr>
          <p:spPr>
            <a:xfrm>
              <a:off x="14900278" y="60445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6" name="object 19136"/>
            <p:cNvSpPr/>
            <p:nvPr/>
          </p:nvSpPr>
          <p:spPr>
            <a:xfrm>
              <a:off x="14893831" y="4276529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0" y="54689"/>
                  </a:moveTo>
                  <a:lnTo>
                    <a:pt x="0" y="0"/>
                  </a:lnTo>
                  <a:lnTo>
                    <a:pt x="629069" y="0"/>
                  </a:lnTo>
                  <a:lnTo>
                    <a:pt x="629069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7" name="object 19137"/>
            <p:cNvSpPr/>
            <p:nvPr/>
          </p:nvSpPr>
          <p:spPr>
            <a:xfrm>
              <a:off x="15522880" y="4276529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0" y="54689"/>
                  </a:moveTo>
                  <a:lnTo>
                    <a:pt x="0" y="0"/>
                  </a:lnTo>
                  <a:lnTo>
                    <a:pt x="630588" y="0"/>
                  </a:lnTo>
                  <a:lnTo>
                    <a:pt x="630588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8" name="object 19138"/>
            <p:cNvSpPr/>
            <p:nvPr/>
          </p:nvSpPr>
          <p:spPr>
            <a:xfrm>
              <a:off x="15408601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216" y="0"/>
                  </a:lnTo>
                  <a:lnTo>
                    <a:pt x="106216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9" name="object 19139"/>
            <p:cNvSpPr/>
            <p:nvPr/>
          </p:nvSpPr>
          <p:spPr>
            <a:xfrm>
              <a:off x="1528478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0" name="object 19140"/>
            <p:cNvSpPr/>
            <p:nvPr/>
          </p:nvSpPr>
          <p:spPr>
            <a:xfrm>
              <a:off x="15160886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1" name="object 19141"/>
            <p:cNvSpPr/>
            <p:nvPr/>
          </p:nvSpPr>
          <p:spPr>
            <a:xfrm>
              <a:off x="15036974" y="4284574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204"/>
                  </a:moveTo>
                  <a:lnTo>
                    <a:pt x="0" y="0"/>
                  </a:lnTo>
                  <a:lnTo>
                    <a:pt x="107818" y="0"/>
                  </a:lnTo>
                  <a:lnTo>
                    <a:pt x="107818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2" name="object 19142"/>
            <p:cNvSpPr/>
            <p:nvPr/>
          </p:nvSpPr>
          <p:spPr>
            <a:xfrm>
              <a:off x="14914707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3" name="object 19143"/>
            <p:cNvSpPr/>
            <p:nvPr/>
          </p:nvSpPr>
          <p:spPr>
            <a:xfrm>
              <a:off x="1553255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4" name="object 19144"/>
            <p:cNvSpPr/>
            <p:nvPr/>
          </p:nvSpPr>
          <p:spPr>
            <a:xfrm>
              <a:off x="15654778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5" name="object 19145"/>
            <p:cNvSpPr/>
            <p:nvPr/>
          </p:nvSpPr>
          <p:spPr>
            <a:xfrm>
              <a:off x="1577869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53" y="0"/>
                  </a:lnTo>
                  <a:lnTo>
                    <a:pt x="10615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6" name="object 19146"/>
            <p:cNvSpPr/>
            <p:nvPr/>
          </p:nvSpPr>
          <p:spPr>
            <a:xfrm>
              <a:off x="1590253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7" name="object 19147"/>
            <p:cNvSpPr/>
            <p:nvPr/>
          </p:nvSpPr>
          <p:spPr>
            <a:xfrm>
              <a:off x="16026424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8" name="object 19148"/>
            <p:cNvSpPr/>
            <p:nvPr/>
          </p:nvSpPr>
          <p:spPr>
            <a:xfrm>
              <a:off x="15394142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9" name="object 19149"/>
            <p:cNvSpPr/>
            <p:nvPr/>
          </p:nvSpPr>
          <p:spPr>
            <a:xfrm>
              <a:off x="15394142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0" name="object 19150"/>
            <p:cNvSpPr/>
            <p:nvPr/>
          </p:nvSpPr>
          <p:spPr>
            <a:xfrm>
              <a:off x="15394142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1" name="object 19151"/>
            <p:cNvSpPr/>
            <p:nvPr/>
          </p:nvSpPr>
          <p:spPr>
            <a:xfrm>
              <a:off x="15400606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2" name="object 19152"/>
            <p:cNvSpPr/>
            <p:nvPr/>
          </p:nvSpPr>
          <p:spPr>
            <a:xfrm>
              <a:off x="15403817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3" name="object 19153"/>
            <p:cNvSpPr/>
            <p:nvPr/>
          </p:nvSpPr>
          <p:spPr>
            <a:xfrm>
              <a:off x="15403817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4" name="object 19154"/>
            <p:cNvSpPr/>
            <p:nvPr/>
          </p:nvSpPr>
          <p:spPr>
            <a:xfrm>
              <a:off x="15402183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5" name="object 19155"/>
            <p:cNvSpPr/>
            <p:nvPr/>
          </p:nvSpPr>
          <p:spPr>
            <a:xfrm>
              <a:off x="15394146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6" name="object 19156"/>
            <p:cNvSpPr/>
            <p:nvPr/>
          </p:nvSpPr>
          <p:spPr>
            <a:xfrm>
              <a:off x="15271898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7" name="object 19157"/>
            <p:cNvSpPr/>
            <p:nvPr/>
          </p:nvSpPr>
          <p:spPr>
            <a:xfrm>
              <a:off x="15271898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8" name="object 19158"/>
            <p:cNvSpPr/>
            <p:nvPr/>
          </p:nvSpPr>
          <p:spPr>
            <a:xfrm>
              <a:off x="15271898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9" name="object 19159"/>
            <p:cNvSpPr/>
            <p:nvPr/>
          </p:nvSpPr>
          <p:spPr>
            <a:xfrm>
              <a:off x="15278338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0" name="object 19160"/>
            <p:cNvSpPr/>
            <p:nvPr/>
          </p:nvSpPr>
          <p:spPr>
            <a:xfrm>
              <a:off x="1528153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1" name="object 19161"/>
            <p:cNvSpPr/>
            <p:nvPr/>
          </p:nvSpPr>
          <p:spPr>
            <a:xfrm>
              <a:off x="1528153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2" name="object 19162"/>
            <p:cNvSpPr/>
            <p:nvPr/>
          </p:nvSpPr>
          <p:spPr>
            <a:xfrm>
              <a:off x="15279905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3" name="object 19163"/>
            <p:cNvSpPr/>
            <p:nvPr/>
          </p:nvSpPr>
          <p:spPr>
            <a:xfrm>
              <a:off x="15271896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4" name="object 19164"/>
            <p:cNvSpPr/>
            <p:nvPr/>
          </p:nvSpPr>
          <p:spPr>
            <a:xfrm>
              <a:off x="15148029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5" name="object 19165"/>
            <p:cNvSpPr/>
            <p:nvPr/>
          </p:nvSpPr>
          <p:spPr>
            <a:xfrm>
              <a:off x="15148029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6" name="object 19166"/>
            <p:cNvSpPr/>
            <p:nvPr/>
          </p:nvSpPr>
          <p:spPr>
            <a:xfrm>
              <a:off x="15148029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7" name="object 19167"/>
            <p:cNvSpPr/>
            <p:nvPr/>
          </p:nvSpPr>
          <p:spPr>
            <a:xfrm>
              <a:off x="15154477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8" name="object 19168"/>
            <p:cNvSpPr/>
            <p:nvPr/>
          </p:nvSpPr>
          <p:spPr>
            <a:xfrm>
              <a:off x="15157678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9" name="object 19169"/>
            <p:cNvSpPr/>
            <p:nvPr/>
          </p:nvSpPr>
          <p:spPr>
            <a:xfrm>
              <a:off x="15157678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0" name="object 19170"/>
            <p:cNvSpPr/>
            <p:nvPr/>
          </p:nvSpPr>
          <p:spPr>
            <a:xfrm>
              <a:off x="15156044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1" name="object 19171"/>
            <p:cNvSpPr/>
            <p:nvPr/>
          </p:nvSpPr>
          <p:spPr>
            <a:xfrm>
              <a:off x="15148036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2" name="object 19172"/>
            <p:cNvSpPr/>
            <p:nvPr/>
          </p:nvSpPr>
          <p:spPr>
            <a:xfrm>
              <a:off x="15024141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3" name="object 19173"/>
            <p:cNvSpPr/>
            <p:nvPr/>
          </p:nvSpPr>
          <p:spPr>
            <a:xfrm>
              <a:off x="15024141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4" name="object 19174"/>
            <p:cNvSpPr/>
            <p:nvPr/>
          </p:nvSpPr>
          <p:spPr>
            <a:xfrm>
              <a:off x="15024141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5" name="object 19175"/>
            <p:cNvSpPr/>
            <p:nvPr/>
          </p:nvSpPr>
          <p:spPr>
            <a:xfrm>
              <a:off x="15030544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6" name="object 19176"/>
            <p:cNvSpPr/>
            <p:nvPr/>
          </p:nvSpPr>
          <p:spPr>
            <a:xfrm>
              <a:off x="15033783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7" name="object 19177"/>
            <p:cNvSpPr/>
            <p:nvPr/>
          </p:nvSpPr>
          <p:spPr>
            <a:xfrm>
              <a:off x="15033783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8" name="object 19178"/>
            <p:cNvSpPr/>
            <p:nvPr/>
          </p:nvSpPr>
          <p:spPr>
            <a:xfrm>
              <a:off x="15032149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9" name="object 19179"/>
            <p:cNvSpPr/>
            <p:nvPr/>
          </p:nvSpPr>
          <p:spPr>
            <a:xfrm>
              <a:off x="15024139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0" name="object 19180"/>
            <p:cNvSpPr/>
            <p:nvPr/>
          </p:nvSpPr>
          <p:spPr>
            <a:xfrm>
              <a:off x="14900280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1" name="object 19181"/>
            <p:cNvSpPr/>
            <p:nvPr/>
          </p:nvSpPr>
          <p:spPr>
            <a:xfrm>
              <a:off x="14900280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2" name="object 19182"/>
            <p:cNvSpPr/>
            <p:nvPr/>
          </p:nvSpPr>
          <p:spPr>
            <a:xfrm>
              <a:off x="14900280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3" name="object 19183"/>
            <p:cNvSpPr/>
            <p:nvPr/>
          </p:nvSpPr>
          <p:spPr>
            <a:xfrm>
              <a:off x="14906720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4" name="object 19184"/>
            <p:cNvSpPr/>
            <p:nvPr/>
          </p:nvSpPr>
          <p:spPr>
            <a:xfrm>
              <a:off x="14909921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5" name="object 19185"/>
            <p:cNvSpPr/>
            <p:nvPr/>
          </p:nvSpPr>
          <p:spPr>
            <a:xfrm>
              <a:off x="14909921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6" name="object 19186"/>
            <p:cNvSpPr/>
            <p:nvPr/>
          </p:nvSpPr>
          <p:spPr>
            <a:xfrm>
              <a:off x="14908287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7" name="object 19187"/>
            <p:cNvSpPr/>
            <p:nvPr/>
          </p:nvSpPr>
          <p:spPr>
            <a:xfrm>
              <a:off x="1490027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8" name="object 19188"/>
            <p:cNvSpPr/>
            <p:nvPr/>
          </p:nvSpPr>
          <p:spPr>
            <a:xfrm>
              <a:off x="15518031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9" name="object 19189"/>
            <p:cNvSpPr/>
            <p:nvPr/>
          </p:nvSpPr>
          <p:spPr>
            <a:xfrm>
              <a:off x="15518031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0" name="object 19190"/>
            <p:cNvSpPr/>
            <p:nvPr/>
          </p:nvSpPr>
          <p:spPr>
            <a:xfrm>
              <a:off x="15518031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1" name="object 19191"/>
            <p:cNvSpPr/>
            <p:nvPr/>
          </p:nvSpPr>
          <p:spPr>
            <a:xfrm>
              <a:off x="15524477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2" name="object 19192"/>
            <p:cNvSpPr/>
            <p:nvPr/>
          </p:nvSpPr>
          <p:spPr>
            <a:xfrm>
              <a:off x="1552767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3" name="object 19193"/>
            <p:cNvSpPr/>
            <p:nvPr/>
          </p:nvSpPr>
          <p:spPr>
            <a:xfrm>
              <a:off x="1552767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4" name="object 19194"/>
            <p:cNvSpPr/>
            <p:nvPr/>
          </p:nvSpPr>
          <p:spPr>
            <a:xfrm>
              <a:off x="15526087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5" name="object 19195"/>
            <p:cNvSpPr/>
            <p:nvPr/>
          </p:nvSpPr>
          <p:spPr>
            <a:xfrm>
              <a:off x="15518043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6" name="object 19196"/>
            <p:cNvSpPr/>
            <p:nvPr/>
          </p:nvSpPr>
          <p:spPr>
            <a:xfrm>
              <a:off x="15641927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7" name="object 19197"/>
            <p:cNvSpPr/>
            <p:nvPr/>
          </p:nvSpPr>
          <p:spPr>
            <a:xfrm>
              <a:off x="15641927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8" name="object 19198"/>
            <p:cNvSpPr/>
            <p:nvPr/>
          </p:nvSpPr>
          <p:spPr>
            <a:xfrm>
              <a:off x="15641927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9" name="object 19199"/>
            <p:cNvSpPr/>
            <p:nvPr/>
          </p:nvSpPr>
          <p:spPr>
            <a:xfrm>
              <a:off x="15648373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0" name="object 19200"/>
            <p:cNvSpPr/>
            <p:nvPr/>
          </p:nvSpPr>
          <p:spPr>
            <a:xfrm>
              <a:off x="15651576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1" name="object 19201"/>
            <p:cNvSpPr/>
            <p:nvPr/>
          </p:nvSpPr>
          <p:spPr>
            <a:xfrm>
              <a:off x="15651576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2" name="object 19202"/>
            <p:cNvSpPr/>
            <p:nvPr/>
          </p:nvSpPr>
          <p:spPr>
            <a:xfrm>
              <a:off x="15649942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3" name="object 19203"/>
            <p:cNvSpPr/>
            <p:nvPr/>
          </p:nvSpPr>
          <p:spPr>
            <a:xfrm>
              <a:off x="15641932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4" name="object 19204"/>
            <p:cNvSpPr/>
            <p:nvPr/>
          </p:nvSpPr>
          <p:spPr>
            <a:xfrm>
              <a:off x="15765787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5" name="object 19205"/>
            <p:cNvSpPr/>
            <p:nvPr/>
          </p:nvSpPr>
          <p:spPr>
            <a:xfrm>
              <a:off x="15765787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6" name="object 19206"/>
            <p:cNvSpPr/>
            <p:nvPr/>
          </p:nvSpPr>
          <p:spPr>
            <a:xfrm>
              <a:off x="15765787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7" name="object 19207"/>
            <p:cNvSpPr/>
            <p:nvPr/>
          </p:nvSpPr>
          <p:spPr>
            <a:xfrm>
              <a:off x="15772200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8" name="object 19208"/>
            <p:cNvSpPr/>
            <p:nvPr/>
          </p:nvSpPr>
          <p:spPr>
            <a:xfrm>
              <a:off x="15775435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9" name="object 19209"/>
            <p:cNvSpPr/>
            <p:nvPr/>
          </p:nvSpPr>
          <p:spPr>
            <a:xfrm>
              <a:off x="15775435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0" name="object 19210"/>
            <p:cNvSpPr/>
            <p:nvPr/>
          </p:nvSpPr>
          <p:spPr>
            <a:xfrm>
              <a:off x="15773843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1" name="object 19211"/>
            <p:cNvSpPr/>
            <p:nvPr/>
          </p:nvSpPr>
          <p:spPr>
            <a:xfrm>
              <a:off x="15765793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2" name="object 19212"/>
            <p:cNvSpPr/>
            <p:nvPr/>
          </p:nvSpPr>
          <p:spPr>
            <a:xfrm>
              <a:off x="15889684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3" name="object 19213"/>
            <p:cNvSpPr/>
            <p:nvPr/>
          </p:nvSpPr>
          <p:spPr>
            <a:xfrm>
              <a:off x="15889684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4" name="object 19214"/>
            <p:cNvSpPr/>
            <p:nvPr/>
          </p:nvSpPr>
          <p:spPr>
            <a:xfrm>
              <a:off x="15889684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5" name="object 19215"/>
            <p:cNvSpPr/>
            <p:nvPr/>
          </p:nvSpPr>
          <p:spPr>
            <a:xfrm>
              <a:off x="15897714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6" name="object 19216"/>
            <p:cNvSpPr/>
            <p:nvPr/>
          </p:nvSpPr>
          <p:spPr>
            <a:xfrm>
              <a:off x="15897714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7" name="object 19217"/>
            <p:cNvSpPr/>
            <p:nvPr/>
          </p:nvSpPr>
          <p:spPr>
            <a:xfrm>
              <a:off x="15896081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8" name="object 19218"/>
            <p:cNvSpPr/>
            <p:nvPr/>
          </p:nvSpPr>
          <p:spPr>
            <a:xfrm>
              <a:off x="16011926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9" name="object 19219"/>
            <p:cNvSpPr/>
            <p:nvPr/>
          </p:nvSpPr>
          <p:spPr>
            <a:xfrm>
              <a:off x="16011926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0" name="object 19220"/>
            <p:cNvSpPr/>
            <p:nvPr/>
          </p:nvSpPr>
          <p:spPr>
            <a:xfrm>
              <a:off x="16011926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1" name="object 19221"/>
            <p:cNvSpPr/>
            <p:nvPr/>
          </p:nvSpPr>
          <p:spPr>
            <a:xfrm>
              <a:off x="1601836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2" name="object 19222"/>
            <p:cNvSpPr/>
            <p:nvPr/>
          </p:nvSpPr>
          <p:spPr>
            <a:xfrm>
              <a:off x="16021601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3" name="object 19223"/>
            <p:cNvSpPr/>
            <p:nvPr/>
          </p:nvSpPr>
          <p:spPr>
            <a:xfrm>
              <a:off x="16021601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4" name="object 19224"/>
            <p:cNvSpPr/>
            <p:nvPr/>
          </p:nvSpPr>
          <p:spPr>
            <a:xfrm>
              <a:off x="16019967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5" name="object 19225"/>
            <p:cNvSpPr/>
            <p:nvPr/>
          </p:nvSpPr>
          <p:spPr>
            <a:xfrm>
              <a:off x="1601193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6" name="object 19226"/>
            <p:cNvSpPr/>
            <p:nvPr/>
          </p:nvSpPr>
          <p:spPr>
            <a:xfrm>
              <a:off x="16135825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7" name="object 19227"/>
            <p:cNvSpPr/>
            <p:nvPr/>
          </p:nvSpPr>
          <p:spPr>
            <a:xfrm>
              <a:off x="16135825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8" name="object 19228"/>
            <p:cNvSpPr/>
            <p:nvPr/>
          </p:nvSpPr>
          <p:spPr>
            <a:xfrm>
              <a:off x="16135825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9" name="object 19229"/>
            <p:cNvSpPr/>
            <p:nvPr/>
          </p:nvSpPr>
          <p:spPr>
            <a:xfrm>
              <a:off x="16142261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0" name="object 19230"/>
            <p:cNvSpPr/>
            <p:nvPr/>
          </p:nvSpPr>
          <p:spPr>
            <a:xfrm>
              <a:off x="16145464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1" name="object 19231"/>
            <p:cNvSpPr/>
            <p:nvPr/>
          </p:nvSpPr>
          <p:spPr>
            <a:xfrm>
              <a:off x="16145464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2" name="object 19232"/>
            <p:cNvSpPr/>
            <p:nvPr/>
          </p:nvSpPr>
          <p:spPr>
            <a:xfrm>
              <a:off x="1614383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3" name="object 19233"/>
            <p:cNvSpPr/>
            <p:nvPr/>
          </p:nvSpPr>
          <p:spPr>
            <a:xfrm>
              <a:off x="16135822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4" name="object 19234"/>
            <p:cNvSpPr/>
            <p:nvPr/>
          </p:nvSpPr>
          <p:spPr>
            <a:xfrm>
              <a:off x="13582658" y="4276529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0" y="54689"/>
                  </a:moveTo>
                  <a:lnTo>
                    <a:pt x="0" y="0"/>
                  </a:lnTo>
                  <a:lnTo>
                    <a:pt x="629069" y="0"/>
                  </a:lnTo>
                  <a:lnTo>
                    <a:pt x="629069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5" name="object 19235"/>
            <p:cNvSpPr/>
            <p:nvPr/>
          </p:nvSpPr>
          <p:spPr>
            <a:xfrm>
              <a:off x="14211706" y="4276529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0" y="54689"/>
                  </a:moveTo>
                  <a:lnTo>
                    <a:pt x="0" y="0"/>
                  </a:lnTo>
                  <a:lnTo>
                    <a:pt x="630630" y="0"/>
                  </a:lnTo>
                  <a:lnTo>
                    <a:pt x="630630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6" name="object 19236"/>
            <p:cNvSpPr/>
            <p:nvPr/>
          </p:nvSpPr>
          <p:spPr>
            <a:xfrm>
              <a:off x="14097483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7" name="object 19237"/>
            <p:cNvSpPr/>
            <p:nvPr/>
          </p:nvSpPr>
          <p:spPr>
            <a:xfrm>
              <a:off x="13973606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8" name="object 19238"/>
            <p:cNvSpPr/>
            <p:nvPr/>
          </p:nvSpPr>
          <p:spPr>
            <a:xfrm>
              <a:off x="13849731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9" name="object 19239"/>
            <p:cNvSpPr/>
            <p:nvPr/>
          </p:nvSpPr>
          <p:spPr>
            <a:xfrm>
              <a:off x="13725836" y="4284574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204"/>
                  </a:moveTo>
                  <a:lnTo>
                    <a:pt x="0" y="0"/>
                  </a:lnTo>
                  <a:lnTo>
                    <a:pt x="107776" y="0"/>
                  </a:lnTo>
                  <a:lnTo>
                    <a:pt x="107776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0" name="object 19240"/>
            <p:cNvSpPr/>
            <p:nvPr/>
          </p:nvSpPr>
          <p:spPr>
            <a:xfrm>
              <a:off x="13603572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1" name="object 19241"/>
            <p:cNvSpPr/>
            <p:nvPr/>
          </p:nvSpPr>
          <p:spPr>
            <a:xfrm>
              <a:off x="1422134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2" name="object 19242"/>
            <p:cNvSpPr/>
            <p:nvPr/>
          </p:nvSpPr>
          <p:spPr>
            <a:xfrm>
              <a:off x="14343623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3" name="object 19243"/>
            <p:cNvSpPr/>
            <p:nvPr/>
          </p:nvSpPr>
          <p:spPr>
            <a:xfrm>
              <a:off x="14467481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4" name="object 19244"/>
            <p:cNvSpPr/>
            <p:nvPr/>
          </p:nvSpPr>
          <p:spPr>
            <a:xfrm>
              <a:off x="14591393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5" name="object 19245"/>
            <p:cNvSpPr/>
            <p:nvPr/>
          </p:nvSpPr>
          <p:spPr>
            <a:xfrm>
              <a:off x="14715249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6" name="object 19246"/>
            <p:cNvSpPr/>
            <p:nvPr/>
          </p:nvSpPr>
          <p:spPr>
            <a:xfrm>
              <a:off x="14084609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7" name="object 19247"/>
            <p:cNvSpPr/>
            <p:nvPr/>
          </p:nvSpPr>
          <p:spPr>
            <a:xfrm>
              <a:off x="14084609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8" name="object 19248"/>
            <p:cNvSpPr/>
            <p:nvPr/>
          </p:nvSpPr>
          <p:spPr>
            <a:xfrm>
              <a:off x="14084609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9" name="object 19249"/>
            <p:cNvSpPr/>
            <p:nvPr/>
          </p:nvSpPr>
          <p:spPr>
            <a:xfrm>
              <a:off x="14092630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0" name="object 19250"/>
            <p:cNvSpPr/>
            <p:nvPr/>
          </p:nvSpPr>
          <p:spPr>
            <a:xfrm>
              <a:off x="14092630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1" name="object 19251"/>
            <p:cNvSpPr/>
            <p:nvPr/>
          </p:nvSpPr>
          <p:spPr>
            <a:xfrm>
              <a:off x="14091039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52" name="object 1925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562191" y="3215221"/>
              <a:ext cx="524382" cy="117734"/>
            </a:xfrm>
            <a:prstGeom prst="rect">
              <a:avLst/>
            </a:prstGeom>
          </p:spPr>
        </p:pic>
        <p:sp>
          <p:nvSpPr>
            <p:cNvPr id="19253" name="object 19253"/>
            <p:cNvSpPr/>
            <p:nvPr/>
          </p:nvSpPr>
          <p:spPr>
            <a:xfrm>
              <a:off x="13960714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4" name="object 19254"/>
            <p:cNvSpPr/>
            <p:nvPr/>
          </p:nvSpPr>
          <p:spPr>
            <a:xfrm>
              <a:off x="13960714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5" name="object 19255"/>
            <p:cNvSpPr/>
            <p:nvPr/>
          </p:nvSpPr>
          <p:spPr>
            <a:xfrm>
              <a:off x="13960714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6" name="object 19256"/>
            <p:cNvSpPr/>
            <p:nvPr/>
          </p:nvSpPr>
          <p:spPr>
            <a:xfrm>
              <a:off x="13967152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7" name="object 19257"/>
            <p:cNvSpPr/>
            <p:nvPr/>
          </p:nvSpPr>
          <p:spPr>
            <a:xfrm>
              <a:off x="13970351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8" name="object 19258"/>
            <p:cNvSpPr/>
            <p:nvPr/>
          </p:nvSpPr>
          <p:spPr>
            <a:xfrm>
              <a:off x="13970351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9" name="object 19259"/>
            <p:cNvSpPr/>
            <p:nvPr/>
          </p:nvSpPr>
          <p:spPr>
            <a:xfrm>
              <a:off x="1396876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0" name="object 19260"/>
            <p:cNvSpPr/>
            <p:nvPr/>
          </p:nvSpPr>
          <p:spPr>
            <a:xfrm>
              <a:off x="13960726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1" name="object 19261"/>
            <p:cNvSpPr/>
            <p:nvPr/>
          </p:nvSpPr>
          <p:spPr>
            <a:xfrm>
              <a:off x="13836852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2" name="object 19262"/>
            <p:cNvSpPr/>
            <p:nvPr/>
          </p:nvSpPr>
          <p:spPr>
            <a:xfrm>
              <a:off x="13836852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3" name="object 19263"/>
            <p:cNvSpPr/>
            <p:nvPr/>
          </p:nvSpPr>
          <p:spPr>
            <a:xfrm>
              <a:off x="13836852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4" name="object 19264"/>
            <p:cNvSpPr/>
            <p:nvPr/>
          </p:nvSpPr>
          <p:spPr>
            <a:xfrm>
              <a:off x="13843291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5" name="object 19265"/>
            <p:cNvSpPr/>
            <p:nvPr/>
          </p:nvSpPr>
          <p:spPr>
            <a:xfrm>
              <a:off x="13846493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6" name="object 19266"/>
            <p:cNvSpPr/>
            <p:nvPr/>
          </p:nvSpPr>
          <p:spPr>
            <a:xfrm>
              <a:off x="13846493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7" name="object 19267"/>
            <p:cNvSpPr/>
            <p:nvPr/>
          </p:nvSpPr>
          <p:spPr>
            <a:xfrm>
              <a:off x="1384486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8" name="object 19268"/>
            <p:cNvSpPr/>
            <p:nvPr/>
          </p:nvSpPr>
          <p:spPr>
            <a:xfrm>
              <a:off x="13836850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9" name="object 19269"/>
            <p:cNvSpPr/>
            <p:nvPr/>
          </p:nvSpPr>
          <p:spPr>
            <a:xfrm>
              <a:off x="13712992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0" name="object 19270"/>
            <p:cNvSpPr/>
            <p:nvPr/>
          </p:nvSpPr>
          <p:spPr>
            <a:xfrm>
              <a:off x="13712992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1" name="object 19271"/>
            <p:cNvSpPr/>
            <p:nvPr/>
          </p:nvSpPr>
          <p:spPr>
            <a:xfrm>
              <a:off x="13712992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2" name="object 19272"/>
            <p:cNvSpPr/>
            <p:nvPr/>
          </p:nvSpPr>
          <p:spPr>
            <a:xfrm>
              <a:off x="13719393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3" name="object 19273"/>
            <p:cNvSpPr/>
            <p:nvPr/>
          </p:nvSpPr>
          <p:spPr>
            <a:xfrm>
              <a:off x="13722632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4" name="object 19274"/>
            <p:cNvSpPr/>
            <p:nvPr/>
          </p:nvSpPr>
          <p:spPr>
            <a:xfrm>
              <a:off x="13722632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5" name="object 19275"/>
            <p:cNvSpPr/>
            <p:nvPr/>
          </p:nvSpPr>
          <p:spPr>
            <a:xfrm>
              <a:off x="13720999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6" name="object 19276"/>
            <p:cNvSpPr/>
            <p:nvPr/>
          </p:nvSpPr>
          <p:spPr>
            <a:xfrm>
              <a:off x="1371298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7" name="object 19277"/>
            <p:cNvSpPr/>
            <p:nvPr/>
          </p:nvSpPr>
          <p:spPr>
            <a:xfrm>
              <a:off x="13589095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8" name="object 19278"/>
            <p:cNvSpPr/>
            <p:nvPr/>
          </p:nvSpPr>
          <p:spPr>
            <a:xfrm>
              <a:off x="13589095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9" name="object 19279"/>
            <p:cNvSpPr/>
            <p:nvPr/>
          </p:nvSpPr>
          <p:spPr>
            <a:xfrm>
              <a:off x="13589095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0" name="object 19280"/>
            <p:cNvSpPr/>
            <p:nvPr/>
          </p:nvSpPr>
          <p:spPr>
            <a:xfrm>
              <a:off x="13595497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1" name="object 19281"/>
            <p:cNvSpPr/>
            <p:nvPr/>
          </p:nvSpPr>
          <p:spPr>
            <a:xfrm>
              <a:off x="13598733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2" name="object 19282"/>
            <p:cNvSpPr/>
            <p:nvPr/>
          </p:nvSpPr>
          <p:spPr>
            <a:xfrm>
              <a:off x="13598733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3" name="object 19283"/>
            <p:cNvSpPr/>
            <p:nvPr/>
          </p:nvSpPr>
          <p:spPr>
            <a:xfrm>
              <a:off x="1359710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4" name="object 19284"/>
            <p:cNvSpPr/>
            <p:nvPr/>
          </p:nvSpPr>
          <p:spPr>
            <a:xfrm>
              <a:off x="13589092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5" name="object 19285"/>
            <p:cNvSpPr/>
            <p:nvPr/>
          </p:nvSpPr>
          <p:spPr>
            <a:xfrm>
              <a:off x="14206879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6" name="object 19286"/>
            <p:cNvSpPr/>
            <p:nvPr/>
          </p:nvSpPr>
          <p:spPr>
            <a:xfrm>
              <a:off x="14206879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7" name="object 19287"/>
            <p:cNvSpPr/>
            <p:nvPr/>
          </p:nvSpPr>
          <p:spPr>
            <a:xfrm>
              <a:off x="14206879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8" name="object 19288"/>
            <p:cNvSpPr/>
            <p:nvPr/>
          </p:nvSpPr>
          <p:spPr>
            <a:xfrm>
              <a:off x="14213290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9" name="object 19289"/>
            <p:cNvSpPr/>
            <p:nvPr/>
          </p:nvSpPr>
          <p:spPr>
            <a:xfrm>
              <a:off x="14216527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0" name="object 19290"/>
            <p:cNvSpPr/>
            <p:nvPr/>
          </p:nvSpPr>
          <p:spPr>
            <a:xfrm>
              <a:off x="14216527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1" name="object 19291"/>
            <p:cNvSpPr/>
            <p:nvPr/>
          </p:nvSpPr>
          <p:spPr>
            <a:xfrm>
              <a:off x="14214894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2" name="object 19292"/>
            <p:cNvSpPr/>
            <p:nvPr/>
          </p:nvSpPr>
          <p:spPr>
            <a:xfrm>
              <a:off x="14206887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3" name="object 19293"/>
            <p:cNvSpPr/>
            <p:nvPr/>
          </p:nvSpPr>
          <p:spPr>
            <a:xfrm>
              <a:off x="14330741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4" name="object 19294"/>
            <p:cNvSpPr/>
            <p:nvPr/>
          </p:nvSpPr>
          <p:spPr>
            <a:xfrm>
              <a:off x="14330741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5" name="object 19295"/>
            <p:cNvSpPr/>
            <p:nvPr/>
          </p:nvSpPr>
          <p:spPr>
            <a:xfrm>
              <a:off x="14330741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6" name="object 19296"/>
            <p:cNvSpPr/>
            <p:nvPr/>
          </p:nvSpPr>
          <p:spPr>
            <a:xfrm>
              <a:off x="14337152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7" name="object 19297"/>
            <p:cNvSpPr/>
            <p:nvPr/>
          </p:nvSpPr>
          <p:spPr>
            <a:xfrm>
              <a:off x="1434038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8" name="object 19298"/>
            <p:cNvSpPr/>
            <p:nvPr/>
          </p:nvSpPr>
          <p:spPr>
            <a:xfrm>
              <a:off x="1434038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9" name="object 19299"/>
            <p:cNvSpPr/>
            <p:nvPr/>
          </p:nvSpPr>
          <p:spPr>
            <a:xfrm>
              <a:off x="14338755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0" name="object 19300"/>
            <p:cNvSpPr/>
            <p:nvPr/>
          </p:nvSpPr>
          <p:spPr>
            <a:xfrm>
              <a:off x="1433074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1" name="object 19301"/>
            <p:cNvSpPr/>
            <p:nvPr/>
          </p:nvSpPr>
          <p:spPr>
            <a:xfrm>
              <a:off x="14454636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2" name="object 19302"/>
            <p:cNvSpPr/>
            <p:nvPr/>
          </p:nvSpPr>
          <p:spPr>
            <a:xfrm>
              <a:off x="14454636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3" name="object 19303"/>
            <p:cNvSpPr/>
            <p:nvPr/>
          </p:nvSpPr>
          <p:spPr>
            <a:xfrm>
              <a:off x="14454636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4" name="object 19304"/>
            <p:cNvSpPr/>
            <p:nvPr/>
          </p:nvSpPr>
          <p:spPr>
            <a:xfrm>
              <a:off x="1446108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5" name="object 19305"/>
            <p:cNvSpPr/>
            <p:nvPr/>
          </p:nvSpPr>
          <p:spPr>
            <a:xfrm>
              <a:off x="14464285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6" name="object 19306"/>
            <p:cNvSpPr/>
            <p:nvPr/>
          </p:nvSpPr>
          <p:spPr>
            <a:xfrm>
              <a:off x="14464285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7" name="object 19307"/>
            <p:cNvSpPr/>
            <p:nvPr/>
          </p:nvSpPr>
          <p:spPr>
            <a:xfrm>
              <a:off x="14462652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8" name="object 19308"/>
            <p:cNvSpPr/>
            <p:nvPr/>
          </p:nvSpPr>
          <p:spPr>
            <a:xfrm>
              <a:off x="14454644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9" name="object 19309"/>
            <p:cNvSpPr/>
            <p:nvPr/>
          </p:nvSpPr>
          <p:spPr>
            <a:xfrm>
              <a:off x="14578497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0" name="object 19310"/>
            <p:cNvSpPr/>
            <p:nvPr/>
          </p:nvSpPr>
          <p:spPr>
            <a:xfrm>
              <a:off x="14578497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1" name="object 19311"/>
            <p:cNvSpPr/>
            <p:nvPr/>
          </p:nvSpPr>
          <p:spPr>
            <a:xfrm>
              <a:off x="14578497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2" name="object 19312"/>
            <p:cNvSpPr/>
            <p:nvPr/>
          </p:nvSpPr>
          <p:spPr>
            <a:xfrm>
              <a:off x="1458494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3" name="object 19313"/>
            <p:cNvSpPr/>
            <p:nvPr/>
          </p:nvSpPr>
          <p:spPr>
            <a:xfrm>
              <a:off x="14588145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4" name="object 19314"/>
            <p:cNvSpPr/>
            <p:nvPr/>
          </p:nvSpPr>
          <p:spPr>
            <a:xfrm>
              <a:off x="14588145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5" name="object 19315"/>
            <p:cNvSpPr/>
            <p:nvPr/>
          </p:nvSpPr>
          <p:spPr>
            <a:xfrm>
              <a:off x="14586512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6" name="object 19316"/>
            <p:cNvSpPr/>
            <p:nvPr/>
          </p:nvSpPr>
          <p:spPr>
            <a:xfrm>
              <a:off x="14578509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7" name="object 19317"/>
            <p:cNvSpPr/>
            <p:nvPr/>
          </p:nvSpPr>
          <p:spPr>
            <a:xfrm>
              <a:off x="14700775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8" name="object 19318"/>
            <p:cNvSpPr/>
            <p:nvPr/>
          </p:nvSpPr>
          <p:spPr>
            <a:xfrm>
              <a:off x="14700775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9" name="object 19319"/>
            <p:cNvSpPr/>
            <p:nvPr/>
          </p:nvSpPr>
          <p:spPr>
            <a:xfrm>
              <a:off x="14700775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0" name="object 19320"/>
            <p:cNvSpPr/>
            <p:nvPr/>
          </p:nvSpPr>
          <p:spPr>
            <a:xfrm>
              <a:off x="1470721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1" name="object 19321"/>
            <p:cNvSpPr/>
            <p:nvPr/>
          </p:nvSpPr>
          <p:spPr>
            <a:xfrm>
              <a:off x="14710425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2" name="object 19322"/>
            <p:cNvSpPr/>
            <p:nvPr/>
          </p:nvSpPr>
          <p:spPr>
            <a:xfrm>
              <a:off x="14710425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3" name="object 19323"/>
            <p:cNvSpPr/>
            <p:nvPr/>
          </p:nvSpPr>
          <p:spPr>
            <a:xfrm>
              <a:off x="14708792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4" name="object 19324"/>
            <p:cNvSpPr/>
            <p:nvPr/>
          </p:nvSpPr>
          <p:spPr>
            <a:xfrm>
              <a:off x="14700774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5" name="object 19325"/>
            <p:cNvSpPr/>
            <p:nvPr/>
          </p:nvSpPr>
          <p:spPr>
            <a:xfrm>
              <a:off x="14824636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6" name="object 19326"/>
            <p:cNvSpPr/>
            <p:nvPr/>
          </p:nvSpPr>
          <p:spPr>
            <a:xfrm>
              <a:off x="14824636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7" name="object 19327"/>
            <p:cNvSpPr/>
            <p:nvPr/>
          </p:nvSpPr>
          <p:spPr>
            <a:xfrm>
              <a:off x="14824636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8" name="object 19328"/>
            <p:cNvSpPr/>
            <p:nvPr/>
          </p:nvSpPr>
          <p:spPr>
            <a:xfrm>
              <a:off x="14831076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9" name="object 19329"/>
            <p:cNvSpPr/>
            <p:nvPr/>
          </p:nvSpPr>
          <p:spPr>
            <a:xfrm>
              <a:off x="14834320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0" name="object 19330"/>
            <p:cNvSpPr/>
            <p:nvPr/>
          </p:nvSpPr>
          <p:spPr>
            <a:xfrm>
              <a:off x="14834320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1" name="object 19331"/>
            <p:cNvSpPr/>
            <p:nvPr/>
          </p:nvSpPr>
          <p:spPr>
            <a:xfrm>
              <a:off x="14832686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2" name="object 19332"/>
            <p:cNvSpPr/>
            <p:nvPr/>
          </p:nvSpPr>
          <p:spPr>
            <a:xfrm>
              <a:off x="14824649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3" name="object 19333"/>
            <p:cNvSpPr/>
            <p:nvPr/>
          </p:nvSpPr>
          <p:spPr>
            <a:xfrm>
              <a:off x="12271484" y="4276529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0" y="54689"/>
                  </a:moveTo>
                  <a:lnTo>
                    <a:pt x="0" y="0"/>
                  </a:lnTo>
                  <a:lnTo>
                    <a:pt x="629069" y="0"/>
                  </a:lnTo>
                  <a:lnTo>
                    <a:pt x="629069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4" name="object 19334"/>
            <p:cNvSpPr/>
            <p:nvPr/>
          </p:nvSpPr>
          <p:spPr>
            <a:xfrm>
              <a:off x="12900515" y="4276529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0" y="54689"/>
                  </a:moveTo>
                  <a:lnTo>
                    <a:pt x="0" y="0"/>
                  </a:lnTo>
                  <a:lnTo>
                    <a:pt x="630661" y="0"/>
                  </a:lnTo>
                  <a:lnTo>
                    <a:pt x="630661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5" name="object 19335"/>
            <p:cNvSpPr/>
            <p:nvPr/>
          </p:nvSpPr>
          <p:spPr>
            <a:xfrm>
              <a:off x="1278631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6" name="object 19336"/>
            <p:cNvSpPr/>
            <p:nvPr/>
          </p:nvSpPr>
          <p:spPr>
            <a:xfrm>
              <a:off x="12662434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7" name="object 19337"/>
            <p:cNvSpPr/>
            <p:nvPr/>
          </p:nvSpPr>
          <p:spPr>
            <a:xfrm>
              <a:off x="1253854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8" name="object 19338"/>
            <p:cNvSpPr/>
            <p:nvPr/>
          </p:nvSpPr>
          <p:spPr>
            <a:xfrm>
              <a:off x="12416256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9" name="object 19339"/>
            <p:cNvSpPr/>
            <p:nvPr/>
          </p:nvSpPr>
          <p:spPr>
            <a:xfrm>
              <a:off x="12292400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206" y="0"/>
                  </a:lnTo>
                  <a:lnTo>
                    <a:pt x="106206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0" name="object 19340"/>
            <p:cNvSpPr/>
            <p:nvPr/>
          </p:nvSpPr>
          <p:spPr>
            <a:xfrm>
              <a:off x="12910185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1" name="object 19341"/>
            <p:cNvSpPr/>
            <p:nvPr/>
          </p:nvSpPr>
          <p:spPr>
            <a:xfrm>
              <a:off x="13032449" y="4284574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204"/>
                  </a:moveTo>
                  <a:lnTo>
                    <a:pt x="0" y="0"/>
                  </a:lnTo>
                  <a:lnTo>
                    <a:pt x="107776" y="0"/>
                  </a:lnTo>
                  <a:lnTo>
                    <a:pt x="107776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2" name="object 19342"/>
            <p:cNvSpPr/>
            <p:nvPr/>
          </p:nvSpPr>
          <p:spPr>
            <a:xfrm>
              <a:off x="13156326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3" name="object 19343"/>
            <p:cNvSpPr/>
            <p:nvPr/>
          </p:nvSpPr>
          <p:spPr>
            <a:xfrm>
              <a:off x="13280183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4" name="object 19344"/>
            <p:cNvSpPr/>
            <p:nvPr/>
          </p:nvSpPr>
          <p:spPr>
            <a:xfrm>
              <a:off x="13404095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80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5" name="object 19345"/>
            <p:cNvSpPr/>
            <p:nvPr/>
          </p:nvSpPr>
          <p:spPr>
            <a:xfrm>
              <a:off x="12773424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6" name="object 19346"/>
            <p:cNvSpPr/>
            <p:nvPr/>
          </p:nvSpPr>
          <p:spPr>
            <a:xfrm>
              <a:off x="12773424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7" name="object 19347"/>
            <p:cNvSpPr/>
            <p:nvPr/>
          </p:nvSpPr>
          <p:spPr>
            <a:xfrm>
              <a:off x="12773424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8" name="object 19348"/>
            <p:cNvSpPr/>
            <p:nvPr/>
          </p:nvSpPr>
          <p:spPr>
            <a:xfrm>
              <a:off x="1278148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9" name="object 19349"/>
            <p:cNvSpPr/>
            <p:nvPr/>
          </p:nvSpPr>
          <p:spPr>
            <a:xfrm>
              <a:off x="1278148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0" name="object 19350"/>
            <p:cNvSpPr/>
            <p:nvPr/>
          </p:nvSpPr>
          <p:spPr>
            <a:xfrm>
              <a:off x="12779824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1" name="object 19351"/>
            <p:cNvSpPr/>
            <p:nvPr/>
          </p:nvSpPr>
          <p:spPr>
            <a:xfrm>
              <a:off x="12649553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2" name="object 19352"/>
            <p:cNvSpPr/>
            <p:nvPr/>
          </p:nvSpPr>
          <p:spPr>
            <a:xfrm>
              <a:off x="12649553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3" name="object 19353"/>
            <p:cNvSpPr/>
            <p:nvPr/>
          </p:nvSpPr>
          <p:spPr>
            <a:xfrm>
              <a:off x="12649553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4" name="object 19354"/>
            <p:cNvSpPr/>
            <p:nvPr/>
          </p:nvSpPr>
          <p:spPr>
            <a:xfrm>
              <a:off x="12655992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5" name="object 19355"/>
            <p:cNvSpPr/>
            <p:nvPr/>
          </p:nvSpPr>
          <p:spPr>
            <a:xfrm>
              <a:off x="12659212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6" name="object 19356"/>
            <p:cNvSpPr/>
            <p:nvPr/>
          </p:nvSpPr>
          <p:spPr>
            <a:xfrm>
              <a:off x="12659212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7" name="object 19357"/>
            <p:cNvSpPr/>
            <p:nvPr/>
          </p:nvSpPr>
          <p:spPr>
            <a:xfrm>
              <a:off x="1265760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8" name="object 19358"/>
            <p:cNvSpPr/>
            <p:nvPr/>
          </p:nvSpPr>
          <p:spPr>
            <a:xfrm>
              <a:off x="1264954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9" name="object 19359"/>
            <p:cNvSpPr/>
            <p:nvPr/>
          </p:nvSpPr>
          <p:spPr>
            <a:xfrm>
              <a:off x="12525682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0" name="object 19360"/>
            <p:cNvSpPr/>
            <p:nvPr/>
          </p:nvSpPr>
          <p:spPr>
            <a:xfrm>
              <a:off x="12525682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1" name="object 19361"/>
            <p:cNvSpPr/>
            <p:nvPr/>
          </p:nvSpPr>
          <p:spPr>
            <a:xfrm>
              <a:off x="12525682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2" name="object 19362"/>
            <p:cNvSpPr/>
            <p:nvPr/>
          </p:nvSpPr>
          <p:spPr>
            <a:xfrm>
              <a:off x="12532103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3" name="object 19363"/>
            <p:cNvSpPr/>
            <p:nvPr/>
          </p:nvSpPr>
          <p:spPr>
            <a:xfrm>
              <a:off x="12535324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4" name="object 19364"/>
            <p:cNvSpPr/>
            <p:nvPr/>
          </p:nvSpPr>
          <p:spPr>
            <a:xfrm>
              <a:off x="12535324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5" name="object 19365"/>
            <p:cNvSpPr/>
            <p:nvPr/>
          </p:nvSpPr>
          <p:spPr>
            <a:xfrm>
              <a:off x="12533712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6" name="object 19366"/>
            <p:cNvSpPr/>
            <p:nvPr/>
          </p:nvSpPr>
          <p:spPr>
            <a:xfrm>
              <a:off x="12525683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7" name="object 19367"/>
            <p:cNvSpPr/>
            <p:nvPr/>
          </p:nvSpPr>
          <p:spPr>
            <a:xfrm>
              <a:off x="12401815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8" name="object 19368"/>
            <p:cNvSpPr/>
            <p:nvPr/>
          </p:nvSpPr>
          <p:spPr>
            <a:xfrm>
              <a:off x="12401815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9" name="object 19369"/>
            <p:cNvSpPr/>
            <p:nvPr/>
          </p:nvSpPr>
          <p:spPr>
            <a:xfrm>
              <a:off x="12401815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0" name="object 19370"/>
            <p:cNvSpPr/>
            <p:nvPr/>
          </p:nvSpPr>
          <p:spPr>
            <a:xfrm>
              <a:off x="1240823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1" name="object 19371"/>
            <p:cNvSpPr/>
            <p:nvPr/>
          </p:nvSpPr>
          <p:spPr>
            <a:xfrm>
              <a:off x="12411452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2" name="object 19372"/>
            <p:cNvSpPr/>
            <p:nvPr/>
          </p:nvSpPr>
          <p:spPr>
            <a:xfrm>
              <a:off x="12411452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3" name="object 19373"/>
            <p:cNvSpPr/>
            <p:nvPr/>
          </p:nvSpPr>
          <p:spPr>
            <a:xfrm>
              <a:off x="12409819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4" name="object 19374"/>
            <p:cNvSpPr/>
            <p:nvPr/>
          </p:nvSpPr>
          <p:spPr>
            <a:xfrm>
              <a:off x="1240178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5" name="object 19375"/>
            <p:cNvSpPr/>
            <p:nvPr/>
          </p:nvSpPr>
          <p:spPr>
            <a:xfrm>
              <a:off x="12277925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6" name="object 19376"/>
            <p:cNvSpPr/>
            <p:nvPr/>
          </p:nvSpPr>
          <p:spPr>
            <a:xfrm>
              <a:off x="12277925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7" name="object 19377"/>
            <p:cNvSpPr/>
            <p:nvPr/>
          </p:nvSpPr>
          <p:spPr>
            <a:xfrm>
              <a:off x="12277925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8" name="object 19378"/>
            <p:cNvSpPr/>
            <p:nvPr/>
          </p:nvSpPr>
          <p:spPr>
            <a:xfrm>
              <a:off x="12284347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9" name="object 19379"/>
            <p:cNvSpPr/>
            <p:nvPr/>
          </p:nvSpPr>
          <p:spPr>
            <a:xfrm>
              <a:off x="12287584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0" name="object 19380"/>
            <p:cNvSpPr/>
            <p:nvPr/>
          </p:nvSpPr>
          <p:spPr>
            <a:xfrm>
              <a:off x="12287584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1" name="object 19381"/>
            <p:cNvSpPr/>
            <p:nvPr/>
          </p:nvSpPr>
          <p:spPr>
            <a:xfrm>
              <a:off x="1228595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2" name="object 19382"/>
            <p:cNvSpPr/>
            <p:nvPr/>
          </p:nvSpPr>
          <p:spPr>
            <a:xfrm>
              <a:off x="12277919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3" name="object 19383"/>
            <p:cNvSpPr/>
            <p:nvPr/>
          </p:nvSpPr>
          <p:spPr>
            <a:xfrm>
              <a:off x="12895700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4" name="object 19384"/>
            <p:cNvSpPr/>
            <p:nvPr/>
          </p:nvSpPr>
          <p:spPr>
            <a:xfrm>
              <a:off x="12895700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5" name="object 19385"/>
            <p:cNvSpPr/>
            <p:nvPr/>
          </p:nvSpPr>
          <p:spPr>
            <a:xfrm>
              <a:off x="12895700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6" name="object 19386"/>
            <p:cNvSpPr/>
            <p:nvPr/>
          </p:nvSpPr>
          <p:spPr>
            <a:xfrm>
              <a:off x="12902140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7" name="object 19387"/>
            <p:cNvSpPr/>
            <p:nvPr/>
          </p:nvSpPr>
          <p:spPr>
            <a:xfrm>
              <a:off x="12905360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8" name="object 19388"/>
            <p:cNvSpPr/>
            <p:nvPr/>
          </p:nvSpPr>
          <p:spPr>
            <a:xfrm>
              <a:off x="12905360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9" name="object 19389"/>
            <p:cNvSpPr/>
            <p:nvPr/>
          </p:nvSpPr>
          <p:spPr>
            <a:xfrm>
              <a:off x="12903716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0" name="object 19390"/>
            <p:cNvSpPr/>
            <p:nvPr/>
          </p:nvSpPr>
          <p:spPr>
            <a:xfrm>
              <a:off x="12895699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1" name="object 19391"/>
            <p:cNvSpPr/>
            <p:nvPr/>
          </p:nvSpPr>
          <p:spPr>
            <a:xfrm>
              <a:off x="13019572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2" name="object 19392"/>
            <p:cNvSpPr/>
            <p:nvPr/>
          </p:nvSpPr>
          <p:spPr>
            <a:xfrm>
              <a:off x="13019572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3" name="object 19393"/>
            <p:cNvSpPr/>
            <p:nvPr/>
          </p:nvSpPr>
          <p:spPr>
            <a:xfrm>
              <a:off x="13019572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4" name="object 19394"/>
            <p:cNvSpPr/>
            <p:nvPr/>
          </p:nvSpPr>
          <p:spPr>
            <a:xfrm>
              <a:off x="13026012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5" name="object 19395"/>
            <p:cNvSpPr/>
            <p:nvPr/>
          </p:nvSpPr>
          <p:spPr>
            <a:xfrm>
              <a:off x="1302922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6" name="object 19396"/>
            <p:cNvSpPr/>
            <p:nvPr/>
          </p:nvSpPr>
          <p:spPr>
            <a:xfrm>
              <a:off x="1302922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7" name="object 19397"/>
            <p:cNvSpPr/>
            <p:nvPr/>
          </p:nvSpPr>
          <p:spPr>
            <a:xfrm>
              <a:off x="13027617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8" name="object 19398"/>
            <p:cNvSpPr/>
            <p:nvPr/>
          </p:nvSpPr>
          <p:spPr>
            <a:xfrm>
              <a:off x="1301956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9" name="object 19399"/>
            <p:cNvSpPr/>
            <p:nvPr/>
          </p:nvSpPr>
          <p:spPr>
            <a:xfrm>
              <a:off x="13143441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0" name="object 19400"/>
            <p:cNvSpPr/>
            <p:nvPr/>
          </p:nvSpPr>
          <p:spPr>
            <a:xfrm>
              <a:off x="13143441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1" name="object 19401"/>
            <p:cNvSpPr/>
            <p:nvPr/>
          </p:nvSpPr>
          <p:spPr>
            <a:xfrm>
              <a:off x="13143441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2" name="object 19402"/>
            <p:cNvSpPr/>
            <p:nvPr/>
          </p:nvSpPr>
          <p:spPr>
            <a:xfrm>
              <a:off x="13149880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3" name="object 19403"/>
            <p:cNvSpPr/>
            <p:nvPr/>
          </p:nvSpPr>
          <p:spPr>
            <a:xfrm>
              <a:off x="13153117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4" name="object 19404"/>
            <p:cNvSpPr/>
            <p:nvPr/>
          </p:nvSpPr>
          <p:spPr>
            <a:xfrm>
              <a:off x="13153117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5" name="object 19405"/>
            <p:cNvSpPr/>
            <p:nvPr/>
          </p:nvSpPr>
          <p:spPr>
            <a:xfrm>
              <a:off x="13151473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6" name="object 19406"/>
            <p:cNvSpPr/>
            <p:nvPr/>
          </p:nvSpPr>
          <p:spPr>
            <a:xfrm>
              <a:off x="13143452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7" name="object 19407"/>
            <p:cNvSpPr/>
            <p:nvPr/>
          </p:nvSpPr>
          <p:spPr>
            <a:xfrm>
              <a:off x="13267347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8" name="object 19408"/>
            <p:cNvSpPr/>
            <p:nvPr/>
          </p:nvSpPr>
          <p:spPr>
            <a:xfrm>
              <a:off x="13267347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9" name="object 19409"/>
            <p:cNvSpPr/>
            <p:nvPr/>
          </p:nvSpPr>
          <p:spPr>
            <a:xfrm>
              <a:off x="13267347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0" name="object 19410"/>
            <p:cNvSpPr/>
            <p:nvPr/>
          </p:nvSpPr>
          <p:spPr>
            <a:xfrm>
              <a:off x="1327379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1" name="object 19411"/>
            <p:cNvSpPr/>
            <p:nvPr/>
          </p:nvSpPr>
          <p:spPr>
            <a:xfrm>
              <a:off x="13276996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2" name="object 19412"/>
            <p:cNvSpPr/>
            <p:nvPr/>
          </p:nvSpPr>
          <p:spPr>
            <a:xfrm>
              <a:off x="13276996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3" name="object 19413"/>
            <p:cNvSpPr/>
            <p:nvPr/>
          </p:nvSpPr>
          <p:spPr>
            <a:xfrm>
              <a:off x="13275405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4" name="object 19414"/>
            <p:cNvSpPr/>
            <p:nvPr/>
          </p:nvSpPr>
          <p:spPr>
            <a:xfrm>
              <a:off x="13267353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5" name="object 19415"/>
            <p:cNvSpPr/>
            <p:nvPr/>
          </p:nvSpPr>
          <p:spPr>
            <a:xfrm>
              <a:off x="13389588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6" name="object 19416"/>
            <p:cNvSpPr/>
            <p:nvPr/>
          </p:nvSpPr>
          <p:spPr>
            <a:xfrm>
              <a:off x="13389588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7" name="object 19417"/>
            <p:cNvSpPr/>
            <p:nvPr/>
          </p:nvSpPr>
          <p:spPr>
            <a:xfrm>
              <a:off x="13389588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8" name="object 19418"/>
            <p:cNvSpPr/>
            <p:nvPr/>
          </p:nvSpPr>
          <p:spPr>
            <a:xfrm>
              <a:off x="13396038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9" name="object 19419"/>
            <p:cNvSpPr/>
            <p:nvPr/>
          </p:nvSpPr>
          <p:spPr>
            <a:xfrm>
              <a:off x="1339923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0" name="object 19420"/>
            <p:cNvSpPr/>
            <p:nvPr/>
          </p:nvSpPr>
          <p:spPr>
            <a:xfrm>
              <a:off x="1339923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1" name="object 19421"/>
            <p:cNvSpPr/>
            <p:nvPr/>
          </p:nvSpPr>
          <p:spPr>
            <a:xfrm>
              <a:off x="13397647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2" name="object 19422"/>
            <p:cNvSpPr/>
            <p:nvPr/>
          </p:nvSpPr>
          <p:spPr>
            <a:xfrm>
              <a:off x="13389603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3" name="object 19423"/>
            <p:cNvSpPr/>
            <p:nvPr/>
          </p:nvSpPr>
          <p:spPr>
            <a:xfrm>
              <a:off x="13513488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4" name="object 19424"/>
            <p:cNvSpPr/>
            <p:nvPr/>
          </p:nvSpPr>
          <p:spPr>
            <a:xfrm>
              <a:off x="13513488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5" name="object 19425"/>
            <p:cNvSpPr/>
            <p:nvPr/>
          </p:nvSpPr>
          <p:spPr>
            <a:xfrm>
              <a:off x="13513488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0" y="0"/>
                  </a:moveTo>
                  <a:lnTo>
                    <a:pt x="15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6" name="object 19426"/>
            <p:cNvSpPr/>
            <p:nvPr/>
          </p:nvSpPr>
          <p:spPr>
            <a:xfrm>
              <a:off x="13519924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7" name="object 19427"/>
            <p:cNvSpPr/>
            <p:nvPr/>
          </p:nvSpPr>
          <p:spPr>
            <a:xfrm>
              <a:off x="13523136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8" name="object 19428"/>
            <p:cNvSpPr/>
            <p:nvPr/>
          </p:nvSpPr>
          <p:spPr>
            <a:xfrm>
              <a:off x="13523136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9" name="object 19429"/>
            <p:cNvSpPr/>
            <p:nvPr/>
          </p:nvSpPr>
          <p:spPr>
            <a:xfrm>
              <a:off x="13521502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0" name="object 19430"/>
            <p:cNvSpPr/>
            <p:nvPr/>
          </p:nvSpPr>
          <p:spPr>
            <a:xfrm>
              <a:off x="13513494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1" name="object 19431"/>
            <p:cNvSpPr/>
            <p:nvPr/>
          </p:nvSpPr>
          <p:spPr>
            <a:xfrm>
              <a:off x="10960311" y="4276529"/>
              <a:ext cx="629285" cy="55244"/>
            </a:xfrm>
            <a:custGeom>
              <a:avLst/>
              <a:gdLst/>
              <a:ahLst/>
              <a:cxnLst/>
              <a:rect l="l" t="t" r="r" b="b"/>
              <a:pathLst>
                <a:path w="629284" h="55245">
                  <a:moveTo>
                    <a:pt x="0" y="54689"/>
                  </a:moveTo>
                  <a:lnTo>
                    <a:pt x="0" y="0"/>
                  </a:lnTo>
                  <a:lnTo>
                    <a:pt x="629048" y="0"/>
                  </a:lnTo>
                  <a:lnTo>
                    <a:pt x="629048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2" name="object 19432"/>
            <p:cNvSpPr/>
            <p:nvPr/>
          </p:nvSpPr>
          <p:spPr>
            <a:xfrm>
              <a:off x="11589360" y="4276529"/>
              <a:ext cx="631190" cy="55244"/>
            </a:xfrm>
            <a:custGeom>
              <a:avLst/>
              <a:gdLst/>
              <a:ahLst/>
              <a:cxnLst/>
              <a:rect l="l" t="t" r="r" b="b"/>
              <a:pathLst>
                <a:path w="631190" h="55245">
                  <a:moveTo>
                    <a:pt x="0" y="54689"/>
                  </a:moveTo>
                  <a:lnTo>
                    <a:pt x="0" y="0"/>
                  </a:lnTo>
                  <a:lnTo>
                    <a:pt x="630640" y="0"/>
                  </a:lnTo>
                  <a:lnTo>
                    <a:pt x="630640" y="54689"/>
                  </a:lnTo>
                  <a:lnTo>
                    <a:pt x="0" y="546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3" name="object 19433"/>
            <p:cNvSpPr/>
            <p:nvPr/>
          </p:nvSpPr>
          <p:spPr>
            <a:xfrm>
              <a:off x="11475154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4" name="object 19434"/>
            <p:cNvSpPr/>
            <p:nvPr/>
          </p:nvSpPr>
          <p:spPr>
            <a:xfrm>
              <a:off x="11351261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5" name="object 19435"/>
            <p:cNvSpPr/>
            <p:nvPr/>
          </p:nvSpPr>
          <p:spPr>
            <a:xfrm>
              <a:off x="11227384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43" y="0"/>
                  </a:lnTo>
                  <a:lnTo>
                    <a:pt x="10614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6" name="object 19436"/>
            <p:cNvSpPr/>
            <p:nvPr/>
          </p:nvSpPr>
          <p:spPr>
            <a:xfrm>
              <a:off x="11105138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7" name="object 19437"/>
            <p:cNvSpPr/>
            <p:nvPr/>
          </p:nvSpPr>
          <p:spPr>
            <a:xfrm>
              <a:off x="10981226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206" y="0"/>
                  </a:lnTo>
                  <a:lnTo>
                    <a:pt x="106206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8" name="object 19438"/>
            <p:cNvSpPr/>
            <p:nvPr/>
          </p:nvSpPr>
          <p:spPr>
            <a:xfrm>
              <a:off x="11598994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85" y="0"/>
                  </a:lnTo>
                  <a:lnTo>
                    <a:pt x="106185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9" name="object 19439"/>
            <p:cNvSpPr/>
            <p:nvPr/>
          </p:nvSpPr>
          <p:spPr>
            <a:xfrm>
              <a:off x="11721259" y="4284574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204"/>
                  </a:moveTo>
                  <a:lnTo>
                    <a:pt x="0" y="0"/>
                  </a:lnTo>
                  <a:lnTo>
                    <a:pt x="107818" y="0"/>
                  </a:lnTo>
                  <a:lnTo>
                    <a:pt x="107818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0" name="object 19440"/>
            <p:cNvSpPr/>
            <p:nvPr/>
          </p:nvSpPr>
          <p:spPr>
            <a:xfrm>
              <a:off x="11845153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1" name="object 19441"/>
            <p:cNvSpPr/>
            <p:nvPr/>
          </p:nvSpPr>
          <p:spPr>
            <a:xfrm>
              <a:off x="11969048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2" name="object 19442"/>
            <p:cNvSpPr/>
            <p:nvPr/>
          </p:nvSpPr>
          <p:spPr>
            <a:xfrm>
              <a:off x="12092905" y="4284574"/>
              <a:ext cx="106680" cy="3810"/>
            </a:xfrm>
            <a:custGeom>
              <a:avLst/>
              <a:gdLst/>
              <a:ahLst/>
              <a:cxnLst/>
              <a:rect l="l" t="t" r="r" b="b"/>
              <a:pathLst>
                <a:path w="106679" h="3810">
                  <a:moveTo>
                    <a:pt x="0" y="3204"/>
                  </a:moveTo>
                  <a:lnTo>
                    <a:pt x="0" y="0"/>
                  </a:lnTo>
                  <a:lnTo>
                    <a:pt x="106164" y="0"/>
                  </a:lnTo>
                  <a:lnTo>
                    <a:pt x="106164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3" name="object 19443"/>
            <p:cNvSpPr/>
            <p:nvPr/>
          </p:nvSpPr>
          <p:spPr>
            <a:xfrm>
              <a:off x="11462273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4" name="object 19444"/>
            <p:cNvSpPr/>
            <p:nvPr/>
          </p:nvSpPr>
          <p:spPr>
            <a:xfrm>
              <a:off x="11462273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5" name="object 19445"/>
            <p:cNvSpPr/>
            <p:nvPr/>
          </p:nvSpPr>
          <p:spPr>
            <a:xfrm>
              <a:off x="11462273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6" name="object 19446"/>
            <p:cNvSpPr/>
            <p:nvPr/>
          </p:nvSpPr>
          <p:spPr>
            <a:xfrm>
              <a:off x="1146869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7" name="object 19447"/>
            <p:cNvSpPr/>
            <p:nvPr/>
          </p:nvSpPr>
          <p:spPr>
            <a:xfrm>
              <a:off x="11471913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8" name="object 19448"/>
            <p:cNvSpPr/>
            <p:nvPr/>
          </p:nvSpPr>
          <p:spPr>
            <a:xfrm>
              <a:off x="11471913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9" name="object 19449"/>
            <p:cNvSpPr/>
            <p:nvPr/>
          </p:nvSpPr>
          <p:spPr>
            <a:xfrm>
              <a:off x="1147028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0" name="object 19450"/>
            <p:cNvSpPr/>
            <p:nvPr/>
          </p:nvSpPr>
          <p:spPr>
            <a:xfrm>
              <a:off x="11462267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1" name="object 19451"/>
            <p:cNvSpPr/>
            <p:nvPr/>
          </p:nvSpPr>
          <p:spPr>
            <a:xfrm>
              <a:off x="11338386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2" name="object 19452"/>
            <p:cNvSpPr/>
            <p:nvPr/>
          </p:nvSpPr>
          <p:spPr>
            <a:xfrm>
              <a:off x="11338386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3" name="object 19453"/>
            <p:cNvSpPr/>
            <p:nvPr/>
          </p:nvSpPr>
          <p:spPr>
            <a:xfrm>
              <a:off x="11338386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4" name="object 19454"/>
            <p:cNvSpPr/>
            <p:nvPr/>
          </p:nvSpPr>
          <p:spPr>
            <a:xfrm>
              <a:off x="11344841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5" name="object 19455"/>
            <p:cNvSpPr/>
            <p:nvPr/>
          </p:nvSpPr>
          <p:spPr>
            <a:xfrm>
              <a:off x="11348043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6" name="object 19456"/>
            <p:cNvSpPr/>
            <p:nvPr/>
          </p:nvSpPr>
          <p:spPr>
            <a:xfrm>
              <a:off x="11348043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7" name="object 19457"/>
            <p:cNvSpPr/>
            <p:nvPr/>
          </p:nvSpPr>
          <p:spPr>
            <a:xfrm>
              <a:off x="11346430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8" name="object 19458"/>
            <p:cNvSpPr/>
            <p:nvPr/>
          </p:nvSpPr>
          <p:spPr>
            <a:xfrm>
              <a:off x="11338357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9" name="object 19459"/>
            <p:cNvSpPr/>
            <p:nvPr/>
          </p:nvSpPr>
          <p:spPr>
            <a:xfrm>
              <a:off x="11214497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0" name="object 19460"/>
            <p:cNvSpPr/>
            <p:nvPr/>
          </p:nvSpPr>
          <p:spPr>
            <a:xfrm>
              <a:off x="11214497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1" name="object 19461"/>
            <p:cNvSpPr/>
            <p:nvPr/>
          </p:nvSpPr>
          <p:spPr>
            <a:xfrm>
              <a:off x="11214497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2" name="object 19462"/>
            <p:cNvSpPr/>
            <p:nvPr/>
          </p:nvSpPr>
          <p:spPr>
            <a:xfrm>
              <a:off x="1122095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3" name="object 19463"/>
            <p:cNvSpPr/>
            <p:nvPr/>
          </p:nvSpPr>
          <p:spPr>
            <a:xfrm>
              <a:off x="11224155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4" name="object 19464"/>
            <p:cNvSpPr/>
            <p:nvPr/>
          </p:nvSpPr>
          <p:spPr>
            <a:xfrm>
              <a:off x="11224155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5" name="object 19465"/>
            <p:cNvSpPr/>
            <p:nvPr/>
          </p:nvSpPr>
          <p:spPr>
            <a:xfrm>
              <a:off x="11222543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6" name="object 19466"/>
            <p:cNvSpPr/>
            <p:nvPr/>
          </p:nvSpPr>
          <p:spPr>
            <a:xfrm>
              <a:off x="11214511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7" name="object 19467"/>
            <p:cNvSpPr/>
            <p:nvPr/>
          </p:nvSpPr>
          <p:spPr>
            <a:xfrm>
              <a:off x="11090644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8" name="object 19468"/>
            <p:cNvSpPr/>
            <p:nvPr/>
          </p:nvSpPr>
          <p:spPr>
            <a:xfrm>
              <a:off x="11090644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9" name="object 19469"/>
            <p:cNvSpPr/>
            <p:nvPr/>
          </p:nvSpPr>
          <p:spPr>
            <a:xfrm>
              <a:off x="11090644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0" name="object 19470"/>
            <p:cNvSpPr/>
            <p:nvPr/>
          </p:nvSpPr>
          <p:spPr>
            <a:xfrm>
              <a:off x="11097065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1" name="object 19471"/>
            <p:cNvSpPr/>
            <p:nvPr/>
          </p:nvSpPr>
          <p:spPr>
            <a:xfrm>
              <a:off x="11100286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2" name="object 19472"/>
            <p:cNvSpPr/>
            <p:nvPr/>
          </p:nvSpPr>
          <p:spPr>
            <a:xfrm>
              <a:off x="11100286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3" name="object 19473"/>
            <p:cNvSpPr/>
            <p:nvPr/>
          </p:nvSpPr>
          <p:spPr>
            <a:xfrm>
              <a:off x="11098673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4" name="object 19474"/>
            <p:cNvSpPr/>
            <p:nvPr/>
          </p:nvSpPr>
          <p:spPr>
            <a:xfrm>
              <a:off x="11090642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5" name="object 19475"/>
            <p:cNvSpPr/>
            <p:nvPr/>
          </p:nvSpPr>
          <p:spPr>
            <a:xfrm>
              <a:off x="10968367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6" name="object 19476"/>
            <p:cNvSpPr/>
            <p:nvPr/>
          </p:nvSpPr>
          <p:spPr>
            <a:xfrm>
              <a:off x="10968367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7" name="object 19477"/>
            <p:cNvSpPr/>
            <p:nvPr/>
          </p:nvSpPr>
          <p:spPr>
            <a:xfrm>
              <a:off x="10968367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8" name="object 19478"/>
            <p:cNvSpPr/>
            <p:nvPr/>
          </p:nvSpPr>
          <p:spPr>
            <a:xfrm>
              <a:off x="10976397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9" name="object 19479"/>
            <p:cNvSpPr/>
            <p:nvPr/>
          </p:nvSpPr>
          <p:spPr>
            <a:xfrm>
              <a:off x="10976397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0" name="object 19480"/>
            <p:cNvSpPr/>
            <p:nvPr/>
          </p:nvSpPr>
          <p:spPr>
            <a:xfrm>
              <a:off x="10974784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1" name="object 19481"/>
            <p:cNvSpPr/>
            <p:nvPr/>
          </p:nvSpPr>
          <p:spPr>
            <a:xfrm>
              <a:off x="11584534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2" name="object 19482"/>
            <p:cNvSpPr/>
            <p:nvPr/>
          </p:nvSpPr>
          <p:spPr>
            <a:xfrm>
              <a:off x="11584534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3" name="object 19483"/>
            <p:cNvSpPr/>
            <p:nvPr/>
          </p:nvSpPr>
          <p:spPr>
            <a:xfrm>
              <a:off x="11584534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4" name="object 19484"/>
            <p:cNvSpPr/>
            <p:nvPr/>
          </p:nvSpPr>
          <p:spPr>
            <a:xfrm>
              <a:off x="11590954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5" name="object 19485"/>
            <p:cNvSpPr/>
            <p:nvPr/>
          </p:nvSpPr>
          <p:spPr>
            <a:xfrm>
              <a:off x="11594190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6" name="object 19486"/>
            <p:cNvSpPr/>
            <p:nvPr/>
          </p:nvSpPr>
          <p:spPr>
            <a:xfrm>
              <a:off x="11594190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7" name="object 19487"/>
            <p:cNvSpPr/>
            <p:nvPr/>
          </p:nvSpPr>
          <p:spPr>
            <a:xfrm>
              <a:off x="11592578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8" name="object 19488"/>
            <p:cNvSpPr/>
            <p:nvPr/>
          </p:nvSpPr>
          <p:spPr>
            <a:xfrm>
              <a:off x="1158452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9" name="object 19489"/>
            <p:cNvSpPr/>
            <p:nvPr/>
          </p:nvSpPr>
          <p:spPr>
            <a:xfrm>
              <a:off x="11708404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0" name="object 19490"/>
            <p:cNvSpPr/>
            <p:nvPr/>
          </p:nvSpPr>
          <p:spPr>
            <a:xfrm>
              <a:off x="11708404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1" name="object 19491"/>
            <p:cNvSpPr/>
            <p:nvPr/>
          </p:nvSpPr>
          <p:spPr>
            <a:xfrm>
              <a:off x="11708404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2" name="object 19492"/>
            <p:cNvSpPr/>
            <p:nvPr/>
          </p:nvSpPr>
          <p:spPr>
            <a:xfrm>
              <a:off x="11714860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3" name="object 19493"/>
            <p:cNvSpPr/>
            <p:nvPr/>
          </p:nvSpPr>
          <p:spPr>
            <a:xfrm>
              <a:off x="11718061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4" name="object 19494"/>
            <p:cNvSpPr/>
            <p:nvPr/>
          </p:nvSpPr>
          <p:spPr>
            <a:xfrm>
              <a:off x="11718061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5" name="object 19495"/>
            <p:cNvSpPr/>
            <p:nvPr/>
          </p:nvSpPr>
          <p:spPr>
            <a:xfrm>
              <a:off x="11716427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6" name="object 19496"/>
            <p:cNvSpPr/>
            <p:nvPr/>
          </p:nvSpPr>
          <p:spPr>
            <a:xfrm>
              <a:off x="11708398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7" name="object 19497"/>
            <p:cNvSpPr/>
            <p:nvPr/>
          </p:nvSpPr>
          <p:spPr>
            <a:xfrm>
              <a:off x="11832291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8" name="object 19498"/>
            <p:cNvSpPr/>
            <p:nvPr/>
          </p:nvSpPr>
          <p:spPr>
            <a:xfrm>
              <a:off x="11832291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9" name="object 19499"/>
            <p:cNvSpPr/>
            <p:nvPr/>
          </p:nvSpPr>
          <p:spPr>
            <a:xfrm>
              <a:off x="11832291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0" name="object 19500"/>
            <p:cNvSpPr/>
            <p:nvPr/>
          </p:nvSpPr>
          <p:spPr>
            <a:xfrm>
              <a:off x="11838731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1" name="object 19501"/>
            <p:cNvSpPr/>
            <p:nvPr/>
          </p:nvSpPr>
          <p:spPr>
            <a:xfrm>
              <a:off x="11841950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2" name="object 19502"/>
            <p:cNvSpPr/>
            <p:nvPr/>
          </p:nvSpPr>
          <p:spPr>
            <a:xfrm>
              <a:off x="11841950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3" name="object 19503"/>
            <p:cNvSpPr/>
            <p:nvPr/>
          </p:nvSpPr>
          <p:spPr>
            <a:xfrm>
              <a:off x="11840338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4" name="object 19504"/>
            <p:cNvSpPr/>
            <p:nvPr/>
          </p:nvSpPr>
          <p:spPr>
            <a:xfrm>
              <a:off x="11832289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5" name="object 19505"/>
            <p:cNvSpPr/>
            <p:nvPr/>
          </p:nvSpPr>
          <p:spPr>
            <a:xfrm>
              <a:off x="11956160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6" name="object 19506"/>
            <p:cNvSpPr/>
            <p:nvPr/>
          </p:nvSpPr>
          <p:spPr>
            <a:xfrm>
              <a:off x="11956160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7" name="object 19507"/>
            <p:cNvSpPr/>
            <p:nvPr/>
          </p:nvSpPr>
          <p:spPr>
            <a:xfrm>
              <a:off x="11956160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8" name="object 19508"/>
            <p:cNvSpPr/>
            <p:nvPr/>
          </p:nvSpPr>
          <p:spPr>
            <a:xfrm>
              <a:off x="11962617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9" name="object 19509"/>
            <p:cNvSpPr/>
            <p:nvPr/>
          </p:nvSpPr>
          <p:spPr>
            <a:xfrm>
              <a:off x="1196581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0" name="object 19510"/>
            <p:cNvSpPr/>
            <p:nvPr/>
          </p:nvSpPr>
          <p:spPr>
            <a:xfrm>
              <a:off x="1196581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1" name="object 19511"/>
            <p:cNvSpPr/>
            <p:nvPr/>
          </p:nvSpPr>
          <p:spPr>
            <a:xfrm>
              <a:off x="11964185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2" name="object 19512"/>
            <p:cNvSpPr/>
            <p:nvPr/>
          </p:nvSpPr>
          <p:spPr>
            <a:xfrm>
              <a:off x="11956155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3" name="object 19513"/>
            <p:cNvSpPr/>
            <p:nvPr/>
          </p:nvSpPr>
          <p:spPr>
            <a:xfrm>
              <a:off x="12078422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4" name="object 19514"/>
            <p:cNvSpPr/>
            <p:nvPr/>
          </p:nvSpPr>
          <p:spPr>
            <a:xfrm>
              <a:off x="12078422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5" name="object 19515"/>
            <p:cNvSpPr/>
            <p:nvPr/>
          </p:nvSpPr>
          <p:spPr>
            <a:xfrm>
              <a:off x="12078422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6" name="object 19516"/>
            <p:cNvSpPr/>
            <p:nvPr/>
          </p:nvSpPr>
          <p:spPr>
            <a:xfrm>
              <a:off x="12084859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7" name="object 19517"/>
            <p:cNvSpPr/>
            <p:nvPr/>
          </p:nvSpPr>
          <p:spPr>
            <a:xfrm>
              <a:off x="12088079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8" name="object 19518"/>
            <p:cNvSpPr/>
            <p:nvPr/>
          </p:nvSpPr>
          <p:spPr>
            <a:xfrm>
              <a:off x="12088079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9" name="object 19519"/>
            <p:cNvSpPr/>
            <p:nvPr/>
          </p:nvSpPr>
          <p:spPr>
            <a:xfrm>
              <a:off x="12086466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0" name="object 19520"/>
            <p:cNvSpPr/>
            <p:nvPr/>
          </p:nvSpPr>
          <p:spPr>
            <a:xfrm>
              <a:off x="12078416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1" name="object 19521"/>
            <p:cNvSpPr/>
            <p:nvPr/>
          </p:nvSpPr>
          <p:spPr>
            <a:xfrm>
              <a:off x="12202309" y="42909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2" name="object 19522"/>
            <p:cNvSpPr/>
            <p:nvPr/>
          </p:nvSpPr>
          <p:spPr>
            <a:xfrm>
              <a:off x="12202309" y="42797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3" name="object 19523"/>
            <p:cNvSpPr/>
            <p:nvPr/>
          </p:nvSpPr>
          <p:spPr>
            <a:xfrm>
              <a:off x="12202309" y="4279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4" name="object 19524"/>
            <p:cNvSpPr/>
            <p:nvPr/>
          </p:nvSpPr>
          <p:spPr>
            <a:xfrm>
              <a:off x="12208748" y="4279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5" name="object 19525"/>
            <p:cNvSpPr/>
            <p:nvPr/>
          </p:nvSpPr>
          <p:spPr>
            <a:xfrm>
              <a:off x="12211948" y="42797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6" name="object 19526"/>
            <p:cNvSpPr/>
            <p:nvPr/>
          </p:nvSpPr>
          <p:spPr>
            <a:xfrm>
              <a:off x="12211948" y="42926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7" name="object 19527"/>
            <p:cNvSpPr/>
            <p:nvPr/>
          </p:nvSpPr>
          <p:spPr>
            <a:xfrm>
              <a:off x="12210336" y="4297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8" name="object 19528"/>
            <p:cNvSpPr/>
            <p:nvPr/>
          </p:nvSpPr>
          <p:spPr>
            <a:xfrm>
              <a:off x="12202304" y="429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9" name="object 19529"/>
            <p:cNvSpPr/>
            <p:nvPr/>
          </p:nvSpPr>
          <p:spPr>
            <a:xfrm>
              <a:off x="11771164" y="327103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70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0" name="object 19530"/>
            <p:cNvSpPr/>
            <p:nvPr/>
          </p:nvSpPr>
          <p:spPr>
            <a:xfrm>
              <a:off x="11771161" y="327102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70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1" name="object 19531"/>
            <p:cNvSpPr/>
            <p:nvPr/>
          </p:nvSpPr>
          <p:spPr>
            <a:xfrm>
              <a:off x="11771161" y="3271029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8020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2" name="object 19532"/>
            <p:cNvSpPr/>
            <p:nvPr/>
          </p:nvSpPr>
          <p:spPr>
            <a:xfrm>
              <a:off x="12038219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3" name="object 19533"/>
            <p:cNvSpPr/>
            <p:nvPr/>
          </p:nvSpPr>
          <p:spPr>
            <a:xfrm>
              <a:off x="12038218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33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4" name="object 19534"/>
            <p:cNvSpPr/>
            <p:nvPr/>
          </p:nvSpPr>
          <p:spPr>
            <a:xfrm>
              <a:off x="12038218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33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5" name="object 19535"/>
            <p:cNvSpPr/>
            <p:nvPr/>
          </p:nvSpPr>
          <p:spPr>
            <a:xfrm>
              <a:off x="12425927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6" name="object 19536"/>
            <p:cNvSpPr/>
            <p:nvPr/>
          </p:nvSpPr>
          <p:spPr>
            <a:xfrm>
              <a:off x="12425923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7" name="object 19537"/>
            <p:cNvSpPr/>
            <p:nvPr/>
          </p:nvSpPr>
          <p:spPr>
            <a:xfrm>
              <a:off x="12425923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8" name="object 19538"/>
            <p:cNvSpPr/>
            <p:nvPr/>
          </p:nvSpPr>
          <p:spPr>
            <a:xfrm>
              <a:off x="12694593" y="327103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70"/>
                  </a:moveTo>
                  <a:lnTo>
                    <a:pt x="0" y="0"/>
                  </a:lnTo>
                  <a:lnTo>
                    <a:pt x="8041" y="0"/>
                  </a:lnTo>
                  <a:lnTo>
                    <a:pt x="8041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9" name="object 19539"/>
            <p:cNvSpPr/>
            <p:nvPr/>
          </p:nvSpPr>
          <p:spPr>
            <a:xfrm>
              <a:off x="12694606" y="327102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70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0" name="object 19540"/>
            <p:cNvSpPr/>
            <p:nvPr/>
          </p:nvSpPr>
          <p:spPr>
            <a:xfrm>
              <a:off x="12694606" y="3271029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8020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1" name="object 19541"/>
            <p:cNvSpPr/>
            <p:nvPr/>
          </p:nvSpPr>
          <p:spPr>
            <a:xfrm>
              <a:off x="13080707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64" y="0"/>
                  </a:lnTo>
                  <a:lnTo>
                    <a:pt x="966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2" name="object 19542"/>
            <p:cNvSpPr/>
            <p:nvPr/>
          </p:nvSpPr>
          <p:spPr>
            <a:xfrm>
              <a:off x="13080702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6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3" name="object 19543"/>
            <p:cNvSpPr/>
            <p:nvPr/>
          </p:nvSpPr>
          <p:spPr>
            <a:xfrm>
              <a:off x="13080702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6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4" name="object 19544"/>
            <p:cNvSpPr/>
            <p:nvPr/>
          </p:nvSpPr>
          <p:spPr>
            <a:xfrm>
              <a:off x="13349392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5" name="object 19545"/>
            <p:cNvSpPr/>
            <p:nvPr/>
          </p:nvSpPr>
          <p:spPr>
            <a:xfrm>
              <a:off x="13349394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6" name="object 19546"/>
            <p:cNvSpPr/>
            <p:nvPr/>
          </p:nvSpPr>
          <p:spPr>
            <a:xfrm>
              <a:off x="13349394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7" name="object 19547"/>
            <p:cNvSpPr/>
            <p:nvPr/>
          </p:nvSpPr>
          <p:spPr>
            <a:xfrm>
              <a:off x="13737099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8" name="object 19548"/>
            <p:cNvSpPr/>
            <p:nvPr/>
          </p:nvSpPr>
          <p:spPr>
            <a:xfrm>
              <a:off x="13737099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9" name="object 19549"/>
            <p:cNvSpPr/>
            <p:nvPr/>
          </p:nvSpPr>
          <p:spPr>
            <a:xfrm>
              <a:off x="13737099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0" name="object 19550"/>
            <p:cNvSpPr/>
            <p:nvPr/>
          </p:nvSpPr>
          <p:spPr>
            <a:xfrm>
              <a:off x="14005765" y="327103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470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1" name="object 19551"/>
            <p:cNvSpPr/>
            <p:nvPr/>
          </p:nvSpPr>
          <p:spPr>
            <a:xfrm>
              <a:off x="14005765" y="327102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470"/>
                  </a:moveTo>
                  <a:lnTo>
                    <a:pt x="806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2" name="object 19552"/>
            <p:cNvSpPr/>
            <p:nvPr/>
          </p:nvSpPr>
          <p:spPr>
            <a:xfrm>
              <a:off x="14005765" y="3271029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0"/>
                  </a:moveTo>
                  <a:lnTo>
                    <a:pt x="8062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3" name="object 19553"/>
            <p:cNvSpPr/>
            <p:nvPr/>
          </p:nvSpPr>
          <p:spPr>
            <a:xfrm>
              <a:off x="14391880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4" name="object 19554"/>
            <p:cNvSpPr/>
            <p:nvPr/>
          </p:nvSpPr>
          <p:spPr>
            <a:xfrm>
              <a:off x="14391886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5" name="object 19555"/>
            <p:cNvSpPr/>
            <p:nvPr/>
          </p:nvSpPr>
          <p:spPr>
            <a:xfrm>
              <a:off x="14391886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6" name="object 19556"/>
            <p:cNvSpPr/>
            <p:nvPr/>
          </p:nvSpPr>
          <p:spPr>
            <a:xfrm>
              <a:off x="14660546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7" name="object 19557"/>
            <p:cNvSpPr/>
            <p:nvPr/>
          </p:nvSpPr>
          <p:spPr>
            <a:xfrm>
              <a:off x="14660553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8" name="object 19558"/>
            <p:cNvSpPr/>
            <p:nvPr/>
          </p:nvSpPr>
          <p:spPr>
            <a:xfrm>
              <a:off x="14660553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9" name="object 19559"/>
            <p:cNvSpPr/>
            <p:nvPr/>
          </p:nvSpPr>
          <p:spPr>
            <a:xfrm>
              <a:off x="15048254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0" name="object 19560"/>
            <p:cNvSpPr/>
            <p:nvPr/>
          </p:nvSpPr>
          <p:spPr>
            <a:xfrm>
              <a:off x="15048250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1" name="object 19561"/>
            <p:cNvSpPr/>
            <p:nvPr/>
          </p:nvSpPr>
          <p:spPr>
            <a:xfrm>
              <a:off x="15048250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2" name="object 19562"/>
            <p:cNvSpPr/>
            <p:nvPr/>
          </p:nvSpPr>
          <p:spPr>
            <a:xfrm>
              <a:off x="15315326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3" name="object 19563"/>
            <p:cNvSpPr/>
            <p:nvPr/>
          </p:nvSpPr>
          <p:spPr>
            <a:xfrm>
              <a:off x="15315332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4" name="object 19564"/>
            <p:cNvSpPr/>
            <p:nvPr/>
          </p:nvSpPr>
          <p:spPr>
            <a:xfrm>
              <a:off x="15315332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5" name="object 19565"/>
            <p:cNvSpPr/>
            <p:nvPr/>
          </p:nvSpPr>
          <p:spPr>
            <a:xfrm>
              <a:off x="15703035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6" name="object 19566"/>
            <p:cNvSpPr/>
            <p:nvPr/>
          </p:nvSpPr>
          <p:spPr>
            <a:xfrm>
              <a:off x="15703031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7" name="object 19567"/>
            <p:cNvSpPr/>
            <p:nvPr/>
          </p:nvSpPr>
          <p:spPr>
            <a:xfrm>
              <a:off x="15703031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8" name="object 19568"/>
            <p:cNvSpPr/>
            <p:nvPr/>
          </p:nvSpPr>
          <p:spPr>
            <a:xfrm>
              <a:off x="15971702" y="327103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4470"/>
                  </a:lnTo>
                  <a:lnTo>
                    <a:pt x="0" y="1447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9" name="object 19569"/>
            <p:cNvSpPr/>
            <p:nvPr/>
          </p:nvSpPr>
          <p:spPr>
            <a:xfrm>
              <a:off x="15971694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0" name="object 19570"/>
            <p:cNvSpPr/>
            <p:nvPr/>
          </p:nvSpPr>
          <p:spPr>
            <a:xfrm>
              <a:off x="15971694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1" name="object 19571"/>
            <p:cNvSpPr/>
            <p:nvPr/>
          </p:nvSpPr>
          <p:spPr>
            <a:xfrm>
              <a:off x="16362697" y="326793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679"/>
                  </a:lnTo>
                </a:path>
              </a:pathLst>
            </a:custGeom>
            <a:ln w="127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2" name="object 19572"/>
            <p:cNvSpPr/>
            <p:nvPr/>
          </p:nvSpPr>
          <p:spPr>
            <a:xfrm>
              <a:off x="16359427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3" name="object 19573"/>
            <p:cNvSpPr/>
            <p:nvPr/>
          </p:nvSpPr>
          <p:spPr>
            <a:xfrm>
              <a:off x="16359427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4" name="object 19574"/>
            <p:cNvSpPr/>
            <p:nvPr/>
          </p:nvSpPr>
          <p:spPr>
            <a:xfrm>
              <a:off x="16632874" y="326793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679"/>
                  </a:lnTo>
                </a:path>
              </a:pathLst>
            </a:custGeom>
            <a:ln w="12793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5" name="object 19575"/>
            <p:cNvSpPr/>
            <p:nvPr/>
          </p:nvSpPr>
          <p:spPr>
            <a:xfrm>
              <a:off x="16626484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6" name="object 19576"/>
            <p:cNvSpPr/>
            <p:nvPr/>
          </p:nvSpPr>
          <p:spPr>
            <a:xfrm>
              <a:off x="16626484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7" name="object 19577"/>
            <p:cNvSpPr/>
            <p:nvPr/>
          </p:nvSpPr>
          <p:spPr>
            <a:xfrm>
              <a:off x="12425927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8" name="object 19578"/>
            <p:cNvSpPr/>
            <p:nvPr/>
          </p:nvSpPr>
          <p:spPr>
            <a:xfrm>
              <a:off x="12425923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9" name="object 19579"/>
            <p:cNvSpPr/>
            <p:nvPr/>
          </p:nvSpPr>
          <p:spPr>
            <a:xfrm>
              <a:off x="12425923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0" name="object 19580"/>
            <p:cNvSpPr/>
            <p:nvPr/>
          </p:nvSpPr>
          <p:spPr>
            <a:xfrm>
              <a:off x="12694593" y="7038834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0" y="14481"/>
                  </a:lnTo>
                  <a:lnTo>
                    <a:pt x="8041" y="14481"/>
                  </a:lnTo>
                  <a:lnTo>
                    <a:pt x="8041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1" name="object 19581"/>
            <p:cNvSpPr/>
            <p:nvPr/>
          </p:nvSpPr>
          <p:spPr>
            <a:xfrm>
              <a:off x="12694606" y="7038812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8020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2" name="object 19582"/>
            <p:cNvSpPr/>
            <p:nvPr/>
          </p:nvSpPr>
          <p:spPr>
            <a:xfrm>
              <a:off x="12694606" y="7038807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91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3" name="object 19583"/>
            <p:cNvSpPr/>
            <p:nvPr/>
          </p:nvSpPr>
          <p:spPr>
            <a:xfrm>
              <a:off x="13080707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64" y="14481"/>
                  </a:lnTo>
                  <a:lnTo>
                    <a:pt x="966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4" name="object 19584"/>
            <p:cNvSpPr/>
            <p:nvPr/>
          </p:nvSpPr>
          <p:spPr>
            <a:xfrm>
              <a:off x="13080702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6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5" name="object 19585"/>
            <p:cNvSpPr/>
            <p:nvPr/>
          </p:nvSpPr>
          <p:spPr>
            <a:xfrm>
              <a:off x="13080702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6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6" name="object 19586"/>
            <p:cNvSpPr/>
            <p:nvPr/>
          </p:nvSpPr>
          <p:spPr>
            <a:xfrm>
              <a:off x="13349392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7" name="object 19587"/>
            <p:cNvSpPr/>
            <p:nvPr/>
          </p:nvSpPr>
          <p:spPr>
            <a:xfrm>
              <a:off x="13349394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8" name="object 19588"/>
            <p:cNvSpPr/>
            <p:nvPr/>
          </p:nvSpPr>
          <p:spPr>
            <a:xfrm>
              <a:off x="13349394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9" name="object 19589"/>
            <p:cNvSpPr/>
            <p:nvPr/>
          </p:nvSpPr>
          <p:spPr>
            <a:xfrm>
              <a:off x="13737099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0" name="object 19590"/>
            <p:cNvSpPr/>
            <p:nvPr/>
          </p:nvSpPr>
          <p:spPr>
            <a:xfrm>
              <a:off x="13737099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1" name="object 19591"/>
            <p:cNvSpPr/>
            <p:nvPr/>
          </p:nvSpPr>
          <p:spPr>
            <a:xfrm>
              <a:off x="13737099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2" name="object 19592"/>
            <p:cNvSpPr/>
            <p:nvPr/>
          </p:nvSpPr>
          <p:spPr>
            <a:xfrm>
              <a:off x="14005765" y="7038834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0"/>
                  </a:moveTo>
                  <a:lnTo>
                    <a:pt x="0" y="14481"/>
                  </a:lnTo>
                  <a:lnTo>
                    <a:pt x="8062" y="14481"/>
                  </a:lnTo>
                  <a:lnTo>
                    <a:pt x="8062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3" name="object 19593"/>
            <p:cNvSpPr/>
            <p:nvPr/>
          </p:nvSpPr>
          <p:spPr>
            <a:xfrm>
              <a:off x="14005765" y="7038812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0"/>
                  </a:moveTo>
                  <a:lnTo>
                    <a:pt x="8062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4" name="object 19594"/>
            <p:cNvSpPr/>
            <p:nvPr/>
          </p:nvSpPr>
          <p:spPr>
            <a:xfrm>
              <a:off x="14005765" y="7038807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491"/>
                  </a:moveTo>
                  <a:lnTo>
                    <a:pt x="806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5" name="object 19595"/>
            <p:cNvSpPr/>
            <p:nvPr/>
          </p:nvSpPr>
          <p:spPr>
            <a:xfrm>
              <a:off x="14391880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6" name="object 19596"/>
            <p:cNvSpPr/>
            <p:nvPr/>
          </p:nvSpPr>
          <p:spPr>
            <a:xfrm>
              <a:off x="14391886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7" name="object 19597"/>
            <p:cNvSpPr/>
            <p:nvPr/>
          </p:nvSpPr>
          <p:spPr>
            <a:xfrm>
              <a:off x="14391886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8" name="object 19598"/>
            <p:cNvSpPr/>
            <p:nvPr/>
          </p:nvSpPr>
          <p:spPr>
            <a:xfrm>
              <a:off x="14660546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9" name="object 19599"/>
            <p:cNvSpPr/>
            <p:nvPr/>
          </p:nvSpPr>
          <p:spPr>
            <a:xfrm>
              <a:off x="14660553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0" name="object 19600"/>
            <p:cNvSpPr/>
            <p:nvPr/>
          </p:nvSpPr>
          <p:spPr>
            <a:xfrm>
              <a:off x="14660553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1" name="object 19601"/>
            <p:cNvSpPr/>
            <p:nvPr/>
          </p:nvSpPr>
          <p:spPr>
            <a:xfrm>
              <a:off x="15048254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85" y="14481"/>
                  </a:lnTo>
                  <a:lnTo>
                    <a:pt x="9685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2" name="object 19602"/>
            <p:cNvSpPr/>
            <p:nvPr/>
          </p:nvSpPr>
          <p:spPr>
            <a:xfrm>
              <a:off x="15048250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3" name="object 19603"/>
            <p:cNvSpPr/>
            <p:nvPr/>
          </p:nvSpPr>
          <p:spPr>
            <a:xfrm>
              <a:off x="15048250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4" name="object 19604"/>
            <p:cNvSpPr/>
            <p:nvPr/>
          </p:nvSpPr>
          <p:spPr>
            <a:xfrm>
              <a:off x="15315326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5" name="object 19605"/>
            <p:cNvSpPr/>
            <p:nvPr/>
          </p:nvSpPr>
          <p:spPr>
            <a:xfrm>
              <a:off x="15315332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6" name="object 19606"/>
            <p:cNvSpPr/>
            <p:nvPr/>
          </p:nvSpPr>
          <p:spPr>
            <a:xfrm>
              <a:off x="15315332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7" name="object 19607"/>
            <p:cNvSpPr/>
            <p:nvPr/>
          </p:nvSpPr>
          <p:spPr>
            <a:xfrm>
              <a:off x="15703035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8" name="object 19608"/>
            <p:cNvSpPr/>
            <p:nvPr/>
          </p:nvSpPr>
          <p:spPr>
            <a:xfrm>
              <a:off x="15703031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9" name="object 19609"/>
            <p:cNvSpPr/>
            <p:nvPr/>
          </p:nvSpPr>
          <p:spPr>
            <a:xfrm>
              <a:off x="15703031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0" name="object 19610"/>
            <p:cNvSpPr/>
            <p:nvPr/>
          </p:nvSpPr>
          <p:spPr>
            <a:xfrm>
              <a:off x="15971702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85" y="14481"/>
                  </a:lnTo>
                  <a:lnTo>
                    <a:pt x="9685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1" name="object 19611"/>
            <p:cNvSpPr/>
            <p:nvPr/>
          </p:nvSpPr>
          <p:spPr>
            <a:xfrm>
              <a:off x="15971694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2" name="object 19612"/>
            <p:cNvSpPr/>
            <p:nvPr/>
          </p:nvSpPr>
          <p:spPr>
            <a:xfrm>
              <a:off x="15971694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3" name="object 19613"/>
            <p:cNvSpPr/>
            <p:nvPr/>
          </p:nvSpPr>
          <p:spPr>
            <a:xfrm>
              <a:off x="16359427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4" name="object 19614"/>
            <p:cNvSpPr/>
            <p:nvPr/>
          </p:nvSpPr>
          <p:spPr>
            <a:xfrm>
              <a:off x="16359427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5" name="object 19615"/>
            <p:cNvSpPr/>
            <p:nvPr/>
          </p:nvSpPr>
          <p:spPr>
            <a:xfrm>
              <a:off x="16359427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6" name="object 19616"/>
            <p:cNvSpPr/>
            <p:nvPr/>
          </p:nvSpPr>
          <p:spPr>
            <a:xfrm>
              <a:off x="16626481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85" y="14481"/>
                  </a:lnTo>
                  <a:lnTo>
                    <a:pt x="9685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7" name="object 19617"/>
            <p:cNvSpPr/>
            <p:nvPr/>
          </p:nvSpPr>
          <p:spPr>
            <a:xfrm>
              <a:off x="16626484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8" name="object 19618"/>
            <p:cNvSpPr/>
            <p:nvPr/>
          </p:nvSpPr>
          <p:spPr>
            <a:xfrm>
              <a:off x="16626484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9" name="object 19619"/>
            <p:cNvSpPr/>
            <p:nvPr/>
          </p:nvSpPr>
          <p:spPr>
            <a:xfrm>
              <a:off x="17017481" y="326793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679"/>
                  </a:lnTo>
                </a:path>
              </a:pathLst>
            </a:custGeom>
            <a:ln w="1275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0" name="object 19620"/>
            <p:cNvSpPr/>
            <p:nvPr/>
          </p:nvSpPr>
          <p:spPr>
            <a:xfrm>
              <a:off x="17014214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1" name="object 19621"/>
            <p:cNvSpPr/>
            <p:nvPr/>
          </p:nvSpPr>
          <p:spPr>
            <a:xfrm>
              <a:off x="17014214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2" name="object 19622"/>
            <p:cNvSpPr/>
            <p:nvPr/>
          </p:nvSpPr>
          <p:spPr>
            <a:xfrm>
              <a:off x="17289279" y="326793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w="0" h="20954">
                  <a:moveTo>
                    <a:pt x="0" y="0"/>
                  </a:moveTo>
                  <a:lnTo>
                    <a:pt x="0" y="20679"/>
                  </a:lnTo>
                </a:path>
              </a:pathLst>
            </a:custGeom>
            <a:ln w="1280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3" name="object 19623"/>
            <p:cNvSpPr/>
            <p:nvPr/>
          </p:nvSpPr>
          <p:spPr>
            <a:xfrm>
              <a:off x="17282881" y="327102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4" name="object 19624"/>
            <p:cNvSpPr/>
            <p:nvPr/>
          </p:nvSpPr>
          <p:spPr>
            <a:xfrm>
              <a:off x="17282881" y="327102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5" name="object 19625"/>
            <p:cNvSpPr/>
            <p:nvPr/>
          </p:nvSpPr>
          <p:spPr>
            <a:xfrm>
              <a:off x="17794474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6" name="object 19626"/>
            <p:cNvSpPr/>
            <p:nvPr/>
          </p:nvSpPr>
          <p:spPr>
            <a:xfrm>
              <a:off x="17870084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7" name="object 19627"/>
            <p:cNvSpPr/>
            <p:nvPr/>
          </p:nvSpPr>
          <p:spPr>
            <a:xfrm>
              <a:off x="17895846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8" name="object 19628"/>
            <p:cNvSpPr/>
            <p:nvPr/>
          </p:nvSpPr>
          <p:spPr>
            <a:xfrm>
              <a:off x="17971453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9" name="object 19629"/>
            <p:cNvSpPr/>
            <p:nvPr/>
          </p:nvSpPr>
          <p:spPr>
            <a:xfrm>
              <a:off x="17997217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0" name="object 19630"/>
            <p:cNvSpPr/>
            <p:nvPr/>
          </p:nvSpPr>
          <p:spPr>
            <a:xfrm>
              <a:off x="18072789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1" name="object 19631"/>
            <p:cNvSpPr/>
            <p:nvPr/>
          </p:nvSpPr>
          <p:spPr>
            <a:xfrm>
              <a:off x="18098554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2" name="object 19632"/>
            <p:cNvSpPr/>
            <p:nvPr/>
          </p:nvSpPr>
          <p:spPr>
            <a:xfrm>
              <a:off x="18174160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3" name="object 19633"/>
            <p:cNvSpPr/>
            <p:nvPr/>
          </p:nvSpPr>
          <p:spPr>
            <a:xfrm>
              <a:off x="18199888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4" name="object 19634"/>
            <p:cNvSpPr/>
            <p:nvPr/>
          </p:nvSpPr>
          <p:spPr>
            <a:xfrm>
              <a:off x="18275495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5" name="object 19635"/>
            <p:cNvSpPr/>
            <p:nvPr/>
          </p:nvSpPr>
          <p:spPr>
            <a:xfrm>
              <a:off x="18301249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6" name="object 19636"/>
            <p:cNvSpPr/>
            <p:nvPr/>
          </p:nvSpPr>
          <p:spPr>
            <a:xfrm>
              <a:off x="18376856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7" name="object 19637"/>
            <p:cNvSpPr/>
            <p:nvPr/>
          </p:nvSpPr>
          <p:spPr>
            <a:xfrm>
              <a:off x="18402582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8" name="object 19638"/>
            <p:cNvSpPr/>
            <p:nvPr/>
          </p:nvSpPr>
          <p:spPr>
            <a:xfrm>
              <a:off x="18478228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9" name="object 19639"/>
            <p:cNvSpPr/>
            <p:nvPr/>
          </p:nvSpPr>
          <p:spPr>
            <a:xfrm>
              <a:off x="18503955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0" name="object 19640"/>
            <p:cNvSpPr/>
            <p:nvPr/>
          </p:nvSpPr>
          <p:spPr>
            <a:xfrm>
              <a:off x="18579562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1" name="object 19641"/>
            <p:cNvSpPr/>
            <p:nvPr/>
          </p:nvSpPr>
          <p:spPr>
            <a:xfrm>
              <a:off x="18605290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2" name="object 19642"/>
            <p:cNvSpPr/>
            <p:nvPr/>
          </p:nvSpPr>
          <p:spPr>
            <a:xfrm>
              <a:off x="18680934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3" name="object 19643"/>
            <p:cNvSpPr/>
            <p:nvPr/>
          </p:nvSpPr>
          <p:spPr>
            <a:xfrm>
              <a:off x="18706660" y="360405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4" name="object 19644"/>
            <p:cNvSpPr/>
            <p:nvPr/>
          </p:nvSpPr>
          <p:spPr>
            <a:xfrm>
              <a:off x="18782270" y="36040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5" name="object 19645"/>
            <p:cNvSpPr/>
            <p:nvPr/>
          </p:nvSpPr>
          <p:spPr>
            <a:xfrm>
              <a:off x="18808031" y="360405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 h="0">
                  <a:moveTo>
                    <a:pt x="0" y="0"/>
                  </a:moveTo>
                  <a:lnTo>
                    <a:pt x="25726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6" name="object 19646"/>
            <p:cNvSpPr/>
            <p:nvPr/>
          </p:nvSpPr>
          <p:spPr>
            <a:xfrm>
              <a:off x="18833758" y="4545200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01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7" name="object 19647"/>
            <p:cNvSpPr/>
            <p:nvPr/>
          </p:nvSpPr>
          <p:spPr>
            <a:xfrm>
              <a:off x="18833758" y="451944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8" name="object 19648"/>
            <p:cNvSpPr/>
            <p:nvPr/>
          </p:nvSpPr>
          <p:spPr>
            <a:xfrm>
              <a:off x="18833758" y="444383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9" name="object 19649"/>
            <p:cNvSpPr/>
            <p:nvPr/>
          </p:nvSpPr>
          <p:spPr>
            <a:xfrm>
              <a:off x="18833758" y="441810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0" name="object 19650"/>
            <p:cNvSpPr/>
            <p:nvPr/>
          </p:nvSpPr>
          <p:spPr>
            <a:xfrm>
              <a:off x="18833758" y="434248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1" name="object 19651"/>
            <p:cNvSpPr/>
            <p:nvPr/>
          </p:nvSpPr>
          <p:spPr>
            <a:xfrm>
              <a:off x="18833758" y="43167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2" name="object 19652"/>
            <p:cNvSpPr/>
            <p:nvPr/>
          </p:nvSpPr>
          <p:spPr>
            <a:xfrm>
              <a:off x="18833758" y="424113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3" name="object 19653"/>
            <p:cNvSpPr/>
            <p:nvPr/>
          </p:nvSpPr>
          <p:spPr>
            <a:xfrm>
              <a:off x="18833758" y="421538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4" name="object 19654"/>
            <p:cNvSpPr/>
            <p:nvPr/>
          </p:nvSpPr>
          <p:spPr>
            <a:xfrm>
              <a:off x="18833758" y="413977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33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5" name="object 19655"/>
            <p:cNvSpPr/>
            <p:nvPr/>
          </p:nvSpPr>
          <p:spPr>
            <a:xfrm>
              <a:off x="18833758" y="411402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6" name="object 19656"/>
            <p:cNvSpPr/>
            <p:nvPr/>
          </p:nvSpPr>
          <p:spPr>
            <a:xfrm>
              <a:off x="18833758" y="4038434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7" name="object 19657"/>
            <p:cNvSpPr/>
            <p:nvPr/>
          </p:nvSpPr>
          <p:spPr>
            <a:xfrm>
              <a:off x="18833758" y="401269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8" name="object 19658"/>
            <p:cNvSpPr/>
            <p:nvPr/>
          </p:nvSpPr>
          <p:spPr>
            <a:xfrm>
              <a:off x="18833758" y="3937096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281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9" name="object 19659"/>
            <p:cNvSpPr/>
            <p:nvPr/>
          </p:nvSpPr>
          <p:spPr>
            <a:xfrm>
              <a:off x="18833758" y="39113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0" name="object 19660"/>
            <p:cNvSpPr/>
            <p:nvPr/>
          </p:nvSpPr>
          <p:spPr>
            <a:xfrm>
              <a:off x="18833758" y="383572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1" name="object 19661"/>
            <p:cNvSpPr/>
            <p:nvPr/>
          </p:nvSpPr>
          <p:spPr>
            <a:xfrm>
              <a:off x="18833758" y="38099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2" name="object 19662"/>
            <p:cNvSpPr/>
            <p:nvPr/>
          </p:nvSpPr>
          <p:spPr>
            <a:xfrm>
              <a:off x="18833758" y="373435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12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3" name="object 19663"/>
            <p:cNvSpPr/>
            <p:nvPr/>
          </p:nvSpPr>
          <p:spPr>
            <a:xfrm>
              <a:off x="18833758" y="37086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4" name="object 19664"/>
            <p:cNvSpPr/>
            <p:nvPr/>
          </p:nvSpPr>
          <p:spPr>
            <a:xfrm>
              <a:off x="18833758" y="363303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56301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5" name="object 19665"/>
            <p:cNvSpPr/>
            <p:nvPr/>
          </p:nvSpPr>
          <p:spPr>
            <a:xfrm>
              <a:off x="18833758" y="36072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6" name="object 19666"/>
            <p:cNvSpPr/>
            <p:nvPr/>
          </p:nvSpPr>
          <p:spPr>
            <a:xfrm>
              <a:off x="18833758" y="36040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7" name="object 19667"/>
            <p:cNvSpPr/>
            <p:nvPr/>
          </p:nvSpPr>
          <p:spPr>
            <a:xfrm>
              <a:off x="18833758" y="460150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8" name="object 19668"/>
            <p:cNvSpPr/>
            <p:nvPr/>
          </p:nvSpPr>
          <p:spPr>
            <a:xfrm>
              <a:off x="18909366" y="46015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9" name="object 19669"/>
            <p:cNvSpPr/>
            <p:nvPr/>
          </p:nvSpPr>
          <p:spPr>
            <a:xfrm>
              <a:off x="18935095" y="460150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0" y="0"/>
                  </a:moveTo>
                  <a:lnTo>
                    <a:pt x="51485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0" name="object 19670"/>
            <p:cNvSpPr/>
            <p:nvPr/>
          </p:nvSpPr>
          <p:spPr>
            <a:xfrm>
              <a:off x="17794474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1" name="object 19671"/>
            <p:cNvSpPr/>
            <p:nvPr/>
          </p:nvSpPr>
          <p:spPr>
            <a:xfrm>
              <a:off x="17870084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2" name="object 19672"/>
            <p:cNvSpPr/>
            <p:nvPr/>
          </p:nvSpPr>
          <p:spPr>
            <a:xfrm>
              <a:off x="17895846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281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3" name="object 19673"/>
            <p:cNvSpPr/>
            <p:nvPr/>
          </p:nvSpPr>
          <p:spPr>
            <a:xfrm>
              <a:off x="17971453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4" name="object 19674"/>
            <p:cNvSpPr/>
            <p:nvPr/>
          </p:nvSpPr>
          <p:spPr>
            <a:xfrm>
              <a:off x="17998008" y="50956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w="0" h="12700">
                  <a:moveTo>
                    <a:pt x="0" y="0"/>
                  </a:moveTo>
                  <a:lnTo>
                    <a:pt x="0" y="124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5" name="object 19675"/>
            <p:cNvSpPr/>
            <p:nvPr/>
          </p:nvSpPr>
          <p:spPr>
            <a:xfrm>
              <a:off x="18130146" y="510183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 h="0">
                  <a:moveTo>
                    <a:pt x="0" y="0"/>
                  </a:moveTo>
                  <a:lnTo>
                    <a:pt x="2472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6" name="object 19676"/>
            <p:cNvSpPr/>
            <p:nvPr/>
          </p:nvSpPr>
          <p:spPr>
            <a:xfrm>
              <a:off x="18174160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7" name="object 19677"/>
            <p:cNvSpPr/>
            <p:nvPr/>
          </p:nvSpPr>
          <p:spPr>
            <a:xfrm>
              <a:off x="18199888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8" name="object 19678"/>
            <p:cNvSpPr/>
            <p:nvPr/>
          </p:nvSpPr>
          <p:spPr>
            <a:xfrm>
              <a:off x="18275495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9" name="object 19679"/>
            <p:cNvSpPr/>
            <p:nvPr/>
          </p:nvSpPr>
          <p:spPr>
            <a:xfrm>
              <a:off x="18301249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0" name="object 19680"/>
            <p:cNvSpPr/>
            <p:nvPr/>
          </p:nvSpPr>
          <p:spPr>
            <a:xfrm>
              <a:off x="18376856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1" name="object 19681"/>
            <p:cNvSpPr/>
            <p:nvPr/>
          </p:nvSpPr>
          <p:spPr>
            <a:xfrm>
              <a:off x="18402582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2" name="object 19682"/>
            <p:cNvSpPr/>
            <p:nvPr/>
          </p:nvSpPr>
          <p:spPr>
            <a:xfrm>
              <a:off x="18478228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08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3" name="object 19683"/>
            <p:cNvSpPr/>
            <p:nvPr/>
          </p:nvSpPr>
          <p:spPr>
            <a:xfrm>
              <a:off x="18503955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4" name="object 19684"/>
            <p:cNvSpPr/>
            <p:nvPr/>
          </p:nvSpPr>
          <p:spPr>
            <a:xfrm>
              <a:off x="18579562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5" name="object 19685"/>
            <p:cNvSpPr/>
            <p:nvPr/>
          </p:nvSpPr>
          <p:spPr>
            <a:xfrm>
              <a:off x="18605290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6" name="object 19686"/>
            <p:cNvSpPr/>
            <p:nvPr/>
          </p:nvSpPr>
          <p:spPr>
            <a:xfrm>
              <a:off x="18680934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7" name="object 19687"/>
            <p:cNvSpPr/>
            <p:nvPr/>
          </p:nvSpPr>
          <p:spPr>
            <a:xfrm>
              <a:off x="18706660" y="51018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 h="0">
                  <a:moveTo>
                    <a:pt x="0" y="0"/>
                  </a:moveTo>
                  <a:lnTo>
                    <a:pt x="56312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8" name="object 19688"/>
            <p:cNvSpPr/>
            <p:nvPr/>
          </p:nvSpPr>
          <p:spPr>
            <a:xfrm>
              <a:off x="18782270" y="510183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9" name="object 19689"/>
            <p:cNvSpPr/>
            <p:nvPr/>
          </p:nvSpPr>
          <p:spPr>
            <a:xfrm>
              <a:off x="18923559" y="5101839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 h="0">
                  <a:moveTo>
                    <a:pt x="0" y="0"/>
                  </a:moveTo>
                  <a:lnTo>
                    <a:pt x="42120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0" name="object 19690"/>
            <p:cNvSpPr/>
            <p:nvPr/>
          </p:nvSpPr>
          <p:spPr>
            <a:xfrm>
              <a:off x="18983383" y="51018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1" name="object 19691"/>
            <p:cNvSpPr/>
            <p:nvPr/>
          </p:nvSpPr>
          <p:spPr>
            <a:xfrm>
              <a:off x="18986593" y="460150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2" name="object 19692"/>
            <p:cNvSpPr/>
            <p:nvPr/>
          </p:nvSpPr>
          <p:spPr>
            <a:xfrm>
              <a:off x="18986593" y="4916821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12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3" name="object 19693"/>
            <p:cNvSpPr/>
            <p:nvPr/>
          </p:nvSpPr>
          <p:spPr>
            <a:xfrm>
              <a:off x="18986593" y="49924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4" name="object 19694"/>
            <p:cNvSpPr/>
            <p:nvPr/>
          </p:nvSpPr>
          <p:spPr>
            <a:xfrm>
              <a:off x="18986593" y="501819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w="0" h="56514">
                  <a:moveTo>
                    <a:pt x="0" y="0"/>
                  </a:moveTo>
                  <a:lnTo>
                    <a:pt x="0" y="56301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5" name="object 19695"/>
            <p:cNvSpPr/>
            <p:nvPr/>
          </p:nvSpPr>
          <p:spPr>
            <a:xfrm>
              <a:off x="18986593" y="50937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6" name="object 19696"/>
            <p:cNvSpPr/>
            <p:nvPr/>
          </p:nvSpPr>
          <p:spPr>
            <a:xfrm>
              <a:off x="18986593" y="50986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1243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7" name="object 19697"/>
            <p:cNvSpPr/>
            <p:nvPr/>
          </p:nvSpPr>
          <p:spPr>
            <a:xfrm>
              <a:off x="19197342" y="5088976"/>
              <a:ext cx="245110" cy="32384"/>
            </a:xfrm>
            <a:custGeom>
              <a:avLst/>
              <a:gdLst/>
              <a:ahLst/>
              <a:cxnLst/>
              <a:rect l="l" t="t" r="r" b="b"/>
              <a:pathLst>
                <a:path w="245109" h="32385">
                  <a:moveTo>
                    <a:pt x="244516" y="0"/>
                  </a:moveTo>
                  <a:lnTo>
                    <a:pt x="0" y="0"/>
                  </a:lnTo>
                  <a:lnTo>
                    <a:pt x="0" y="32156"/>
                  </a:lnTo>
                  <a:lnTo>
                    <a:pt x="244516" y="32156"/>
                  </a:lnTo>
                  <a:lnTo>
                    <a:pt x="2445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98" name="object 19698"/>
            <p:cNvSpPr/>
            <p:nvPr/>
          </p:nvSpPr>
          <p:spPr>
            <a:xfrm>
              <a:off x="19197347" y="509219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9" name="object 19699"/>
            <p:cNvSpPr/>
            <p:nvPr/>
          </p:nvSpPr>
          <p:spPr>
            <a:xfrm>
              <a:off x="19441868" y="509219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0" name="object 19700"/>
            <p:cNvSpPr/>
            <p:nvPr/>
          </p:nvSpPr>
          <p:spPr>
            <a:xfrm>
              <a:off x="16369069" y="3262966"/>
              <a:ext cx="257810" cy="31115"/>
            </a:xfrm>
            <a:custGeom>
              <a:avLst/>
              <a:gdLst/>
              <a:ahLst/>
              <a:cxnLst/>
              <a:rect l="l" t="t" r="r" b="b"/>
              <a:pathLst>
                <a:path w="257809" h="31114">
                  <a:moveTo>
                    <a:pt x="257403" y="12"/>
                  </a:moveTo>
                  <a:lnTo>
                    <a:pt x="61137" y="12"/>
                  </a:lnTo>
                  <a:lnTo>
                    <a:pt x="57912" y="0"/>
                  </a:lnTo>
                  <a:lnTo>
                    <a:pt x="9639" y="12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30607"/>
                  </a:lnTo>
                  <a:lnTo>
                    <a:pt x="257403" y="30619"/>
                  </a:lnTo>
                  <a:lnTo>
                    <a:pt x="257403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1" name="object 19701"/>
            <p:cNvSpPr/>
            <p:nvPr/>
          </p:nvSpPr>
          <p:spPr>
            <a:xfrm>
              <a:off x="16369076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2" name="object 19702"/>
            <p:cNvSpPr/>
            <p:nvPr/>
          </p:nvSpPr>
          <p:spPr>
            <a:xfrm>
              <a:off x="16626484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3" name="object 19703"/>
            <p:cNvSpPr/>
            <p:nvPr/>
          </p:nvSpPr>
          <p:spPr>
            <a:xfrm>
              <a:off x="17577271" y="3008801"/>
              <a:ext cx="31115" cy="4307205"/>
            </a:xfrm>
            <a:custGeom>
              <a:avLst/>
              <a:gdLst/>
              <a:ahLst/>
              <a:cxnLst/>
              <a:rect l="l" t="t" r="r" b="b"/>
              <a:pathLst>
                <a:path w="31115" h="4307205">
                  <a:moveTo>
                    <a:pt x="30581" y="4134586"/>
                  </a:moveTo>
                  <a:lnTo>
                    <a:pt x="0" y="4134586"/>
                  </a:lnTo>
                  <a:lnTo>
                    <a:pt x="0" y="4306735"/>
                  </a:lnTo>
                  <a:lnTo>
                    <a:pt x="30581" y="4306735"/>
                  </a:lnTo>
                  <a:lnTo>
                    <a:pt x="30581" y="4134586"/>
                  </a:lnTo>
                  <a:close/>
                </a:path>
                <a:path w="31115" h="4307205">
                  <a:moveTo>
                    <a:pt x="30581" y="0"/>
                  </a:moveTo>
                  <a:lnTo>
                    <a:pt x="0" y="0"/>
                  </a:lnTo>
                  <a:lnTo>
                    <a:pt x="0" y="172135"/>
                  </a:lnTo>
                  <a:lnTo>
                    <a:pt x="30581" y="172135"/>
                  </a:lnTo>
                  <a:lnTo>
                    <a:pt x="305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4" name="object 19704"/>
            <p:cNvSpPr/>
            <p:nvPr/>
          </p:nvSpPr>
          <p:spPr>
            <a:xfrm>
              <a:off x="12815246" y="3155188"/>
              <a:ext cx="170815" cy="111125"/>
            </a:xfrm>
            <a:custGeom>
              <a:avLst/>
              <a:gdLst/>
              <a:ahLst/>
              <a:cxnLst/>
              <a:rect l="l" t="t" r="r" b="b"/>
              <a:pathLst>
                <a:path w="170815" h="111125">
                  <a:moveTo>
                    <a:pt x="4837" y="111001"/>
                  </a:moveTo>
                  <a:lnTo>
                    <a:pt x="4837" y="4858"/>
                  </a:lnTo>
                  <a:lnTo>
                    <a:pt x="165712" y="4858"/>
                  </a:lnTo>
                  <a:lnTo>
                    <a:pt x="165712" y="111001"/>
                  </a:lnTo>
                  <a:lnTo>
                    <a:pt x="170581" y="111001"/>
                  </a:lnTo>
                  <a:lnTo>
                    <a:pt x="170581" y="0"/>
                  </a:lnTo>
                  <a:lnTo>
                    <a:pt x="0" y="0"/>
                  </a:lnTo>
                  <a:lnTo>
                    <a:pt x="0" y="111001"/>
                  </a:lnTo>
                  <a:lnTo>
                    <a:pt x="4837" y="111001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5" name="object 19705"/>
            <p:cNvSpPr/>
            <p:nvPr/>
          </p:nvSpPr>
          <p:spPr>
            <a:xfrm>
              <a:off x="15437615" y="7058128"/>
              <a:ext cx="170815" cy="111125"/>
            </a:xfrm>
            <a:custGeom>
              <a:avLst/>
              <a:gdLst/>
              <a:ahLst/>
              <a:cxnLst/>
              <a:rect l="l" t="t" r="r" b="b"/>
              <a:pathLst>
                <a:path w="170815" h="111125">
                  <a:moveTo>
                    <a:pt x="4816" y="106164"/>
                  </a:moveTo>
                  <a:lnTo>
                    <a:pt x="4816" y="0"/>
                  </a:lnTo>
                  <a:lnTo>
                    <a:pt x="0" y="0"/>
                  </a:lnTo>
                  <a:lnTo>
                    <a:pt x="0" y="111022"/>
                  </a:lnTo>
                  <a:lnTo>
                    <a:pt x="170497" y="111022"/>
                  </a:lnTo>
                  <a:lnTo>
                    <a:pt x="170497" y="0"/>
                  </a:lnTo>
                  <a:lnTo>
                    <a:pt x="165701" y="0"/>
                  </a:lnTo>
                  <a:lnTo>
                    <a:pt x="165701" y="106164"/>
                  </a:lnTo>
                  <a:lnTo>
                    <a:pt x="4816" y="10616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6" name="object 19706"/>
            <p:cNvSpPr/>
            <p:nvPr/>
          </p:nvSpPr>
          <p:spPr>
            <a:xfrm>
              <a:off x="15437615" y="3155188"/>
              <a:ext cx="170815" cy="111125"/>
            </a:xfrm>
            <a:custGeom>
              <a:avLst/>
              <a:gdLst/>
              <a:ahLst/>
              <a:cxnLst/>
              <a:rect l="l" t="t" r="r" b="b"/>
              <a:pathLst>
                <a:path w="170815" h="111125">
                  <a:moveTo>
                    <a:pt x="4816" y="111001"/>
                  </a:moveTo>
                  <a:lnTo>
                    <a:pt x="4816" y="4858"/>
                  </a:lnTo>
                  <a:lnTo>
                    <a:pt x="165701" y="4858"/>
                  </a:lnTo>
                  <a:lnTo>
                    <a:pt x="165701" y="111001"/>
                  </a:lnTo>
                  <a:lnTo>
                    <a:pt x="170497" y="111001"/>
                  </a:lnTo>
                  <a:lnTo>
                    <a:pt x="170497" y="0"/>
                  </a:lnTo>
                  <a:lnTo>
                    <a:pt x="0" y="0"/>
                  </a:lnTo>
                  <a:lnTo>
                    <a:pt x="0" y="111001"/>
                  </a:lnTo>
                  <a:lnTo>
                    <a:pt x="4816" y="111001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7" name="object 19707"/>
            <p:cNvSpPr/>
            <p:nvPr/>
          </p:nvSpPr>
          <p:spPr>
            <a:xfrm>
              <a:off x="10886325" y="7034010"/>
              <a:ext cx="82550" cy="71120"/>
            </a:xfrm>
            <a:custGeom>
              <a:avLst/>
              <a:gdLst/>
              <a:ahLst/>
              <a:cxnLst/>
              <a:rect l="l" t="t" r="r" b="b"/>
              <a:pathLst>
                <a:path w="82550" h="71120">
                  <a:moveTo>
                    <a:pt x="82049" y="0"/>
                  </a:moveTo>
                  <a:lnTo>
                    <a:pt x="0" y="0"/>
                  </a:lnTo>
                  <a:lnTo>
                    <a:pt x="0" y="70762"/>
                  </a:lnTo>
                  <a:lnTo>
                    <a:pt x="4816" y="70762"/>
                  </a:lnTo>
                  <a:lnTo>
                    <a:pt x="4816" y="4816"/>
                  </a:lnTo>
                  <a:lnTo>
                    <a:pt x="82049" y="4816"/>
                  </a:lnTo>
                  <a:lnTo>
                    <a:pt x="820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8" name="object 19708"/>
            <p:cNvSpPr/>
            <p:nvPr/>
          </p:nvSpPr>
          <p:spPr>
            <a:xfrm>
              <a:off x="10886346" y="7034010"/>
              <a:ext cx="82550" cy="71120"/>
            </a:xfrm>
            <a:custGeom>
              <a:avLst/>
              <a:gdLst/>
              <a:ahLst/>
              <a:cxnLst/>
              <a:rect l="l" t="t" r="r" b="b"/>
              <a:pathLst>
                <a:path w="82550" h="71120">
                  <a:moveTo>
                    <a:pt x="4795" y="70762"/>
                  </a:moveTo>
                  <a:lnTo>
                    <a:pt x="4795" y="4816"/>
                  </a:lnTo>
                  <a:lnTo>
                    <a:pt x="82028" y="4816"/>
                  </a:lnTo>
                  <a:lnTo>
                    <a:pt x="82028" y="0"/>
                  </a:lnTo>
                  <a:lnTo>
                    <a:pt x="0" y="0"/>
                  </a:lnTo>
                  <a:lnTo>
                    <a:pt x="0" y="70762"/>
                  </a:lnTo>
                  <a:lnTo>
                    <a:pt x="4795" y="70762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9" name="object 19709"/>
            <p:cNvSpPr/>
            <p:nvPr/>
          </p:nvSpPr>
          <p:spPr>
            <a:xfrm>
              <a:off x="12211963" y="7034016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66" y="0"/>
                  </a:moveTo>
                  <a:lnTo>
                    <a:pt x="0" y="0"/>
                  </a:lnTo>
                  <a:lnTo>
                    <a:pt x="0" y="4816"/>
                  </a:lnTo>
                  <a:lnTo>
                    <a:pt x="65966" y="4816"/>
                  </a:lnTo>
                  <a:lnTo>
                    <a:pt x="659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0" name="object 19710"/>
            <p:cNvSpPr/>
            <p:nvPr/>
          </p:nvSpPr>
          <p:spPr>
            <a:xfrm>
              <a:off x="12211946" y="7033997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66" y="0"/>
                  </a:lnTo>
                  <a:lnTo>
                    <a:pt x="65966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1" name="object 19711"/>
            <p:cNvSpPr/>
            <p:nvPr/>
          </p:nvSpPr>
          <p:spPr>
            <a:xfrm>
              <a:off x="12820053" y="7034104"/>
              <a:ext cx="166370" cy="127000"/>
            </a:xfrm>
            <a:custGeom>
              <a:avLst/>
              <a:gdLst/>
              <a:ahLst/>
              <a:cxnLst/>
              <a:rect l="l" t="t" r="r" b="b"/>
              <a:pathLst>
                <a:path w="166370" h="127000">
                  <a:moveTo>
                    <a:pt x="165747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160909" y="5080"/>
                  </a:lnTo>
                  <a:lnTo>
                    <a:pt x="160909" y="127000"/>
                  </a:lnTo>
                  <a:lnTo>
                    <a:pt x="165747" y="127000"/>
                  </a:lnTo>
                  <a:lnTo>
                    <a:pt x="165747" y="5080"/>
                  </a:lnTo>
                  <a:lnTo>
                    <a:pt x="1657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2" name="object 19712"/>
            <p:cNvSpPr/>
            <p:nvPr/>
          </p:nvSpPr>
          <p:spPr>
            <a:xfrm>
              <a:off x="12820063" y="7034006"/>
              <a:ext cx="166370" cy="127635"/>
            </a:xfrm>
            <a:custGeom>
              <a:avLst/>
              <a:gdLst/>
              <a:ahLst/>
              <a:cxnLst/>
              <a:rect l="l" t="t" r="r" b="b"/>
              <a:pathLst>
                <a:path w="166370" h="127634">
                  <a:moveTo>
                    <a:pt x="165743" y="127085"/>
                  </a:moveTo>
                  <a:lnTo>
                    <a:pt x="165743" y="0"/>
                  </a:lnTo>
                  <a:lnTo>
                    <a:pt x="0" y="0"/>
                  </a:lnTo>
                  <a:lnTo>
                    <a:pt x="0" y="4806"/>
                  </a:lnTo>
                  <a:lnTo>
                    <a:pt x="160906" y="4806"/>
                  </a:lnTo>
                  <a:lnTo>
                    <a:pt x="160906" y="127085"/>
                  </a:lnTo>
                  <a:lnTo>
                    <a:pt x="165743" y="127085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3" name="object 19713"/>
            <p:cNvSpPr/>
            <p:nvPr/>
          </p:nvSpPr>
          <p:spPr>
            <a:xfrm>
              <a:off x="12815246" y="7058128"/>
              <a:ext cx="148590" cy="111125"/>
            </a:xfrm>
            <a:custGeom>
              <a:avLst/>
              <a:gdLst/>
              <a:ahLst/>
              <a:cxnLst/>
              <a:rect l="l" t="t" r="r" b="b"/>
              <a:pathLst>
                <a:path w="148590" h="111125">
                  <a:moveTo>
                    <a:pt x="4837" y="106164"/>
                  </a:moveTo>
                  <a:lnTo>
                    <a:pt x="4837" y="0"/>
                  </a:lnTo>
                  <a:lnTo>
                    <a:pt x="0" y="0"/>
                  </a:lnTo>
                  <a:lnTo>
                    <a:pt x="0" y="111022"/>
                  </a:lnTo>
                  <a:lnTo>
                    <a:pt x="147995" y="111022"/>
                  </a:lnTo>
                  <a:lnTo>
                    <a:pt x="147995" y="106164"/>
                  </a:lnTo>
                  <a:lnTo>
                    <a:pt x="4837" y="10616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4" name="object 19714"/>
            <p:cNvSpPr/>
            <p:nvPr/>
          </p:nvSpPr>
          <p:spPr>
            <a:xfrm>
              <a:off x="17456620" y="7034016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16"/>
                  </a:lnTo>
                  <a:lnTo>
                    <a:pt x="65945" y="4816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5" name="object 19715"/>
            <p:cNvSpPr/>
            <p:nvPr/>
          </p:nvSpPr>
          <p:spPr>
            <a:xfrm>
              <a:off x="17456620" y="7033997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6" name="object 19716"/>
            <p:cNvSpPr/>
            <p:nvPr/>
          </p:nvSpPr>
          <p:spPr>
            <a:xfrm>
              <a:off x="16145487" y="7034016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16"/>
                  </a:lnTo>
                  <a:lnTo>
                    <a:pt x="65945" y="4816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7" name="object 19717"/>
            <p:cNvSpPr/>
            <p:nvPr/>
          </p:nvSpPr>
          <p:spPr>
            <a:xfrm>
              <a:off x="16145464" y="7033997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8" name="object 19718"/>
            <p:cNvSpPr/>
            <p:nvPr/>
          </p:nvSpPr>
          <p:spPr>
            <a:xfrm>
              <a:off x="16211431" y="7058135"/>
              <a:ext cx="5080" cy="46990"/>
            </a:xfrm>
            <a:custGeom>
              <a:avLst/>
              <a:gdLst/>
              <a:ahLst/>
              <a:cxnLst/>
              <a:rect l="l" t="t" r="r" b="b"/>
              <a:pathLst>
                <a:path w="5080" h="46990">
                  <a:moveTo>
                    <a:pt x="0" y="46647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46647"/>
                  </a:lnTo>
                  <a:lnTo>
                    <a:pt x="0" y="4664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9" name="object 19719"/>
            <p:cNvSpPr/>
            <p:nvPr/>
          </p:nvSpPr>
          <p:spPr>
            <a:xfrm>
              <a:off x="14834344" y="7034016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16"/>
                  </a:lnTo>
                  <a:lnTo>
                    <a:pt x="65945" y="4816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0" name="object 19720"/>
            <p:cNvSpPr/>
            <p:nvPr/>
          </p:nvSpPr>
          <p:spPr>
            <a:xfrm>
              <a:off x="14834310" y="7033997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1" name="object 19721"/>
            <p:cNvSpPr/>
            <p:nvPr/>
          </p:nvSpPr>
          <p:spPr>
            <a:xfrm>
              <a:off x="15442426" y="7033997"/>
              <a:ext cx="161290" cy="5080"/>
            </a:xfrm>
            <a:custGeom>
              <a:avLst/>
              <a:gdLst/>
              <a:ahLst/>
              <a:cxnLst/>
              <a:rect l="l" t="t" r="r" b="b"/>
              <a:pathLst>
                <a:path w="161290" h="5079">
                  <a:moveTo>
                    <a:pt x="0" y="4837"/>
                  </a:moveTo>
                  <a:lnTo>
                    <a:pt x="0" y="0"/>
                  </a:lnTo>
                  <a:lnTo>
                    <a:pt x="160885" y="0"/>
                  </a:lnTo>
                  <a:lnTo>
                    <a:pt x="16088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2" name="object 19722"/>
            <p:cNvSpPr/>
            <p:nvPr/>
          </p:nvSpPr>
          <p:spPr>
            <a:xfrm>
              <a:off x="13523138" y="7034016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16"/>
                  </a:lnTo>
                  <a:lnTo>
                    <a:pt x="65945" y="4816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3" name="object 19723"/>
            <p:cNvSpPr/>
            <p:nvPr/>
          </p:nvSpPr>
          <p:spPr>
            <a:xfrm>
              <a:off x="13523137" y="7033997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4" name="object 19724"/>
            <p:cNvSpPr/>
            <p:nvPr/>
          </p:nvSpPr>
          <p:spPr>
            <a:xfrm>
              <a:off x="12211963" y="3285512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66" y="0"/>
                  </a:moveTo>
                  <a:lnTo>
                    <a:pt x="0" y="0"/>
                  </a:lnTo>
                  <a:lnTo>
                    <a:pt x="0" y="4837"/>
                  </a:lnTo>
                  <a:lnTo>
                    <a:pt x="65966" y="4837"/>
                  </a:lnTo>
                  <a:lnTo>
                    <a:pt x="659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5" name="object 19725"/>
            <p:cNvSpPr/>
            <p:nvPr/>
          </p:nvSpPr>
          <p:spPr>
            <a:xfrm>
              <a:off x="12211946" y="3285505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66" y="0"/>
                  </a:lnTo>
                  <a:lnTo>
                    <a:pt x="65966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6" name="object 19726"/>
            <p:cNvSpPr/>
            <p:nvPr/>
          </p:nvSpPr>
          <p:spPr>
            <a:xfrm>
              <a:off x="12820081" y="3285505"/>
              <a:ext cx="161290" cy="5080"/>
            </a:xfrm>
            <a:custGeom>
              <a:avLst/>
              <a:gdLst/>
              <a:ahLst/>
              <a:cxnLst/>
              <a:rect l="l" t="t" r="r" b="b"/>
              <a:pathLst>
                <a:path w="161290" h="5079">
                  <a:moveTo>
                    <a:pt x="0" y="4837"/>
                  </a:moveTo>
                  <a:lnTo>
                    <a:pt x="0" y="0"/>
                  </a:lnTo>
                  <a:lnTo>
                    <a:pt x="160874" y="0"/>
                  </a:lnTo>
                  <a:lnTo>
                    <a:pt x="160874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7" name="object 19727"/>
            <p:cNvSpPr/>
            <p:nvPr/>
          </p:nvSpPr>
          <p:spPr>
            <a:xfrm>
              <a:off x="13523138" y="3285512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37"/>
                  </a:lnTo>
                  <a:lnTo>
                    <a:pt x="65945" y="4837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8" name="object 19728"/>
            <p:cNvSpPr/>
            <p:nvPr/>
          </p:nvSpPr>
          <p:spPr>
            <a:xfrm>
              <a:off x="13523137" y="3285505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9" name="object 19729"/>
            <p:cNvSpPr/>
            <p:nvPr/>
          </p:nvSpPr>
          <p:spPr>
            <a:xfrm>
              <a:off x="14834344" y="3285512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37"/>
                  </a:lnTo>
                  <a:lnTo>
                    <a:pt x="65945" y="4837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0" name="object 19730"/>
            <p:cNvSpPr/>
            <p:nvPr/>
          </p:nvSpPr>
          <p:spPr>
            <a:xfrm>
              <a:off x="14834310" y="3285505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1" name="object 19731"/>
            <p:cNvSpPr/>
            <p:nvPr/>
          </p:nvSpPr>
          <p:spPr>
            <a:xfrm>
              <a:off x="14914711" y="3219555"/>
              <a:ext cx="5080" cy="46990"/>
            </a:xfrm>
            <a:custGeom>
              <a:avLst/>
              <a:gdLst/>
              <a:ahLst/>
              <a:cxnLst/>
              <a:rect l="l" t="t" r="r" b="b"/>
              <a:pathLst>
                <a:path w="5080" h="46989">
                  <a:moveTo>
                    <a:pt x="4858" y="0"/>
                  </a:moveTo>
                  <a:lnTo>
                    <a:pt x="4858" y="46626"/>
                  </a:lnTo>
                  <a:lnTo>
                    <a:pt x="0" y="46626"/>
                  </a:ln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2" name="object 19732"/>
            <p:cNvSpPr/>
            <p:nvPr/>
          </p:nvSpPr>
          <p:spPr>
            <a:xfrm>
              <a:off x="15442426" y="3285505"/>
              <a:ext cx="161290" cy="5080"/>
            </a:xfrm>
            <a:custGeom>
              <a:avLst/>
              <a:gdLst/>
              <a:ahLst/>
              <a:cxnLst/>
              <a:rect l="l" t="t" r="r" b="b"/>
              <a:pathLst>
                <a:path w="161290" h="5079">
                  <a:moveTo>
                    <a:pt x="0" y="4837"/>
                  </a:moveTo>
                  <a:lnTo>
                    <a:pt x="0" y="0"/>
                  </a:lnTo>
                  <a:lnTo>
                    <a:pt x="160885" y="0"/>
                  </a:lnTo>
                  <a:lnTo>
                    <a:pt x="16088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3" name="object 19733"/>
            <p:cNvSpPr/>
            <p:nvPr/>
          </p:nvSpPr>
          <p:spPr>
            <a:xfrm>
              <a:off x="16145487" y="3285512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37"/>
                  </a:lnTo>
                  <a:lnTo>
                    <a:pt x="65945" y="4837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4" name="object 19734"/>
            <p:cNvSpPr/>
            <p:nvPr/>
          </p:nvSpPr>
          <p:spPr>
            <a:xfrm>
              <a:off x="16145464" y="3285505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5" name="object 19735"/>
            <p:cNvSpPr/>
            <p:nvPr/>
          </p:nvSpPr>
          <p:spPr>
            <a:xfrm>
              <a:off x="16211431" y="3219578"/>
              <a:ext cx="5080" cy="46990"/>
            </a:xfrm>
            <a:custGeom>
              <a:avLst/>
              <a:gdLst/>
              <a:ahLst/>
              <a:cxnLst/>
              <a:rect l="l" t="t" r="r" b="b"/>
              <a:pathLst>
                <a:path w="5080" h="46989">
                  <a:moveTo>
                    <a:pt x="0" y="46626"/>
                  </a:moveTo>
                  <a:lnTo>
                    <a:pt x="0" y="0"/>
                  </a:lnTo>
                  <a:lnTo>
                    <a:pt x="4816" y="0"/>
                  </a:lnTo>
                  <a:lnTo>
                    <a:pt x="4816" y="46626"/>
                  </a:lnTo>
                  <a:lnTo>
                    <a:pt x="0" y="46626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6" name="object 19736"/>
            <p:cNvSpPr/>
            <p:nvPr/>
          </p:nvSpPr>
          <p:spPr>
            <a:xfrm>
              <a:off x="17456620" y="3285512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37"/>
                  </a:lnTo>
                  <a:lnTo>
                    <a:pt x="65945" y="4837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7" name="object 19737"/>
            <p:cNvSpPr/>
            <p:nvPr/>
          </p:nvSpPr>
          <p:spPr>
            <a:xfrm>
              <a:off x="17456620" y="3285505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8" name="object 19738"/>
            <p:cNvSpPr/>
            <p:nvPr/>
          </p:nvSpPr>
          <p:spPr>
            <a:xfrm>
              <a:off x="17023855" y="3262978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80" h="31114">
                  <a:moveTo>
                    <a:pt x="259016" y="0"/>
                  </a:moveTo>
                  <a:lnTo>
                    <a:pt x="259016" y="0"/>
                  </a:lnTo>
                  <a:lnTo>
                    <a:pt x="0" y="0"/>
                  </a:lnTo>
                  <a:lnTo>
                    <a:pt x="0" y="30607"/>
                  </a:lnTo>
                  <a:lnTo>
                    <a:pt x="259016" y="30607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9" name="object 19739"/>
            <p:cNvSpPr/>
            <p:nvPr/>
          </p:nvSpPr>
          <p:spPr>
            <a:xfrm>
              <a:off x="17282881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0" name="object 19740"/>
            <p:cNvSpPr/>
            <p:nvPr/>
          </p:nvSpPr>
          <p:spPr>
            <a:xfrm>
              <a:off x="17023865" y="32661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3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1" name="object 19741"/>
            <p:cNvSpPr/>
            <p:nvPr/>
          </p:nvSpPr>
          <p:spPr>
            <a:xfrm>
              <a:off x="17023855" y="7030802"/>
              <a:ext cx="259079" cy="31115"/>
            </a:xfrm>
            <a:custGeom>
              <a:avLst/>
              <a:gdLst/>
              <a:ahLst/>
              <a:cxnLst/>
              <a:rect l="l" t="t" r="r" b="b"/>
              <a:pathLst>
                <a:path w="259080" h="31115">
                  <a:moveTo>
                    <a:pt x="259016" y="0"/>
                  </a:moveTo>
                  <a:lnTo>
                    <a:pt x="0" y="0"/>
                  </a:lnTo>
                  <a:lnTo>
                    <a:pt x="0" y="30568"/>
                  </a:lnTo>
                  <a:lnTo>
                    <a:pt x="259016" y="30568"/>
                  </a:lnTo>
                  <a:lnTo>
                    <a:pt x="259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42" name="object 19742"/>
            <p:cNvSpPr/>
            <p:nvPr/>
          </p:nvSpPr>
          <p:spPr>
            <a:xfrm>
              <a:off x="17282881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3" name="object 19743"/>
            <p:cNvSpPr/>
            <p:nvPr/>
          </p:nvSpPr>
          <p:spPr>
            <a:xfrm>
              <a:off x="17023865" y="703400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03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4" name="object 19744"/>
            <p:cNvSpPr/>
            <p:nvPr/>
          </p:nvSpPr>
          <p:spPr>
            <a:xfrm>
              <a:off x="17014208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5" name="object 19745"/>
            <p:cNvSpPr/>
            <p:nvPr/>
          </p:nvSpPr>
          <p:spPr>
            <a:xfrm>
              <a:off x="17014214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6" name="object 19746"/>
            <p:cNvSpPr/>
            <p:nvPr/>
          </p:nvSpPr>
          <p:spPr>
            <a:xfrm>
              <a:off x="17014214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7" name="object 19747"/>
            <p:cNvSpPr/>
            <p:nvPr/>
          </p:nvSpPr>
          <p:spPr>
            <a:xfrm>
              <a:off x="17282891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85" y="14481"/>
                  </a:lnTo>
                  <a:lnTo>
                    <a:pt x="9685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8" name="object 19748"/>
            <p:cNvSpPr/>
            <p:nvPr/>
          </p:nvSpPr>
          <p:spPr>
            <a:xfrm>
              <a:off x="17282881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9" name="object 19749"/>
            <p:cNvSpPr/>
            <p:nvPr/>
          </p:nvSpPr>
          <p:spPr>
            <a:xfrm>
              <a:off x="17282881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0" name="object 19750"/>
            <p:cNvSpPr/>
            <p:nvPr/>
          </p:nvSpPr>
          <p:spPr>
            <a:xfrm>
              <a:off x="16724608" y="3153611"/>
              <a:ext cx="14604" cy="113030"/>
            </a:xfrm>
            <a:custGeom>
              <a:avLst/>
              <a:gdLst/>
              <a:ahLst/>
              <a:cxnLst/>
              <a:rect l="l" t="t" r="r" b="b"/>
              <a:pathLst>
                <a:path w="14605" h="113029">
                  <a:moveTo>
                    <a:pt x="0" y="112593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112593"/>
                  </a:lnTo>
                  <a:lnTo>
                    <a:pt x="0" y="112593"/>
                  </a:lnTo>
                  <a:close/>
                </a:path>
                <a:path w="14605" h="113029">
                  <a:moveTo>
                    <a:pt x="0" y="112593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1" name="object 19751"/>
            <p:cNvSpPr/>
            <p:nvPr/>
          </p:nvSpPr>
          <p:spPr>
            <a:xfrm>
              <a:off x="16724608" y="3153606"/>
              <a:ext cx="14604" cy="113030"/>
            </a:xfrm>
            <a:custGeom>
              <a:avLst/>
              <a:gdLst/>
              <a:ahLst/>
              <a:cxnLst/>
              <a:rect l="l" t="t" r="r" b="b"/>
              <a:pathLst>
                <a:path w="14605" h="113029">
                  <a:moveTo>
                    <a:pt x="0" y="0"/>
                  </a:moveTo>
                  <a:lnTo>
                    <a:pt x="14502" y="1125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2" name="object 19752"/>
            <p:cNvSpPr/>
            <p:nvPr/>
          </p:nvSpPr>
          <p:spPr>
            <a:xfrm>
              <a:off x="16724608" y="7058135"/>
              <a:ext cx="14604" cy="114300"/>
            </a:xfrm>
            <a:custGeom>
              <a:avLst/>
              <a:gdLst/>
              <a:ahLst/>
              <a:cxnLst/>
              <a:rect l="l" t="t" r="r" b="b"/>
              <a:pathLst>
                <a:path w="14605" h="114300">
                  <a:moveTo>
                    <a:pt x="0" y="114226"/>
                  </a:moveTo>
                  <a:lnTo>
                    <a:pt x="0" y="0"/>
                  </a:lnTo>
                  <a:lnTo>
                    <a:pt x="14502" y="0"/>
                  </a:lnTo>
                  <a:lnTo>
                    <a:pt x="14502" y="114226"/>
                  </a:lnTo>
                  <a:lnTo>
                    <a:pt x="0" y="114226"/>
                  </a:lnTo>
                  <a:close/>
                </a:path>
                <a:path w="14605" h="114300">
                  <a:moveTo>
                    <a:pt x="0" y="114226"/>
                  </a:moveTo>
                  <a:lnTo>
                    <a:pt x="145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3" name="object 19753"/>
            <p:cNvSpPr/>
            <p:nvPr/>
          </p:nvSpPr>
          <p:spPr>
            <a:xfrm>
              <a:off x="16724608" y="7058128"/>
              <a:ext cx="14604" cy="114300"/>
            </a:xfrm>
            <a:custGeom>
              <a:avLst/>
              <a:gdLst/>
              <a:ahLst/>
              <a:cxnLst/>
              <a:rect l="l" t="t" r="r" b="b"/>
              <a:pathLst>
                <a:path w="14605" h="114300">
                  <a:moveTo>
                    <a:pt x="0" y="0"/>
                  </a:moveTo>
                  <a:lnTo>
                    <a:pt x="14502" y="1142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4" name="object 19754"/>
            <p:cNvSpPr/>
            <p:nvPr/>
          </p:nvSpPr>
          <p:spPr>
            <a:xfrm>
              <a:off x="12239307" y="7104799"/>
              <a:ext cx="14604" cy="114300"/>
            </a:xfrm>
            <a:custGeom>
              <a:avLst/>
              <a:gdLst/>
              <a:ahLst/>
              <a:cxnLst/>
              <a:rect l="l" t="t" r="r" b="b"/>
              <a:pathLst>
                <a:path w="14604" h="114300">
                  <a:moveTo>
                    <a:pt x="0" y="114226"/>
                  </a:moveTo>
                  <a:lnTo>
                    <a:pt x="0" y="0"/>
                  </a:lnTo>
                  <a:lnTo>
                    <a:pt x="14481" y="0"/>
                  </a:lnTo>
                  <a:lnTo>
                    <a:pt x="14481" y="114226"/>
                  </a:lnTo>
                  <a:lnTo>
                    <a:pt x="0" y="114226"/>
                  </a:lnTo>
                  <a:close/>
                </a:path>
                <a:path w="14604" h="114300">
                  <a:moveTo>
                    <a:pt x="0" y="114226"/>
                  </a:moveTo>
                  <a:lnTo>
                    <a:pt x="144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5" name="object 19755"/>
            <p:cNvSpPr/>
            <p:nvPr/>
          </p:nvSpPr>
          <p:spPr>
            <a:xfrm>
              <a:off x="12239312" y="7104773"/>
              <a:ext cx="14604" cy="114300"/>
            </a:xfrm>
            <a:custGeom>
              <a:avLst/>
              <a:gdLst/>
              <a:ahLst/>
              <a:cxnLst/>
              <a:rect l="l" t="t" r="r" b="b"/>
              <a:pathLst>
                <a:path w="14604" h="114300">
                  <a:moveTo>
                    <a:pt x="0" y="0"/>
                  </a:moveTo>
                  <a:lnTo>
                    <a:pt x="14491" y="1142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6" name="object 19756"/>
            <p:cNvSpPr/>
            <p:nvPr/>
          </p:nvSpPr>
          <p:spPr>
            <a:xfrm>
              <a:off x="10891139" y="7104799"/>
              <a:ext cx="14604" cy="114300"/>
            </a:xfrm>
            <a:custGeom>
              <a:avLst/>
              <a:gdLst/>
              <a:ahLst/>
              <a:cxnLst/>
              <a:rect l="l" t="t" r="r" b="b"/>
              <a:pathLst>
                <a:path w="14604" h="114300">
                  <a:moveTo>
                    <a:pt x="0" y="114226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114226"/>
                  </a:lnTo>
                  <a:lnTo>
                    <a:pt x="0" y="114226"/>
                  </a:lnTo>
                  <a:close/>
                </a:path>
                <a:path w="14604" h="114300">
                  <a:moveTo>
                    <a:pt x="0" y="114226"/>
                  </a:moveTo>
                  <a:lnTo>
                    <a:pt x="14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7" name="object 19757"/>
            <p:cNvSpPr/>
            <p:nvPr/>
          </p:nvSpPr>
          <p:spPr>
            <a:xfrm>
              <a:off x="10891141" y="7104773"/>
              <a:ext cx="14604" cy="114300"/>
            </a:xfrm>
            <a:custGeom>
              <a:avLst/>
              <a:gdLst/>
              <a:ahLst/>
              <a:cxnLst/>
              <a:rect l="l" t="t" r="r" b="b"/>
              <a:pathLst>
                <a:path w="14604" h="114300">
                  <a:moveTo>
                    <a:pt x="0" y="0"/>
                  </a:moveTo>
                  <a:lnTo>
                    <a:pt x="14481" y="1142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8" name="object 19758"/>
            <p:cNvSpPr/>
            <p:nvPr/>
          </p:nvSpPr>
          <p:spPr>
            <a:xfrm>
              <a:off x="18843384" y="6707434"/>
              <a:ext cx="267335" cy="31115"/>
            </a:xfrm>
            <a:custGeom>
              <a:avLst/>
              <a:gdLst/>
              <a:ahLst/>
              <a:cxnLst/>
              <a:rect l="l" t="t" r="r" b="b"/>
              <a:pathLst>
                <a:path w="267334" h="31115">
                  <a:moveTo>
                    <a:pt x="267093" y="0"/>
                  </a:moveTo>
                  <a:lnTo>
                    <a:pt x="11277" y="0"/>
                  </a:lnTo>
                  <a:lnTo>
                    <a:pt x="12" y="0"/>
                  </a:lnTo>
                  <a:lnTo>
                    <a:pt x="0" y="30568"/>
                  </a:lnTo>
                  <a:lnTo>
                    <a:pt x="267093" y="30568"/>
                  </a:lnTo>
                  <a:lnTo>
                    <a:pt x="267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59" name="object 19759"/>
            <p:cNvSpPr/>
            <p:nvPr/>
          </p:nvSpPr>
          <p:spPr>
            <a:xfrm>
              <a:off x="19110483" y="671064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2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0" name="object 19760"/>
            <p:cNvSpPr/>
            <p:nvPr/>
          </p:nvSpPr>
          <p:spPr>
            <a:xfrm>
              <a:off x="18843406" y="671064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2412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1" name="object 19761"/>
            <p:cNvSpPr/>
            <p:nvPr/>
          </p:nvSpPr>
          <p:spPr>
            <a:xfrm>
              <a:off x="18848223" y="3586358"/>
              <a:ext cx="266065" cy="31115"/>
            </a:xfrm>
            <a:custGeom>
              <a:avLst/>
              <a:gdLst/>
              <a:ahLst/>
              <a:cxnLst/>
              <a:rect l="l" t="t" r="r" b="b"/>
              <a:pathLst>
                <a:path w="266065" h="31114">
                  <a:moveTo>
                    <a:pt x="265468" y="0"/>
                  </a:moveTo>
                  <a:lnTo>
                    <a:pt x="0" y="0"/>
                  </a:lnTo>
                  <a:lnTo>
                    <a:pt x="0" y="30568"/>
                  </a:lnTo>
                  <a:lnTo>
                    <a:pt x="265468" y="30568"/>
                  </a:lnTo>
                  <a:lnTo>
                    <a:pt x="2654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62" name="object 19762"/>
            <p:cNvSpPr/>
            <p:nvPr/>
          </p:nvSpPr>
          <p:spPr>
            <a:xfrm>
              <a:off x="19113684" y="358957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3" name="object 19763"/>
            <p:cNvSpPr/>
            <p:nvPr/>
          </p:nvSpPr>
          <p:spPr>
            <a:xfrm>
              <a:off x="18848227" y="358957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w="0" h="24129">
                  <a:moveTo>
                    <a:pt x="0" y="0"/>
                  </a:moveTo>
                  <a:lnTo>
                    <a:pt x="0" y="24114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4" name="object 19764"/>
            <p:cNvSpPr/>
            <p:nvPr/>
          </p:nvSpPr>
          <p:spPr>
            <a:xfrm>
              <a:off x="10891139" y="7038834"/>
              <a:ext cx="10160" cy="66040"/>
            </a:xfrm>
            <a:custGeom>
              <a:avLst/>
              <a:gdLst/>
              <a:ahLst/>
              <a:cxnLst/>
              <a:rect l="l" t="t" r="r" b="b"/>
              <a:pathLst>
                <a:path w="10159" h="66040">
                  <a:moveTo>
                    <a:pt x="0" y="0"/>
                  </a:moveTo>
                  <a:lnTo>
                    <a:pt x="0" y="65945"/>
                  </a:lnTo>
                  <a:lnTo>
                    <a:pt x="9654" y="65945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5" name="object 19765"/>
            <p:cNvSpPr/>
            <p:nvPr/>
          </p:nvSpPr>
          <p:spPr>
            <a:xfrm>
              <a:off x="18767816" y="7034016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16"/>
                  </a:lnTo>
                  <a:lnTo>
                    <a:pt x="65945" y="4816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66" name="object 19766"/>
            <p:cNvSpPr/>
            <p:nvPr/>
          </p:nvSpPr>
          <p:spPr>
            <a:xfrm>
              <a:off x="18767811" y="7033997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7" name="object 19767"/>
            <p:cNvSpPr/>
            <p:nvPr/>
          </p:nvSpPr>
          <p:spPr>
            <a:xfrm>
              <a:off x="18767816" y="3285512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65945" y="0"/>
                  </a:moveTo>
                  <a:lnTo>
                    <a:pt x="0" y="0"/>
                  </a:lnTo>
                  <a:lnTo>
                    <a:pt x="0" y="4837"/>
                  </a:lnTo>
                  <a:lnTo>
                    <a:pt x="65945" y="4837"/>
                  </a:lnTo>
                  <a:lnTo>
                    <a:pt x="659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68" name="object 19768"/>
            <p:cNvSpPr/>
            <p:nvPr/>
          </p:nvSpPr>
          <p:spPr>
            <a:xfrm>
              <a:off x="18767811" y="3285505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40" h="5079">
                  <a:moveTo>
                    <a:pt x="0" y="4837"/>
                  </a:moveTo>
                  <a:lnTo>
                    <a:pt x="0" y="0"/>
                  </a:lnTo>
                  <a:lnTo>
                    <a:pt x="65945" y="0"/>
                  </a:lnTo>
                  <a:lnTo>
                    <a:pt x="65945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9" name="object 19769"/>
            <p:cNvSpPr/>
            <p:nvPr/>
          </p:nvSpPr>
          <p:spPr>
            <a:xfrm>
              <a:off x="19110483" y="6715461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470"/>
                  </a:moveTo>
                  <a:lnTo>
                    <a:pt x="0" y="0"/>
                  </a:lnTo>
                  <a:lnTo>
                    <a:pt x="8020" y="0"/>
                  </a:lnTo>
                  <a:lnTo>
                    <a:pt x="8020" y="14470"/>
                  </a:lnTo>
                  <a:lnTo>
                    <a:pt x="0" y="14470"/>
                  </a:lnTo>
                  <a:close/>
                </a:path>
                <a:path w="8255" h="14604">
                  <a:moveTo>
                    <a:pt x="0" y="14470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0" name="object 19770"/>
            <p:cNvSpPr/>
            <p:nvPr/>
          </p:nvSpPr>
          <p:spPr>
            <a:xfrm>
              <a:off x="19110483" y="6715457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0"/>
                  </a:moveTo>
                  <a:lnTo>
                    <a:pt x="8020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1" name="object 19771"/>
            <p:cNvSpPr/>
            <p:nvPr/>
          </p:nvSpPr>
          <p:spPr>
            <a:xfrm>
              <a:off x="18833758" y="6715461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2" name="object 19772"/>
            <p:cNvSpPr/>
            <p:nvPr/>
          </p:nvSpPr>
          <p:spPr>
            <a:xfrm>
              <a:off x="18833758" y="671545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3" name="object 19773"/>
            <p:cNvSpPr/>
            <p:nvPr/>
          </p:nvSpPr>
          <p:spPr>
            <a:xfrm>
              <a:off x="18853043" y="586118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0" y="10"/>
                  </a:lnTo>
                  <a:lnTo>
                    <a:pt x="9654" y="10"/>
                  </a:lnTo>
                  <a:lnTo>
                    <a:pt x="9654" y="14491"/>
                  </a:lnTo>
                  <a:lnTo>
                    <a:pt x="0" y="14491"/>
                  </a:lnTo>
                  <a:close/>
                </a:path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4" name="object 19774"/>
            <p:cNvSpPr/>
            <p:nvPr/>
          </p:nvSpPr>
          <p:spPr>
            <a:xfrm>
              <a:off x="18853048" y="586118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5" name="object 19775"/>
            <p:cNvSpPr/>
            <p:nvPr/>
          </p:nvSpPr>
          <p:spPr>
            <a:xfrm>
              <a:off x="19049333" y="586118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0" y="10"/>
                  </a:lnTo>
                  <a:lnTo>
                    <a:pt x="9654" y="10"/>
                  </a:lnTo>
                  <a:lnTo>
                    <a:pt x="9654" y="14491"/>
                  </a:lnTo>
                  <a:lnTo>
                    <a:pt x="0" y="14491"/>
                  </a:lnTo>
                  <a:close/>
                </a:path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6" name="object 19776"/>
            <p:cNvSpPr/>
            <p:nvPr/>
          </p:nvSpPr>
          <p:spPr>
            <a:xfrm>
              <a:off x="19049353" y="586118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7" name="object 19777"/>
            <p:cNvSpPr/>
            <p:nvPr/>
          </p:nvSpPr>
          <p:spPr>
            <a:xfrm>
              <a:off x="19441876" y="5097035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8" name="object 19778"/>
            <p:cNvSpPr/>
            <p:nvPr/>
          </p:nvSpPr>
          <p:spPr>
            <a:xfrm>
              <a:off x="19441868" y="5097035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9" name="object 19779"/>
            <p:cNvSpPr/>
            <p:nvPr/>
          </p:nvSpPr>
          <p:spPr>
            <a:xfrm>
              <a:off x="19189307" y="509703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470"/>
                  </a:moveTo>
                  <a:lnTo>
                    <a:pt x="0" y="0"/>
                  </a:lnTo>
                  <a:lnTo>
                    <a:pt x="8062" y="0"/>
                  </a:lnTo>
                  <a:lnTo>
                    <a:pt x="8062" y="14470"/>
                  </a:lnTo>
                  <a:lnTo>
                    <a:pt x="0" y="14470"/>
                  </a:lnTo>
                  <a:close/>
                </a:path>
                <a:path w="8255" h="14604">
                  <a:moveTo>
                    <a:pt x="0" y="14470"/>
                  </a:moveTo>
                  <a:lnTo>
                    <a:pt x="8052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0" name="object 19780"/>
            <p:cNvSpPr/>
            <p:nvPr/>
          </p:nvSpPr>
          <p:spPr>
            <a:xfrm>
              <a:off x="19189291" y="509703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0"/>
                  </a:moveTo>
                  <a:lnTo>
                    <a:pt x="8052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1" name="object 19781"/>
            <p:cNvSpPr/>
            <p:nvPr/>
          </p:nvSpPr>
          <p:spPr>
            <a:xfrm>
              <a:off x="18976938" y="49168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481"/>
                  </a:moveTo>
                  <a:lnTo>
                    <a:pt x="0" y="0"/>
                  </a:lnTo>
                  <a:lnTo>
                    <a:pt x="19287" y="0"/>
                  </a:lnTo>
                  <a:lnTo>
                    <a:pt x="19287" y="14481"/>
                  </a:lnTo>
                  <a:lnTo>
                    <a:pt x="0" y="14481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2" name="object 19782"/>
            <p:cNvSpPr/>
            <p:nvPr/>
          </p:nvSpPr>
          <p:spPr>
            <a:xfrm>
              <a:off x="18976947" y="491682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287" y="14481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3" name="object 19783"/>
            <p:cNvSpPr/>
            <p:nvPr/>
          </p:nvSpPr>
          <p:spPr>
            <a:xfrm>
              <a:off x="18976943" y="491682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481"/>
                  </a:moveTo>
                  <a:lnTo>
                    <a:pt x="1928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4" name="object 19784"/>
            <p:cNvSpPr/>
            <p:nvPr/>
          </p:nvSpPr>
          <p:spPr>
            <a:xfrm>
              <a:off x="18976938" y="4659422"/>
              <a:ext cx="19685" cy="13335"/>
            </a:xfrm>
            <a:custGeom>
              <a:avLst/>
              <a:gdLst/>
              <a:ahLst/>
              <a:cxnLst/>
              <a:rect l="l" t="t" r="r" b="b"/>
              <a:pathLst>
                <a:path w="19684" h="13335">
                  <a:moveTo>
                    <a:pt x="0" y="12858"/>
                  </a:moveTo>
                  <a:lnTo>
                    <a:pt x="0" y="0"/>
                  </a:lnTo>
                  <a:lnTo>
                    <a:pt x="19287" y="0"/>
                  </a:lnTo>
                  <a:lnTo>
                    <a:pt x="19287" y="12858"/>
                  </a:lnTo>
                  <a:lnTo>
                    <a:pt x="0" y="12858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5" name="object 19785"/>
            <p:cNvSpPr/>
            <p:nvPr/>
          </p:nvSpPr>
          <p:spPr>
            <a:xfrm>
              <a:off x="18976947" y="4659424"/>
              <a:ext cx="19685" cy="13335"/>
            </a:xfrm>
            <a:custGeom>
              <a:avLst/>
              <a:gdLst/>
              <a:ahLst/>
              <a:cxnLst/>
              <a:rect l="l" t="t" r="r" b="b"/>
              <a:pathLst>
                <a:path w="19684" h="13335">
                  <a:moveTo>
                    <a:pt x="19287" y="12858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6" name="object 19786"/>
            <p:cNvSpPr/>
            <p:nvPr/>
          </p:nvSpPr>
          <p:spPr>
            <a:xfrm>
              <a:off x="18976943" y="4659424"/>
              <a:ext cx="19685" cy="13335"/>
            </a:xfrm>
            <a:custGeom>
              <a:avLst/>
              <a:gdLst/>
              <a:ahLst/>
              <a:cxnLst/>
              <a:rect l="l" t="t" r="r" b="b"/>
              <a:pathLst>
                <a:path w="19684" h="13335">
                  <a:moveTo>
                    <a:pt x="0" y="12858"/>
                  </a:moveTo>
                  <a:lnTo>
                    <a:pt x="1928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7" name="object 19787"/>
            <p:cNvSpPr/>
            <p:nvPr/>
          </p:nvSpPr>
          <p:spPr>
            <a:xfrm>
              <a:off x="17871706" y="5359233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0" y="10"/>
                  </a:lnTo>
                  <a:lnTo>
                    <a:pt x="9654" y="10"/>
                  </a:lnTo>
                  <a:lnTo>
                    <a:pt x="9654" y="14491"/>
                  </a:lnTo>
                  <a:lnTo>
                    <a:pt x="0" y="14491"/>
                  </a:lnTo>
                  <a:close/>
                </a:path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8" name="object 19788"/>
            <p:cNvSpPr/>
            <p:nvPr/>
          </p:nvSpPr>
          <p:spPr>
            <a:xfrm>
              <a:off x="17871699" y="5359235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9" name="object 19789"/>
            <p:cNvSpPr/>
            <p:nvPr/>
          </p:nvSpPr>
          <p:spPr>
            <a:xfrm>
              <a:off x="18087279" y="5359233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491"/>
                  </a:moveTo>
                  <a:lnTo>
                    <a:pt x="0" y="10"/>
                  </a:lnTo>
                  <a:lnTo>
                    <a:pt x="8020" y="10"/>
                  </a:lnTo>
                  <a:lnTo>
                    <a:pt x="8020" y="14491"/>
                  </a:lnTo>
                  <a:lnTo>
                    <a:pt x="0" y="14491"/>
                  </a:lnTo>
                  <a:close/>
                </a:path>
                <a:path w="8255" h="14604">
                  <a:moveTo>
                    <a:pt x="0" y="14491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0" name="object 19790"/>
            <p:cNvSpPr/>
            <p:nvPr/>
          </p:nvSpPr>
          <p:spPr>
            <a:xfrm>
              <a:off x="18087294" y="535923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0"/>
                  </a:moveTo>
                  <a:lnTo>
                    <a:pt x="8020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1" name="object 19791"/>
            <p:cNvSpPr/>
            <p:nvPr/>
          </p:nvSpPr>
          <p:spPr>
            <a:xfrm>
              <a:off x="18289961" y="6007588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  <a:path w="10159" h="14604">
                  <a:moveTo>
                    <a:pt x="0" y="14470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2" name="object 19792"/>
            <p:cNvSpPr/>
            <p:nvPr/>
          </p:nvSpPr>
          <p:spPr>
            <a:xfrm>
              <a:off x="18289955" y="600759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3" name="object 19793"/>
            <p:cNvSpPr/>
            <p:nvPr/>
          </p:nvSpPr>
          <p:spPr>
            <a:xfrm>
              <a:off x="18095304" y="6007588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4470"/>
                  </a:lnTo>
                  <a:lnTo>
                    <a:pt x="0" y="14470"/>
                  </a:lnTo>
                  <a:close/>
                </a:path>
                <a:path w="10159" h="14604">
                  <a:moveTo>
                    <a:pt x="0" y="14470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4" name="object 19794"/>
            <p:cNvSpPr/>
            <p:nvPr/>
          </p:nvSpPr>
          <p:spPr>
            <a:xfrm>
              <a:off x="18095315" y="600759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5" name="object 19795"/>
            <p:cNvSpPr/>
            <p:nvPr/>
          </p:nvSpPr>
          <p:spPr>
            <a:xfrm>
              <a:off x="18828942" y="3594404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5" h="19685">
                  <a:moveTo>
                    <a:pt x="0" y="19308"/>
                  </a:moveTo>
                  <a:lnTo>
                    <a:pt x="0" y="0"/>
                  </a:lnTo>
                  <a:lnTo>
                    <a:pt x="14470" y="0"/>
                  </a:lnTo>
                  <a:lnTo>
                    <a:pt x="14470" y="19308"/>
                  </a:lnTo>
                  <a:lnTo>
                    <a:pt x="0" y="19308"/>
                  </a:lnTo>
                  <a:close/>
                </a:path>
                <a:path w="14605" h="19685">
                  <a:moveTo>
                    <a:pt x="0" y="19308"/>
                  </a:moveTo>
                  <a:lnTo>
                    <a:pt x="1447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6" name="object 19796"/>
            <p:cNvSpPr/>
            <p:nvPr/>
          </p:nvSpPr>
          <p:spPr>
            <a:xfrm>
              <a:off x="18828939" y="3594393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5" h="19685">
                  <a:moveTo>
                    <a:pt x="0" y="0"/>
                  </a:moveTo>
                  <a:lnTo>
                    <a:pt x="14470" y="19308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7" name="object 19797"/>
            <p:cNvSpPr/>
            <p:nvPr/>
          </p:nvSpPr>
          <p:spPr>
            <a:xfrm>
              <a:off x="19113690" y="359439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502"/>
                  </a:moveTo>
                  <a:lnTo>
                    <a:pt x="0" y="0"/>
                  </a:lnTo>
                  <a:lnTo>
                    <a:pt x="9685" y="0"/>
                  </a:lnTo>
                  <a:lnTo>
                    <a:pt x="9685" y="14502"/>
                  </a:lnTo>
                  <a:lnTo>
                    <a:pt x="0" y="14502"/>
                  </a:lnTo>
                  <a:close/>
                </a:path>
                <a:path w="10159" h="14604">
                  <a:moveTo>
                    <a:pt x="0" y="14502"/>
                  </a:moveTo>
                  <a:lnTo>
                    <a:pt x="9685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8" name="object 19798"/>
            <p:cNvSpPr/>
            <p:nvPr/>
          </p:nvSpPr>
          <p:spPr>
            <a:xfrm>
              <a:off x="19113684" y="3594393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85" y="14502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9" name="object 19799"/>
            <p:cNvSpPr/>
            <p:nvPr/>
          </p:nvSpPr>
          <p:spPr>
            <a:xfrm>
              <a:off x="17585294" y="3180929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9675"/>
                  </a:moveTo>
                  <a:lnTo>
                    <a:pt x="0" y="0"/>
                  </a:lnTo>
                  <a:lnTo>
                    <a:pt x="14544" y="0"/>
                  </a:lnTo>
                  <a:lnTo>
                    <a:pt x="14544" y="9675"/>
                  </a:lnTo>
                  <a:lnTo>
                    <a:pt x="0" y="9675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0" name="object 19800"/>
            <p:cNvSpPr/>
            <p:nvPr/>
          </p:nvSpPr>
          <p:spPr>
            <a:xfrm>
              <a:off x="17585290" y="318092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44" y="967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1" name="object 19801"/>
            <p:cNvSpPr/>
            <p:nvPr/>
          </p:nvSpPr>
          <p:spPr>
            <a:xfrm>
              <a:off x="17585305" y="318092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9675"/>
                  </a:moveTo>
                  <a:lnTo>
                    <a:pt x="1454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2" name="object 19802"/>
            <p:cNvSpPr/>
            <p:nvPr/>
          </p:nvSpPr>
          <p:spPr>
            <a:xfrm>
              <a:off x="17585294" y="2999147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9654"/>
                  </a:moveTo>
                  <a:lnTo>
                    <a:pt x="0" y="0"/>
                  </a:lnTo>
                  <a:lnTo>
                    <a:pt x="14544" y="0"/>
                  </a:lnTo>
                  <a:lnTo>
                    <a:pt x="14544" y="9654"/>
                  </a:lnTo>
                  <a:lnTo>
                    <a:pt x="0" y="965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3" name="object 19803"/>
            <p:cNvSpPr/>
            <p:nvPr/>
          </p:nvSpPr>
          <p:spPr>
            <a:xfrm>
              <a:off x="17585290" y="299915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44" y="965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4" name="object 19804"/>
            <p:cNvSpPr/>
            <p:nvPr/>
          </p:nvSpPr>
          <p:spPr>
            <a:xfrm>
              <a:off x="17585305" y="299915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9654"/>
                  </a:moveTo>
                  <a:lnTo>
                    <a:pt x="1454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5" name="object 19805"/>
            <p:cNvSpPr/>
            <p:nvPr/>
          </p:nvSpPr>
          <p:spPr>
            <a:xfrm>
              <a:off x="17585294" y="7315539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0" y="9654"/>
                  </a:moveTo>
                  <a:lnTo>
                    <a:pt x="0" y="0"/>
                  </a:lnTo>
                  <a:lnTo>
                    <a:pt x="14544" y="0"/>
                  </a:lnTo>
                  <a:lnTo>
                    <a:pt x="14544" y="9654"/>
                  </a:lnTo>
                  <a:lnTo>
                    <a:pt x="0" y="965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6" name="object 19806"/>
            <p:cNvSpPr/>
            <p:nvPr/>
          </p:nvSpPr>
          <p:spPr>
            <a:xfrm>
              <a:off x="17585290" y="7315551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14544" y="9633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7" name="object 19807"/>
            <p:cNvSpPr/>
            <p:nvPr/>
          </p:nvSpPr>
          <p:spPr>
            <a:xfrm>
              <a:off x="17585305" y="7315551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0" y="9633"/>
                  </a:moveTo>
                  <a:lnTo>
                    <a:pt x="1454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8" name="object 19808"/>
            <p:cNvSpPr/>
            <p:nvPr/>
          </p:nvSpPr>
          <p:spPr>
            <a:xfrm>
              <a:off x="17585294" y="713375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0" y="9633"/>
                  </a:moveTo>
                  <a:lnTo>
                    <a:pt x="0" y="0"/>
                  </a:lnTo>
                  <a:lnTo>
                    <a:pt x="14544" y="0"/>
                  </a:lnTo>
                  <a:lnTo>
                    <a:pt x="14544" y="9633"/>
                  </a:lnTo>
                  <a:lnTo>
                    <a:pt x="0" y="9633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9" name="object 19809"/>
            <p:cNvSpPr/>
            <p:nvPr/>
          </p:nvSpPr>
          <p:spPr>
            <a:xfrm>
              <a:off x="17585290" y="7133752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14544" y="9633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0" name="object 19810"/>
            <p:cNvSpPr/>
            <p:nvPr/>
          </p:nvSpPr>
          <p:spPr>
            <a:xfrm>
              <a:off x="17585305" y="7133752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0" y="9633"/>
                  </a:moveTo>
                  <a:lnTo>
                    <a:pt x="1454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1" name="object 19811"/>
            <p:cNvSpPr/>
            <p:nvPr/>
          </p:nvSpPr>
          <p:spPr>
            <a:xfrm>
              <a:off x="17585294" y="7038813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0" y="9654"/>
                  </a:moveTo>
                  <a:lnTo>
                    <a:pt x="0" y="0"/>
                  </a:lnTo>
                  <a:lnTo>
                    <a:pt x="14544" y="0"/>
                  </a:lnTo>
                  <a:lnTo>
                    <a:pt x="14544" y="9654"/>
                  </a:lnTo>
                  <a:lnTo>
                    <a:pt x="0" y="965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2" name="object 19812"/>
            <p:cNvSpPr/>
            <p:nvPr/>
          </p:nvSpPr>
          <p:spPr>
            <a:xfrm>
              <a:off x="17585290" y="7038812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14544" y="9675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3" name="object 19813"/>
            <p:cNvSpPr/>
            <p:nvPr/>
          </p:nvSpPr>
          <p:spPr>
            <a:xfrm>
              <a:off x="17585305" y="7038812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0" y="9675"/>
                  </a:moveTo>
                  <a:lnTo>
                    <a:pt x="1454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4" name="object 19814"/>
            <p:cNvSpPr/>
            <p:nvPr/>
          </p:nvSpPr>
          <p:spPr>
            <a:xfrm>
              <a:off x="17585294" y="3275853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9654"/>
                  </a:moveTo>
                  <a:lnTo>
                    <a:pt x="0" y="0"/>
                  </a:lnTo>
                  <a:lnTo>
                    <a:pt x="14544" y="0"/>
                  </a:lnTo>
                  <a:lnTo>
                    <a:pt x="14544" y="9654"/>
                  </a:lnTo>
                  <a:lnTo>
                    <a:pt x="0" y="965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5" name="object 19815"/>
            <p:cNvSpPr/>
            <p:nvPr/>
          </p:nvSpPr>
          <p:spPr>
            <a:xfrm>
              <a:off x="17585290" y="3275842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4544" y="965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6" name="object 19816"/>
            <p:cNvSpPr/>
            <p:nvPr/>
          </p:nvSpPr>
          <p:spPr>
            <a:xfrm>
              <a:off x="17585305" y="3275842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9654"/>
                  </a:moveTo>
                  <a:lnTo>
                    <a:pt x="1454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7" name="object 19817"/>
            <p:cNvSpPr/>
            <p:nvPr/>
          </p:nvSpPr>
          <p:spPr>
            <a:xfrm>
              <a:off x="11592584" y="327585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0" y="9654"/>
                  </a:moveTo>
                  <a:lnTo>
                    <a:pt x="0" y="0"/>
                  </a:lnTo>
                  <a:lnTo>
                    <a:pt x="12858" y="0"/>
                  </a:lnTo>
                  <a:lnTo>
                    <a:pt x="12858" y="9654"/>
                  </a:lnTo>
                  <a:lnTo>
                    <a:pt x="0" y="9654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8" name="object 19818"/>
            <p:cNvSpPr/>
            <p:nvPr/>
          </p:nvSpPr>
          <p:spPr>
            <a:xfrm>
              <a:off x="11592601" y="327584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2858" y="9654"/>
                  </a:move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9" name="object 19819"/>
            <p:cNvSpPr/>
            <p:nvPr/>
          </p:nvSpPr>
          <p:spPr>
            <a:xfrm>
              <a:off x="11592600" y="327584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0" y="9654"/>
                  </a:moveTo>
                  <a:lnTo>
                    <a:pt x="1283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0" name="object 19820"/>
            <p:cNvSpPr/>
            <p:nvPr/>
          </p:nvSpPr>
          <p:spPr>
            <a:xfrm>
              <a:off x="10891139" y="70903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70"/>
                  </a:moveTo>
                  <a:lnTo>
                    <a:pt x="0" y="0"/>
                  </a:lnTo>
                  <a:lnTo>
                    <a:pt x="9654" y="0"/>
                  </a:lnTo>
                  <a:lnTo>
                    <a:pt x="9654" y="14470"/>
                  </a:lnTo>
                  <a:lnTo>
                    <a:pt x="0" y="14470"/>
                  </a:lnTo>
                  <a:close/>
                </a:path>
                <a:path w="10159" h="14604">
                  <a:moveTo>
                    <a:pt x="0" y="14470"/>
                  </a:moveTo>
                  <a:lnTo>
                    <a:pt x="966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1" name="object 19821"/>
            <p:cNvSpPr/>
            <p:nvPr/>
          </p:nvSpPr>
          <p:spPr>
            <a:xfrm>
              <a:off x="10891141" y="7090321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64" y="1447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2" name="object 19822"/>
            <p:cNvSpPr/>
            <p:nvPr/>
          </p:nvSpPr>
          <p:spPr>
            <a:xfrm>
              <a:off x="12842589" y="703399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4" h="5079">
                  <a:moveTo>
                    <a:pt x="0" y="4837"/>
                  </a:moveTo>
                  <a:lnTo>
                    <a:pt x="0" y="0"/>
                  </a:lnTo>
                  <a:lnTo>
                    <a:pt x="38606" y="0"/>
                  </a:lnTo>
                  <a:lnTo>
                    <a:pt x="38606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3" name="object 19823"/>
            <p:cNvSpPr/>
            <p:nvPr/>
          </p:nvSpPr>
          <p:spPr>
            <a:xfrm>
              <a:off x="12842585" y="7014682"/>
              <a:ext cx="34290" cy="19685"/>
            </a:xfrm>
            <a:custGeom>
              <a:avLst/>
              <a:gdLst/>
              <a:ahLst/>
              <a:cxnLst/>
              <a:rect l="l" t="t" r="r" b="b"/>
              <a:pathLst>
                <a:path w="34290" h="19684">
                  <a:moveTo>
                    <a:pt x="0" y="19318"/>
                  </a:moveTo>
                  <a:lnTo>
                    <a:pt x="33841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4" name="object 19824"/>
            <p:cNvSpPr/>
            <p:nvPr/>
          </p:nvSpPr>
          <p:spPr>
            <a:xfrm>
              <a:off x="12875948" y="7014972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088" y="18994"/>
                  </a:moveTo>
                  <a:lnTo>
                    <a:pt x="5088" y="12313"/>
                  </a:lnTo>
                  <a:lnTo>
                    <a:pt x="3308" y="5769"/>
                  </a:lnTo>
                  <a:lnTo>
                    <a:pt x="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5" name="object 19825"/>
            <p:cNvSpPr/>
            <p:nvPr/>
          </p:nvSpPr>
          <p:spPr>
            <a:xfrm>
              <a:off x="15464971" y="703399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4" h="5079">
                  <a:moveTo>
                    <a:pt x="0" y="4837"/>
                  </a:moveTo>
                  <a:lnTo>
                    <a:pt x="0" y="0"/>
                  </a:lnTo>
                  <a:lnTo>
                    <a:pt x="38606" y="0"/>
                  </a:lnTo>
                  <a:lnTo>
                    <a:pt x="38606" y="4837"/>
                  </a:lnTo>
                  <a:lnTo>
                    <a:pt x="0" y="4837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6" name="object 19826"/>
            <p:cNvSpPr/>
            <p:nvPr/>
          </p:nvSpPr>
          <p:spPr>
            <a:xfrm>
              <a:off x="15464971" y="3285505"/>
              <a:ext cx="38735" cy="24765"/>
            </a:xfrm>
            <a:custGeom>
              <a:avLst/>
              <a:gdLst/>
              <a:ahLst/>
              <a:cxnLst/>
              <a:rect l="l" t="t" r="r" b="b"/>
              <a:pathLst>
                <a:path w="38734" h="24764">
                  <a:moveTo>
                    <a:pt x="0" y="4837"/>
                  </a:moveTo>
                  <a:lnTo>
                    <a:pt x="0" y="0"/>
                  </a:lnTo>
                  <a:lnTo>
                    <a:pt x="38606" y="0"/>
                  </a:lnTo>
                  <a:lnTo>
                    <a:pt x="38606" y="4837"/>
                  </a:lnTo>
                  <a:lnTo>
                    <a:pt x="0" y="4837"/>
                  </a:lnTo>
                  <a:close/>
                </a:path>
                <a:path w="38734" h="24764">
                  <a:moveTo>
                    <a:pt x="0" y="4837"/>
                  </a:moveTo>
                  <a:lnTo>
                    <a:pt x="33789" y="24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7" name="object 19827"/>
            <p:cNvSpPr/>
            <p:nvPr/>
          </p:nvSpPr>
          <p:spPr>
            <a:xfrm>
              <a:off x="15498168" y="3290719"/>
              <a:ext cx="5080" cy="19050"/>
            </a:xfrm>
            <a:custGeom>
              <a:avLst/>
              <a:gdLst/>
              <a:ahLst/>
              <a:cxnLst/>
              <a:rect l="l" t="t" r="r" b="b"/>
              <a:pathLst>
                <a:path w="5080" h="19050">
                  <a:moveTo>
                    <a:pt x="0" y="18994"/>
                  </a:moveTo>
                  <a:lnTo>
                    <a:pt x="3329" y="13224"/>
                  </a:lnTo>
                  <a:lnTo>
                    <a:pt x="5057" y="6669"/>
                  </a:lnTo>
                  <a:lnTo>
                    <a:pt x="5057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8" name="object 19828"/>
            <p:cNvSpPr/>
            <p:nvPr/>
          </p:nvSpPr>
          <p:spPr>
            <a:xfrm>
              <a:off x="12842589" y="3285505"/>
              <a:ext cx="38735" cy="24765"/>
            </a:xfrm>
            <a:custGeom>
              <a:avLst/>
              <a:gdLst/>
              <a:ahLst/>
              <a:cxnLst/>
              <a:rect l="l" t="t" r="r" b="b"/>
              <a:pathLst>
                <a:path w="38734" h="24764">
                  <a:moveTo>
                    <a:pt x="0" y="4837"/>
                  </a:moveTo>
                  <a:lnTo>
                    <a:pt x="0" y="0"/>
                  </a:lnTo>
                  <a:lnTo>
                    <a:pt x="38606" y="0"/>
                  </a:lnTo>
                  <a:lnTo>
                    <a:pt x="38606" y="4837"/>
                  </a:lnTo>
                  <a:lnTo>
                    <a:pt x="0" y="4837"/>
                  </a:lnTo>
                  <a:close/>
                </a:path>
                <a:path w="38734" h="24764">
                  <a:moveTo>
                    <a:pt x="0" y="4837"/>
                  </a:moveTo>
                  <a:lnTo>
                    <a:pt x="33841" y="24145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9" name="object 19829"/>
            <p:cNvSpPr/>
            <p:nvPr/>
          </p:nvSpPr>
          <p:spPr>
            <a:xfrm>
              <a:off x="12875938" y="3290719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94"/>
                  </a:moveTo>
                  <a:lnTo>
                    <a:pt x="3329" y="13224"/>
                  </a:lnTo>
                  <a:lnTo>
                    <a:pt x="5088" y="6669"/>
                  </a:lnTo>
                  <a:lnTo>
                    <a:pt x="5088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0" name="object 19830"/>
            <p:cNvSpPr/>
            <p:nvPr/>
          </p:nvSpPr>
          <p:spPr>
            <a:xfrm>
              <a:off x="10564541" y="3229206"/>
              <a:ext cx="520065" cy="100330"/>
            </a:xfrm>
            <a:custGeom>
              <a:avLst/>
              <a:gdLst/>
              <a:ahLst/>
              <a:cxnLst/>
              <a:rect l="l" t="t" r="r" b="b"/>
              <a:pathLst>
                <a:path w="520065" h="100329">
                  <a:moveTo>
                    <a:pt x="328209" y="61129"/>
                  </a:moveTo>
                  <a:lnTo>
                    <a:pt x="328209" y="0"/>
                  </a:lnTo>
                  <a:lnTo>
                    <a:pt x="0" y="0"/>
                  </a:lnTo>
                  <a:lnTo>
                    <a:pt x="0" y="99756"/>
                  </a:lnTo>
                  <a:lnTo>
                    <a:pt x="519649" y="99756"/>
                  </a:lnTo>
                  <a:lnTo>
                    <a:pt x="519649" y="61129"/>
                  </a:lnTo>
                  <a:lnTo>
                    <a:pt x="328209" y="6112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1" name="object 19831"/>
            <p:cNvSpPr/>
            <p:nvPr/>
          </p:nvSpPr>
          <p:spPr>
            <a:xfrm>
              <a:off x="10971594" y="3214705"/>
              <a:ext cx="3810" cy="67945"/>
            </a:xfrm>
            <a:custGeom>
              <a:avLst/>
              <a:gdLst/>
              <a:ahLst/>
              <a:cxnLst/>
              <a:rect l="l" t="t" r="r" b="b"/>
              <a:pathLst>
                <a:path w="3809" h="67945">
                  <a:moveTo>
                    <a:pt x="0" y="67579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67579"/>
                  </a:lnTo>
                  <a:lnTo>
                    <a:pt x="0" y="675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2" name="object 19832"/>
            <p:cNvSpPr/>
            <p:nvPr/>
          </p:nvSpPr>
          <p:spPr>
            <a:xfrm>
              <a:off x="11370581" y="3214705"/>
              <a:ext cx="5080" cy="71120"/>
            </a:xfrm>
            <a:custGeom>
              <a:avLst/>
              <a:gdLst/>
              <a:ahLst/>
              <a:cxnLst/>
              <a:rect l="l" t="t" r="r" b="b"/>
              <a:pathLst>
                <a:path w="5079" h="71120">
                  <a:moveTo>
                    <a:pt x="0" y="0"/>
                  </a:moveTo>
                  <a:lnTo>
                    <a:pt x="0" y="70783"/>
                  </a:lnTo>
                  <a:lnTo>
                    <a:pt x="4837" y="70783"/>
                  </a:lnTo>
                  <a:lnTo>
                    <a:pt x="483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3" name="object 19833"/>
            <p:cNvSpPr/>
            <p:nvPr/>
          </p:nvSpPr>
          <p:spPr>
            <a:xfrm>
              <a:off x="10892752" y="3285505"/>
              <a:ext cx="483234" cy="5080"/>
            </a:xfrm>
            <a:custGeom>
              <a:avLst/>
              <a:gdLst/>
              <a:ahLst/>
              <a:cxnLst/>
              <a:rect l="l" t="t" r="r" b="b"/>
              <a:pathLst>
                <a:path w="483234" h="5079">
                  <a:moveTo>
                    <a:pt x="482644" y="4837"/>
                  </a:moveTo>
                  <a:lnTo>
                    <a:pt x="482644" y="0"/>
                  </a:lnTo>
                  <a:lnTo>
                    <a:pt x="0" y="0"/>
                  </a:lnTo>
                  <a:lnTo>
                    <a:pt x="0" y="4837"/>
                  </a:lnTo>
                  <a:lnTo>
                    <a:pt x="482644" y="483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834" name="object 1983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891505" y="3176462"/>
              <a:ext cx="485138" cy="110290"/>
            </a:xfrm>
            <a:prstGeom prst="rect">
              <a:avLst/>
            </a:prstGeom>
          </p:spPr>
        </p:pic>
        <p:sp>
          <p:nvSpPr>
            <p:cNvPr id="19835" name="object 19835"/>
            <p:cNvSpPr/>
            <p:nvPr/>
          </p:nvSpPr>
          <p:spPr>
            <a:xfrm>
              <a:off x="10971603" y="3282298"/>
              <a:ext cx="399415" cy="3810"/>
            </a:xfrm>
            <a:custGeom>
              <a:avLst/>
              <a:gdLst/>
              <a:ahLst/>
              <a:cxnLst/>
              <a:rect l="l" t="t" r="r" b="b"/>
              <a:pathLst>
                <a:path w="399415" h="3810">
                  <a:moveTo>
                    <a:pt x="398982" y="0"/>
                  </a:moveTo>
                  <a:lnTo>
                    <a:pt x="0" y="0"/>
                  </a:lnTo>
                  <a:lnTo>
                    <a:pt x="0" y="3204"/>
                  </a:lnTo>
                  <a:lnTo>
                    <a:pt x="398982" y="3204"/>
                  </a:lnTo>
                  <a:lnTo>
                    <a:pt x="3989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36" name="object 19836"/>
            <p:cNvSpPr/>
            <p:nvPr/>
          </p:nvSpPr>
          <p:spPr>
            <a:xfrm>
              <a:off x="10971594" y="3282303"/>
              <a:ext cx="399415" cy="3810"/>
            </a:xfrm>
            <a:custGeom>
              <a:avLst/>
              <a:gdLst/>
              <a:ahLst/>
              <a:cxnLst/>
              <a:rect l="l" t="t" r="r" b="b"/>
              <a:pathLst>
                <a:path w="399415" h="3810">
                  <a:moveTo>
                    <a:pt x="0" y="3204"/>
                  </a:moveTo>
                  <a:lnTo>
                    <a:pt x="0" y="0"/>
                  </a:lnTo>
                  <a:lnTo>
                    <a:pt x="398993" y="0"/>
                  </a:lnTo>
                  <a:lnTo>
                    <a:pt x="398993" y="3204"/>
                  </a:lnTo>
                  <a:lnTo>
                    <a:pt x="0" y="32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7" name="object 19837"/>
            <p:cNvSpPr/>
            <p:nvPr/>
          </p:nvSpPr>
          <p:spPr>
            <a:xfrm>
              <a:off x="10886331" y="332090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8" name="object 19838"/>
            <p:cNvSpPr/>
            <p:nvPr/>
          </p:nvSpPr>
          <p:spPr>
            <a:xfrm>
              <a:off x="1087987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9" name="object 19839"/>
            <p:cNvSpPr/>
            <p:nvPr/>
          </p:nvSpPr>
          <p:spPr>
            <a:xfrm>
              <a:off x="1086699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0" name="object 19840"/>
            <p:cNvSpPr/>
            <p:nvPr/>
          </p:nvSpPr>
          <p:spPr>
            <a:xfrm>
              <a:off x="10854133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1" name="object 19841"/>
            <p:cNvSpPr/>
            <p:nvPr/>
          </p:nvSpPr>
          <p:spPr>
            <a:xfrm>
              <a:off x="10841270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2" name="object 19842"/>
            <p:cNvSpPr/>
            <p:nvPr/>
          </p:nvSpPr>
          <p:spPr>
            <a:xfrm>
              <a:off x="1082841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3" name="object 19843"/>
            <p:cNvSpPr/>
            <p:nvPr/>
          </p:nvSpPr>
          <p:spPr>
            <a:xfrm>
              <a:off x="10815498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4" name="object 19844"/>
            <p:cNvSpPr/>
            <p:nvPr/>
          </p:nvSpPr>
          <p:spPr>
            <a:xfrm>
              <a:off x="10802635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5" name="object 19845"/>
            <p:cNvSpPr/>
            <p:nvPr/>
          </p:nvSpPr>
          <p:spPr>
            <a:xfrm>
              <a:off x="10789776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6" name="object 19846"/>
            <p:cNvSpPr/>
            <p:nvPr/>
          </p:nvSpPr>
          <p:spPr>
            <a:xfrm>
              <a:off x="1077689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7" name="object 19847"/>
            <p:cNvSpPr/>
            <p:nvPr/>
          </p:nvSpPr>
          <p:spPr>
            <a:xfrm>
              <a:off x="1076404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8" name="object 19848"/>
            <p:cNvSpPr/>
            <p:nvPr/>
          </p:nvSpPr>
          <p:spPr>
            <a:xfrm>
              <a:off x="1075116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9" name="object 19849"/>
            <p:cNvSpPr/>
            <p:nvPr/>
          </p:nvSpPr>
          <p:spPr>
            <a:xfrm>
              <a:off x="1073830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0" name="object 19850"/>
            <p:cNvSpPr/>
            <p:nvPr/>
          </p:nvSpPr>
          <p:spPr>
            <a:xfrm>
              <a:off x="1072542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1" name="object 19851"/>
            <p:cNvSpPr/>
            <p:nvPr/>
          </p:nvSpPr>
          <p:spPr>
            <a:xfrm>
              <a:off x="1071257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2" name="object 19852"/>
            <p:cNvSpPr/>
            <p:nvPr/>
          </p:nvSpPr>
          <p:spPr>
            <a:xfrm>
              <a:off x="1069969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3" name="object 19853"/>
            <p:cNvSpPr/>
            <p:nvPr/>
          </p:nvSpPr>
          <p:spPr>
            <a:xfrm>
              <a:off x="1068680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4" name="object 19854"/>
            <p:cNvSpPr/>
            <p:nvPr/>
          </p:nvSpPr>
          <p:spPr>
            <a:xfrm>
              <a:off x="10673938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5" name="object 19855"/>
            <p:cNvSpPr/>
            <p:nvPr/>
          </p:nvSpPr>
          <p:spPr>
            <a:xfrm>
              <a:off x="1066107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6" name="object 19856"/>
            <p:cNvSpPr/>
            <p:nvPr/>
          </p:nvSpPr>
          <p:spPr>
            <a:xfrm>
              <a:off x="10648209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7" name="object 19857"/>
            <p:cNvSpPr/>
            <p:nvPr/>
          </p:nvSpPr>
          <p:spPr>
            <a:xfrm>
              <a:off x="1063532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8" name="object 19858"/>
            <p:cNvSpPr/>
            <p:nvPr/>
          </p:nvSpPr>
          <p:spPr>
            <a:xfrm>
              <a:off x="1062246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9" name="object 19859"/>
            <p:cNvSpPr/>
            <p:nvPr/>
          </p:nvSpPr>
          <p:spPr>
            <a:xfrm>
              <a:off x="1060958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0" name="object 19860"/>
            <p:cNvSpPr/>
            <p:nvPr/>
          </p:nvSpPr>
          <p:spPr>
            <a:xfrm>
              <a:off x="1059671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1" name="object 19861"/>
            <p:cNvSpPr/>
            <p:nvPr/>
          </p:nvSpPr>
          <p:spPr>
            <a:xfrm>
              <a:off x="10583853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2" name="object 19862"/>
            <p:cNvSpPr/>
            <p:nvPr/>
          </p:nvSpPr>
          <p:spPr>
            <a:xfrm>
              <a:off x="10570982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3" name="object 19863"/>
            <p:cNvSpPr/>
            <p:nvPr/>
          </p:nvSpPr>
          <p:spPr>
            <a:xfrm>
              <a:off x="10569369" y="33241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4" name="object 19864"/>
            <p:cNvSpPr/>
            <p:nvPr/>
          </p:nvSpPr>
          <p:spPr>
            <a:xfrm>
              <a:off x="10569375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5" name="object 19865"/>
            <p:cNvSpPr/>
            <p:nvPr/>
          </p:nvSpPr>
          <p:spPr>
            <a:xfrm>
              <a:off x="10582254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6" name="object 19866"/>
            <p:cNvSpPr/>
            <p:nvPr/>
          </p:nvSpPr>
          <p:spPr>
            <a:xfrm>
              <a:off x="10595131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7" name="object 19867"/>
            <p:cNvSpPr/>
            <p:nvPr/>
          </p:nvSpPr>
          <p:spPr>
            <a:xfrm>
              <a:off x="10607988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8" name="object 19868"/>
            <p:cNvSpPr/>
            <p:nvPr/>
          </p:nvSpPr>
          <p:spPr>
            <a:xfrm>
              <a:off x="10620849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9" name="object 19869"/>
            <p:cNvSpPr/>
            <p:nvPr/>
          </p:nvSpPr>
          <p:spPr>
            <a:xfrm>
              <a:off x="10633744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0" name="object 19870"/>
            <p:cNvSpPr/>
            <p:nvPr/>
          </p:nvSpPr>
          <p:spPr>
            <a:xfrm>
              <a:off x="10646620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1" name="object 19871"/>
            <p:cNvSpPr/>
            <p:nvPr/>
          </p:nvSpPr>
          <p:spPr>
            <a:xfrm>
              <a:off x="10659481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2" name="object 19872"/>
            <p:cNvSpPr/>
            <p:nvPr/>
          </p:nvSpPr>
          <p:spPr>
            <a:xfrm>
              <a:off x="10672357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3" name="object 19873"/>
            <p:cNvSpPr/>
            <p:nvPr/>
          </p:nvSpPr>
          <p:spPr>
            <a:xfrm>
              <a:off x="10685215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4" name="object 19874"/>
            <p:cNvSpPr/>
            <p:nvPr/>
          </p:nvSpPr>
          <p:spPr>
            <a:xfrm>
              <a:off x="10698093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5" name="object 19875"/>
            <p:cNvSpPr/>
            <p:nvPr/>
          </p:nvSpPr>
          <p:spPr>
            <a:xfrm>
              <a:off x="10710970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6" name="object 19876"/>
            <p:cNvSpPr/>
            <p:nvPr/>
          </p:nvSpPr>
          <p:spPr>
            <a:xfrm>
              <a:off x="10723847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7" name="object 19877"/>
            <p:cNvSpPr/>
            <p:nvPr/>
          </p:nvSpPr>
          <p:spPr>
            <a:xfrm>
              <a:off x="10736706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8" name="object 19878"/>
            <p:cNvSpPr/>
            <p:nvPr/>
          </p:nvSpPr>
          <p:spPr>
            <a:xfrm>
              <a:off x="10749565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9" name="object 19879"/>
            <p:cNvSpPr/>
            <p:nvPr/>
          </p:nvSpPr>
          <p:spPr>
            <a:xfrm>
              <a:off x="10762442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0" name="object 19880"/>
            <p:cNvSpPr/>
            <p:nvPr/>
          </p:nvSpPr>
          <p:spPr>
            <a:xfrm>
              <a:off x="10775301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1" name="object 19881"/>
            <p:cNvSpPr/>
            <p:nvPr/>
          </p:nvSpPr>
          <p:spPr>
            <a:xfrm>
              <a:off x="10788178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2" name="object 19882"/>
            <p:cNvSpPr/>
            <p:nvPr/>
          </p:nvSpPr>
          <p:spPr>
            <a:xfrm>
              <a:off x="10801055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3" name="object 19883"/>
            <p:cNvSpPr/>
            <p:nvPr/>
          </p:nvSpPr>
          <p:spPr>
            <a:xfrm>
              <a:off x="10813915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4" name="object 19884"/>
            <p:cNvSpPr/>
            <p:nvPr/>
          </p:nvSpPr>
          <p:spPr>
            <a:xfrm>
              <a:off x="10826791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5" name="object 19885"/>
            <p:cNvSpPr/>
            <p:nvPr/>
          </p:nvSpPr>
          <p:spPr>
            <a:xfrm>
              <a:off x="10839687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6" name="object 19886"/>
            <p:cNvSpPr/>
            <p:nvPr/>
          </p:nvSpPr>
          <p:spPr>
            <a:xfrm>
              <a:off x="10852544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7" name="object 19887"/>
            <p:cNvSpPr/>
            <p:nvPr/>
          </p:nvSpPr>
          <p:spPr>
            <a:xfrm>
              <a:off x="10865404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8" name="object 19888"/>
            <p:cNvSpPr/>
            <p:nvPr/>
          </p:nvSpPr>
          <p:spPr>
            <a:xfrm>
              <a:off x="10878281" y="3320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9" name="object 19889"/>
            <p:cNvSpPr/>
            <p:nvPr/>
          </p:nvSpPr>
          <p:spPr>
            <a:xfrm>
              <a:off x="10883092" y="33209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0" name="object 19890"/>
            <p:cNvSpPr/>
            <p:nvPr/>
          </p:nvSpPr>
          <p:spPr>
            <a:xfrm>
              <a:off x="10784958" y="32291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1" name="object 19891"/>
            <p:cNvSpPr/>
            <p:nvPr/>
          </p:nvSpPr>
          <p:spPr>
            <a:xfrm>
              <a:off x="10784958" y="3240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2" name="object 19892"/>
            <p:cNvSpPr/>
            <p:nvPr/>
          </p:nvSpPr>
          <p:spPr>
            <a:xfrm>
              <a:off x="10784958" y="32533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3" name="object 19893"/>
            <p:cNvSpPr/>
            <p:nvPr/>
          </p:nvSpPr>
          <p:spPr>
            <a:xfrm>
              <a:off x="10784958" y="32661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4" name="object 19894"/>
            <p:cNvSpPr/>
            <p:nvPr/>
          </p:nvSpPr>
          <p:spPr>
            <a:xfrm>
              <a:off x="10784958" y="32790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5" name="object 19895"/>
            <p:cNvSpPr/>
            <p:nvPr/>
          </p:nvSpPr>
          <p:spPr>
            <a:xfrm>
              <a:off x="10784958" y="3291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6" name="object 19896"/>
            <p:cNvSpPr/>
            <p:nvPr/>
          </p:nvSpPr>
          <p:spPr>
            <a:xfrm>
              <a:off x="10784958" y="33048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7" name="object 19897"/>
            <p:cNvSpPr/>
            <p:nvPr/>
          </p:nvSpPr>
          <p:spPr>
            <a:xfrm>
              <a:off x="10784958" y="33176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8" name="object 19898"/>
            <p:cNvSpPr/>
            <p:nvPr/>
          </p:nvSpPr>
          <p:spPr>
            <a:xfrm>
              <a:off x="10781733" y="33209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9" name="object 19899"/>
            <p:cNvSpPr/>
            <p:nvPr/>
          </p:nvSpPr>
          <p:spPr>
            <a:xfrm>
              <a:off x="10780129" y="33160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0" name="object 19900"/>
            <p:cNvSpPr/>
            <p:nvPr/>
          </p:nvSpPr>
          <p:spPr>
            <a:xfrm>
              <a:off x="10780129" y="33032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1" name="object 19901"/>
            <p:cNvSpPr/>
            <p:nvPr/>
          </p:nvSpPr>
          <p:spPr>
            <a:xfrm>
              <a:off x="10780129" y="3290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2" name="object 19902"/>
            <p:cNvSpPr/>
            <p:nvPr/>
          </p:nvSpPr>
          <p:spPr>
            <a:xfrm>
              <a:off x="10780129" y="32774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3" name="object 19903"/>
            <p:cNvSpPr/>
            <p:nvPr/>
          </p:nvSpPr>
          <p:spPr>
            <a:xfrm>
              <a:off x="10780129" y="32645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4" name="object 19904"/>
            <p:cNvSpPr/>
            <p:nvPr/>
          </p:nvSpPr>
          <p:spPr>
            <a:xfrm>
              <a:off x="10780129" y="32517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5" name="object 19905"/>
            <p:cNvSpPr/>
            <p:nvPr/>
          </p:nvSpPr>
          <p:spPr>
            <a:xfrm>
              <a:off x="10780129" y="32388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6" name="object 19906"/>
            <p:cNvSpPr/>
            <p:nvPr/>
          </p:nvSpPr>
          <p:spPr>
            <a:xfrm>
              <a:off x="10780129" y="322920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7" name="object 19907"/>
            <p:cNvSpPr/>
            <p:nvPr/>
          </p:nvSpPr>
          <p:spPr>
            <a:xfrm>
              <a:off x="10780129" y="32291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8" name="object 19908"/>
            <p:cNvSpPr/>
            <p:nvPr/>
          </p:nvSpPr>
          <p:spPr>
            <a:xfrm>
              <a:off x="10886331" y="32291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9" name="object 19909"/>
            <p:cNvSpPr/>
            <p:nvPr/>
          </p:nvSpPr>
          <p:spPr>
            <a:xfrm>
              <a:off x="10886331" y="32420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0" name="object 19910"/>
            <p:cNvSpPr/>
            <p:nvPr/>
          </p:nvSpPr>
          <p:spPr>
            <a:xfrm>
              <a:off x="10886331" y="3254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1" name="object 19911"/>
            <p:cNvSpPr/>
            <p:nvPr/>
          </p:nvSpPr>
          <p:spPr>
            <a:xfrm>
              <a:off x="10886331" y="32678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2" name="object 19912"/>
            <p:cNvSpPr/>
            <p:nvPr/>
          </p:nvSpPr>
          <p:spPr>
            <a:xfrm>
              <a:off x="10886331" y="32806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3" name="object 19913"/>
            <p:cNvSpPr/>
            <p:nvPr/>
          </p:nvSpPr>
          <p:spPr>
            <a:xfrm>
              <a:off x="10886331" y="32935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4" name="object 19914"/>
            <p:cNvSpPr/>
            <p:nvPr/>
          </p:nvSpPr>
          <p:spPr>
            <a:xfrm>
              <a:off x="10886331" y="33064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5" name="object 19915"/>
            <p:cNvSpPr/>
            <p:nvPr/>
          </p:nvSpPr>
          <p:spPr>
            <a:xfrm>
              <a:off x="10886331" y="3319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6" name="object 19916"/>
            <p:cNvSpPr/>
            <p:nvPr/>
          </p:nvSpPr>
          <p:spPr>
            <a:xfrm>
              <a:off x="10886331" y="33241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7" name="object 19917"/>
            <p:cNvSpPr/>
            <p:nvPr/>
          </p:nvSpPr>
          <p:spPr>
            <a:xfrm>
              <a:off x="10892751" y="33176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8" name="object 19918"/>
            <p:cNvSpPr/>
            <p:nvPr/>
          </p:nvSpPr>
          <p:spPr>
            <a:xfrm>
              <a:off x="10892751" y="33047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9" name="object 19919"/>
            <p:cNvSpPr/>
            <p:nvPr/>
          </p:nvSpPr>
          <p:spPr>
            <a:xfrm>
              <a:off x="10892751" y="32919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0" name="object 19920"/>
            <p:cNvSpPr/>
            <p:nvPr/>
          </p:nvSpPr>
          <p:spPr>
            <a:xfrm>
              <a:off x="10892751" y="32790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1" name="object 19921"/>
            <p:cNvSpPr/>
            <p:nvPr/>
          </p:nvSpPr>
          <p:spPr>
            <a:xfrm>
              <a:off x="10892751" y="32661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2" name="object 19922"/>
            <p:cNvSpPr/>
            <p:nvPr/>
          </p:nvSpPr>
          <p:spPr>
            <a:xfrm>
              <a:off x="10892751" y="325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3" name="object 19923"/>
            <p:cNvSpPr/>
            <p:nvPr/>
          </p:nvSpPr>
          <p:spPr>
            <a:xfrm>
              <a:off x="10892751" y="32404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4" name="object 19924"/>
            <p:cNvSpPr/>
            <p:nvPr/>
          </p:nvSpPr>
          <p:spPr>
            <a:xfrm>
              <a:off x="10892751" y="32291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5" name="object 19925"/>
            <p:cNvSpPr/>
            <p:nvPr/>
          </p:nvSpPr>
          <p:spPr>
            <a:xfrm>
              <a:off x="10564565" y="33241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6" name="object 19926"/>
            <p:cNvSpPr/>
            <p:nvPr/>
          </p:nvSpPr>
          <p:spPr>
            <a:xfrm>
              <a:off x="10564565" y="33241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4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7" name="object 19927"/>
            <p:cNvSpPr/>
            <p:nvPr/>
          </p:nvSpPr>
          <p:spPr>
            <a:xfrm>
              <a:off x="1057581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8" name="object 19928"/>
            <p:cNvSpPr/>
            <p:nvPr/>
          </p:nvSpPr>
          <p:spPr>
            <a:xfrm>
              <a:off x="10588690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9" name="object 19929"/>
            <p:cNvSpPr/>
            <p:nvPr/>
          </p:nvSpPr>
          <p:spPr>
            <a:xfrm>
              <a:off x="1060156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0" name="object 19930"/>
            <p:cNvSpPr/>
            <p:nvPr/>
          </p:nvSpPr>
          <p:spPr>
            <a:xfrm>
              <a:off x="10614409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1" name="object 19931"/>
            <p:cNvSpPr/>
            <p:nvPr/>
          </p:nvSpPr>
          <p:spPr>
            <a:xfrm>
              <a:off x="10627305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2" name="object 19932"/>
            <p:cNvSpPr/>
            <p:nvPr/>
          </p:nvSpPr>
          <p:spPr>
            <a:xfrm>
              <a:off x="1064016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3" name="object 19933"/>
            <p:cNvSpPr/>
            <p:nvPr/>
          </p:nvSpPr>
          <p:spPr>
            <a:xfrm>
              <a:off x="10653060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4" name="object 19934"/>
            <p:cNvSpPr/>
            <p:nvPr/>
          </p:nvSpPr>
          <p:spPr>
            <a:xfrm>
              <a:off x="1066591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5" name="object 19935"/>
            <p:cNvSpPr/>
            <p:nvPr/>
          </p:nvSpPr>
          <p:spPr>
            <a:xfrm>
              <a:off x="10678795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6" name="object 19936"/>
            <p:cNvSpPr/>
            <p:nvPr/>
          </p:nvSpPr>
          <p:spPr>
            <a:xfrm>
              <a:off x="1069165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7" name="object 19937"/>
            <p:cNvSpPr/>
            <p:nvPr/>
          </p:nvSpPr>
          <p:spPr>
            <a:xfrm>
              <a:off x="10704530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8" name="object 19938"/>
            <p:cNvSpPr/>
            <p:nvPr/>
          </p:nvSpPr>
          <p:spPr>
            <a:xfrm>
              <a:off x="10717408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9" name="object 19939"/>
            <p:cNvSpPr/>
            <p:nvPr/>
          </p:nvSpPr>
          <p:spPr>
            <a:xfrm>
              <a:off x="1073026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0" name="object 19940"/>
            <p:cNvSpPr/>
            <p:nvPr/>
          </p:nvSpPr>
          <p:spPr>
            <a:xfrm>
              <a:off x="10743126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1" name="object 19941"/>
            <p:cNvSpPr/>
            <p:nvPr/>
          </p:nvSpPr>
          <p:spPr>
            <a:xfrm>
              <a:off x="1075600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2" name="object 19942"/>
            <p:cNvSpPr/>
            <p:nvPr/>
          </p:nvSpPr>
          <p:spPr>
            <a:xfrm>
              <a:off x="1076888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3" name="object 19943"/>
            <p:cNvSpPr/>
            <p:nvPr/>
          </p:nvSpPr>
          <p:spPr>
            <a:xfrm>
              <a:off x="10781740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4" name="object 19944"/>
            <p:cNvSpPr/>
            <p:nvPr/>
          </p:nvSpPr>
          <p:spPr>
            <a:xfrm>
              <a:off x="10794633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5" name="object 19945"/>
            <p:cNvSpPr/>
            <p:nvPr/>
          </p:nvSpPr>
          <p:spPr>
            <a:xfrm>
              <a:off x="1080749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6" name="object 19946"/>
            <p:cNvSpPr/>
            <p:nvPr/>
          </p:nvSpPr>
          <p:spPr>
            <a:xfrm>
              <a:off x="10820352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7" name="object 19947"/>
            <p:cNvSpPr/>
            <p:nvPr/>
          </p:nvSpPr>
          <p:spPr>
            <a:xfrm>
              <a:off x="10833230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8" name="object 19948"/>
            <p:cNvSpPr/>
            <p:nvPr/>
          </p:nvSpPr>
          <p:spPr>
            <a:xfrm>
              <a:off x="10846106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9" name="object 19949"/>
            <p:cNvSpPr/>
            <p:nvPr/>
          </p:nvSpPr>
          <p:spPr>
            <a:xfrm>
              <a:off x="10858965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0" name="object 19950"/>
            <p:cNvSpPr/>
            <p:nvPr/>
          </p:nvSpPr>
          <p:spPr>
            <a:xfrm>
              <a:off x="10871826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1" name="object 19951"/>
            <p:cNvSpPr/>
            <p:nvPr/>
          </p:nvSpPr>
          <p:spPr>
            <a:xfrm>
              <a:off x="1088472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2" name="object 19952"/>
            <p:cNvSpPr/>
            <p:nvPr/>
          </p:nvSpPr>
          <p:spPr>
            <a:xfrm>
              <a:off x="1089756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3" name="object 19953"/>
            <p:cNvSpPr/>
            <p:nvPr/>
          </p:nvSpPr>
          <p:spPr>
            <a:xfrm>
              <a:off x="10910438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4" name="object 19954"/>
            <p:cNvSpPr/>
            <p:nvPr/>
          </p:nvSpPr>
          <p:spPr>
            <a:xfrm>
              <a:off x="10923316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5" name="object 19955"/>
            <p:cNvSpPr/>
            <p:nvPr/>
          </p:nvSpPr>
          <p:spPr>
            <a:xfrm>
              <a:off x="10936192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6" name="object 19956"/>
            <p:cNvSpPr/>
            <p:nvPr/>
          </p:nvSpPr>
          <p:spPr>
            <a:xfrm>
              <a:off x="10949052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7" name="object 19957"/>
            <p:cNvSpPr/>
            <p:nvPr/>
          </p:nvSpPr>
          <p:spPr>
            <a:xfrm>
              <a:off x="10961947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8" name="object 19958"/>
            <p:cNvSpPr/>
            <p:nvPr/>
          </p:nvSpPr>
          <p:spPr>
            <a:xfrm>
              <a:off x="10974804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9" name="object 19959"/>
            <p:cNvSpPr/>
            <p:nvPr/>
          </p:nvSpPr>
          <p:spPr>
            <a:xfrm>
              <a:off x="10987665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0" name="object 19960"/>
            <p:cNvSpPr/>
            <p:nvPr/>
          </p:nvSpPr>
          <p:spPr>
            <a:xfrm>
              <a:off x="1100054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1" name="object 19961"/>
            <p:cNvSpPr/>
            <p:nvPr/>
          </p:nvSpPr>
          <p:spPr>
            <a:xfrm>
              <a:off x="11013418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2" name="object 19962"/>
            <p:cNvSpPr/>
            <p:nvPr/>
          </p:nvSpPr>
          <p:spPr>
            <a:xfrm>
              <a:off x="11026279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3" name="object 19963"/>
            <p:cNvSpPr/>
            <p:nvPr/>
          </p:nvSpPr>
          <p:spPr>
            <a:xfrm>
              <a:off x="11039156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4" name="object 19964"/>
            <p:cNvSpPr/>
            <p:nvPr/>
          </p:nvSpPr>
          <p:spPr>
            <a:xfrm>
              <a:off x="11052032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5" name="object 19965"/>
            <p:cNvSpPr/>
            <p:nvPr/>
          </p:nvSpPr>
          <p:spPr>
            <a:xfrm>
              <a:off x="11064911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2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6" name="object 19966"/>
            <p:cNvSpPr/>
            <p:nvPr/>
          </p:nvSpPr>
          <p:spPr>
            <a:xfrm>
              <a:off x="11077768" y="332411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7" name="object 19967"/>
            <p:cNvSpPr/>
            <p:nvPr/>
          </p:nvSpPr>
          <p:spPr>
            <a:xfrm>
              <a:off x="11079369" y="33289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8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8" name="object 19968"/>
            <p:cNvSpPr/>
            <p:nvPr/>
          </p:nvSpPr>
          <p:spPr>
            <a:xfrm>
              <a:off x="1106648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9" name="object 19969"/>
            <p:cNvSpPr/>
            <p:nvPr/>
          </p:nvSpPr>
          <p:spPr>
            <a:xfrm>
              <a:off x="11053633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0" name="object 19970"/>
            <p:cNvSpPr/>
            <p:nvPr/>
          </p:nvSpPr>
          <p:spPr>
            <a:xfrm>
              <a:off x="11040753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1" name="object 19971"/>
            <p:cNvSpPr/>
            <p:nvPr/>
          </p:nvSpPr>
          <p:spPr>
            <a:xfrm>
              <a:off x="11027865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2" name="object 19972"/>
            <p:cNvSpPr/>
            <p:nvPr/>
          </p:nvSpPr>
          <p:spPr>
            <a:xfrm>
              <a:off x="1101500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3" name="object 19973"/>
            <p:cNvSpPr/>
            <p:nvPr/>
          </p:nvSpPr>
          <p:spPr>
            <a:xfrm>
              <a:off x="11002140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4" name="object 19974"/>
            <p:cNvSpPr/>
            <p:nvPr/>
          </p:nvSpPr>
          <p:spPr>
            <a:xfrm>
              <a:off x="10989253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5" name="object 19975"/>
            <p:cNvSpPr/>
            <p:nvPr/>
          </p:nvSpPr>
          <p:spPr>
            <a:xfrm>
              <a:off x="10976393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6" name="object 19976"/>
            <p:cNvSpPr/>
            <p:nvPr/>
          </p:nvSpPr>
          <p:spPr>
            <a:xfrm>
              <a:off x="1096352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7" name="object 19977"/>
            <p:cNvSpPr/>
            <p:nvPr/>
          </p:nvSpPr>
          <p:spPr>
            <a:xfrm>
              <a:off x="1095067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8" name="object 19978"/>
            <p:cNvSpPr/>
            <p:nvPr/>
          </p:nvSpPr>
          <p:spPr>
            <a:xfrm>
              <a:off x="10937790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9" name="object 19979"/>
            <p:cNvSpPr/>
            <p:nvPr/>
          </p:nvSpPr>
          <p:spPr>
            <a:xfrm>
              <a:off x="10924916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0" name="object 19980"/>
            <p:cNvSpPr/>
            <p:nvPr/>
          </p:nvSpPr>
          <p:spPr>
            <a:xfrm>
              <a:off x="10912057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1" name="object 19981"/>
            <p:cNvSpPr/>
            <p:nvPr/>
          </p:nvSpPr>
          <p:spPr>
            <a:xfrm>
              <a:off x="1089917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2" name="object 19982"/>
            <p:cNvSpPr/>
            <p:nvPr/>
          </p:nvSpPr>
          <p:spPr>
            <a:xfrm>
              <a:off x="10886322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3" name="object 19983"/>
            <p:cNvSpPr/>
            <p:nvPr/>
          </p:nvSpPr>
          <p:spPr>
            <a:xfrm>
              <a:off x="10873445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4" name="object 19984"/>
            <p:cNvSpPr/>
            <p:nvPr/>
          </p:nvSpPr>
          <p:spPr>
            <a:xfrm>
              <a:off x="1086056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5" name="object 19985"/>
            <p:cNvSpPr/>
            <p:nvPr/>
          </p:nvSpPr>
          <p:spPr>
            <a:xfrm>
              <a:off x="1084769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6" name="object 19986"/>
            <p:cNvSpPr/>
            <p:nvPr/>
          </p:nvSpPr>
          <p:spPr>
            <a:xfrm>
              <a:off x="10834827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7" name="object 19987"/>
            <p:cNvSpPr/>
            <p:nvPr/>
          </p:nvSpPr>
          <p:spPr>
            <a:xfrm>
              <a:off x="1082195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8" name="object 19988"/>
            <p:cNvSpPr/>
            <p:nvPr/>
          </p:nvSpPr>
          <p:spPr>
            <a:xfrm>
              <a:off x="10809075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9" name="object 19989"/>
            <p:cNvSpPr/>
            <p:nvPr/>
          </p:nvSpPr>
          <p:spPr>
            <a:xfrm>
              <a:off x="10796217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0" name="object 19990"/>
            <p:cNvSpPr/>
            <p:nvPr/>
          </p:nvSpPr>
          <p:spPr>
            <a:xfrm>
              <a:off x="1078333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1" name="object 19991"/>
            <p:cNvSpPr/>
            <p:nvPr/>
          </p:nvSpPr>
          <p:spPr>
            <a:xfrm>
              <a:off x="1077047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2" name="object 19992"/>
            <p:cNvSpPr/>
            <p:nvPr/>
          </p:nvSpPr>
          <p:spPr>
            <a:xfrm>
              <a:off x="10757601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3" name="object 19993"/>
            <p:cNvSpPr/>
            <p:nvPr/>
          </p:nvSpPr>
          <p:spPr>
            <a:xfrm>
              <a:off x="1074472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4" name="object 19994"/>
            <p:cNvSpPr/>
            <p:nvPr/>
          </p:nvSpPr>
          <p:spPr>
            <a:xfrm>
              <a:off x="1073185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5" name="object 19995"/>
            <p:cNvSpPr/>
            <p:nvPr/>
          </p:nvSpPr>
          <p:spPr>
            <a:xfrm>
              <a:off x="1071898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6" name="object 19996"/>
            <p:cNvSpPr/>
            <p:nvPr/>
          </p:nvSpPr>
          <p:spPr>
            <a:xfrm>
              <a:off x="10706129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7" name="object 19997"/>
            <p:cNvSpPr/>
            <p:nvPr/>
          </p:nvSpPr>
          <p:spPr>
            <a:xfrm>
              <a:off x="10693239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8" name="object 19998"/>
            <p:cNvSpPr/>
            <p:nvPr/>
          </p:nvSpPr>
          <p:spPr>
            <a:xfrm>
              <a:off x="1068037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9" name="object 19999"/>
            <p:cNvSpPr/>
            <p:nvPr/>
          </p:nvSpPr>
          <p:spPr>
            <a:xfrm>
              <a:off x="10667519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0" name="object 20000"/>
            <p:cNvSpPr/>
            <p:nvPr/>
          </p:nvSpPr>
          <p:spPr>
            <a:xfrm>
              <a:off x="10654638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1" name="object 20001"/>
            <p:cNvSpPr/>
            <p:nvPr/>
          </p:nvSpPr>
          <p:spPr>
            <a:xfrm>
              <a:off x="10641762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2" name="object 20002"/>
            <p:cNvSpPr/>
            <p:nvPr/>
          </p:nvSpPr>
          <p:spPr>
            <a:xfrm>
              <a:off x="10628885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3" name="object 20003"/>
            <p:cNvSpPr/>
            <p:nvPr/>
          </p:nvSpPr>
          <p:spPr>
            <a:xfrm>
              <a:off x="10616014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4" name="object 20004"/>
            <p:cNvSpPr/>
            <p:nvPr/>
          </p:nvSpPr>
          <p:spPr>
            <a:xfrm>
              <a:off x="10603157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5" name="object 20005"/>
            <p:cNvSpPr/>
            <p:nvPr/>
          </p:nvSpPr>
          <p:spPr>
            <a:xfrm>
              <a:off x="10590271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6" name="object 20006"/>
            <p:cNvSpPr/>
            <p:nvPr/>
          </p:nvSpPr>
          <p:spPr>
            <a:xfrm>
              <a:off x="10577433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7" name="object 20007"/>
            <p:cNvSpPr/>
            <p:nvPr/>
          </p:nvSpPr>
          <p:spPr>
            <a:xfrm>
              <a:off x="10564543" y="33289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 h="0">
                  <a:moveTo>
                    <a:pt x="64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8" name="object 20008"/>
            <p:cNvSpPr/>
            <p:nvPr/>
          </p:nvSpPr>
          <p:spPr>
            <a:xfrm>
              <a:off x="10564565" y="32291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9" name="object 20009"/>
            <p:cNvSpPr/>
            <p:nvPr/>
          </p:nvSpPr>
          <p:spPr>
            <a:xfrm>
              <a:off x="10564565" y="32420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0" name="object 20010"/>
            <p:cNvSpPr/>
            <p:nvPr/>
          </p:nvSpPr>
          <p:spPr>
            <a:xfrm>
              <a:off x="10564565" y="32549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1" name="object 20011"/>
            <p:cNvSpPr/>
            <p:nvPr/>
          </p:nvSpPr>
          <p:spPr>
            <a:xfrm>
              <a:off x="10564565" y="32678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2" name="object 20012"/>
            <p:cNvSpPr/>
            <p:nvPr/>
          </p:nvSpPr>
          <p:spPr>
            <a:xfrm>
              <a:off x="10564565" y="328069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3" name="object 20013"/>
            <p:cNvSpPr/>
            <p:nvPr/>
          </p:nvSpPr>
          <p:spPr>
            <a:xfrm>
              <a:off x="10564565" y="32935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4" name="object 20014"/>
            <p:cNvSpPr/>
            <p:nvPr/>
          </p:nvSpPr>
          <p:spPr>
            <a:xfrm>
              <a:off x="10564565" y="33064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5" name="object 20015"/>
            <p:cNvSpPr/>
            <p:nvPr/>
          </p:nvSpPr>
          <p:spPr>
            <a:xfrm>
              <a:off x="10564565" y="33192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0"/>
                  </a:moveTo>
                  <a:lnTo>
                    <a:pt x="0" y="4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6" name="object 20016"/>
            <p:cNvSpPr/>
            <p:nvPr/>
          </p:nvSpPr>
          <p:spPr>
            <a:xfrm>
              <a:off x="10564565" y="33241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7" name="object 20017"/>
            <p:cNvSpPr/>
            <p:nvPr/>
          </p:nvSpPr>
          <p:spPr>
            <a:xfrm>
              <a:off x="10569375" y="33176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8" name="object 20018"/>
            <p:cNvSpPr/>
            <p:nvPr/>
          </p:nvSpPr>
          <p:spPr>
            <a:xfrm>
              <a:off x="10569375" y="330479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9" name="object 20019"/>
            <p:cNvSpPr/>
            <p:nvPr/>
          </p:nvSpPr>
          <p:spPr>
            <a:xfrm>
              <a:off x="10569375" y="32919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0" name="object 20020"/>
            <p:cNvSpPr/>
            <p:nvPr/>
          </p:nvSpPr>
          <p:spPr>
            <a:xfrm>
              <a:off x="10569375" y="32790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1" name="object 20021"/>
            <p:cNvSpPr/>
            <p:nvPr/>
          </p:nvSpPr>
          <p:spPr>
            <a:xfrm>
              <a:off x="10569375" y="326618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2" name="object 20022"/>
            <p:cNvSpPr/>
            <p:nvPr/>
          </p:nvSpPr>
          <p:spPr>
            <a:xfrm>
              <a:off x="10569375" y="3253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3" name="object 20023"/>
            <p:cNvSpPr/>
            <p:nvPr/>
          </p:nvSpPr>
          <p:spPr>
            <a:xfrm>
              <a:off x="10569375" y="32404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4" name="object 20024"/>
            <p:cNvSpPr/>
            <p:nvPr/>
          </p:nvSpPr>
          <p:spPr>
            <a:xfrm>
              <a:off x="10569375" y="32291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5" name="object 20025"/>
            <p:cNvSpPr/>
            <p:nvPr/>
          </p:nvSpPr>
          <p:spPr>
            <a:xfrm>
              <a:off x="10567763" y="32291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 h="0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6" name="object 20026"/>
            <p:cNvSpPr/>
            <p:nvPr/>
          </p:nvSpPr>
          <p:spPr>
            <a:xfrm>
              <a:off x="11077768" y="32854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7" name="object 20027"/>
            <p:cNvSpPr/>
            <p:nvPr/>
          </p:nvSpPr>
          <p:spPr>
            <a:xfrm>
              <a:off x="11077768" y="329514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8" name="object 20028"/>
            <p:cNvSpPr/>
            <p:nvPr/>
          </p:nvSpPr>
          <p:spPr>
            <a:xfrm>
              <a:off x="11077768" y="330802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9" name="object 20029"/>
            <p:cNvSpPr/>
            <p:nvPr/>
          </p:nvSpPr>
          <p:spPr>
            <a:xfrm>
              <a:off x="11077768" y="332090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0" name="object 20030"/>
            <p:cNvSpPr/>
            <p:nvPr/>
          </p:nvSpPr>
          <p:spPr>
            <a:xfrm>
              <a:off x="11077768" y="33241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1" name="object 20031"/>
            <p:cNvSpPr/>
            <p:nvPr/>
          </p:nvSpPr>
          <p:spPr>
            <a:xfrm>
              <a:off x="11084207" y="33209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2" name="object 20032"/>
            <p:cNvSpPr/>
            <p:nvPr/>
          </p:nvSpPr>
          <p:spPr>
            <a:xfrm>
              <a:off x="11084207" y="330802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3" name="object 20033"/>
            <p:cNvSpPr/>
            <p:nvPr/>
          </p:nvSpPr>
          <p:spPr>
            <a:xfrm>
              <a:off x="11084207" y="329513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4" name="object 20034"/>
            <p:cNvSpPr/>
            <p:nvPr/>
          </p:nvSpPr>
          <p:spPr>
            <a:xfrm>
              <a:off x="11084207" y="32854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5" name="object 20035"/>
            <p:cNvSpPr/>
            <p:nvPr/>
          </p:nvSpPr>
          <p:spPr>
            <a:xfrm>
              <a:off x="10675557" y="32291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80">
                  <a:moveTo>
                    <a:pt x="0" y="0"/>
                  </a:moveTo>
                  <a:lnTo>
                    <a:pt x="0" y="483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6" name="object 20036"/>
            <p:cNvSpPr/>
            <p:nvPr/>
          </p:nvSpPr>
          <p:spPr>
            <a:xfrm>
              <a:off x="10675557" y="32404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7" name="object 20037"/>
            <p:cNvSpPr/>
            <p:nvPr/>
          </p:nvSpPr>
          <p:spPr>
            <a:xfrm>
              <a:off x="10675557" y="325331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8" name="object 20038"/>
            <p:cNvSpPr/>
            <p:nvPr/>
          </p:nvSpPr>
          <p:spPr>
            <a:xfrm>
              <a:off x="10675557" y="326619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9" name="object 20039"/>
            <p:cNvSpPr/>
            <p:nvPr/>
          </p:nvSpPr>
          <p:spPr>
            <a:xfrm>
              <a:off x="10675557" y="32790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0" name="object 20040"/>
            <p:cNvSpPr/>
            <p:nvPr/>
          </p:nvSpPr>
          <p:spPr>
            <a:xfrm>
              <a:off x="10675557" y="3291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1" name="object 20041"/>
            <p:cNvSpPr/>
            <p:nvPr/>
          </p:nvSpPr>
          <p:spPr>
            <a:xfrm>
              <a:off x="10675557" y="33048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0"/>
                  </a:moveTo>
                  <a:lnTo>
                    <a:pt x="0" y="64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2" name="object 20042"/>
            <p:cNvSpPr/>
            <p:nvPr/>
          </p:nvSpPr>
          <p:spPr>
            <a:xfrm>
              <a:off x="10675557" y="33176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0"/>
                  </a:moveTo>
                  <a:lnTo>
                    <a:pt x="0" y="32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3" name="object 20043"/>
            <p:cNvSpPr/>
            <p:nvPr/>
          </p:nvSpPr>
          <p:spPr>
            <a:xfrm>
              <a:off x="10672353" y="33209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4" name="object 20044"/>
            <p:cNvSpPr/>
            <p:nvPr/>
          </p:nvSpPr>
          <p:spPr>
            <a:xfrm>
              <a:off x="10672357" y="33160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4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5" name="object 20045"/>
            <p:cNvSpPr/>
            <p:nvPr/>
          </p:nvSpPr>
          <p:spPr>
            <a:xfrm>
              <a:off x="10672357" y="330321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6" name="object 20046"/>
            <p:cNvSpPr/>
            <p:nvPr/>
          </p:nvSpPr>
          <p:spPr>
            <a:xfrm>
              <a:off x="10672357" y="329032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7" name="object 20047"/>
            <p:cNvSpPr/>
            <p:nvPr/>
          </p:nvSpPr>
          <p:spPr>
            <a:xfrm>
              <a:off x="10672357" y="32774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8" name="object 20048"/>
            <p:cNvSpPr/>
            <p:nvPr/>
          </p:nvSpPr>
          <p:spPr>
            <a:xfrm>
              <a:off x="10672357" y="326456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9" name="object 20049"/>
            <p:cNvSpPr/>
            <p:nvPr/>
          </p:nvSpPr>
          <p:spPr>
            <a:xfrm>
              <a:off x="10672357" y="32517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0" name="object 20050"/>
            <p:cNvSpPr/>
            <p:nvPr/>
          </p:nvSpPr>
          <p:spPr>
            <a:xfrm>
              <a:off x="10672357" y="32388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w="0" h="6985">
                  <a:moveTo>
                    <a:pt x="0" y="6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1" name="object 20051"/>
            <p:cNvSpPr/>
            <p:nvPr/>
          </p:nvSpPr>
          <p:spPr>
            <a:xfrm>
              <a:off x="10672357" y="322920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w="0" h="3810">
                  <a:moveTo>
                    <a:pt x="0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2" name="object 20052"/>
            <p:cNvSpPr/>
            <p:nvPr/>
          </p:nvSpPr>
          <p:spPr>
            <a:xfrm>
              <a:off x="10672357" y="32291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 h="0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3" name="object 20053"/>
            <p:cNvSpPr/>
            <p:nvPr/>
          </p:nvSpPr>
          <p:spPr>
            <a:xfrm>
              <a:off x="12849034" y="7169157"/>
              <a:ext cx="114300" cy="5080"/>
            </a:xfrm>
            <a:custGeom>
              <a:avLst/>
              <a:gdLst/>
              <a:ahLst/>
              <a:cxnLst/>
              <a:rect l="l" t="t" r="r" b="b"/>
              <a:pathLst>
                <a:path w="114300" h="5079">
                  <a:moveTo>
                    <a:pt x="0" y="4816"/>
                  </a:moveTo>
                  <a:lnTo>
                    <a:pt x="0" y="0"/>
                  </a:lnTo>
                  <a:lnTo>
                    <a:pt x="114205" y="0"/>
                  </a:lnTo>
                  <a:lnTo>
                    <a:pt x="114205" y="4816"/>
                  </a:lnTo>
                  <a:lnTo>
                    <a:pt x="0" y="4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4" name="object 20054"/>
            <p:cNvSpPr/>
            <p:nvPr/>
          </p:nvSpPr>
          <p:spPr>
            <a:xfrm>
              <a:off x="12852250" y="7173941"/>
              <a:ext cx="111125" cy="3810"/>
            </a:xfrm>
            <a:custGeom>
              <a:avLst/>
              <a:gdLst/>
              <a:ahLst/>
              <a:cxnLst/>
              <a:rect l="l" t="t" r="r" b="b"/>
              <a:pathLst>
                <a:path w="111125" h="3809">
                  <a:moveTo>
                    <a:pt x="111001" y="3245"/>
                  </a:moveTo>
                  <a:lnTo>
                    <a:pt x="88489" y="3245"/>
                  </a:lnTo>
                  <a:lnTo>
                    <a:pt x="0" y="3245"/>
                  </a:lnTo>
                  <a:lnTo>
                    <a:pt x="0" y="0"/>
                  </a:lnTo>
                  <a:lnTo>
                    <a:pt x="111001" y="0"/>
                  </a:lnTo>
                  <a:lnTo>
                    <a:pt x="111001" y="324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5" name="object 20055"/>
            <p:cNvSpPr/>
            <p:nvPr/>
          </p:nvSpPr>
          <p:spPr>
            <a:xfrm>
              <a:off x="11771164" y="7038834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0" y="14481"/>
                  </a:lnTo>
                  <a:lnTo>
                    <a:pt x="8020" y="14481"/>
                  </a:lnTo>
                  <a:lnTo>
                    <a:pt x="8020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6" name="object 20056"/>
            <p:cNvSpPr/>
            <p:nvPr/>
          </p:nvSpPr>
          <p:spPr>
            <a:xfrm>
              <a:off x="11771161" y="7038812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8020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7" name="object 20057"/>
            <p:cNvSpPr/>
            <p:nvPr/>
          </p:nvSpPr>
          <p:spPr>
            <a:xfrm>
              <a:off x="11771161" y="7038807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91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8" name="object 20058"/>
            <p:cNvSpPr/>
            <p:nvPr/>
          </p:nvSpPr>
          <p:spPr>
            <a:xfrm>
              <a:off x="12038219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54" y="14481"/>
                  </a:lnTo>
                  <a:lnTo>
                    <a:pt x="965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9" name="object 20059"/>
            <p:cNvSpPr/>
            <p:nvPr/>
          </p:nvSpPr>
          <p:spPr>
            <a:xfrm>
              <a:off x="12038218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33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0" name="object 20060"/>
            <p:cNvSpPr/>
            <p:nvPr/>
          </p:nvSpPr>
          <p:spPr>
            <a:xfrm>
              <a:off x="12038218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33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1" name="object 20061"/>
            <p:cNvSpPr/>
            <p:nvPr/>
          </p:nvSpPr>
          <p:spPr>
            <a:xfrm>
              <a:off x="11114771" y="7038834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0" y="14481"/>
                  </a:lnTo>
                  <a:lnTo>
                    <a:pt x="9664" y="14481"/>
                  </a:lnTo>
                  <a:lnTo>
                    <a:pt x="9664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2" name="object 20062"/>
            <p:cNvSpPr/>
            <p:nvPr/>
          </p:nvSpPr>
          <p:spPr>
            <a:xfrm>
              <a:off x="11114771" y="70388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0"/>
                  </a:moveTo>
                  <a:lnTo>
                    <a:pt x="9654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3" name="object 20063"/>
            <p:cNvSpPr/>
            <p:nvPr/>
          </p:nvSpPr>
          <p:spPr>
            <a:xfrm>
              <a:off x="11114771" y="703880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491"/>
                  </a:moveTo>
                  <a:lnTo>
                    <a:pt x="9654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4" name="object 20064"/>
            <p:cNvSpPr/>
            <p:nvPr/>
          </p:nvSpPr>
          <p:spPr>
            <a:xfrm>
              <a:off x="11383456" y="7038834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0" y="14481"/>
                  </a:lnTo>
                  <a:lnTo>
                    <a:pt x="8020" y="14481"/>
                  </a:lnTo>
                  <a:lnTo>
                    <a:pt x="8020" y="0"/>
                  </a:lnTo>
                  <a:lnTo>
                    <a:pt x="0" y="0"/>
                  </a:lnTo>
                  <a:close/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5" name="object 20065"/>
            <p:cNvSpPr/>
            <p:nvPr/>
          </p:nvSpPr>
          <p:spPr>
            <a:xfrm>
              <a:off x="11383455" y="7038812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0"/>
                  </a:moveTo>
                  <a:lnTo>
                    <a:pt x="8020" y="14481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6" name="object 20066"/>
            <p:cNvSpPr/>
            <p:nvPr/>
          </p:nvSpPr>
          <p:spPr>
            <a:xfrm>
              <a:off x="11383455" y="7038807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491"/>
                  </a:moveTo>
                  <a:lnTo>
                    <a:pt x="8020" y="0"/>
                  </a:lnTo>
                </a:path>
              </a:pathLst>
            </a:custGeom>
            <a:ln w="6209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7" name="object 20067"/>
            <p:cNvSpPr/>
            <p:nvPr/>
          </p:nvSpPr>
          <p:spPr>
            <a:xfrm>
              <a:off x="14100673" y="32581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 h="0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8" name="object 20068"/>
            <p:cNvSpPr/>
            <p:nvPr/>
          </p:nvSpPr>
          <p:spPr>
            <a:xfrm>
              <a:off x="17612710" y="76903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w="0" h="1904">
                  <a:moveTo>
                    <a:pt x="0" y="1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9" name="object 20069"/>
            <p:cNvSpPr/>
            <p:nvPr/>
          </p:nvSpPr>
          <p:spPr>
            <a:xfrm>
              <a:off x="16915696" y="3617339"/>
              <a:ext cx="31115" cy="659765"/>
            </a:xfrm>
            <a:custGeom>
              <a:avLst/>
              <a:gdLst/>
              <a:ahLst/>
              <a:cxnLst/>
              <a:rect l="l" t="t" r="r" b="b"/>
              <a:pathLst>
                <a:path w="31115" h="659764">
                  <a:moveTo>
                    <a:pt x="30951" y="0"/>
                  </a:moveTo>
                  <a:lnTo>
                    <a:pt x="30951" y="659613"/>
                  </a:lnTo>
                  <a:lnTo>
                    <a:pt x="0" y="659613"/>
                  </a:lnTo>
                  <a:lnTo>
                    <a:pt x="0" y="0"/>
                  </a:lnTo>
                  <a:lnTo>
                    <a:pt x="30951" y="0"/>
                  </a:lnTo>
                  <a:close/>
                </a:path>
              </a:pathLst>
            </a:custGeom>
            <a:ln w="8701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70" name="object 2007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696180" y="5837504"/>
              <a:ext cx="204663" cy="204695"/>
            </a:xfrm>
            <a:prstGeom prst="rect">
              <a:avLst/>
            </a:prstGeom>
          </p:spPr>
        </p:pic>
        <p:sp>
          <p:nvSpPr>
            <p:cNvPr id="20071" name="object 20071"/>
            <p:cNvSpPr/>
            <p:nvPr/>
          </p:nvSpPr>
          <p:spPr>
            <a:xfrm>
              <a:off x="10384001" y="5727993"/>
              <a:ext cx="312420" cy="312420"/>
            </a:xfrm>
            <a:custGeom>
              <a:avLst/>
              <a:gdLst/>
              <a:ahLst/>
              <a:cxnLst/>
              <a:rect l="l" t="t" r="r" b="b"/>
              <a:pathLst>
                <a:path w="312420" h="312420">
                  <a:moveTo>
                    <a:pt x="0" y="0"/>
                  </a:moveTo>
                  <a:lnTo>
                    <a:pt x="46096" y="3382"/>
                  </a:lnTo>
                  <a:lnTo>
                    <a:pt x="90095" y="13209"/>
                  </a:lnTo>
                  <a:lnTo>
                    <a:pt x="131513" y="28997"/>
                  </a:lnTo>
                  <a:lnTo>
                    <a:pt x="169867" y="50264"/>
                  </a:lnTo>
                  <a:lnTo>
                    <a:pt x="204674" y="76527"/>
                  </a:lnTo>
                  <a:lnTo>
                    <a:pt x="235453" y="107304"/>
                  </a:lnTo>
                  <a:lnTo>
                    <a:pt x="261720" y="142113"/>
                  </a:lnTo>
                  <a:lnTo>
                    <a:pt x="282991" y="180470"/>
                  </a:lnTo>
                  <a:lnTo>
                    <a:pt x="298786" y="221894"/>
                  </a:lnTo>
                  <a:lnTo>
                    <a:pt x="308620" y="265902"/>
                  </a:lnTo>
                  <a:lnTo>
                    <a:pt x="312011" y="312011"/>
                  </a:lnTo>
                  <a:lnTo>
                    <a:pt x="0" y="312011"/>
                  </a:lnTo>
                  <a:lnTo>
                    <a:pt x="0" y="0"/>
                  </a:lnTo>
                  <a:close/>
                </a:path>
              </a:pathLst>
            </a:custGeom>
            <a:ln w="432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72" name="object 2007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164932" y="5105066"/>
              <a:ext cx="200019" cy="314306"/>
            </a:xfrm>
            <a:prstGeom prst="rect">
              <a:avLst/>
            </a:prstGeom>
          </p:spPr>
        </p:pic>
        <p:pic>
          <p:nvPicPr>
            <p:cNvPr id="20073" name="object 2007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584414" y="5105066"/>
              <a:ext cx="200014" cy="314306"/>
            </a:xfrm>
            <a:prstGeom prst="rect">
              <a:avLst/>
            </a:prstGeom>
          </p:spPr>
        </p:pic>
        <p:pic>
          <p:nvPicPr>
            <p:cNvPr id="20074" name="object 2007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0696180" y="4292303"/>
              <a:ext cx="204663" cy="204684"/>
            </a:xfrm>
            <a:prstGeom prst="rect">
              <a:avLst/>
            </a:prstGeom>
          </p:spPr>
        </p:pic>
        <p:sp>
          <p:nvSpPr>
            <p:cNvPr id="20075" name="object 20075"/>
            <p:cNvSpPr/>
            <p:nvPr/>
          </p:nvSpPr>
          <p:spPr>
            <a:xfrm>
              <a:off x="10384001" y="4294481"/>
              <a:ext cx="312420" cy="312420"/>
            </a:xfrm>
            <a:custGeom>
              <a:avLst/>
              <a:gdLst/>
              <a:ahLst/>
              <a:cxnLst/>
              <a:rect l="l" t="t" r="r" b="b"/>
              <a:pathLst>
                <a:path w="312420" h="312420">
                  <a:moveTo>
                    <a:pt x="0" y="312011"/>
                  </a:moveTo>
                  <a:lnTo>
                    <a:pt x="46096" y="308628"/>
                  </a:lnTo>
                  <a:lnTo>
                    <a:pt x="90095" y="298802"/>
                  </a:lnTo>
                  <a:lnTo>
                    <a:pt x="131513" y="283014"/>
                  </a:lnTo>
                  <a:lnTo>
                    <a:pt x="169867" y="261747"/>
                  </a:lnTo>
                  <a:lnTo>
                    <a:pt x="204674" y="235483"/>
                  </a:lnTo>
                  <a:lnTo>
                    <a:pt x="235453" y="204706"/>
                  </a:lnTo>
                  <a:lnTo>
                    <a:pt x="261720" y="169898"/>
                  </a:lnTo>
                  <a:lnTo>
                    <a:pt x="282991" y="131540"/>
                  </a:lnTo>
                  <a:lnTo>
                    <a:pt x="298786" y="90116"/>
                  </a:lnTo>
                  <a:lnTo>
                    <a:pt x="308620" y="46109"/>
                  </a:lnTo>
                  <a:lnTo>
                    <a:pt x="312011" y="0"/>
                  </a:lnTo>
                  <a:lnTo>
                    <a:pt x="0" y="0"/>
                  </a:lnTo>
                  <a:lnTo>
                    <a:pt x="0" y="312011"/>
                  </a:lnTo>
                  <a:close/>
                </a:path>
              </a:pathLst>
            </a:custGeom>
            <a:ln w="432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76" name="object 2007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198756" y="4279096"/>
              <a:ext cx="204684" cy="204674"/>
            </a:xfrm>
            <a:prstGeom prst="rect">
              <a:avLst/>
            </a:prstGeom>
          </p:spPr>
        </p:pic>
        <p:sp>
          <p:nvSpPr>
            <p:cNvPr id="20077" name="object 20077"/>
            <p:cNvSpPr/>
            <p:nvPr/>
          </p:nvSpPr>
          <p:spPr>
            <a:xfrm>
              <a:off x="16405638" y="4281269"/>
              <a:ext cx="270510" cy="270510"/>
            </a:xfrm>
            <a:custGeom>
              <a:avLst/>
              <a:gdLst/>
              <a:ahLst/>
              <a:cxnLst/>
              <a:rect l="l" t="t" r="r" b="b"/>
              <a:pathLst>
                <a:path w="270509" h="270510">
                  <a:moveTo>
                    <a:pt x="269928" y="269949"/>
                  </a:moveTo>
                  <a:lnTo>
                    <a:pt x="221415" y="265601"/>
                  </a:lnTo>
                  <a:lnTo>
                    <a:pt x="175751" y="253064"/>
                  </a:lnTo>
                  <a:lnTo>
                    <a:pt x="133701" y="233099"/>
                  </a:lnTo>
                  <a:lnTo>
                    <a:pt x="96027" y="206469"/>
                  </a:lnTo>
                  <a:lnTo>
                    <a:pt x="63492" y="173936"/>
                  </a:lnTo>
                  <a:lnTo>
                    <a:pt x="36858" y="136260"/>
                  </a:lnTo>
                  <a:lnTo>
                    <a:pt x="16890" y="94205"/>
                  </a:lnTo>
                  <a:lnTo>
                    <a:pt x="4349" y="48530"/>
                  </a:lnTo>
                  <a:lnTo>
                    <a:pt x="0" y="0"/>
                  </a:lnTo>
                  <a:lnTo>
                    <a:pt x="269928" y="0"/>
                  </a:lnTo>
                  <a:lnTo>
                    <a:pt x="269928" y="269949"/>
                  </a:lnTo>
                  <a:close/>
                </a:path>
              </a:pathLst>
            </a:custGeom>
            <a:ln w="432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78" name="object 2007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6198775" y="5840509"/>
              <a:ext cx="204684" cy="204695"/>
            </a:xfrm>
            <a:prstGeom prst="rect">
              <a:avLst/>
            </a:prstGeom>
          </p:spPr>
        </p:pic>
        <p:sp>
          <p:nvSpPr>
            <p:cNvPr id="20079" name="object 20079"/>
            <p:cNvSpPr/>
            <p:nvPr/>
          </p:nvSpPr>
          <p:spPr>
            <a:xfrm>
              <a:off x="16405638" y="5773126"/>
              <a:ext cx="270510" cy="270510"/>
            </a:xfrm>
            <a:custGeom>
              <a:avLst/>
              <a:gdLst/>
              <a:ahLst/>
              <a:cxnLst/>
              <a:rect l="l" t="t" r="r" b="b"/>
              <a:pathLst>
                <a:path w="270509" h="270510">
                  <a:moveTo>
                    <a:pt x="269928" y="0"/>
                  </a:moveTo>
                  <a:lnTo>
                    <a:pt x="221415" y="4347"/>
                  </a:lnTo>
                  <a:lnTo>
                    <a:pt x="175751" y="16882"/>
                  </a:lnTo>
                  <a:lnTo>
                    <a:pt x="133701" y="36843"/>
                  </a:lnTo>
                  <a:lnTo>
                    <a:pt x="96027" y="63469"/>
                  </a:lnTo>
                  <a:lnTo>
                    <a:pt x="63492" y="95997"/>
                  </a:lnTo>
                  <a:lnTo>
                    <a:pt x="36858" y="133667"/>
                  </a:lnTo>
                  <a:lnTo>
                    <a:pt x="16890" y="175716"/>
                  </a:lnTo>
                  <a:lnTo>
                    <a:pt x="4349" y="221384"/>
                  </a:lnTo>
                  <a:lnTo>
                    <a:pt x="0" y="269908"/>
                  </a:lnTo>
                  <a:lnTo>
                    <a:pt x="269928" y="269908"/>
                  </a:lnTo>
                  <a:lnTo>
                    <a:pt x="269928" y="0"/>
                  </a:lnTo>
                  <a:close/>
                </a:path>
              </a:pathLst>
            </a:custGeom>
            <a:ln w="4324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80" name="object 2008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675237" y="5118055"/>
              <a:ext cx="226999" cy="351984"/>
            </a:xfrm>
            <a:prstGeom prst="rect">
              <a:avLst/>
            </a:prstGeom>
          </p:spPr>
        </p:pic>
        <p:pic>
          <p:nvPicPr>
            <p:cNvPr id="20081" name="object 2008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7405018" y="5130124"/>
              <a:ext cx="223584" cy="212119"/>
            </a:xfrm>
            <a:prstGeom prst="rect">
              <a:avLst/>
            </a:prstGeom>
          </p:spPr>
        </p:pic>
        <p:sp>
          <p:nvSpPr>
            <p:cNvPr id="20082" name="object 20082"/>
            <p:cNvSpPr/>
            <p:nvPr/>
          </p:nvSpPr>
          <p:spPr>
            <a:xfrm>
              <a:off x="10354971" y="5077046"/>
              <a:ext cx="8568690" cy="625475"/>
            </a:xfrm>
            <a:custGeom>
              <a:avLst/>
              <a:gdLst/>
              <a:ahLst/>
              <a:cxnLst/>
              <a:rect l="l" t="t" r="r" b="b"/>
              <a:pathLst>
                <a:path w="8568690" h="625475">
                  <a:moveTo>
                    <a:pt x="9410" y="625132"/>
                  </a:moveTo>
                  <a:lnTo>
                    <a:pt x="6794" y="622985"/>
                  </a:lnTo>
                  <a:lnTo>
                    <a:pt x="3352" y="622122"/>
                  </a:lnTo>
                  <a:lnTo>
                    <a:pt x="0" y="622808"/>
                  </a:lnTo>
                  <a:lnTo>
                    <a:pt x="9410" y="625132"/>
                  </a:lnTo>
                  <a:close/>
                </a:path>
                <a:path w="8568690" h="625475">
                  <a:moveTo>
                    <a:pt x="7587056" y="19583"/>
                  </a:moveTo>
                  <a:lnTo>
                    <a:pt x="7557389" y="19583"/>
                  </a:lnTo>
                  <a:lnTo>
                    <a:pt x="7557389" y="27559"/>
                  </a:lnTo>
                  <a:lnTo>
                    <a:pt x="7562240" y="27559"/>
                  </a:lnTo>
                  <a:lnTo>
                    <a:pt x="7562240" y="24790"/>
                  </a:lnTo>
                  <a:lnTo>
                    <a:pt x="7581874" y="24790"/>
                  </a:lnTo>
                  <a:lnTo>
                    <a:pt x="7581874" y="44678"/>
                  </a:lnTo>
                  <a:lnTo>
                    <a:pt x="7562240" y="44678"/>
                  </a:lnTo>
                  <a:lnTo>
                    <a:pt x="7562240" y="41910"/>
                  </a:lnTo>
                  <a:lnTo>
                    <a:pt x="7557389" y="41910"/>
                  </a:lnTo>
                  <a:lnTo>
                    <a:pt x="7557389" y="49618"/>
                  </a:lnTo>
                  <a:lnTo>
                    <a:pt x="7587056" y="49618"/>
                  </a:lnTo>
                  <a:lnTo>
                    <a:pt x="7587056" y="19583"/>
                  </a:lnTo>
                  <a:close/>
                </a:path>
                <a:path w="8568690" h="625475">
                  <a:moveTo>
                    <a:pt x="7775168" y="66865"/>
                  </a:moveTo>
                  <a:lnTo>
                    <a:pt x="7775080" y="0"/>
                  </a:lnTo>
                  <a:lnTo>
                    <a:pt x="7773454" y="101"/>
                  </a:lnTo>
                  <a:lnTo>
                    <a:pt x="7643825" y="101"/>
                  </a:lnTo>
                  <a:lnTo>
                    <a:pt x="7643825" y="66865"/>
                  </a:lnTo>
                  <a:lnTo>
                    <a:pt x="7775168" y="66865"/>
                  </a:lnTo>
                  <a:close/>
                </a:path>
                <a:path w="8568690" h="625475">
                  <a:moveTo>
                    <a:pt x="8568588" y="66865"/>
                  </a:moveTo>
                  <a:lnTo>
                    <a:pt x="8568499" y="0"/>
                  </a:lnTo>
                  <a:lnTo>
                    <a:pt x="8566861" y="101"/>
                  </a:lnTo>
                  <a:lnTo>
                    <a:pt x="8437232" y="101"/>
                  </a:lnTo>
                  <a:lnTo>
                    <a:pt x="8437232" y="66865"/>
                  </a:lnTo>
                  <a:lnTo>
                    <a:pt x="8568588" y="6686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083" name="object 2008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8003389" y="5286688"/>
              <a:ext cx="100457" cy="88908"/>
            </a:xfrm>
            <a:prstGeom prst="rect">
              <a:avLst/>
            </a:prstGeom>
          </p:spPr>
        </p:pic>
        <p:sp>
          <p:nvSpPr>
            <p:cNvPr id="20084" name="object 20084"/>
            <p:cNvSpPr/>
            <p:nvPr/>
          </p:nvSpPr>
          <p:spPr>
            <a:xfrm>
              <a:off x="12641573" y="7189540"/>
              <a:ext cx="298450" cy="298450"/>
            </a:xfrm>
            <a:custGeom>
              <a:avLst/>
              <a:gdLst/>
              <a:ahLst/>
              <a:cxnLst/>
              <a:rect l="l" t="t" r="r" b="b"/>
              <a:pathLst>
                <a:path w="298450" h="298450">
                  <a:moveTo>
                    <a:pt x="297949" y="0"/>
                  </a:moveTo>
                  <a:lnTo>
                    <a:pt x="0" y="0"/>
                  </a:lnTo>
                  <a:lnTo>
                    <a:pt x="0" y="297969"/>
                  </a:lnTo>
                  <a:lnTo>
                    <a:pt x="297949" y="297969"/>
                  </a:lnTo>
                  <a:lnTo>
                    <a:pt x="297949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085" name="object 2008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663545" y="7209536"/>
              <a:ext cx="265465" cy="262999"/>
            </a:xfrm>
            <a:prstGeom prst="rect">
              <a:avLst/>
            </a:prstGeom>
          </p:spPr>
        </p:pic>
        <p:sp>
          <p:nvSpPr>
            <p:cNvPr id="20086" name="object 20086"/>
            <p:cNvSpPr/>
            <p:nvPr/>
          </p:nvSpPr>
          <p:spPr>
            <a:xfrm>
              <a:off x="12283647" y="7189540"/>
              <a:ext cx="298450" cy="298450"/>
            </a:xfrm>
            <a:custGeom>
              <a:avLst/>
              <a:gdLst/>
              <a:ahLst/>
              <a:cxnLst/>
              <a:rect l="l" t="t" r="r" b="b"/>
              <a:pathLst>
                <a:path w="298450" h="298450">
                  <a:moveTo>
                    <a:pt x="297949" y="0"/>
                  </a:moveTo>
                  <a:lnTo>
                    <a:pt x="0" y="0"/>
                  </a:lnTo>
                  <a:lnTo>
                    <a:pt x="0" y="297969"/>
                  </a:lnTo>
                  <a:lnTo>
                    <a:pt x="297949" y="297969"/>
                  </a:lnTo>
                  <a:lnTo>
                    <a:pt x="297949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87" name="object 20087"/>
            <p:cNvSpPr/>
            <p:nvPr/>
          </p:nvSpPr>
          <p:spPr>
            <a:xfrm>
              <a:off x="12329440" y="7235957"/>
              <a:ext cx="207010" cy="205740"/>
            </a:xfrm>
            <a:custGeom>
              <a:avLst/>
              <a:gdLst/>
              <a:ahLst/>
              <a:cxnLst/>
              <a:rect l="l" t="t" r="r" b="b"/>
              <a:pathLst>
                <a:path w="207009" h="205740">
                  <a:moveTo>
                    <a:pt x="206387" y="69850"/>
                  </a:moveTo>
                  <a:lnTo>
                    <a:pt x="135877" y="69850"/>
                  </a:lnTo>
                  <a:lnTo>
                    <a:pt x="135877" y="0"/>
                  </a:lnTo>
                  <a:lnTo>
                    <a:pt x="70472" y="0"/>
                  </a:lnTo>
                  <a:lnTo>
                    <a:pt x="70472" y="69850"/>
                  </a:lnTo>
                  <a:lnTo>
                    <a:pt x="0" y="69850"/>
                  </a:lnTo>
                  <a:lnTo>
                    <a:pt x="0" y="134620"/>
                  </a:lnTo>
                  <a:lnTo>
                    <a:pt x="70472" y="134620"/>
                  </a:lnTo>
                  <a:lnTo>
                    <a:pt x="70472" y="205740"/>
                  </a:lnTo>
                  <a:lnTo>
                    <a:pt x="135877" y="205740"/>
                  </a:lnTo>
                  <a:lnTo>
                    <a:pt x="135877" y="134620"/>
                  </a:lnTo>
                  <a:lnTo>
                    <a:pt x="206387" y="134620"/>
                  </a:lnTo>
                  <a:lnTo>
                    <a:pt x="206387" y="698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088" name="object 20088"/>
          <p:cNvSpPr txBox="1"/>
          <p:nvPr/>
        </p:nvSpPr>
        <p:spPr>
          <a:xfrm>
            <a:off x="9254940" y="414508"/>
            <a:ext cx="997585" cy="528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300" spc="-5">
                <a:solidFill>
                  <a:srgbClr val="00000F"/>
                </a:solidFill>
                <a:latin typeface="FS Albert"/>
                <a:cs typeface="FS Albert"/>
              </a:rPr>
              <a:t>2.</a:t>
            </a:r>
            <a:r>
              <a:rPr dirty="0" sz="3300" spc="-8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3300" spc="-5">
                <a:solidFill>
                  <a:srgbClr val="00000F"/>
                </a:solidFill>
                <a:latin typeface="FS Albert"/>
                <a:cs typeface="FS Albert"/>
              </a:rPr>
              <a:t>OG</a:t>
            </a:r>
            <a:endParaRPr sz="3300">
              <a:latin typeface="FS Albert"/>
              <a:cs typeface="FS Albert"/>
            </a:endParaRPr>
          </a:p>
        </p:txBody>
      </p:sp>
      <p:sp>
        <p:nvSpPr>
          <p:cNvPr id="20089" name="object 20089"/>
          <p:cNvSpPr txBox="1"/>
          <p:nvPr/>
        </p:nvSpPr>
        <p:spPr>
          <a:xfrm>
            <a:off x="12803663" y="10167511"/>
            <a:ext cx="1356360" cy="23114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300" spc="5">
                <a:solidFill>
                  <a:srgbClr val="00000F"/>
                </a:solidFill>
                <a:latin typeface="FS Albert"/>
                <a:cs typeface="FS Albert"/>
              </a:rPr>
              <a:t>Hausdienst</a:t>
            </a:r>
            <a:r>
              <a:rPr dirty="0" sz="1300" spc="-3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5">
                <a:solidFill>
                  <a:srgbClr val="00000F"/>
                </a:solidFill>
                <a:latin typeface="FS Albert"/>
                <a:cs typeface="FS Albert"/>
              </a:rPr>
              <a:t>Hotline</a:t>
            </a:r>
            <a:endParaRPr sz="1300">
              <a:latin typeface="FS Albert"/>
              <a:cs typeface="FS Albert"/>
            </a:endParaRPr>
          </a:p>
        </p:txBody>
      </p:sp>
      <p:sp>
        <p:nvSpPr>
          <p:cNvPr id="20090" name="object 20090"/>
          <p:cNvSpPr txBox="1"/>
          <p:nvPr/>
        </p:nvSpPr>
        <p:spPr>
          <a:xfrm>
            <a:off x="14688422" y="10167511"/>
            <a:ext cx="1063625" cy="23114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dirty="0" sz="1300" spc="-3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228</a:t>
            </a:r>
            <a:r>
              <a:rPr dirty="0" sz="1300" spc="-3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21</a:t>
            </a:r>
            <a:r>
              <a:rPr dirty="0" sz="1300" spc="-25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dirty="0" sz="1300" spc="10">
                <a:solidFill>
                  <a:srgbClr val="00000F"/>
                </a:solidFill>
                <a:latin typeface="FS Albert"/>
                <a:cs typeface="FS Albert"/>
              </a:rPr>
              <a:t>10</a:t>
            </a:r>
            <a:endParaRPr sz="130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E756FDFCB57D0948B915F9BF5E819397" ma:contentTypeVersion="20" ma:contentTypeDescription="Ein neues Dokument erstellen." ma:contentTypeScope="" ma:versionID="5055e94b4eeb34dddcb91e6054d66cbc">
  <xsd:schema xmlns:xsd="http://www.w3.org/2001/XMLSchema" xmlns:xs="http://www.w3.org/2001/XMLSchema" xmlns:p="http://schemas.microsoft.com/office/2006/metadata/properties" xmlns:ns2="bd5c1ef4-a5a8-4f60-b734-518beb01c7b7" xmlns:ns3="9a7d57e2-a6f6-4353-bdc3-995d0b2e54a4" targetNamespace="http://schemas.microsoft.com/office/2006/metadata/properties" ma:root="true" ma:fieldsID="9caa54741414d78dd4f284d7e202f50c" ns2:_="" ns3:_="">
    <xsd:import namespace="bd5c1ef4-a5a8-4f60-b734-518beb01c7b7"/>
    <xsd:import namespace="9a7d57e2-a6f6-4353-bdc3-995d0b2e54a4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Link_x0020_oder_x0020_Bild" minOccurs="0"/>
                <xsd:element ref="ns3:lcf76f155ced4ddcb4097134ff3c332f" minOccurs="0"/>
                <xsd:element ref="ns2:TaxCatchAll" minOccurs="0"/>
                <xsd:element ref="ns3:TopPics" minOccurs="0"/>
                <xsd:element ref="ns3:TopPicsSB" minOccurs="0"/>
                <xsd:element ref="ns3:TopPicsCT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d5c1ef4-a5a8-4f60-b734-518beb01c7b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ba9aeb69-1acc-460c-b6e0-f66c24fee4fc}" ma:internalName="TaxCatchAll" ma:showField="CatchAllData" ma:web="bd5c1ef4-a5a8-4f60-b734-518beb01c7b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a7d57e2-a6f6-4353-bdc3-995d0b2e54a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Link_x0020_oder_x0020_Bild" ma:index="20" nillable="true" ma:displayName="Link oder Bild" ma:format="Hyperlink" ma:internalName="Link_x0020_oder_x0020_Bild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lcf76f155ced4ddcb4097134ff3c332f" ma:index="22" nillable="true" ma:taxonomy="true" ma:internalName="lcf76f155ced4ddcb4097134ff3c332f" ma:taxonomyFieldName="MediaServiceImageTags" ma:displayName="Bildmarkierungen" ma:readOnly="false" ma:fieldId="{5cf76f15-5ced-4ddc-b409-7134ff3c332f}" ma:taxonomyMulti="true" ma:sspId="9a48e02a-304b-44db-a51f-647cba8d1c2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TopPics" ma:index="24" nillable="true" ma:displayName="Top Pics" ma:format="Dropdown" ma:internalName="TopPics">
      <xsd:simpleType>
        <xsd:restriction base="dms:Choice">
          <xsd:enumeration value="10/10"/>
          <xsd:enumeration value="8/10"/>
          <xsd:enumeration value="Für andere Projekte besser"/>
        </xsd:restriction>
      </xsd:simpleType>
    </xsd:element>
    <xsd:element name="TopPicsSB" ma:index="25" nillable="true" ma:displayName="Top Pics SB" ma:format="Dropdown" ma:internalName="TopPicsSB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  <xsd:element name="TopPicsCT" ma:index="26" nillable="true" ma:displayName="Top Pics CT" ma:format="Dropdown" ma:internalName="TopPicsCT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ink_x0020_oder_x0020_Bild xmlns="9a7d57e2-a6f6-4353-bdc3-995d0b2e54a4">
      <Url xsi:nil="true"/>
      <Description xsi:nil="true"/>
    </Link_x0020_oder_x0020_Bild>
    <lcf76f155ced4ddcb4097134ff3c332f xmlns="9a7d57e2-a6f6-4353-bdc3-995d0b2e54a4">
      <Terms xmlns="http://schemas.microsoft.com/office/infopath/2007/PartnerControls"/>
    </lcf76f155ced4ddcb4097134ff3c332f>
    <TaxCatchAll xmlns="bd5c1ef4-a5a8-4f60-b734-518beb01c7b7" xsi:nil="true"/>
    <TopPicsSB xmlns="9a7d57e2-a6f6-4353-bdc3-995d0b2e54a4" xsi:nil="true"/>
    <TopPics xmlns="9a7d57e2-a6f6-4353-bdc3-995d0b2e54a4" xsi:nil="true"/>
    <TopPicsCT xmlns="9a7d57e2-a6f6-4353-bdc3-995d0b2e54a4" xsi:nil="true"/>
  </documentManagement>
</p:properties>
</file>

<file path=customXml/itemProps1.xml><?xml version="1.0" encoding="utf-8"?>
<ds:datastoreItem xmlns:ds="http://schemas.openxmlformats.org/officeDocument/2006/customXml" ds:itemID="{0A24E797-3439-4AD9-9AEB-DA23768519EB}"/>
</file>

<file path=customXml/itemProps2.xml><?xml version="1.0" encoding="utf-8"?>
<ds:datastoreItem xmlns:ds="http://schemas.openxmlformats.org/officeDocument/2006/customXml" ds:itemID="{819E987D-BA21-4A59-B2D3-78BAD9290C9C}"/>
</file>

<file path=customXml/itemProps3.xml><?xml version="1.0" encoding="utf-8"?>
<ds:datastoreItem xmlns:ds="http://schemas.openxmlformats.org/officeDocument/2006/customXml" ds:itemID="{4195C0BA-F8B4-4D43-A240-7B60D0046F51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211025_hslu_sicherheit_folien_R&amp;S.indd</dc:title>
  <dcterms:created xsi:type="dcterms:W3CDTF">2021-11-09T08:51:18Z</dcterms:created>
  <dcterms:modified xsi:type="dcterms:W3CDTF">2021-11-09T08:51:18Z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2021-11-09T00:00:00Z</vt:filetime>
  </property>
  <property fmtid="{D5CDD505-2E9C-101B-9397-08002B2CF9AE}" pid="3" name="Creator">
    <vt:lpwstr>Adobe InDesign 16.3 (Macintosh)</vt:lpwstr>
  </property>
  <property fmtid="{D5CDD505-2E9C-101B-9397-08002B2CF9AE}" pid="4" name="LastSaved">
    <vt:filetime>2021-11-09T00:00:00Z</vt:filetime>
  </property>
  <property fmtid="{D5CDD505-2E9C-101B-9397-08002B2CF9AE}" pid="5" name="ContentTypeId">
    <vt:lpwstr>0x010100E756FDFCB57D0948B915F9BF5E819397</vt:lpwstr>
  </property>
</Properties>
</file>